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2" r:id="rId9"/>
  </p:sldIdLst>
  <p:sldSz cx="15125700" cy="10699750"/>
  <p:notesSz cx="10699750" cy="15125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>
        <p:scale>
          <a:sx n="50" d="100"/>
          <a:sy n="50" d="100"/>
        </p:scale>
        <p:origin x="-1122" y="-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6783" cy="7562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060722" y="0"/>
            <a:ext cx="4636783" cy="7562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39684-66CC-4B0F-81CE-3FFCD98B4A79}" type="datetimeFigureOut">
              <a:rPr lang="ru-RU" smtClean="0"/>
              <a:t>02.05.2018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4367171"/>
            <a:ext cx="4636783" cy="7562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060722" y="14367171"/>
            <a:ext cx="4636783" cy="7562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6D19-93EC-4201-9077-CDC83BA9D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49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561587"/>
            <a:ext cx="3912235" cy="4124325"/>
          </a:xfrm>
          <a:custGeom>
            <a:avLst/>
            <a:gdLst/>
            <a:ahLst/>
            <a:cxnLst/>
            <a:rect l="l" t="t" r="r" b="b"/>
            <a:pathLst>
              <a:path w="3912235" h="4124325">
                <a:moveTo>
                  <a:pt x="0" y="0"/>
                </a:moveTo>
                <a:lnTo>
                  <a:pt x="0" y="3111119"/>
                </a:lnTo>
                <a:lnTo>
                  <a:pt x="1422" y="4123817"/>
                </a:lnTo>
                <a:lnTo>
                  <a:pt x="3911854" y="2463419"/>
                </a:lnTo>
                <a:lnTo>
                  <a:pt x="0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047"/>
            <a:ext cx="15111984" cy="601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67227" y="3047"/>
            <a:ext cx="7318248" cy="2837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3047"/>
            <a:ext cx="3313176" cy="3503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273540" y="3047"/>
            <a:ext cx="5843015" cy="2837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84299" y="6573528"/>
            <a:ext cx="11357101" cy="2265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50" b="1" i="0">
                <a:solidFill>
                  <a:srgbClr val="666666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84299" y="6573528"/>
            <a:ext cx="11357101" cy="2265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750" b="1" i="0">
                <a:solidFill>
                  <a:srgbClr val="666666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D1517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22564" y="1056131"/>
            <a:ext cx="0" cy="8739505"/>
          </a:xfrm>
          <a:custGeom>
            <a:avLst/>
            <a:gdLst/>
            <a:ahLst/>
            <a:cxnLst/>
            <a:rect l="l" t="t" r="r" b="b"/>
            <a:pathLst>
              <a:path h="8739505">
                <a:moveTo>
                  <a:pt x="0" y="0"/>
                </a:moveTo>
                <a:lnTo>
                  <a:pt x="0" y="8739301"/>
                </a:lnTo>
              </a:path>
            </a:pathLst>
          </a:custGeom>
          <a:ln w="2743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861303" y="864107"/>
            <a:ext cx="3465829" cy="9122410"/>
          </a:xfrm>
          <a:custGeom>
            <a:avLst/>
            <a:gdLst/>
            <a:ahLst/>
            <a:cxnLst/>
            <a:rect l="l" t="t" r="r" b="b"/>
            <a:pathLst>
              <a:path w="3465829" h="9122410">
                <a:moveTo>
                  <a:pt x="2461132" y="0"/>
                </a:moveTo>
                <a:lnTo>
                  <a:pt x="1682623" y="225171"/>
                </a:lnTo>
                <a:lnTo>
                  <a:pt x="1092835" y="753618"/>
                </a:lnTo>
                <a:lnTo>
                  <a:pt x="777621" y="1213103"/>
                </a:lnTo>
                <a:lnTo>
                  <a:pt x="510286" y="1756664"/>
                </a:lnTo>
                <a:lnTo>
                  <a:pt x="294767" y="2373503"/>
                </a:lnTo>
                <a:lnTo>
                  <a:pt x="135255" y="3053460"/>
                </a:lnTo>
                <a:lnTo>
                  <a:pt x="35560" y="3785997"/>
                </a:lnTo>
                <a:lnTo>
                  <a:pt x="0" y="4560570"/>
                </a:lnTo>
                <a:lnTo>
                  <a:pt x="30099" y="5284978"/>
                </a:lnTo>
                <a:lnTo>
                  <a:pt x="117729" y="5973191"/>
                </a:lnTo>
                <a:lnTo>
                  <a:pt x="258572" y="6616954"/>
                </a:lnTo>
                <a:lnTo>
                  <a:pt x="448563" y="7207631"/>
                </a:lnTo>
                <a:lnTo>
                  <a:pt x="683514" y="7736840"/>
                </a:lnTo>
                <a:lnTo>
                  <a:pt x="1036193" y="8298180"/>
                </a:lnTo>
                <a:lnTo>
                  <a:pt x="1451610" y="8733777"/>
                </a:lnTo>
                <a:lnTo>
                  <a:pt x="1929511" y="9019184"/>
                </a:lnTo>
                <a:lnTo>
                  <a:pt x="2461132" y="9122397"/>
                </a:lnTo>
                <a:lnTo>
                  <a:pt x="2733040" y="9095765"/>
                </a:lnTo>
                <a:lnTo>
                  <a:pt x="2992881" y="9019006"/>
                </a:lnTo>
                <a:lnTo>
                  <a:pt x="3239516" y="8896794"/>
                </a:lnTo>
                <a:lnTo>
                  <a:pt x="3465576" y="8737231"/>
                </a:lnTo>
                <a:lnTo>
                  <a:pt x="2461132" y="8737231"/>
                </a:lnTo>
                <a:lnTo>
                  <a:pt x="2269617" y="8718524"/>
                </a:lnTo>
                <a:lnTo>
                  <a:pt x="1709166" y="8439785"/>
                </a:lnTo>
                <a:lnTo>
                  <a:pt x="1040256" y="7564120"/>
                </a:lnTo>
                <a:lnTo>
                  <a:pt x="775207" y="6942074"/>
                </a:lnTo>
                <a:lnTo>
                  <a:pt x="572008" y="6221857"/>
                </a:lnTo>
                <a:lnTo>
                  <a:pt x="442468" y="5421757"/>
                </a:lnTo>
                <a:lnTo>
                  <a:pt x="398399" y="4560570"/>
                </a:lnTo>
                <a:lnTo>
                  <a:pt x="443357" y="3699764"/>
                </a:lnTo>
                <a:lnTo>
                  <a:pt x="572135" y="2899918"/>
                </a:lnTo>
                <a:lnTo>
                  <a:pt x="774446" y="2179701"/>
                </a:lnTo>
                <a:lnTo>
                  <a:pt x="1040256" y="1557781"/>
                </a:lnTo>
                <a:lnTo>
                  <a:pt x="1356995" y="1052322"/>
                </a:lnTo>
                <a:lnTo>
                  <a:pt x="1893697" y="551688"/>
                </a:lnTo>
                <a:lnTo>
                  <a:pt x="2461132" y="384555"/>
                </a:lnTo>
                <a:lnTo>
                  <a:pt x="3464687" y="384555"/>
                </a:lnTo>
                <a:lnTo>
                  <a:pt x="3239262" y="225171"/>
                </a:lnTo>
                <a:lnTo>
                  <a:pt x="2992374" y="102870"/>
                </a:lnTo>
                <a:lnTo>
                  <a:pt x="2732151" y="26289"/>
                </a:lnTo>
                <a:lnTo>
                  <a:pt x="246113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322436" y="1248663"/>
            <a:ext cx="2460625" cy="8352790"/>
          </a:xfrm>
          <a:custGeom>
            <a:avLst/>
            <a:gdLst/>
            <a:ahLst/>
            <a:cxnLst/>
            <a:rect l="l" t="t" r="r" b="b"/>
            <a:pathLst>
              <a:path w="2460625" h="8352790">
                <a:moveTo>
                  <a:pt x="1003554" y="0"/>
                </a:moveTo>
                <a:lnTo>
                  <a:pt x="0" y="0"/>
                </a:lnTo>
                <a:lnTo>
                  <a:pt x="191389" y="18415"/>
                </a:lnTo>
                <a:lnTo>
                  <a:pt x="380365" y="74168"/>
                </a:lnTo>
                <a:lnTo>
                  <a:pt x="1105408" y="668020"/>
                </a:lnTo>
                <a:lnTo>
                  <a:pt x="1420495" y="1173352"/>
                </a:lnTo>
                <a:lnTo>
                  <a:pt x="1685544" y="1795399"/>
                </a:lnTo>
                <a:lnTo>
                  <a:pt x="1888617" y="2515616"/>
                </a:lnTo>
                <a:lnTo>
                  <a:pt x="2017903" y="3315335"/>
                </a:lnTo>
                <a:lnTo>
                  <a:pt x="2061591" y="4176014"/>
                </a:lnTo>
                <a:lnTo>
                  <a:pt x="2017014" y="5037328"/>
                </a:lnTo>
                <a:lnTo>
                  <a:pt x="1888363" y="5837301"/>
                </a:lnTo>
                <a:lnTo>
                  <a:pt x="1686052" y="6557645"/>
                </a:lnTo>
                <a:lnTo>
                  <a:pt x="1420368" y="7180072"/>
                </a:lnTo>
                <a:lnTo>
                  <a:pt x="1103503" y="7684897"/>
                </a:lnTo>
                <a:lnTo>
                  <a:pt x="567055" y="8185594"/>
                </a:lnTo>
                <a:lnTo>
                  <a:pt x="0" y="8352675"/>
                </a:lnTo>
                <a:lnTo>
                  <a:pt x="1004443" y="8352675"/>
                </a:lnTo>
                <a:lnTo>
                  <a:pt x="1683004" y="7524242"/>
                </a:lnTo>
                <a:lnTo>
                  <a:pt x="1950339" y="6980682"/>
                </a:lnTo>
                <a:lnTo>
                  <a:pt x="2165858" y="6363589"/>
                </a:lnTo>
                <a:lnTo>
                  <a:pt x="2325370" y="5683504"/>
                </a:lnTo>
                <a:lnTo>
                  <a:pt x="2425065" y="4950841"/>
                </a:lnTo>
                <a:lnTo>
                  <a:pt x="2460625" y="4176014"/>
                </a:lnTo>
                <a:lnTo>
                  <a:pt x="2430399" y="3451606"/>
                </a:lnTo>
                <a:lnTo>
                  <a:pt x="2342896" y="2763520"/>
                </a:lnTo>
                <a:lnTo>
                  <a:pt x="2201926" y="2120138"/>
                </a:lnTo>
                <a:lnTo>
                  <a:pt x="2011934" y="1529842"/>
                </a:lnTo>
                <a:lnTo>
                  <a:pt x="1776857" y="1000887"/>
                </a:lnTo>
                <a:lnTo>
                  <a:pt x="1424432" y="438912"/>
                </a:lnTo>
                <a:lnTo>
                  <a:pt x="1009269" y="4064"/>
                </a:lnTo>
                <a:lnTo>
                  <a:pt x="100355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601211" y="864107"/>
            <a:ext cx="6607809" cy="9122410"/>
          </a:xfrm>
          <a:custGeom>
            <a:avLst/>
            <a:gdLst/>
            <a:ahLst/>
            <a:cxnLst/>
            <a:rect l="l" t="t" r="r" b="b"/>
            <a:pathLst>
              <a:path w="6607809" h="9122410">
                <a:moveTo>
                  <a:pt x="4722368" y="0"/>
                </a:moveTo>
                <a:lnTo>
                  <a:pt x="4024503" y="49402"/>
                </a:lnTo>
                <a:lnTo>
                  <a:pt x="3358515" y="193040"/>
                </a:lnTo>
                <a:lnTo>
                  <a:pt x="2731516" y="423925"/>
                </a:lnTo>
                <a:lnTo>
                  <a:pt x="2150999" y="734695"/>
                </a:lnTo>
                <a:lnTo>
                  <a:pt x="1624076" y="1118616"/>
                </a:lnTo>
                <a:lnTo>
                  <a:pt x="1158239" y="1568450"/>
                </a:lnTo>
                <a:lnTo>
                  <a:pt x="760729" y="2077339"/>
                </a:lnTo>
                <a:lnTo>
                  <a:pt x="438912" y="2637917"/>
                </a:lnTo>
                <a:lnTo>
                  <a:pt x="199898" y="3243453"/>
                </a:lnTo>
                <a:lnTo>
                  <a:pt x="51180" y="3886580"/>
                </a:lnTo>
                <a:lnTo>
                  <a:pt x="0" y="4560570"/>
                </a:lnTo>
                <a:lnTo>
                  <a:pt x="51180" y="5234559"/>
                </a:lnTo>
                <a:lnTo>
                  <a:pt x="199898" y="5877941"/>
                </a:lnTo>
                <a:lnTo>
                  <a:pt x="438912" y="6483604"/>
                </a:lnTo>
                <a:lnTo>
                  <a:pt x="760729" y="7044436"/>
                </a:lnTo>
                <a:lnTo>
                  <a:pt x="1158239" y="7553325"/>
                </a:lnTo>
                <a:lnTo>
                  <a:pt x="1624076" y="8003413"/>
                </a:lnTo>
                <a:lnTo>
                  <a:pt x="2150999" y="8387461"/>
                </a:lnTo>
                <a:lnTo>
                  <a:pt x="2731516" y="8698369"/>
                </a:lnTo>
                <a:lnTo>
                  <a:pt x="3358515" y="8929243"/>
                </a:lnTo>
                <a:lnTo>
                  <a:pt x="4024503" y="9072930"/>
                </a:lnTo>
                <a:lnTo>
                  <a:pt x="4722368" y="9122397"/>
                </a:lnTo>
                <a:lnTo>
                  <a:pt x="5420233" y="9072930"/>
                </a:lnTo>
                <a:lnTo>
                  <a:pt x="6086220" y="8929243"/>
                </a:lnTo>
                <a:lnTo>
                  <a:pt x="6607556" y="8737231"/>
                </a:lnTo>
                <a:lnTo>
                  <a:pt x="4722368" y="8737231"/>
                </a:lnTo>
                <a:lnTo>
                  <a:pt x="4020692" y="8682583"/>
                </a:lnTo>
                <a:lnTo>
                  <a:pt x="3355340" y="8524367"/>
                </a:lnTo>
                <a:lnTo>
                  <a:pt x="2735072" y="8271129"/>
                </a:lnTo>
                <a:lnTo>
                  <a:pt x="2168652" y="7931531"/>
                </a:lnTo>
                <a:lnTo>
                  <a:pt x="1664715" y="7514208"/>
                </a:lnTo>
                <a:lnTo>
                  <a:pt x="1232535" y="7027291"/>
                </a:lnTo>
                <a:lnTo>
                  <a:pt x="880999" y="6480175"/>
                </a:lnTo>
                <a:lnTo>
                  <a:pt x="618743" y="5881116"/>
                </a:lnTo>
                <a:lnTo>
                  <a:pt x="455040" y="5238496"/>
                </a:lnTo>
                <a:lnTo>
                  <a:pt x="398399" y="4560570"/>
                </a:lnTo>
                <a:lnTo>
                  <a:pt x="455040" y="3883152"/>
                </a:lnTo>
                <a:lnTo>
                  <a:pt x="618743" y="3240658"/>
                </a:lnTo>
                <a:lnTo>
                  <a:pt x="880999" y="2641600"/>
                </a:lnTo>
                <a:lnTo>
                  <a:pt x="1232535" y="2094610"/>
                </a:lnTo>
                <a:lnTo>
                  <a:pt x="1664715" y="1608074"/>
                </a:lnTo>
                <a:lnTo>
                  <a:pt x="2168652" y="1190371"/>
                </a:lnTo>
                <a:lnTo>
                  <a:pt x="2735072" y="850646"/>
                </a:lnTo>
                <a:lnTo>
                  <a:pt x="3355340" y="597407"/>
                </a:lnTo>
                <a:lnTo>
                  <a:pt x="4020692" y="439166"/>
                </a:lnTo>
                <a:lnTo>
                  <a:pt x="4722368" y="384555"/>
                </a:lnTo>
                <a:lnTo>
                  <a:pt x="6606159" y="384555"/>
                </a:lnTo>
                <a:lnTo>
                  <a:pt x="6086220" y="193040"/>
                </a:lnTo>
                <a:lnTo>
                  <a:pt x="5420233" y="49402"/>
                </a:lnTo>
                <a:lnTo>
                  <a:pt x="472236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323580" y="1248663"/>
            <a:ext cx="4722495" cy="8352790"/>
          </a:xfrm>
          <a:custGeom>
            <a:avLst/>
            <a:gdLst/>
            <a:ahLst/>
            <a:cxnLst/>
            <a:rect l="l" t="t" r="r" b="b"/>
            <a:pathLst>
              <a:path w="4722494" h="8352790">
                <a:moveTo>
                  <a:pt x="1883791" y="0"/>
                </a:moveTo>
                <a:lnTo>
                  <a:pt x="0" y="0"/>
                </a:lnTo>
                <a:lnTo>
                  <a:pt x="701548" y="54610"/>
                </a:lnTo>
                <a:lnTo>
                  <a:pt x="1366774" y="212851"/>
                </a:lnTo>
                <a:lnTo>
                  <a:pt x="1986915" y="466090"/>
                </a:lnTo>
                <a:lnTo>
                  <a:pt x="2553208" y="805815"/>
                </a:lnTo>
                <a:lnTo>
                  <a:pt x="3057017" y="1223518"/>
                </a:lnTo>
                <a:lnTo>
                  <a:pt x="3489452" y="1710054"/>
                </a:lnTo>
                <a:lnTo>
                  <a:pt x="3840988" y="2257044"/>
                </a:lnTo>
                <a:lnTo>
                  <a:pt x="4103116" y="2856103"/>
                </a:lnTo>
                <a:lnTo>
                  <a:pt x="4266819" y="3498596"/>
                </a:lnTo>
                <a:lnTo>
                  <a:pt x="4323334" y="4176014"/>
                </a:lnTo>
                <a:lnTo>
                  <a:pt x="4266819" y="4853940"/>
                </a:lnTo>
                <a:lnTo>
                  <a:pt x="4103116" y="5496560"/>
                </a:lnTo>
                <a:lnTo>
                  <a:pt x="3840988" y="6095619"/>
                </a:lnTo>
                <a:lnTo>
                  <a:pt x="3489452" y="6642735"/>
                </a:lnTo>
                <a:lnTo>
                  <a:pt x="3057017" y="7129653"/>
                </a:lnTo>
                <a:lnTo>
                  <a:pt x="2553208" y="7546975"/>
                </a:lnTo>
                <a:lnTo>
                  <a:pt x="1986915" y="7886573"/>
                </a:lnTo>
                <a:lnTo>
                  <a:pt x="1366774" y="8139811"/>
                </a:lnTo>
                <a:lnTo>
                  <a:pt x="701548" y="8298027"/>
                </a:lnTo>
                <a:lnTo>
                  <a:pt x="0" y="8352675"/>
                </a:lnTo>
                <a:lnTo>
                  <a:pt x="1885188" y="8352675"/>
                </a:lnTo>
                <a:lnTo>
                  <a:pt x="2571115" y="8002905"/>
                </a:lnTo>
                <a:lnTo>
                  <a:pt x="3097911" y="7618857"/>
                </a:lnTo>
                <a:lnTo>
                  <a:pt x="3563747" y="7168769"/>
                </a:lnTo>
                <a:lnTo>
                  <a:pt x="3961256" y="6659880"/>
                </a:lnTo>
                <a:lnTo>
                  <a:pt x="4283075" y="6099048"/>
                </a:lnTo>
                <a:lnTo>
                  <a:pt x="4522089" y="5493385"/>
                </a:lnTo>
                <a:lnTo>
                  <a:pt x="4670806" y="4850003"/>
                </a:lnTo>
                <a:lnTo>
                  <a:pt x="4722114" y="4176014"/>
                </a:lnTo>
                <a:lnTo>
                  <a:pt x="4670933" y="3502025"/>
                </a:lnTo>
                <a:lnTo>
                  <a:pt x="4522216" y="2858897"/>
                </a:lnTo>
                <a:lnTo>
                  <a:pt x="4283202" y="2253361"/>
                </a:lnTo>
                <a:lnTo>
                  <a:pt x="3961384" y="1692783"/>
                </a:lnTo>
                <a:lnTo>
                  <a:pt x="3563874" y="1183894"/>
                </a:lnTo>
                <a:lnTo>
                  <a:pt x="3098038" y="734060"/>
                </a:lnTo>
                <a:lnTo>
                  <a:pt x="2571242" y="350139"/>
                </a:lnTo>
                <a:lnTo>
                  <a:pt x="1990725" y="39370"/>
                </a:lnTo>
                <a:lnTo>
                  <a:pt x="188379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99332" y="5425439"/>
            <a:ext cx="9046845" cy="0"/>
          </a:xfrm>
          <a:custGeom>
            <a:avLst/>
            <a:gdLst/>
            <a:ahLst/>
            <a:cxnLst/>
            <a:rect l="l" t="t" r="r" b="b"/>
            <a:pathLst>
              <a:path w="9046845">
                <a:moveTo>
                  <a:pt x="0" y="0"/>
                </a:moveTo>
                <a:lnTo>
                  <a:pt x="9046844" y="0"/>
                </a:lnTo>
              </a:path>
            </a:pathLst>
          </a:custGeom>
          <a:ln w="27432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721352" y="2624962"/>
            <a:ext cx="6186805" cy="1144270"/>
          </a:xfrm>
          <a:custGeom>
            <a:avLst/>
            <a:gdLst/>
            <a:ahLst/>
            <a:cxnLst/>
            <a:rect l="l" t="t" r="r" b="b"/>
            <a:pathLst>
              <a:path w="6186805" h="1144270">
                <a:moveTo>
                  <a:pt x="232156" y="0"/>
                </a:moveTo>
                <a:lnTo>
                  <a:pt x="171450" y="76453"/>
                </a:lnTo>
                <a:lnTo>
                  <a:pt x="112522" y="154304"/>
                </a:lnTo>
                <a:lnTo>
                  <a:pt x="55245" y="233299"/>
                </a:lnTo>
                <a:lnTo>
                  <a:pt x="0" y="313690"/>
                </a:lnTo>
                <a:lnTo>
                  <a:pt x="572008" y="598551"/>
                </a:lnTo>
                <a:lnTo>
                  <a:pt x="1231392" y="828548"/>
                </a:lnTo>
                <a:lnTo>
                  <a:pt x="1965325" y="999109"/>
                </a:lnTo>
                <a:lnTo>
                  <a:pt x="2761233" y="1105789"/>
                </a:lnTo>
                <a:lnTo>
                  <a:pt x="3606419" y="1143889"/>
                </a:lnTo>
                <a:lnTo>
                  <a:pt x="4356227" y="1114552"/>
                </a:lnTo>
                <a:lnTo>
                  <a:pt x="5068570" y="1030097"/>
                </a:lnTo>
                <a:lnTo>
                  <a:pt x="5734684" y="894461"/>
                </a:lnTo>
                <a:lnTo>
                  <a:pt x="6186297" y="759333"/>
                </a:lnTo>
                <a:lnTo>
                  <a:pt x="3606419" y="759333"/>
                </a:lnTo>
                <a:lnTo>
                  <a:pt x="2715132" y="716026"/>
                </a:lnTo>
                <a:lnTo>
                  <a:pt x="1887093" y="591947"/>
                </a:lnTo>
                <a:lnTo>
                  <a:pt x="1141349" y="397001"/>
                </a:lnTo>
                <a:lnTo>
                  <a:pt x="497459" y="140843"/>
                </a:lnTo>
                <a:lnTo>
                  <a:pt x="315849" y="48768"/>
                </a:lnTo>
                <a:lnTo>
                  <a:pt x="2321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327770" y="2602991"/>
            <a:ext cx="3645535" cy="781685"/>
          </a:xfrm>
          <a:custGeom>
            <a:avLst/>
            <a:gdLst/>
            <a:ahLst/>
            <a:cxnLst/>
            <a:rect l="l" t="t" r="r" b="b"/>
            <a:pathLst>
              <a:path w="3645534" h="781685">
                <a:moveTo>
                  <a:pt x="3411347" y="0"/>
                </a:moveTo>
                <a:lnTo>
                  <a:pt x="2888742" y="260350"/>
                </a:lnTo>
                <a:lnTo>
                  <a:pt x="2271776" y="477139"/>
                </a:lnTo>
                <a:lnTo>
                  <a:pt x="1575053" y="641985"/>
                </a:lnTo>
                <a:lnTo>
                  <a:pt x="812926" y="746251"/>
                </a:lnTo>
                <a:lnTo>
                  <a:pt x="0" y="781304"/>
                </a:lnTo>
                <a:lnTo>
                  <a:pt x="2579878" y="781304"/>
                </a:lnTo>
                <a:lnTo>
                  <a:pt x="3287013" y="507111"/>
                </a:lnTo>
                <a:lnTo>
                  <a:pt x="3645154" y="311785"/>
                </a:lnTo>
                <a:lnTo>
                  <a:pt x="3589654" y="231775"/>
                </a:lnTo>
                <a:lnTo>
                  <a:pt x="3532251" y="153289"/>
                </a:lnTo>
                <a:lnTo>
                  <a:pt x="3472687" y="76073"/>
                </a:lnTo>
                <a:lnTo>
                  <a:pt x="3411347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334120" y="7452614"/>
            <a:ext cx="3651885" cy="786130"/>
          </a:xfrm>
          <a:custGeom>
            <a:avLst/>
            <a:gdLst/>
            <a:ahLst/>
            <a:cxnLst/>
            <a:rect l="l" t="t" r="r" b="b"/>
            <a:pathLst>
              <a:path w="3651884" h="786129">
                <a:moveTo>
                  <a:pt x="2581909" y="0"/>
                </a:moveTo>
                <a:lnTo>
                  <a:pt x="0" y="0"/>
                </a:lnTo>
                <a:lnTo>
                  <a:pt x="815594" y="34798"/>
                </a:lnTo>
                <a:lnTo>
                  <a:pt x="1579879" y="139446"/>
                </a:lnTo>
                <a:lnTo>
                  <a:pt x="2278253" y="305435"/>
                </a:lnTo>
                <a:lnTo>
                  <a:pt x="2896107" y="523748"/>
                </a:lnTo>
                <a:lnTo>
                  <a:pt x="3418712" y="785749"/>
                </a:lnTo>
                <a:lnTo>
                  <a:pt x="3479800" y="709676"/>
                </a:lnTo>
                <a:lnTo>
                  <a:pt x="3539108" y="632079"/>
                </a:lnTo>
                <a:lnTo>
                  <a:pt x="3596385" y="553212"/>
                </a:lnTo>
                <a:lnTo>
                  <a:pt x="3651757" y="472948"/>
                </a:lnTo>
                <a:lnTo>
                  <a:pt x="3564254" y="421259"/>
                </a:lnTo>
                <a:lnTo>
                  <a:pt x="3474593" y="370967"/>
                </a:lnTo>
                <a:lnTo>
                  <a:pt x="3382390" y="321945"/>
                </a:lnTo>
                <a:lnTo>
                  <a:pt x="3287649" y="274574"/>
                </a:lnTo>
                <a:lnTo>
                  <a:pt x="2739644" y="47371"/>
                </a:lnTo>
                <a:lnTo>
                  <a:pt x="258190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721352" y="7066788"/>
            <a:ext cx="6195060" cy="1149350"/>
          </a:xfrm>
          <a:custGeom>
            <a:avLst/>
            <a:gdLst/>
            <a:ahLst/>
            <a:cxnLst/>
            <a:rect l="l" t="t" r="r" b="b"/>
            <a:pathLst>
              <a:path w="6195059" h="1149350">
                <a:moveTo>
                  <a:pt x="3612769" y="0"/>
                </a:moveTo>
                <a:lnTo>
                  <a:pt x="2765679" y="38100"/>
                </a:lnTo>
                <a:lnTo>
                  <a:pt x="1967992" y="145415"/>
                </a:lnTo>
                <a:lnTo>
                  <a:pt x="1232662" y="316992"/>
                </a:lnTo>
                <a:lnTo>
                  <a:pt x="572388" y="548386"/>
                </a:lnTo>
                <a:lnTo>
                  <a:pt x="0" y="834898"/>
                </a:lnTo>
                <a:lnTo>
                  <a:pt x="54990" y="915670"/>
                </a:lnTo>
                <a:lnTo>
                  <a:pt x="111760" y="994918"/>
                </a:lnTo>
                <a:lnTo>
                  <a:pt x="170180" y="1072769"/>
                </a:lnTo>
                <a:lnTo>
                  <a:pt x="230377" y="1148842"/>
                </a:lnTo>
                <a:lnTo>
                  <a:pt x="316992" y="1099566"/>
                </a:lnTo>
                <a:lnTo>
                  <a:pt x="408050" y="1051306"/>
                </a:lnTo>
                <a:lnTo>
                  <a:pt x="1147699" y="748157"/>
                </a:lnTo>
                <a:lnTo>
                  <a:pt x="1893443" y="552831"/>
                </a:lnTo>
                <a:lnTo>
                  <a:pt x="2721482" y="428752"/>
                </a:lnTo>
                <a:lnTo>
                  <a:pt x="3612769" y="385826"/>
                </a:lnTo>
                <a:lnTo>
                  <a:pt x="6194679" y="385826"/>
                </a:lnTo>
                <a:lnTo>
                  <a:pt x="5741034" y="249682"/>
                </a:lnTo>
                <a:lnTo>
                  <a:pt x="5074793" y="113537"/>
                </a:lnTo>
                <a:lnTo>
                  <a:pt x="4362450" y="29083"/>
                </a:lnTo>
                <a:lnTo>
                  <a:pt x="361276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D1517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43813" y="1881911"/>
            <a:ext cx="6457950" cy="7113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60942"/>
            <a:ext cx="657967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D1517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767" y="418540"/>
            <a:ext cx="13666165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D1517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9390" y="2606801"/>
            <a:ext cx="6447790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50768"/>
            <a:ext cx="4840224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50768"/>
            <a:ext cx="3478911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50768"/>
            <a:ext cx="3478911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9" Type="http://schemas.openxmlformats.org/officeDocument/2006/relationships/image" Target="../media/image86.pn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42" Type="http://schemas.openxmlformats.org/officeDocument/2006/relationships/image" Target="../media/image89.png"/><Relationship Id="rId47" Type="http://schemas.openxmlformats.org/officeDocument/2006/relationships/image" Target="../media/image94.png"/><Relationship Id="rId50" Type="http://schemas.openxmlformats.org/officeDocument/2006/relationships/image" Target="../media/image97.png"/><Relationship Id="rId55" Type="http://schemas.openxmlformats.org/officeDocument/2006/relationships/image" Target="../media/image102.png"/><Relationship Id="rId63" Type="http://schemas.openxmlformats.org/officeDocument/2006/relationships/image" Target="../media/image110.png"/><Relationship Id="rId68" Type="http://schemas.openxmlformats.org/officeDocument/2006/relationships/image" Target="../media/image115.png"/><Relationship Id="rId76" Type="http://schemas.openxmlformats.org/officeDocument/2006/relationships/image" Target="../media/image123.png"/><Relationship Id="rId7" Type="http://schemas.openxmlformats.org/officeDocument/2006/relationships/image" Target="../media/image54.png"/><Relationship Id="rId71" Type="http://schemas.openxmlformats.org/officeDocument/2006/relationships/image" Target="../media/image118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9" Type="http://schemas.openxmlformats.org/officeDocument/2006/relationships/image" Target="../media/image76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92.png"/><Relationship Id="rId53" Type="http://schemas.openxmlformats.org/officeDocument/2006/relationships/image" Target="../media/image100.png"/><Relationship Id="rId58" Type="http://schemas.openxmlformats.org/officeDocument/2006/relationships/image" Target="../media/image105.png"/><Relationship Id="rId66" Type="http://schemas.openxmlformats.org/officeDocument/2006/relationships/image" Target="../media/image113.png"/><Relationship Id="rId74" Type="http://schemas.openxmlformats.org/officeDocument/2006/relationships/image" Target="../media/image121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49" Type="http://schemas.openxmlformats.org/officeDocument/2006/relationships/image" Target="../media/image96.png"/><Relationship Id="rId57" Type="http://schemas.openxmlformats.org/officeDocument/2006/relationships/image" Target="../media/image104.png"/><Relationship Id="rId61" Type="http://schemas.openxmlformats.org/officeDocument/2006/relationships/image" Target="../media/image108.png"/><Relationship Id="rId10" Type="http://schemas.openxmlformats.org/officeDocument/2006/relationships/image" Target="../media/image57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4" Type="http://schemas.openxmlformats.org/officeDocument/2006/relationships/image" Target="../media/image91.png"/><Relationship Id="rId52" Type="http://schemas.openxmlformats.org/officeDocument/2006/relationships/image" Target="../media/image99.png"/><Relationship Id="rId60" Type="http://schemas.openxmlformats.org/officeDocument/2006/relationships/image" Target="../media/image107.png"/><Relationship Id="rId65" Type="http://schemas.openxmlformats.org/officeDocument/2006/relationships/image" Target="../media/image112.png"/><Relationship Id="rId73" Type="http://schemas.openxmlformats.org/officeDocument/2006/relationships/image" Target="../media/image120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90.png"/><Relationship Id="rId48" Type="http://schemas.openxmlformats.org/officeDocument/2006/relationships/image" Target="../media/image95.png"/><Relationship Id="rId56" Type="http://schemas.openxmlformats.org/officeDocument/2006/relationships/image" Target="../media/image103.png"/><Relationship Id="rId64" Type="http://schemas.openxmlformats.org/officeDocument/2006/relationships/image" Target="../media/image111.png"/><Relationship Id="rId69" Type="http://schemas.openxmlformats.org/officeDocument/2006/relationships/image" Target="../media/image116.png"/><Relationship Id="rId77" Type="http://schemas.openxmlformats.org/officeDocument/2006/relationships/image" Target="../media/image124.png"/><Relationship Id="rId8" Type="http://schemas.openxmlformats.org/officeDocument/2006/relationships/image" Target="../media/image55.png"/><Relationship Id="rId51" Type="http://schemas.openxmlformats.org/officeDocument/2006/relationships/image" Target="../media/image98.png"/><Relationship Id="rId72" Type="http://schemas.openxmlformats.org/officeDocument/2006/relationships/image" Target="../media/image119.png"/><Relationship Id="rId3" Type="http://schemas.openxmlformats.org/officeDocument/2006/relationships/image" Target="../media/image50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46" Type="http://schemas.openxmlformats.org/officeDocument/2006/relationships/image" Target="../media/image93.png"/><Relationship Id="rId59" Type="http://schemas.openxmlformats.org/officeDocument/2006/relationships/image" Target="../media/image106.png"/><Relationship Id="rId67" Type="http://schemas.openxmlformats.org/officeDocument/2006/relationships/image" Target="../media/image114.png"/><Relationship Id="rId20" Type="http://schemas.openxmlformats.org/officeDocument/2006/relationships/image" Target="../media/image67.png"/><Relationship Id="rId41" Type="http://schemas.openxmlformats.org/officeDocument/2006/relationships/image" Target="../media/image88.png"/><Relationship Id="rId54" Type="http://schemas.openxmlformats.org/officeDocument/2006/relationships/image" Target="../media/image101.png"/><Relationship Id="rId62" Type="http://schemas.openxmlformats.org/officeDocument/2006/relationships/image" Target="../media/image109.png"/><Relationship Id="rId70" Type="http://schemas.openxmlformats.org/officeDocument/2006/relationships/image" Target="../media/image117.png"/><Relationship Id="rId75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2719070">
              <a:lnSpc>
                <a:spcPct val="100000"/>
              </a:lnSpc>
              <a:spcBef>
                <a:spcPts val="1195"/>
              </a:spcBef>
            </a:pPr>
            <a:r>
              <a:rPr spc="-5" dirty="0"/>
              <a:t>Законопроект</a:t>
            </a:r>
          </a:p>
          <a:p>
            <a:pPr marL="33020">
              <a:lnSpc>
                <a:spcPct val="100000"/>
              </a:lnSpc>
              <a:spcBef>
                <a:spcPts val="760"/>
              </a:spcBef>
            </a:pPr>
            <a:r>
              <a:rPr sz="5400" spc="-80" dirty="0">
                <a:solidFill>
                  <a:srgbClr val="2B2A29"/>
                </a:solidFill>
              </a:rPr>
              <a:t>по </a:t>
            </a:r>
            <a:r>
              <a:rPr sz="5400" spc="-145" dirty="0">
                <a:solidFill>
                  <a:srgbClr val="2B2A29"/>
                </a:solidFill>
              </a:rPr>
              <a:t>вопросам венчурного</a:t>
            </a:r>
            <a:r>
              <a:rPr sz="5400" spc="-585" dirty="0">
                <a:solidFill>
                  <a:srgbClr val="2B2A29"/>
                </a:solidFill>
              </a:rPr>
              <a:t> </a:t>
            </a:r>
            <a:r>
              <a:rPr sz="5400" spc="-145" dirty="0">
                <a:solidFill>
                  <a:srgbClr val="2B2A29"/>
                </a:solidFill>
              </a:rPr>
              <a:t>финансирования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0" y="6025895"/>
            <a:ext cx="3912235" cy="1651635"/>
          </a:xfrm>
          <a:custGeom>
            <a:avLst/>
            <a:gdLst/>
            <a:ahLst/>
            <a:cxnLst/>
            <a:rect l="l" t="t" r="r" b="b"/>
            <a:pathLst>
              <a:path w="3912235" h="1651634">
                <a:moveTo>
                  <a:pt x="0" y="1651635"/>
                </a:moveTo>
                <a:lnTo>
                  <a:pt x="3911854" y="0"/>
                </a:lnTo>
              </a:path>
            </a:pathLst>
          </a:custGeom>
          <a:ln w="143256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173968" y="3560063"/>
            <a:ext cx="3929379" cy="4124960"/>
          </a:xfrm>
          <a:custGeom>
            <a:avLst/>
            <a:gdLst/>
            <a:ahLst/>
            <a:cxnLst/>
            <a:rect l="l" t="t" r="r" b="b"/>
            <a:pathLst>
              <a:path w="3929380" h="4124959">
                <a:moveTo>
                  <a:pt x="3928872" y="0"/>
                </a:moveTo>
                <a:lnTo>
                  <a:pt x="0" y="2465197"/>
                </a:lnTo>
                <a:lnTo>
                  <a:pt x="3923029" y="4124960"/>
                </a:lnTo>
                <a:lnTo>
                  <a:pt x="3928872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73968" y="6025895"/>
            <a:ext cx="3942715" cy="1659255"/>
          </a:xfrm>
          <a:custGeom>
            <a:avLst/>
            <a:gdLst/>
            <a:ahLst/>
            <a:cxnLst/>
            <a:rect l="l" t="t" r="r" b="b"/>
            <a:pathLst>
              <a:path w="3942715" h="1659254">
                <a:moveTo>
                  <a:pt x="3942587" y="1659128"/>
                </a:moveTo>
                <a:lnTo>
                  <a:pt x="0" y="0"/>
                </a:lnTo>
              </a:path>
            </a:pathLst>
          </a:custGeom>
          <a:ln w="143255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12108" y="5952756"/>
            <a:ext cx="7261859" cy="144780"/>
          </a:xfrm>
          <a:custGeom>
            <a:avLst/>
            <a:gdLst/>
            <a:ahLst/>
            <a:cxnLst/>
            <a:rect l="l" t="t" r="r" b="b"/>
            <a:pathLst>
              <a:path w="7261859" h="144779">
                <a:moveTo>
                  <a:pt x="0" y="144640"/>
                </a:moveTo>
                <a:lnTo>
                  <a:pt x="7261352" y="144640"/>
                </a:lnTo>
                <a:lnTo>
                  <a:pt x="7261352" y="0"/>
                </a:lnTo>
                <a:lnTo>
                  <a:pt x="0" y="0"/>
                </a:lnTo>
                <a:lnTo>
                  <a:pt x="0" y="1446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499103"/>
            <a:ext cx="3950335" cy="2587625"/>
          </a:xfrm>
          <a:custGeom>
            <a:avLst/>
            <a:gdLst/>
            <a:ahLst/>
            <a:cxnLst/>
            <a:rect l="l" t="t" r="r" b="b"/>
            <a:pathLst>
              <a:path w="3950335" h="2587625">
                <a:moveTo>
                  <a:pt x="0" y="0"/>
                </a:moveTo>
                <a:lnTo>
                  <a:pt x="0" y="169545"/>
                </a:lnTo>
                <a:lnTo>
                  <a:pt x="3873880" y="2587625"/>
                </a:lnTo>
                <a:lnTo>
                  <a:pt x="3949827" y="2465578"/>
                </a:lnTo>
                <a:lnTo>
                  <a:pt x="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135868" y="3470147"/>
            <a:ext cx="3980815" cy="2615565"/>
          </a:xfrm>
          <a:custGeom>
            <a:avLst/>
            <a:gdLst/>
            <a:ahLst/>
            <a:cxnLst/>
            <a:rect l="l" t="t" r="r" b="b"/>
            <a:pathLst>
              <a:path w="3980815" h="2615565">
                <a:moveTo>
                  <a:pt x="3980560" y="0"/>
                </a:moveTo>
                <a:lnTo>
                  <a:pt x="0" y="2493644"/>
                </a:lnTo>
                <a:lnTo>
                  <a:pt x="75946" y="2615056"/>
                </a:lnTo>
                <a:lnTo>
                  <a:pt x="3980560" y="169036"/>
                </a:lnTo>
                <a:lnTo>
                  <a:pt x="398056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25627" y="8614664"/>
            <a:ext cx="581025" cy="269240"/>
          </a:xfrm>
          <a:custGeom>
            <a:avLst/>
            <a:gdLst/>
            <a:ahLst/>
            <a:cxnLst/>
            <a:rect l="l" t="t" r="r" b="b"/>
            <a:pathLst>
              <a:path w="581025" h="269240">
                <a:moveTo>
                  <a:pt x="575055" y="0"/>
                </a:moveTo>
                <a:lnTo>
                  <a:pt x="0" y="0"/>
                </a:lnTo>
                <a:lnTo>
                  <a:pt x="37719" y="13462"/>
                </a:lnTo>
                <a:lnTo>
                  <a:pt x="36067" y="198247"/>
                </a:lnTo>
                <a:lnTo>
                  <a:pt x="35813" y="238506"/>
                </a:lnTo>
                <a:lnTo>
                  <a:pt x="50926" y="251968"/>
                </a:lnTo>
                <a:lnTo>
                  <a:pt x="69723" y="255270"/>
                </a:lnTo>
                <a:lnTo>
                  <a:pt x="190373" y="268732"/>
                </a:lnTo>
                <a:lnTo>
                  <a:pt x="213486" y="268732"/>
                </a:lnTo>
                <a:lnTo>
                  <a:pt x="228473" y="258699"/>
                </a:lnTo>
                <a:lnTo>
                  <a:pt x="231901" y="241808"/>
                </a:lnTo>
                <a:lnTo>
                  <a:pt x="282828" y="53721"/>
                </a:lnTo>
                <a:lnTo>
                  <a:pt x="580644" y="53721"/>
                </a:lnTo>
                <a:lnTo>
                  <a:pt x="575055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57478" y="8668384"/>
            <a:ext cx="266065" cy="212090"/>
          </a:xfrm>
          <a:custGeom>
            <a:avLst/>
            <a:gdLst/>
            <a:ahLst/>
            <a:cxnLst/>
            <a:rect l="l" t="t" r="r" b="b"/>
            <a:pathLst>
              <a:path w="266065" h="212090">
                <a:moveTo>
                  <a:pt x="248792" y="0"/>
                </a:moveTo>
                <a:lnTo>
                  <a:pt x="0" y="0"/>
                </a:lnTo>
                <a:lnTo>
                  <a:pt x="71627" y="188087"/>
                </a:lnTo>
                <a:lnTo>
                  <a:pt x="77977" y="201549"/>
                </a:lnTo>
                <a:lnTo>
                  <a:pt x="91693" y="211709"/>
                </a:lnTo>
                <a:lnTo>
                  <a:pt x="116839" y="211709"/>
                </a:lnTo>
                <a:lnTo>
                  <a:pt x="235584" y="184785"/>
                </a:lnTo>
                <a:lnTo>
                  <a:pt x="254507" y="181356"/>
                </a:lnTo>
                <a:lnTo>
                  <a:pt x="265810" y="164592"/>
                </a:lnTo>
                <a:lnTo>
                  <a:pt x="263905" y="144525"/>
                </a:lnTo>
                <a:lnTo>
                  <a:pt x="248792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227685" y="8466835"/>
            <a:ext cx="1200785" cy="316230"/>
          </a:xfrm>
          <a:custGeom>
            <a:avLst/>
            <a:gdLst/>
            <a:ahLst/>
            <a:cxnLst/>
            <a:rect l="l" t="t" r="r" b="b"/>
            <a:pathLst>
              <a:path w="1200784" h="316229">
                <a:moveTo>
                  <a:pt x="427990" y="0"/>
                </a:moveTo>
                <a:lnTo>
                  <a:pt x="58547" y="0"/>
                </a:lnTo>
                <a:lnTo>
                  <a:pt x="86868" y="23622"/>
                </a:lnTo>
                <a:lnTo>
                  <a:pt x="83057" y="26924"/>
                </a:lnTo>
                <a:lnTo>
                  <a:pt x="7620" y="211709"/>
                </a:lnTo>
                <a:lnTo>
                  <a:pt x="0" y="228473"/>
                </a:lnTo>
                <a:lnTo>
                  <a:pt x="7620" y="251968"/>
                </a:lnTo>
                <a:lnTo>
                  <a:pt x="22732" y="258699"/>
                </a:lnTo>
                <a:lnTo>
                  <a:pt x="132080" y="315849"/>
                </a:lnTo>
                <a:lnTo>
                  <a:pt x="181101" y="305689"/>
                </a:lnTo>
                <a:lnTo>
                  <a:pt x="297942" y="147828"/>
                </a:lnTo>
                <a:lnTo>
                  <a:pt x="872998" y="147828"/>
                </a:lnTo>
                <a:lnTo>
                  <a:pt x="918209" y="127635"/>
                </a:lnTo>
                <a:lnTo>
                  <a:pt x="1200784" y="127635"/>
                </a:lnTo>
                <a:lnTo>
                  <a:pt x="1141222" y="23622"/>
                </a:lnTo>
                <a:lnTo>
                  <a:pt x="569468" y="23622"/>
                </a:lnTo>
                <a:lnTo>
                  <a:pt x="457326" y="10160"/>
                </a:lnTo>
                <a:lnTo>
                  <a:pt x="427990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45894" y="8594470"/>
            <a:ext cx="300355" cy="151765"/>
          </a:xfrm>
          <a:custGeom>
            <a:avLst/>
            <a:gdLst/>
            <a:ahLst/>
            <a:cxnLst/>
            <a:rect l="l" t="t" r="r" b="b"/>
            <a:pathLst>
              <a:path w="300355" h="151765">
                <a:moveTo>
                  <a:pt x="282575" y="0"/>
                </a:moveTo>
                <a:lnTo>
                  <a:pt x="0" y="0"/>
                </a:lnTo>
                <a:lnTo>
                  <a:pt x="141478" y="144525"/>
                </a:lnTo>
                <a:lnTo>
                  <a:pt x="190500" y="151256"/>
                </a:lnTo>
                <a:lnTo>
                  <a:pt x="290322" y="77342"/>
                </a:lnTo>
                <a:lnTo>
                  <a:pt x="299847" y="30352"/>
                </a:lnTo>
                <a:lnTo>
                  <a:pt x="282575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86384" y="8261984"/>
            <a:ext cx="669290" cy="299085"/>
          </a:xfrm>
          <a:custGeom>
            <a:avLst/>
            <a:gdLst/>
            <a:ahLst/>
            <a:cxnLst/>
            <a:rect l="l" t="t" r="r" b="b"/>
            <a:pathLst>
              <a:path w="669290" h="299084">
                <a:moveTo>
                  <a:pt x="472059" y="0"/>
                </a:moveTo>
                <a:lnTo>
                  <a:pt x="147066" y="0"/>
                </a:lnTo>
                <a:lnTo>
                  <a:pt x="152780" y="10160"/>
                </a:lnTo>
                <a:lnTo>
                  <a:pt x="5715" y="144399"/>
                </a:lnTo>
                <a:lnTo>
                  <a:pt x="0" y="194818"/>
                </a:lnTo>
                <a:lnTo>
                  <a:pt x="73532" y="288925"/>
                </a:lnTo>
                <a:lnTo>
                  <a:pt x="122555" y="298958"/>
                </a:lnTo>
                <a:lnTo>
                  <a:pt x="299847" y="204850"/>
                </a:lnTo>
                <a:lnTo>
                  <a:pt x="669290" y="204850"/>
                </a:lnTo>
                <a:lnTo>
                  <a:pt x="591057" y="178054"/>
                </a:lnTo>
                <a:lnTo>
                  <a:pt x="491998" y="124333"/>
                </a:lnTo>
                <a:lnTo>
                  <a:pt x="405384" y="46990"/>
                </a:lnTo>
                <a:lnTo>
                  <a:pt x="472059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75891" y="8419845"/>
            <a:ext cx="280035" cy="84455"/>
          </a:xfrm>
          <a:custGeom>
            <a:avLst/>
            <a:gdLst/>
            <a:ahLst/>
            <a:cxnLst/>
            <a:rect l="l" t="t" r="r" b="b"/>
            <a:pathLst>
              <a:path w="280034" h="84454">
                <a:moveTo>
                  <a:pt x="279653" y="0"/>
                </a:moveTo>
                <a:lnTo>
                  <a:pt x="0" y="0"/>
                </a:lnTo>
                <a:lnTo>
                  <a:pt x="1904" y="3428"/>
                </a:lnTo>
                <a:lnTo>
                  <a:pt x="190500" y="80644"/>
                </a:lnTo>
                <a:lnTo>
                  <a:pt x="195452" y="80644"/>
                </a:lnTo>
                <a:lnTo>
                  <a:pt x="200659" y="83946"/>
                </a:lnTo>
                <a:lnTo>
                  <a:pt x="220471" y="83946"/>
                </a:lnTo>
                <a:lnTo>
                  <a:pt x="234061" y="77215"/>
                </a:lnTo>
                <a:lnTo>
                  <a:pt x="239521" y="67182"/>
                </a:lnTo>
                <a:lnTo>
                  <a:pt x="279653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72743" y="8181339"/>
            <a:ext cx="796290" cy="309245"/>
          </a:xfrm>
          <a:custGeom>
            <a:avLst/>
            <a:gdLst/>
            <a:ahLst/>
            <a:cxnLst/>
            <a:rect l="l" t="t" r="r" b="b"/>
            <a:pathLst>
              <a:path w="796290" h="309245">
                <a:moveTo>
                  <a:pt x="473075" y="0"/>
                </a:moveTo>
                <a:lnTo>
                  <a:pt x="0" y="0"/>
                </a:lnTo>
                <a:lnTo>
                  <a:pt x="44703" y="33655"/>
                </a:lnTo>
                <a:lnTo>
                  <a:pt x="93344" y="60452"/>
                </a:lnTo>
                <a:lnTo>
                  <a:pt x="144779" y="80645"/>
                </a:lnTo>
                <a:lnTo>
                  <a:pt x="197992" y="90805"/>
                </a:lnTo>
                <a:lnTo>
                  <a:pt x="224409" y="309118"/>
                </a:lnTo>
                <a:lnTo>
                  <a:pt x="796163" y="309118"/>
                </a:lnTo>
                <a:lnTo>
                  <a:pt x="790321" y="298958"/>
                </a:lnTo>
                <a:lnTo>
                  <a:pt x="337565" y="298958"/>
                </a:lnTo>
                <a:lnTo>
                  <a:pt x="313054" y="84074"/>
                </a:lnTo>
                <a:lnTo>
                  <a:pt x="439292" y="26924"/>
                </a:lnTo>
                <a:lnTo>
                  <a:pt x="470026" y="3429"/>
                </a:lnTo>
                <a:lnTo>
                  <a:pt x="473075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10310" y="8090661"/>
            <a:ext cx="859790" cy="389890"/>
          </a:xfrm>
          <a:custGeom>
            <a:avLst/>
            <a:gdLst/>
            <a:ahLst/>
            <a:cxnLst/>
            <a:rect l="l" t="t" r="r" b="b"/>
            <a:pathLst>
              <a:path w="859790" h="389890">
                <a:moveTo>
                  <a:pt x="859409" y="0"/>
                </a:moveTo>
                <a:lnTo>
                  <a:pt x="203580" y="0"/>
                </a:lnTo>
                <a:lnTo>
                  <a:pt x="409067" y="87376"/>
                </a:lnTo>
                <a:lnTo>
                  <a:pt x="376174" y="144526"/>
                </a:lnTo>
                <a:lnTo>
                  <a:pt x="289686" y="248539"/>
                </a:lnTo>
                <a:lnTo>
                  <a:pt x="180213" y="325882"/>
                </a:lnTo>
                <a:lnTo>
                  <a:pt x="61722" y="376174"/>
                </a:lnTo>
                <a:lnTo>
                  <a:pt x="0" y="389636"/>
                </a:lnTo>
                <a:lnTo>
                  <a:pt x="452755" y="389636"/>
                </a:lnTo>
                <a:lnTo>
                  <a:pt x="435482" y="359410"/>
                </a:lnTo>
                <a:lnTo>
                  <a:pt x="465582" y="329184"/>
                </a:lnTo>
                <a:lnTo>
                  <a:pt x="745236" y="329184"/>
                </a:lnTo>
                <a:lnTo>
                  <a:pt x="767334" y="292227"/>
                </a:lnTo>
                <a:lnTo>
                  <a:pt x="755903" y="245237"/>
                </a:lnTo>
                <a:lnTo>
                  <a:pt x="595757" y="124333"/>
                </a:lnTo>
                <a:lnTo>
                  <a:pt x="612648" y="80645"/>
                </a:lnTo>
                <a:lnTo>
                  <a:pt x="839851" y="80645"/>
                </a:lnTo>
                <a:lnTo>
                  <a:pt x="848359" y="73914"/>
                </a:lnTo>
                <a:lnTo>
                  <a:pt x="850265" y="57150"/>
                </a:lnTo>
                <a:lnTo>
                  <a:pt x="859409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841223" y="7741411"/>
            <a:ext cx="1291590" cy="537845"/>
          </a:xfrm>
          <a:custGeom>
            <a:avLst/>
            <a:gdLst/>
            <a:ahLst/>
            <a:cxnLst/>
            <a:rect l="l" t="t" r="r" b="b"/>
            <a:pathLst>
              <a:path w="1291590" h="537845">
                <a:moveTo>
                  <a:pt x="64134" y="0"/>
                </a:moveTo>
                <a:lnTo>
                  <a:pt x="41528" y="0"/>
                </a:lnTo>
                <a:lnTo>
                  <a:pt x="26161" y="13462"/>
                </a:lnTo>
                <a:lnTo>
                  <a:pt x="24510" y="30226"/>
                </a:lnTo>
                <a:lnTo>
                  <a:pt x="3809" y="147701"/>
                </a:lnTo>
                <a:lnTo>
                  <a:pt x="0" y="164592"/>
                </a:lnTo>
                <a:lnTo>
                  <a:pt x="11302" y="181356"/>
                </a:lnTo>
                <a:lnTo>
                  <a:pt x="32130" y="188087"/>
                </a:lnTo>
                <a:lnTo>
                  <a:pt x="218693" y="241808"/>
                </a:lnTo>
                <a:lnTo>
                  <a:pt x="222504" y="288798"/>
                </a:lnTo>
                <a:lnTo>
                  <a:pt x="45211" y="349250"/>
                </a:lnTo>
                <a:lnTo>
                  <a:pt x="26416" y="352679"/>
                </a:lnTo>
                <a:lnTo>
                  <a:pt x="15112" y="372745"/>
                </a:lnTo>
                <a:lnTo>
                  <a:pt x="20827" y="389636"/>
                </a:lnTo>
                <a:lnTo>
                  <a:pt x="45211" y="507111"/>
                </a:lnTo>
                <a:lnTo>
                  <a:pt x="46862" y="524002"/>
                </a:lnTo>
                <a:lnTo>
                  <a:pt x="63880" y="537337"/>
                </a:lnTo>
                <a:lnTo>
                  <a:pt x="86741" y="537337"/>
                </a:lnTo>
                <a:lnTo>
                  <a:pt x="290322" y="520573"/>
                </a:lnTo>
                <a:lnTo>
                  <a:pt x="617220" y="520573"/>
                </a:lnTo>
                <a:lnTo>
                  <a:pt x="674370" y="480314"/>
                </a:lnTo>
                <a:lnTo>
                  <a:pt x="482599" y="480314"/>
                </a:lnTo>
                <a:lnTo>
                  <a:pt x="433704" y="379476"/>
                </a:lnTo>
                <a:lnTo>
                  <a:pt x="408177" y="272034"/>
                </a:lnTo>
                <a:lnTo>
                  <a:pt x="405256" y="164592"/>
                </a:lnTo>
                <a:lnTo>
                  <a:pt x="424179" y="57023"/>
                </a:lnTo>
                <a:lnTo>
                  <a:pt x="1274064" y="57023"/>
                </a:lnTo>
                <a:lnTo>
                  <a:pt x="1272666" y="53721"/>
                </a:lnTo>
                <a:lnTo>
                  <a:pt x="1291462" y="40259"/>
                </a:lnTo>
                <a:lnTo>
                  <a:pt x="671195" y="40259"/>
                </a:lnTo>
                <a:lnTo>
                  <a:pt x="592201" y="6731"/>
                </a:lnTo>
                <a:lnTo>
                  <a:pt x="245110" y="6731"/>
                </a:lnTo>
                <a:lnTo>
                  <a:pt x="64134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265404" y="7798434"/>
            <a:ext cx="1504950" cy="423545"/>
          </a:xfrm>
          <a:custGeom>
            <a:avLst/>
            <a:gdLst/>
            <a:ahLst/>
            <a:cxnLst/>
            <a:rect l="l" t="t" r="r" b="b"/>
            <a:pathLst>
              <a:path w="1504950" h="423545">
                <a:moveTo>
                  <a:pt x="849884" y="0"/>
                </a:moveTo>
                <a:lnTo>
                  <a:pt x="0" y="0"/>
                </a:lnTo>
                <a:lnTo>
                  <a:pt x="209296" y="87375"/>
                </a:lnTo>
                <a:lnTo>
                  <a:pt x="203707" y="141097"/>
                </a:lnTo>
                <a:lnTo>
                  <a:pt x="206755" y="191516"/>
                </a:lnTo>
                <a:lnTo>
                  <a:pt x="218567" y="241935"/>
                </a:lnTo>
                <a:lnTo>
                  <a:pt x="239522" y="292227"/>
                </a:lnTo>
                <a:lnTo>
                  <a:pt x="58419" y="423291"/>
                </a:lnTo>
                <a:lnTo>
                  <a:pt x="250190" y="423291"/>
                </a:lnTo>
                <a:lnTo>
                  <a:pt x="307340" y="382905"/>
                </a:lnTo>
                <a:lnTo>
                  <a:pt x="780415" y="382905"/>
                </a:lnTo>
                <a:lnTo>
                  <a:pt x="804672" y="356108"/>
                </a:lnTo>
                <a:lnTo>
                  <a:pt x="828294" y="325881"/>
                </a:lnTo>
                <a:lnTo>
                  <a:pt x="848486" y="292227"/>
                </a:lnTo>
                <a:lnTo>
                  <a:pt x="1504315" y="292227"/>
                </a:lnTo>
                <a:lnTo>
                  <a:pt x="1504823" y="288925"/>
                </a:lnTo>
                <a:lnTo>
                  <a:pt x="542798" y="288925"/>
                </a:lnTo>
                <a:lnTo>
                  <a:pt x="509651" y="282194"/>
                </a:lnTo>
                <a:lnTo>
                  <a:pt x="400938" y="178054"/>
                </a:lnTo>
                <a:lnTo>
                  <a:pt x="398144" y="124333"/>
                </a:lnTo>
                <a:lnTo>
                  <a:pt x="416813" y="73914"/>
                </a:lnTo>
                <a:lnTo>
                  <a:pt x="456311" y="30225"/>
                </a:lnTo>
                <a:lnTo>
                  <a:pt x="477138" y="20193"/>
                </a:lnTo>
                <a:lnTo>
                  <a:pt x="499236" y="10160"/>
                </a:lnTo>
                <a:lnTo>
                  <a:pt x="521969" y="3429"/>
                </a:lnTo>
                <a:lnTo>
                  <a:pt x="851153" y="3429"/>
                </a:lnTo>
                <a:lnTo>
                  <a:pt x="849884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22958" y="8174672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>
                <a:moveTo>
                  <a:pt x="0" y="0"/>
                </a:moveTo>
                <a:lnTo>
                  <a:pt x="227203" y="0"/>
                </a:lnTo>
              </a:path>
            </a:pathLst>
          </a:custGeom>
          <a:ln w="6731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08202" y="7801864"/>
            <a:ext cx="964565" cy="285750"/>
          </a:xfrm>
          <a:custGeom>
            <a:avLst/>
            <a:gdLst/>
            <a:ahLst/>
            <a:cxnLst/>
            <a:rect l="l" t="t" r="r" b="b"/>
            <a:pathLst>
              <a:path w="964565" h="285750">
                <a:moveTo>
                  <a:pt x="308355" y="0"/>
                </a:moveTo>
                <a:lnTo>
                  <a:pt x="2286" y="0"/>
                </a:lnTo>
                <a:lnTo>
                  <a:pt x="35559" y="3302"/>
                </a:lnTo>
                <a:lnTo>
                  <a:pt x="66928" y="13462"/>
                </a:lnTo>
                <a:lnTo>
                  <a:pt x="95250" y="33528"/>
                </a:lnTo>
                <a:lnTo>
                  <a:pt x="118999" y="57023"/>
                </a:lnTo>
                <a:lnTo>
                  <a:pt x="144271" y="107442"/>
                </a:lnTo>
                <a:lnTo>
                  <a:pt x="147065" y="164592"/>
                </a:lnTo>
                <a:lnTo>
                  <a:pt x="128269" y="215011"/>
                </a:lnTo>
                <a:lnTo>
                  <a:pt x="23113" y="282067"/>
                </a:lnTo>
                <a:lnTo>
                  <a:pt x="0" y="285496"/>
                </a:lnTo>
                <a:lnTo>
                  <a:pt x="962025" y="285496"/>
                </a:lnTo>
                <a:lnTo>
                  <a:pt x="964184" y="272034"/>
                </a:lnTo>
                <a:lnTo>
                  <a:pt x="550799" y="272034"/>
                </a:lnTo>
                <a:lnTo>
                  <a:pt x="339598" y="184658"/>
                </a:lnTo>
                <a:lnTo>
                  <a:pt x="341757" y="137668"/>
                </a:lnTo>
                <a:lnTo>
                  <a:pt x="336803" y="87249"/>
                </a:lnTo>
                <a:lnTo>
                  <a:pt x="324738" y="40259"/>
                </a:lnTo>
                <a:lnTo>
                  <a:pt x="308355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96770" y="7664068"/>
            <a:ext cx="486409" cy="410209"/>
          </a:xfrm>
          <a:custGeom>
            <a:avLst/>
            <a:gdLst/>
            <a:ahLst/>
            <a:cxnLst/>
            <a:rect l="l" t="t" r="r" b="b"/>
            <a:pathLst>
              <a:path w="486409" h="410209">
                <a:moveTo>
                  <a:pt x="439292" y="0"/>
                </a:moveTo>
                <a:lnTo>
                  <a:pt x="0" y="0"/>
                </a:lnTo>
                <a:lnTo>
                  <a:pt x="47117" y="100837"/>
                </a:lnTo>
                <a:lnTo>
                  <a:pt x="72771" y="201548"/>
                </a:lnTo>
                <a:lnTo>
                  <a:pt x="77723" y="309117"/>
                </a:lnTo>
                <a:lnTo>
                  <a:pt x="62230" y="409828"/>
                </a:lnTo>
                <a:lnTo>
                  <a:pt x="475615" y="409828"/>
                </a:lnTo>
                <a:lnTo>
                  <a:pt x="482600" y="366140"/>
                </a:lnTo>
                <a:lnTo>
                  <a:pt x="486409" y="349376"/>
                </a:lnTo>
                <a:lnTo>
                  <a:pt x="475107" y="329183"/>
                </a:lnTo>
                <a:lnTo>
                  <a:pt x="454405" y="322452"/>
                </a:lnTo>
                <a:lnTo>
                  <a:pt x="263905" y="272160"/>
                </a:lnTo>
                <a:lnTo>
                  <a:pt x="262127" y="225043"/>
                </a:lnTo>
                <a:lnTo>
                  <a:pt x="443102" y="161289"/>
                </a:lnTo>
                <a:lnTo>
                  <a:pt x="461898" y="151256"/>
                </a:lnTo>
                <a:lnTo>
                  <a:pt x="473201" y="134365"/>
                </a:lnTo>
                <a:lnTo>
                  <a:pt x="467486" y="117601"/>
                </a:lnTo>
                <a:lnTo>
                  <a:pt x="439292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512418" y="7402194"/>
            <a:ext cx="728345" cy="379730"/>
          </a:xfrm>
          <a:custGeom>
            <a:avLst/>
            <a:gdLst/>
            <a:ahLst/>
            <a:cxnLst/>
            <a:rect l="l" t="t" r="r" b="b"/>
            <a:pathLst>
              <a:path w="728344" h="379729">
                <a:moveTo>
                  <a:pt x="332232" y="0"/>
                </a:moveTo>
                <a:lnTo>
                  <a:pt x="216915" y="0"/>
                </a:lnTo>
                <a:lnTo>
                  <a:pt x="241300" y="214884"/>
                </a:lnTo>
                <a:lnTo>
                  <a:pt x="203200" y="225044"/>
                </a:lnTo>
                <a:lnTo>
                  <a:pt x="94361" y="275336"/>
                </a:lnTo>
                <a:lnTo>
                  <a:pt x="19557" y="349250"/>
                </a:lnTo>
                <a:lnTo>
                  <a:pt x="0" y="379476"/>
                </a:lnTo>
                <a:lnTo>
                  <a:pt x="620267" y="379476"/>
                </a:lnTo>
                <a:lnTo>
                  <a:pt x="728090" y="302260"/>
                </a:lnTo>
                <a:lnTo>
                  <a:pt x="531748" y="302260"/>
                </a:lnTo>
                <a:lnTo>
                  <a:pt x="492886" y="272034"/>
                </a:lnTo>
                <a:lnTo>
                  <a:pt x="450596" y="248539"/>
                </a:lnTo>
                <a:lnTo>
                  <a:pt x="405511" y="228346"/>
                </a:lnTo>
                <a:lnTo>
                  <a:pt x="358267" y="218313"/>
                </a:lnTo>
                <a:lnTo>
                  <a:pt x="332232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46760" y="7418958"/>
            <a:ext cx="553720" cy="329565"/>
          </a:xfrm>
          <a:custGeom>
            <a:avLst/>
            <a:gdLst/>
            <a:ahLst/>
            <a:cxnLst/>
            <a:rect l="l" t="t" r="r" b="b"/>
            <a:pathLst>
              <a:path w="553719" h="329565">
                <a:moveTo>
                  <a:pt x="111379" y="0"/>
                </a:moveTo>
                <a:lnTo>
                  <a:pt x="62229" y="16763"/>
                </a:lnTo>
                <a:lnTo>
                  <a:pt x="0" y="117475"/>
                </a:lnTo>
                <a:lnTo>
                  <a:pt x="11430" y="164592"/>
                </a:lnTo>
                <a:lnTo>
                  <a:pt x="158369" y="275463"/>
                </a:lnTo>
                <a:lnTo>
                  <a:pt x="150875" y="292226"/>
                </a:lnTo>
                <a:lnTo>
                  <a:pt x="139573" y="329184"/>
                </a:lnTo>
                <a:lnTo>
                  <a:pt x="486664" y="329184"/>
                </a:lnTo>
                <a:lnTo>
                  <a:pt x="360172" y="275463"/>
                </a:lnTo>
                <a:lnTo>
                  <a:pt x="391922" y="221615"/>
                </a:lnTo>
                <a:lnTo>
                  <a:pt x="430402" y="171323"/>
                </a:lnTo>
                <a:lnTo>
                  <a:pt x="475233" y="127635"/>
                </a:lnTo>
                <a:lnTo>
                  <a:pt x="526160" y="83947"/>
                </a:lnTo>
                <a:lnTo>
                  <a:pt x="553720" y="67182"/>
                </a:lnTo>
                <a:lnTo>
                  <a:pt x="277241" y="67182"/>
                </a:lnTo>
                <a:lnTo>
                  <a:pt x="111379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44269" y="7398765"/>
            <a:ext cx="892175" cy="306070"/>
          </a:xfrm>
          <a:custGeom>
            <a:avLst/>
            <a:gdLst/>
            <a:ahLst/>
            <a:cxnLst/>
            <a:rect l="l" t="t" r="r" b="b"/>
            <a:pathLst>
              <a:path w="892175" h="306070">
                <a:moveTo>
                  <a:pt x="467233" y="0"/>
                </a:moveTo>
                <a:lnTo>
                  <a:pt x="0" y="0"/>
                </a:lnTo>
                <a:lnTo>
                  <a:pt x="105918" y="16764"/>
                </a:lnTo>
                <a:lnTo>
                  <a:pt x="206883" y="50419"/>
                </a:lnTo>
                <a:lnTo>
                  <a:pt x="300101" y="104140"/>
                </a:lnTo>
                <a:lnTo>
                  <a:pt x="382778" y="178054"/>
                </a:lnTo>
                <a:lnTo>
                  <a:pt x="199898" y="305689"/>
                </a:lnTo>
                <a:lnTo>
                  <a:pt x="396240" y="305689"/>
                </a:lnTo>
                <a:lnTo>
                  <a:pt x="452501" y="265303"/>
                </a:lnTo>
                <a:lnTo>
                  <a:pt x="891794" y="265303"/>
                </a:lnTo>
                <a:lnTo>
                  <a:pt x="890016" y="258699"/>
                </a:lnTo>
                <a:lnTo>
                  <a:pt x="656082" y="258699"/>
                </a:lnTo>
                <a:lnTo>
                  <a:pt x="633476" y="215011"/>
                </a:lnTo>
                <a:lnTo>
                  <a:pt x="774953" y="83947"/>
                </a:lnTo>
                <a:lnTo>
                  <a:pt x="780542" y="36957"/>
                </a:lnTo>
                <a:lnTo>
                  <a:pt x="770382" y="23495"/>
                </a:lnTo>
                <a:lnTo>
                  <a:pt x="486410" y="23495"/>
                </a:lnTo>
                <a:lnTo>
                  <a:pt x="465709" y="3429"/>
                </a:lnTo>
                <a:lnTo>
                  <a:pt x="467233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500352" y="7647368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>
                <a:moveTo>
                  <a:pt x="0" y="0"/>
                </a:moveTo>
                <a:lnTo>
                  <a:pt x="233934" y="0"/>
                </a:lnTo>
              </a:path>
            </a:pathLst>
          </a:custGeom>
          <a:ln w="20193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178789" y="7166990"/>
            <a:ext cx="1177925" cy="319405"/>
          </a:xfrm>
          <a:custGeom>
            <a:avLst/>
            <a:gdLst/>
            <a:ahLst/>
            <a:cxnLst/>
            <a:rect l="l" t="t" r="r" b="b"/>
            <a:pathLst>
              <a:path w="1177925" h="319404">
                <a:moveTo>
                  <a:pt x="107442" y="0"/>
                </a:moveTo>
                <a:lnTo>
                  <a:pt x="9398" y="73914"/>
                </a:lnTo>
                <a:lnTo>
                  <a:pt x="0" y="120904"/>
                </a:lnTo>
                <a:lnTo>
                  <a:pt x="88519" y="272034"/>
                </a:lnTo>
                <a:lnTo>
                  <a:pt x="45211" y="319151"/>
                </a:lnTo>
                <a:lnTo>
                  <a:pt x="321690" y="319151"/>
                </a:lnTo>
                <a:lnTo>
                  <a:pt x="354838" y="298958"/>
                </a:lnTo>
                <a:lnTo>
                  <a:pt x="418083" y="272034"/>
                </a:lnTo>
                <a:lnTo>
                  <a:pt x="483361" y="248539"/>
                </a:lnTo>
                <a:lnTo>
                  <a:pt x="550544" y="235204"/>
                </a:lnTo>
                <a:lnTo>
                  <a:pt x="665861" y="235204"/>
                </a:lnTo>
                <a:lnTo>
                  <a:pt x="665479" y="231775"/>
                </a:lnTo>
                <a:lnTo>
                  <a:pt x="1132713" y="231775"/>
                </a:lnTo>
                <a:lnTo>
                  <a:pt x="1177925" y="131064"/>
                </a:lnTo>
                <a:lnTo>
                  <a:pt x="284606" y="131064"/>
                </a:lnTo>
                <a:lnTo>
                  <a:pt x="158369" y="6731"/>
                </a:lnTo>
                <a:lnTo>
                  <a:pt x="107442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330680" y="7328280"/>
            <a:ext cx="284480" cy="93980"/>
          </a:xfrm>
          <a:custGeom>
            <a:avLst/>
            <a:gdLst/>
            <a:ahLst/>
            <a:cxnLst/>
            <a:rect l="l" t="t" r="r" b="b"/>
            <a:pathLst>
              <a:path w="284480" h="93979">
                <a:moveTo>
                  <a:pt x="169671" y="0"/>
                </a:moveTo>
                <a:lnTo>
                  <a:pt x="0" y="93979"/>
                </a:lnTo>
                <a:lnTo>
                  <a:pt x="283971" y="93979"/>
                </a:lnTo>
                <a:lnTo>
                  <a:pt x="220598" y="10032"/>
                </a:lnTo>
                <a:lnTo>
                  <a:pt x="169671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63396" y="7029322"/>
            <a:ext cx="904240" cy="269240"/>
          </a:xfrm>
          <a:custGeom>
            <a:avLst/>
            <a:gdLst/>
            <a:ahLst/>
            <a:cxnLst/>
            <a:rect l="l" t="t" r="r" b="b"/>
            <a:pathLst>
              <a:path w="904240" h="269240">
                <a:moveTo>
                  <a:pt x="204851" y="0"/>
                </a:moveTo>
                <a:lnTo>
                  <a:pt x="183896" y="0"/>
                </a:lnTo>
                <a:lnTo>
                  <a:pt x="180975" y="3301"/>
                </a:lnTo>
                <a:lnTo>
                  <a:pt x="62230" y="30225"/>
                </a:lnTo>
                <a:lnTo>
                  <a:pt x="43434" y="30225"/>
                </a:lnTo>
                <a:lnTo>
                  <a:pt x="32131" y="50418"/>
                </a:lnTo>
                <a:lnTo>
                  <a:pt x="32131" y="70484"/>
                </a:lnTo>
                <a:lnTo>
                  <a:pt x="52832" y="245236"/>
                </a:lnTo>
                <a:lnTo>
                  <a:pt x="0" y="268731"/>
                </a:lnTo>
                <a:lnTo>
                  <a:pt x="893318" y="268731"/>
                </a:lnTo>
                <a:lnTo>
                  <a:pt x="903859" y="245236"/>
                </a:lnTo>
                <a:lnTo>
                  <a:pt x="641096" y="245236"/>
                </a:lnTo>
                <a:lnTo>
                  <a:pt x="590169" y="228345"/>
                </a:lnTo>
                <a:lnTo>
                  <a:pt x="590550" y="191388"/>
                </a:lnTo>
                <a:lnTo>
                  <a:pt x="288544" y="191388"/>
                </a:lnTo>
                <a:lnTo>
                  <a:pt x="219964" y="10032"/>
                </a:lnTo>
                <a:lnTo>
                  <a:pt x="204851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04492" y="7126731"/>
            <a:ext cx="288925" cy="147955"/>
          </a:xfrm>
          <a:custGeom>
            <a:avLst/>
            <a:gdLst/>
            <a:ahLst/>
            <a:cxnLst/>
            <a:rect l="l" t="t" r="r" b="b"/>
            <a:pathLst>
              <a:path w="288925" h="147954">
                <a:moveTo>
                  <a:pt x="160274" y="0"/>
                </a:moveTo>
                <a:lnTo>
                  <a:pt x="111125" y="13462"/>
                </a:lnTo>
                <a:lnTo>
                  <a:pt x="0" y="147827"/>
                </a:lnTo>
                <a:lnTo>
                  <a:pt x="262763" y="147827"/>
                </a:lnTo>
                <a:lnTo>
                  <a:pt x="288417" y="90677"/>
                </a:lnTo>
                <a:lnTo>
                  <a:pt x="282701" y="70485"/>
                </a:lnTo>
                <a:lnTo>
                  <a:pt x="265811" y="60451"/>
                </a:lnTo>
                <a:lnTo>
                  <a:pt x="160274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72641" y="7022591"/>
            <a:ext cx="283210" cy="198120"/>
          </a:xfrm>
          <a:custGeom>
            <a:avLst/>
            <a:gdLst/>
            <a:ahLst/>
            <a:cxnLst/>
            <a:rect l="l" t="t" r="r" b="b"/>
            <a:pathLst>
              <a:path w="283209" h="198120">
                <a:moveTo>
                  <a:pt x="126238" y="0"/>
                </a:moveTo>
                <a:lnTo>
                  <a:pt x="106934" y="0"/>
                </a:lnTo>
                <a:lnTo>
                  <a:pt x="91694" y="13461"/>
                </a:lnTo>
                <a:lnTo>
                  <a:pt x="86740" y="30225"/>
                </a:lnTo>
                <a:lnTo>
                  <a:pt x="41401" y="194817"/>
                </a:lnTo>
                <a:lnTo>
                  <a:pt x="20700" y="194817"/>
                </a:lnTo>
                <a:lnTo>
                  <a:pt x="0" y="198119"/>
                </a:lnTo>
                <a:lnTo>
                  <a:pt x="281304" y="198119"/>
                </a:lnTo>
                <a:lnTo>
                  <a:pt x="282575" y="77215"/>
                </a:lnTo>
                <a:lnTo>
                  <a:pt x="282701" y="36956"/>
                </a:lnTo>
                <a:lnTo>
                  <a:pt x="269621" y="20192"/>
                </a:lnTo>
                <a:lnTo>
                  <a:pt x="250698" y="16763"/>
                </a:lnTo>
                <a:lnTo>
                  <a:pt x="128142" y="3301"/>
                </a:lnTo>
                <a:lnTo>
                  <a:pt x="126238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66752" y="7853298"/>
            <a:ext cx="186563" cy="13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35510" y="7561960"/>
            <a:ext cx="857250" cy="377190"/>
          </a:xfrm>
          <a:custGeom>
            <a:avLst/>
            <a:gdLst/>
            <a:ahLst/>
            <a:cxnLst/>
            <a:rect l="l" t="t" r="r" b="b"/>
            <a:pathLst>
              <a:path w="857250" h="377190">
                <a:moveTo>
                  <a:pt x="183388" y="0"/>
                </a:moveTo>
                <a:lnTo>
                  <a:pt x="0" y="0"/>
                </a:lnTo>
                <a:lnTo>
                  <a:pt x="14478" y="25654"/>
                </a:lnTo>
                <a:lnTo>
                  <a:pt x="82550" y="119507"/>
                </a:lnTo>
                <a:lnTo>
                  <a:pt x="141350" y="174879"/>
                </a:lnTo>
                <a:lnTo>
                  <a:pt x="141350" y="176657"/>
                </a:lnTo>
                <a:lnTo>
                  <a:pt x="92329" y="307848"/>
                </a:lnTo>
                <a:lnTo>
                  <a:pt x="105537" y="338709"/>
                </a:lnTo>
                <a:lnTo>
                  <a:pt x="182753" y="377063"/>
                </a:lnTo>
                <a:lnTo>
                  <a:pt x="216662" y="367919"/>
                </a:lnTo>
                <a:lnTo>
                  <a:pt x="291973" y="258699"/>
                </a:lnTo>
                <a:lnTo>
                  <a:pt x="700532" y="258699"/>
                </a:lnTo>
                <a:lnTo>
                  <a:pt x="698881" y="247650"/>
                </a:lnTo>
                <a:lnTo>
                  <a:pt x="728218" y="234061"/>
                </a:lnTo>
                <a:lnTo>
                  <a:pt x="757047" y="218059"/>
                </a:lnTo>
                <a:lnTo>
                  <a:pt x="856488" y="142494"/>
                </a:lnTo>
                <a:lnTo>
                  <a:pt x="857123" y="141859"/>
                </a:lnTo>
                <a:lnTo>
                  <a:pt x="480822" y="141859"/>
                </a:lnTo>
                <a:lnTo>
                  <a:pt x="398780" y="133096"/>
                </a:lnTo>
                <a:lnTo>
                  <a:pt x="320167" y="107315"/>
                </a:lnTo>
                <a:lnTo>
                  <a:pt x="248285" y="64516"/>
                </a:lnTo>
                <a:lnTo>
                  <a:pt x="186563" y="5461"/>
                </a:lnTo>
                <a:lnTo>
                  <a:pt x="183388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127483" y="7837677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3258" y="0"/>
                </a:lnTo>
              </a:path>
            </a:pathLst>
          </a:custGeom>
          <a:ln w="34036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730353" y="7663941"/>
            <a:ext cx="179070" cy="47625"/>
          </a:xfrm>
          <a:custGeom>
            <a:avLst/>
            <a:gdLst/>
            <a:ahLst/>
            <a:cxnLst/>
            <a:rect l="l" t="t" r="r" b="b"/>
            <a:pathLst>
              <a:path w="179070" h="47625">
                <a:moveTo>
                  <a:pt x="178943" y="0"/>
                </a:moveTo>
                <a:lnTo>
                  <a:pt x="0" y="0"/>
                </a:lnTo>
                <a:lnTo>
                  <a:pt x="126238" y="47371"/>
                </a:lnTo>
                <a:lnTo>
                  <a:pt x="160147" y="34671"/>
                </a:lnTo>
                <a:lnTo>
                  <a:pt x="178943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316332" y="6975728"/>
            <a:ext cx="659130" cy="728345"/>
          </a:xfrm>
          <a:custGeom>
            <a:avLst/>
            <a:gdLst/>
            <a:ahLst/>
            <a:cxnLst/>
            <a:rect l="l" t="t" r="r" b="b"/>
            <a:pathLst>
              <a:path w="659129" h="728345">
                <a:moveTo>
                  <a:pt x="376809" y="0"/>
                </a:moveTo>
                <a:lnTo>
                  <a:pt x="1016" y="0"/>
                </a:lnTo>
                <a:lnTo>
                  <a:pt x="83058" y="8636"/>
                </a:lnTo>
                <a:lnTo>
                  <a:pt x="161671" y="34543"/>
                </a:lnTo>
                <a:lnTo>
                  <a:pt x="233552" y="77215"/>
                </a:lnTo>
                <a:lnTo>
                  <a:pt x="295401" y="136270"/>
                </a:lnTo>
                <a:lnTo>
                  <a:pt x="354584" y="238505"/>
                </a:lnTo>
                <a:lnTo>
                  <a:pt x="376936" y="349250"/>
                </a:lnTo>
                <a:lnTo>
                  <a:pt x="363727" y="460120"/>
                </a:lnTo>
                <a:lnTo>
                  <a:pt x="315975" y="562609"/>
                </a:lnTo>
                <a:lnTo>
                  <a:pt x="235076" y="648080"/>
                </a:lnTo>
                <a:lnTo>
                  <a:pt x="122555" y="708278"/>
                </a:lnTo>
                <a:lnTo>
                  <a:pt x="0" y="728090"/>
                </a:lnTo>
                <a:lnTo>
                  <a:pt x="376300" y="728090"/>
                </a:lnTo>
                <a:lnTo>
                  <a:pt x="395605" y="708278"/>
                </a:lnTo>
                <a:lnTo>
                  <a:pt x="414020" y="688212"/>
                </a:lnTo>
                <a:lnTo>
                  <a:pt x="592963" y="688212"/>
                </a:lnTo>
                <a:lnTo>
                  <a:pt x="613791" y="649858"/>
                </a:lnTo>
                <a:lnTo>
                  <a:pt x="606171" y="617219"/>
                </a:lnTo>
                <a:lnTo>
                  <a:pt x="498856" y="544321"/>
                </a:lnTo>
                <a:lnTo>
                  <a:pt x="517525" y="485012"/>
                </a:lnTo>
                <a:lnTo>
                  <a:pt x="528701" y="424814"/>
                </a:lnTo>
                <a:lnTo>
                  <a:pt x="532511" y="364236"/>
                </a:lnTo>
                <a:lnTo>
                  <a:pt x="528955" y="303911"/>
                </a:lnTo>
                <a:lnTo>
                  <a:pt x="643890" y="256539"/>
                </a:lnTo>
                <a:lnTo>
                  <a:pt x="659002" y="227456"/>
                </a:lnTo>
                <a:lnTo>
                  <a:pt x="636270" y="145414"/>
                </a:lnTo>
                <a:lnTo>
                  <a:pt x="481838" y="145414"/>
                </a:lnTo>
                <a:lnTo>
                  <a:pt x="468122" y="118744"/>
                </a:lnTo>
                <a:lnTo>
                  <a:pt x="397128" y="21208"/>
                </a:lnTo>
                <a:lnTo>
                  <a:pt x="377571" y="634"/>
                </a:lnTo>
                <a:lnTo>
                  <a:pt x="376809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18264" y="7048880"/>
            <a:ext cx="573405" cy="581660"/>
          </a:xfrm>
          <a:custGeom>
            <a:avLst/>
            <a:gdLst/>
            <a:ahLst/>
            <a:cxnLst/>
            <a:rect l="l" t="t" r="r" b="b"/>
            <a:pathLst>
              <a:path w="573404" h="581659">
                <a:moveTo>
                  <a:pt x="297687" y="0"/>
                </a:moveTo>
                <a:lnTo>
                  <a:pt x="154431" y="35305"/>
                </a:lnTo>
                <a:lnTo>
                  <a:pt x="34416" y="151511"/>
                </a:lnTo>
                <a:lnTo>
                  <a:pt x="0" y="257555"/>
                </a:lnTo>
                <a:lnTo>
                  <a:pt x="9397" y="368426"/>
                </a:lnTo>
                <a:lnTo>
                  <a:pt x="64007" y="471169"/>
                </a:lnTo>
                <a:lnTo>
                  <a:pt x="171195" y="553465"/>
                </a:lnTo>
                <a:lnTo>
                  <a:pt x="300100" y="581406"/>
                </a:lnTo>
                <a:lnTo>
                  <a:pt x="348868" y="577595"/>
                </a:lnTo>
                <a:lnTo>
                  <a:pt x="486028" y="518540"/>
                </a:lnTo>
                <a:lnTo>
                  <a:pt x="562736" y="429894"/>
                </a:lnTo>
                <a:lnTo>
                  <a:pt x="573151" y="397890"/>
                </a:lnTo>
                <a:lnTo>
                  <a:pt x="297814" y="397890"/>
                </a:lnTo>
                <a:lnTo>
                  <a:pt x="274065" y="395350"/>
                </a:lnTo>
                <a:lnTo>
                  <a:pt x="191896" y="319786"/>
                </a:lnTo>
                <a:lnTo>
                  <a:pt x="188213" y="278511"/>
                </a:lnTo>
                <a:lnTo>
                  <a:pt x="200913" y="239394"/>
                </a:lnTo>
                <a:lnTo>
                  <a:pt x="297814" y="184023"/>
                </a:lnTo>
                <a:lnTo>
                  <a:pt x="573024" y="184023"/>
                </a:lnTo>
                <a:lnTo>
                  <a:pt x="533145" y="108712"/>
                </a:lnTo>
                <a:lnTo>
                  <a:pt x="483742" y="61722"/>
                </a:lnTo>
                <a:lnTo>
                  <a:pt x="426211" y="27686"/>
                </a:lnTo>
                <a:lnTo>
                  <a:pt x="363346" y="6985"/>
                </a:lnTo>
                <a:lnTo>
                  <a:pt x="297687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43359" y="6990079"/>
            <a:ext cx="473075" cy="588645"/>
          </a:xfrm>
          <a:custGeom>
            <a:avLst/>
            <a:gdLst/>
            <a:ahLst/>
            <a:cxnLst/>
            <a:rect l="l" t="t" r="r" b="b"/>
            <a:pathLst>
              <a:path w="473075" h="588645">
                <a:moveTo>
                  <a:pt x="126238" y="0"/>
                </a:moveTo>
                <a:lnTo>
                  <a:pt x="92329" y="12700"/>
                </a:lnTo>
                <a:lnTo>
                  <a:pt x="52705" y="85598"/>
                </a:lnTo>
                <a:lnTo>
                  <a:pt x="60325" y="118363"/>
                </a:lnTo>
                <a:lnTo>
                  <a:pt x="165735" y="191262"/>
                </a:lnTo>
                <a:lnTo>
                  <a:pt x="151638" y="245363"/>
                </a:lnTo>
                <a:lnTo>
                  <a:pt x="143383" y="299974"/>
                </a:lnTo>
                <a:lnTo>
                  <a:pt x="141097" y="355600"/>
                </a:lnTo>
                <a:lnTo>
                  <a:pt x="145034" y="411606"/>
                </a:lnTo>
                <a:lnTo>
                  <a:pt x="17018" y="458977"/>
                </a:lnTo>
                <a:lnTo>
                  <a:pt x="0" y="488060"/>
                </a:lnTo>
                <a:lnTo>
                  <a:pt x="20828" y="570102"/>
                </a:lnTo>
                <a:lnTo>
                  <a:pt x="49022" y="588263"/>
                </a:lnTo>
                <a:lnTo>
                  <a:pt x="192150" y="571880"/>
                </a:lnTo>
                <a:lnTo>
                  <a:pt x="375539" y="571880"/>
                </a:lnTo>
                <a:lnTo>
                  <a:pt x="319278" y="475106"/>
                </a:lnTo>
                <a:lnTo>
                  <a:pt x="296545" y="364363"/>
                </a:lnTo>
                <a:lnTo>
                  <a:pt x="309499" y="253618"/>
                </a:lnTo>
                <a:lnTo>
                  <a:pt x="357250" y="151129"/>
                </a:lnTo>
                <a:lnTo>
                  <a:pt x="438912" y="65531"/>
                </a:lnTo>
                <a:lnTo>
                  <a:pt x="472694" y="43687"/>
                </a:lnTo>
                <a:lnTo>
                  <a:pt x="244983" y="43687"/>
                </a:lnTo>
                <a:lnTo>
                  <a:pt x="126238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316079" y="7232903"/>
            <a:ext cx="299720" cy="213995"/>
          </a:xfrm>
          <a:custGeom>
            <a:avLst/>
            <a:gdLst/>
            <a:ahLst/>
            <a:cxnLst/>
            <a:rect l="l" t="t" r="r" b="b"/>
            <a:pathLst>
              <a:path w="299720" h="213995">
                <a:moveTo>
                  <a:pt x="275209" y="0"/>
                </a:moveTo>
                <a:lnTo>
                  <a:pt x="0" y="0"/>
                </a:lnTo>
                <a:lnTo>
                  <a:pt x="24129" y="2539"/>
                </a:lnTo>
                <a:lnTo>
                  <a:pt x="47244" y="10413"/>
                </a:lnTo>
                <a:lnTo>
                  <a:pt x="68325" y="23367"/>
                </a:lnTo>
                <a:lnTo>
                  <a:pt x="86487" y="41275"/>
                </a:lnTo>
                <a:lnTo>
                  <a:pt x="106425" y="78739"/>
                </a:lnTo>
                <a:lnTo>
                  <a:pt x="109854" y="119379"/>
                </a:lnTo>
                <a:lnTo>
                  <a:pt x="97409" y="158368"/>
                </a:lnTo>
                <a:lnTo>
                  <a:pt x="0" y="213867"/>
                </a:lnTo>
                <a:lnTo>
                  <a:pt x="275336" y="213867"/>
                </a:lnTo>
                <a:lnTo>
                  <a:pt x="299339" y="139191"/>
                </a:lnTo>
                <a:lnTo>
                  <a:pt x="289941" y="27686"/>
                </a:lnTo>
                <a:lnTo>
                  <a:pt x="275209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98170" y="7102982"/>
            <a:ext cx="154940" cy="18415"/>
          </a:xfrm>
          <a:custGeom>
            <a:avLst/>
            <a:gdLst/>
            <a:ahLst/>
            <a:cxnLst/>
            <a:rect l="l" t="t" r="r" b="b"/>
            <a:pathLst>
              <a:path w="154940" h="18415">
                <a:moveTo>
                  <a:pt x="124332" y="0"/>
                </a:moveTo>
                <a:lnTo>
                  <a:pt x="0" y="18161"/>
                </a:lnTo>
                <a:lnTo>
                  <a:pt x="154431" y="18161"/>
                </a:lnTo>
                <a:lnTo>
                  <a:pt x="124332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88343" y="6704076"/>
            <a:ext cx="805180" cy="330200"/>
          </a:xfrm>
          <a:custGeom>
            <a:avLst/>
            <a:gdLst/>
            <a:ahLst/>
            <a:cxnLst/>
            <a:rect l="l" t="t" r="r" b="b"/>
            <a:pathLst>
              <a:path w="805179" h="330200">
                <a:moveTo>
                  <a:pt x="282448" y="0"/>
                </a:moveTo>
                <a:lnTo>
                  <a:pt x="199643" y="21971"/>
                </a:lnTo>
                <a:lnTo>
                  <a:pt x="180848" y="51054"/>
                </a:lnTo>
                <a:lnTo>
                  <a:pt x="197738" y="171196"/>
                </a:lnTo>
                <a:lnTo>
                  <a:pt x="171196" y="184277"/>
                </a:lnTo>
                <a:lnTo>
                  <a:pt x="68833" y="255651"/>
                </a:lnTo>
                <a:lnTo>
                  <a:pt x="0" y="329692"/>
                </a:lnTo>
                <a:lnTo>
                  <a:pt x="227710" y="329692"/>
                </a:lnTo>
                <a:lnTo>
                  <a:pt x="248284" y="316357"/>
                </a:lnTo>
                <a:lnTo>
                  <a:pt x="306450" y="291338"/>
                </a:lnTo>
                <a:lnTo>
                  <a:pt x="367156" y="276479"/>
                </a:lnTo>
                <a:lnTo>
                  <a:pt x="429005" y="271653"/>
                </a:lnTo>
                <a:lnTo>
                  <a:pt x="804799" y="271653"/>
                </a:lnTo>
                <a:lnTo>
                  <a:pt x="784859" y="253111"/>
                </a:lnTo>
                <a:lnTo>
                  <a:pt x="762888" y="234950"/>
                </a:lnTo>
                <a:lnTo>
                  <a:pt x="796035" y="154940"/>
                </a:lnTo>
                <a:lnTo>
                  <a:pt x="615950" y="154940"/>
                </a:lnTo>
                <a:lnTo>
                  <a:pt x="569213" y="139573"/>
                </a:lnTo>
                <a:lnTo>
                  <a:pt x="521461" y="128778"/>
                </a:lnTo>
                <a:lnTo>
                  <a:pt x="483742" y="123952"/>
                </a:lnTo>
                <a:lnTo>
                  <a:pt x="361696" y="123952"/>
                </a:lnTo>
                <a:lnTo>
                  <a:pt x="314578" y="16510"/>
                </a:lnTo>
                <a:lnTo>
                  <a:pt x="282448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504293" y="6756907"/>
            <a:ext cx="192150" cy="102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250039" y="6826250"/>
            <a:ext cx="122555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2046" y="0"/>
                </a:lnTo>
              </a:path>
            </a:pathLst>
          </a:custGeom>
          <a:ln w="3556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859768" y="8308847"/>
            <a:ext cx="1229995" cy="1697355"/>
          </a:xfrm>
          <a:custGeom>
            <a:avLst/>
            <a:gdLst/>
            <a:ahLst/>
            <a:cxnLst/>
            <a:rect l="l" t="t" r="r" b="b"/>
            <a:pathLst>
              <a:path w="1229994" h="1697354">
                <a:moveTo>
                  <a:pt x="720343" y="0"/>
                </a:moveTo>
                <a:lnTo>
                  <a:pt x="575182" y="12191"/>
                </a:lnTo>
                <a:lnTo>
                  <a:pt x="439927" y="47370"/>
                </a:lnTo>
                <a:lnTo>
                  <a:pt x="317626" y="102869"/>
                </a:lnTo>
                <a:lnTo>
                  <a:pt x="210947" y="176402"/>
                </a:lnTo>
                <a:lnTo>
                  <a:pt x="123062" y="265556"/>
                </a:lnTo>
                <a:lnTo>
                  <a:pt x="56641" y="367791"/>
                </a:lnTo>
                <a:lnTo>
                  <a:pt x="14604" y="480821"/>
                </a:lnTo>
                <a:lnTo>
                  <a:pt x="0" y="602233"/>
                </a:lnTo>
                <a:lnTo>
                  <a:pt x="6476" y="682624"/>
                </a:lnTo>
                <a:lnTo>
                  <a:pt x="25146" y="759713"/>
                </a:lnTo>
                <a:lnTo>
                  <a:pt x="55245" y="832865"/>
                </a:lnTo>
                <a:lnTo>
                  <a:pt x="95884" y="901572"/>
                </a:lnTo>
                <a:lnTo>
                  <a:pt x="147065" y="998219"/>
                </a:lnTo>
                <a:lnTo>
                  <a:pt x="206375" y="1121117"/>
                </a:lnTo>
                <a:lnTo>
                  <a:pt x="268097" y="1261440"/>
                </a:lnTo>
                <a:lnTo>
                  <a:pt x="326262" y="1410157"/>
                </a:lnTo>
                <a:lnTo>
                  <a:pt x="374903" y="1558277"/>
                </a:lnTo>
                <a:lnTo>
                  <a:pt x="408177" y="1696846"/>
                </a:lnTo>
                <a:lnTo>
                  <a:pt x="1027429" y="1696846"/>
                </a:lnTo>
                <a:lnTo>
                  <a:pt x="1063752" y="1554619"/>
                </a:lnTo>
                <a:lnTo>
                  <a:pt x="1112901" y="1419059"/>
                </a:lnTo>
                <a:lnTo>
                  <a:pt x="491871" y="1419059"/>
                </a:lnTo>
                <a:lnTo>
                  <a:pt x="461009" y="1296238"/>
                </a:lnTo>
                <a:lnTo>
                  <a:pt x="415289" y="1165212"/>
                </a:lnTo>
                <a:lnTo>
                  <a:pt x="362076" y="1037335"/>
                </a:lnTo>
                <a:lnTo>
                  <a:pt x="308736" y="923924"/>
                </a:lnTo>
                <a:lnTo>
                  <a:pt x="233172" y="786002"/>
                </a:lnTo>
                <a:lnTo>
                  <a:pt x="211200" y="732662"/>
                </a:lnTo>
                <a:lnTo>
                  <a:pt x="197484" y="676147"/>
                </a:lnTo>
                <a:lnTo>
                  <a:pt x="192785" y="617219"/>
                </a:lnTo>
                <a:lnTo>
                  <a:pt x="211581" y="500125"/>
                </a:lnTo>
                <a:lnTo>
                  <a:pt x="264795" y="394715"/>
                </a:lnTo>
                <a:lnTo>
                  <a:pt x="347345" y="305434"/>
                </a:lnTo>
                <a:lnTo>
                  <a:pt x="454025" y="236473"/>
                </a:lnTo>
                <a:lnTo>
                  <a:pt x="580135" y="192023"/>
                </a:lnTo>
                <a:lnTo>
                  <a:pt x="720343" y="176275"/>
                </a:lnTo>
                <a:lnTo>
                  <a:pt x="1229741" y="176275"/>
                </a:lnTo>
                <a:lnTo>
                  <a:pt x="1123314" y="102869"/>
                </a:lnTo>
                <a:lnTo>
                  <a:pt x="1000886" y="47370"/>
                </a:lnTo>
                <a:lnTo>
                  <a:pt x="865631" y="12191"/>
                </a:lnTo>
                <a:lnTo>
                  <a:pt x="720343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580111" y="8485123"/>
            <a:ext cx="720725" cy="1243330"/>
          </a:xfrm>
          <a:custGeom>
            <a:avLst/>
            <a:gdLst/>
            <a:ahLst/>
            <a:cxnLst/>
            <a:rect l="l" t="t" r="r" b="b"/>
            <a:pathLst>
              <a:path w="720725" h="1243329">
                <a:moveTo>
                  <a:pt x="509397" y="0"/>
                </a:moveTo>
                <a:lnTo>
                  <a:pt x="0" y="0"/>
                </a:lnTo>
                <a:lnTo>
                  <a:pt x="140335" y="15747"/>
                </a:lnTo>
                <a:lnTo>
                  <a:pt x="266446" y="60197"/>
                </a:lnTo>
                <a:lnTo>
                  <a:pt x="373253" y="129158"/>
                </a:lnTo>
                <a:lnTo>
                  <a:pt x="455803" y="218439"/>
                </a:lnTo>
                <a:lnTo>
                  <a:pt x="509016" y="323849"/>
                </a:lnTo>
                <a:lnTo>
                  <a:pt x="527939" y="440943"/>
                </a:lnTo>
                <a:lnTo>
                  <a:pt x="525272" y="485266"/>
                </a:lnTo>
                <a:lnTo>
                  <a:pt x="517525" y="528319"/>
                </a:lnTo>
                <a:lnTo>
                  <a:pt x="504951" y="569848"/>
                </a:lnTo>
                <a:lnTo>
                  <a:pt x="487680" y="609726"/>
                </a:lnTo>
                <a:lnTo>
                  <a:pt x="489457" y="610107"/>
                </a:lnTo>
                <a:lnTo>
                  <a:pt x="457834" y="675893"/>
                </a:lnTo>
                <a:lnTo>
                  <a:pt x="399288" y="791590"/>
                </a:lnTo>
                <a:lnTo>
                  <a:pt x="329946" y="937640"/>
                </a:lnTo>
                <a:lnTo>
                  <a:pt x="266446" y="1094511"/>
                </a:lnTo>
                <a:lnTo>
                  <a:pt x="224917" y="1242783"/>
                </a:lnTo>
                <a:lnTo>
                  <a:pt x="392557" y="1242783"/>
                </a:lnTo>
                <a:lnTo>
                  <a:pt x="398526" y="1226210"/>
                </a:lnTo>
                <a:lnTo>
                  <a:pt x="464057" y="1073861"/>
                </a:lnTo>
                <a:lnTo>
                  <a:pt x="531876" y="931036"/>
                </a:lnTo>
                <a:lnTo>
                  <a:pt x="593978" y="807338"/>
                </a:lnTo>
                <a:lnTo>
                  <a:pt x="642111" y="712596"/>
                </a:lnTo>
                <a:lnTo>
                  <a:pt x="668020" y="656589"/>
                </a:lnTo>
                <a:lnTo>
                  <a:pt x="665734" y="656208"/>
                </a:lnTo>
                <a:lnTo>
                  <a:pt x="689228" y="601852"/>
                </a:lnTo>
                <a:lnTo>
                  <a:pt x="706501" y="545210"/>
                </a:lnTo>
                <a:lnTo>
                  <a:pt x="717042" y="486536"/>
                </a:lnTo>
                <a:lnTo>
                  <a:pt x="720725" y="425957"/>
                </a:lnTo>
                <a:lnTo>
                  <a:pt x="705993" y="304545"/>
                </a:lnTo>
                <a:lnTo>
                  <a:pt x="664082" y="191515"/>
                </a:lnTo>
                <a:lnTo>
                  <a:pt x="597661" y="89280"/>
                </a:lnTo>
                <a:lnTo>
                  <a:pt x="509651" y="126"/>
                </a:lnTo>
                <a:lnTo>
                  <a:pt x="509397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476988" y="7667243"/>
            <a:ext cx="204216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257276" y="8058911"/>
            <a:ext cx="472440" cy="416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73684" y="9005315"/>
            <a:ext cx="531876" cy="198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439143" y="8058911"/>
            <a:ext cx="470916" cy="4160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161776" y="9005315"/>
            <a:ext cx="533400" cy="198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278868" y="10062970"/>
            <a:ext cx="611124" cy="5379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293852" y="6188963"/>
            <a:ext cx="701040" cy="977265"/>
          </a:xfrm>
          <a:custGeom>
            <a:avLst/>
            <a:gdLst/>
            <a:ahLst/>
            <a:cxnLst/>
            <a:rect l="l" t="t" r="r" b="b"/>
            <a:pathLst>
              <a:path w="701040" h="977265">
                <a:moveTo>
                  <a:pt x="414655" y="0"/>
                </a:moveTo>
                <a:lnTo>
                  <a:pt x="283590" y="17653"/>
                </a:lnTo>
                <a:lnTo>
                  <a:pt x="169671" y="66929"/>
                </a:lnTo>
                <a:lnTo>
                  <a:pt x="80009" y="141986"/>
                </a:lnTo>
                <a:lnTo>
                  <a:pt x="21082" y="237109"/>
                </a:lnTo>
                <a:lnTo>
                  <a:pt x="0" y="346710"/>
                </a:lnTo>
                <a:lnTo>
                  <a:pt x="3682" y="392938"/>
                </a:lnTo>
                <a:lnTo>
                  <a:pt x="14478" y="437261"/>
                </a:lnTo>
                <a:lnTo>
                  <a:pt x="31750" y="479425"/>
                </a:lnTo>
                <a:lnTo>
                  <a:pt x="55117" y="518922"/>
                </a:lnTo>
                <a:lnTo>
                  <a:pt x="101346" y="608457"/>
                </a:lnTo>
                <a:lnTo>
                  <a:pt x="154305" y="726186"/>
                </a:lnTo>
                <a:lnTo>
                  <a:pt x="202692" y="854710"/>
                </a:lnTo>
                <a:lnTo>
                  <a:pt x="234950" y="976757"/>
                </a:lnTo>
                <a:lnTo>
                  <a:pt x="591311" y="976757"/>
                </a:lnTo>
                <a:lnTo>
                  <a:pt x="635253" y="829437"/>
                </a:lnTo>
                <a:lnTo>
                  <a:pt x="640715" y="816864"/>
                </a:lnTo>
                <a:lnTo>
                  <a:pt x="283082" y="816864"/>
                </a:lnTo>
                <a:lnTo>
                  <a:pt x="223901" y="633349"/>
                </a:lnTo>
                <a:lnTo>
                  <a:pt x="151384" y="481457"/>
                </a:lnTo>
                <a:lnTo>
                  <a:pt x="134238" y="452501"/>
                </a:lnTo>
                <a:lnTo>
                  <a:pt x="121538" y="421767"/>
                </a:lnTo>
                <a:lnTo>
                  <a:pt x="113665" y="389255"/>
                </a:lnTo>
                <a:lnTo>
                  <a:pt x="110871" y="355346"/>
                </a:lnTo>
                <a:lnTo>
                  <a:pt x="134746" y="256540"/>
                </a:lnTo>
                <a:lnTo>
                  <a:pt x="199898" y="175895"/>
                </a:lnTo>
                <a:lnTo>
                  <a:pt x="296417" y="121412"/>
                </a:lnTo>
                <a:lnTo>
                  <a:pt x="414655" y="101473"/>
                </a:lnTo>
                <a:lnTo>
                  <a:pt x="700913" y="101473"/>
                </a:lnTo>
                <a:lnTo>
                  <a:pt x="659511" y="66929"/>
                </a:lnTo>
                <a:lnTo>
                  <a:pt x="545719" y="17653"/>
                </a:lnTo>
                <a:lnTo>
                  <a:pt x="414655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708507" y="6290436"/>
            <a:ext cx="415290" cy="715645"/>
          </a:xfrm>
          <a:custGeom>
            <a:avLst/>
            <a:gdLst/>
            <a:ahLst/>
            <a:cxnLst/>
            <a:rect l="l" t="t" r="r" b="b"/>
            <a:pathLst>
              <a:path w="415290" h="715645">
                <a:moveTo>
                  <a:pt x="286257" y="0"/>
                </a:moveTo>
                <a:lnTo>
                  <a:pt x="0" y="0"/>
                </a:lnTo>
                <a:lnTo>
                  <a:pt x="118236" y="19938"/>
                </a:lnTo>
                <a:lnTo>
                  <a:pt x="214756" y="74422"/>
                </a:lnTo>
                <a:lnTo>
                  <a:pt x="279907" y="155067"/>
                </a:lnTo>
                <a:lnTo>
                  <a:pt x="303783" y="253873"/>
                </a:lnTo>
                <a:lnTo>
                  <a:pt x="302259" y="279400"/>
                </a:lnTo>
                <a:lnTo>
                  <a:pt x="297814" y="304165"/>
                </a:lnTo>
                <a:lnTo>
                  <a:pt x="290575" y="328041"/>
                </a:lnTo>
                <a:lnTo>
                  <a:pt x="280669" y="351028"/>
                </a:lnTo>
                <a:lnTo>
                  <a:pt x="281558" y="351155"/>
                </a:lnTo>
                <a:lnTo>
                  <a:pt x="256158" y="403479"/>
                </a:lnTo>
                <a:lnTo>
                  <a:pt x="209930" y="496188"/>
                </a:lnTo>
                <a:lnTo>
                  <a:pt x="161544" y="607441"/>
                </a:lnTo>
                <a:lnTo>
                  <a:pt x="129412" y="715391"/>
                </a:lnTo>
                <a:lnTo>
                  <a:pt x="226059" y="715391"/>
                </a:lnTo>
                <a:lnTo>
                  <a:pt x="286638" y="576072"/>
                </a:lnTo>
                <a:lnTo>
                  <a:pt x="349630" y="449325"/>
                </a:lnTo>
                <a:lnTo>
                  <a:pt x="384428" y="377951"/>
                </a:lnTo>
                <a:lnTo>
                  <a:pt x="383031" y="377825"/>
                </a:lnTo>
                <a:lnTo>
                  <a:pt x="396621" y="346456"/>
                </a:lnTo>
                <a:lnTo>
                  <a:pt x="406526" y="313817"/>
                </a:lnTo>
                <a:lnTo>
                  <a:pt x="412623" y="280035"/>
                </a:lnTo>
                <a:lnTo>
                  <a:pt x="414781" y="245237"/>
                </a:lnTo>
                <a:lnTo>
                  <a:pt x="393573" y="135636"/>
                </a:lnTo>
                <a:lnTo>
                  <a:pt x="334644" y="40512"/>
                </a:lnTo>
                <a:lnTo>
                  <a:pt x="286257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648943" y="5820155"/>
            <a:ext cx="118745" cy="296545"/>
          </a:xfrm>
          <a:custGeom>
            <a:avLst/>
            <a:gdLst/>
            <a:ahLst/>
            <a:cxnLst/>
            <a:rect l="l" t="t" r="r" b="b"/>
            <a:pathLst>
              <a:path w="118744" h="296545">
                <a:moveTo>
                  <a:pt x="97282" y="0"/>
                </a:moveTo>
                <a:lnTo>
                  <a:pt x="21209" y="0"/>
                </a:lnTo>
                <a:lnTo>
                  <a:pt x="0" y="20447"/>
                </a:lnTo>
                <a:lnTo>
                  <a:pt x="0" y="275589"/>
                </a:lnTo>
                <a:lnTo>
                  <a:pt x="21209" y="296037"/>
                </a:lnTo>
                <a:lnTo>
                  <a:pt x="97282" y="296037"/>
                </a:lnTo>
                <a:lnTo>
                  <a:pt x="118490" y="275589"/>
                </a:lnTo>
                <a:lnTo>
                  <a:pt x="118490" y="20447"/>
                </a:lnTo>
                <a:lnTo>
                  <a:pt x="97282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098523" y="6045707"/>
            <a:ext cx="271271" cy="2392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23491" y="6589776"/>
            <a:ext cx="305435" cy="114300"/>
          </a:xfrm>
          <a:custGeom>
            <a:avLst/>
            <a:gdLst/>
            <a:ahLst/>
            <a:cxnLst/>
            <a:rect l="l" t="t" r="r" b="b"/>
            <a:pathLst>
              <a:path w="305434" h="114300">
                <a:moveTo>
                  <a:pt x="283971" y="0"/>
                </a:moveTo>
                <a:lnTo>
                  <a:pt x="21081" y="0"/>
                </a:lnTo>
                <a:lnTo>
                  <a:pt x="0" y="20447"/>
                </a:lnTo>
                <a:lnTo>
                  <a:pt x="0" y="93599"/>
                </a:lnTo>
                <a:lnTo>
                  <a:pt x="21081" y="113919"/>
                </a:lnTo>
                <a:lnTo>
                  <a:pt x="283971" y="113919"/>
                </a:lnTo>
                <a:lnTo>
                  <a:pt x="305180" y="93599"/>
                </a:lnTo>
                <a:lnTo>
                  <a:pt x="305180" y="20447"/>
                </a:lnTo>
                <a:lnTo>
                  <a:pt x="283971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051536" y="6045707"/>
            <a:ext cx="272796" cy="2392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893040" y="6589776"/>
            <a:ext cx="306705" cy="114300"/>
          </a:xfrm>
          <a:custGeom>
            <a:avLst/>
            <a:gdLst/>
            <a:ahLst/>
            <a:cxnLst/>
            <a:rect l="l" t="t" r="r" b="b"/>
            <a:pathLst>
              <a:path w="306705" h="114300">
                <a:moveTo>
                  <a:pt x="285496" y="0"/>
                </a:moveTo>
                <a:lnTo>
                  <a:pt x="21208" y="0"/>
                </a:lnTo>
                <a:lnTo>
                  <a:pt x="0" y="20447"/>
                </a:lnTo>
                <a:lnTo>
                  <a:pt x="0" y="93599"/>
                </a:lnTo>
                <a:lnTo>
                  <a:pt x="21208" y="113919"/>
                </a:lnTo>
                <a:lnTo>
                  <a:pt x="285496" y="113919"/>
                </a:lnTo>
                <a:lnTo>
                  <a:pt x="306577" y="93599"/>
                </a:lnTo>
                <a:lnTo>
                  <a:pt x="306577" y="20447"/>
                </a:lnTo>
                <a:lnTo>
                  <a:pt x="285496" y="0"/>
                </a:lnTo>
                <a:close/>
              </a:path>
            </a:pathLst>
          </a:custGeom>
          <a:solidFill>
            <a:srgbClr val="E3E3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536167" y="7199376"/>
            <a:ext cx="352044" cy="3093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570738" y="320675"/>
            <a:ext cx="1395222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ОСНОВАНИЕ </a:t>
            </a:r>
            <a:r>
              <a:rPr dirty="0"/>
              <a:t>РАЗРАБОТКИ</a:t>
            </a:r>
            <a:r>
              <a:rPr spc="-75" dirty="0"/>
              <a:t> </a:t>
            </a:r>
            <a:r>
              <a:rPr dirty="0"/>
              <a:t>ЗАКОНОПРОЕКТА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sz="half" idx="2"/>
          </p:nvPr>
        </p:nvSpPr>
        <p:spPr>
          <a:xfrm>
            <a:off x="743812" y="1881911"/>
            <a:ext cx="6895237" cy="718145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pc="-290" dirty="0"/>
              <a:t>НАИМЕНОВАНИЕ</a:t>
            </a:r>
            <a:r>
              <a:rPr spc="-145" dirty="0"/>
              <a:t> </a:t>
            </a:r>
            <a:r>
              <a:rPr spc="-305" dirty="0"/>
              <a:t>ЗАКОНОПРОЕКТА</a:t>
            </a:r>
          </a:p>
          <a:p>
            <a:pPr marL="12700" marR="307340">
              <a:lnSpc>
                <a:spcPct val="100000"/>
              </a:lnSpc>
              <a:spcBef>
                <a:spcPts val="1200"/>
              </a:spcBef>
            </a:pPr>
            <a:r>
              <a:rPr b="0" spc="-110" dirty="0">
                <a:latin typeface="Trebuchet MS"/>
                <a:cs typeface="Trebuchet MS"/>
              </a:rPr>
              <a:t>Проект </a:t>
            </a:r>
            <a:r>
              <a:rPr b="0" spc="-100" dirty="0">
                <a:latin typeface="Trebuchet MS"/>
                <a:cs typeface="Trebuchet MS"/>
              </a:rPr>
              <a:t>Закона </a:t>
            </a:r>
            <a:r>
              <a:rPr b="0" spc="-125" dirty="0">
                <a:latin typeface="Trebuchet MS"/>
                <a:cs typeface="Trebuchet MS"/>
              </a:rPr>
              <a:t>Республики </a:t>
            </a:r>
            <a:r>
              <a:rPr b="0" spc="-140" dirty="0">
                <a:latin typeface="Trebuchet MS"/>
                <a:cs typeface="Trebuchet MS"/>
              </a:rPr>
              <a:t>Казахстан</a:t>
            </a:r>
            <a:r>
              <a:rPr b="0" spc="-505" dirty="0">
                <a:latin typeface="Trebuchet MS"/>
                <a:cs typeface="Trebuchet MS"/>
              </a:rPr>
              <a:t> </a:t>
            </a:r>
            <a:r>
              <a:rPr b="0" spc="-45" dirty="0">
                <a:latin typeface="Trebuchet MS"/>
                <a:cs typeface="Trebuchet MS"/>
              </a:rPr>
              <a:t>«О  </a:t>
            </a:r>
            <a:r>
              <a:rPr b="0" spc="-114" dirty="0">
                <a:latin typeface="Trebuchet MS"/>
                <a:cs typeface="Trebuchet MS"/>
              </a:rPr>
              <a:t>внесении </a:t>
            </a:r>
            <a:r>
              <a:rPr b="0" spc="-90" dirty="0">
                <a:latin typeface="Trebuchet MS"/>
                <a:cs typeface="Trebuchet MS"/>
              </a:rPr>
              <a:t>изменений и </a:t>
            </a:r>
            <a:r>
              <a:rPr b="0" spc="-85" dirty="0">
                <a:latin typeface="Trebuchet MS"/>
                <a:cs typeface="Trebuchet MS"/>
              </a:rPr>
              <a:t>дополнений</a:t>
            </a:r>
            <a:r>
              <a:rPr b="0" spc="-575" dirty="0">
                <a:latin typeface="Trebuchet MS"/>
                <a:cs typeface="Trebuchet MS"/>
              </a:rPr>
              <a:t> </a:t>
            </a:r>
            <a:r>
              <a:rPr b="0" spc="-110" dirty="0">
                <a:latin typeface="Trebuchet MS"/>
                <a:cs typeface="Trebuchet MS"/>
              </a:rPr>
              <a:t>в</a:t>
            </a:r>
          </a:p>
          <a:p>
            <a:pPr marL="12700" marR="782955">
              <a:lnSpc>
                <a:spcPct val="100000"/>
              </a:lnSpc>
            </a:pPr>
            <a:r>
              <a:rPr b="0" spc="-100" dirty="0">
                <a:latin typeface="Trebuchet MS"/>
                <a:cs typeface="Trebuchet MS"/>
              </a:rPr>
              <a:t>некоторые законодательные </a:t>
            </a:r>
            <a:r>
              <a:rPr b="0" spc="-125" dirty="0">
                <a:latin typeface="Trebuchet MS"/>
                <a:cs typeface="Trebuchet MS"/>
              </a:rPr>
              <a:t>акты</a:t>
            </a:r>
            <a:r>
              <a:rPr b="0" spc="-475" dirty="0">
                <a:latin typeface="Trebuchet MS"/>
                <a:cs typeface="Trebuchet MS"/>
              </a:rPr>
              <a:t> </a:t>
            </a:r>
            <a:r>
              <a:rPr b="0" spc="-55" dirty="0">
                <a:latin typeface="Trebuchet MS"/>
                <a:cs typeface="Trebuchet MS"/>
              </a:rPr>
              <a:t>по  </a:t>
            </a:r>
            <a:r>
              <a:rPr b="0" spc="-85" dirty="0">
                <a:latin typeface="Trebuchet MS"/>
                <a:cs typeface="Trebuchet MS"/>
              </a:rPr>
              <a:t>вопросам </a:t>
            </a:r>
            <a:r>
              <a:rPr b="0" spc="-114" dirty="0">
                <a:latin typeface="Trebuchet MS"/>
                <a:cs typeface="Trebuchet MS"/>
              </a:rPr>
              <a:t>рискового </a:t>
            </a:r>
            <a:r>
              <a:rPr b="0" spc="-125" dirty="0">
                <a:latin typeface="Trebuchet MS"/>
                <a:cs typeface="Trebuchet MS"/>
              </a:rPr>
              <a:t>(венчурного)  </a:t>
            </a:r>
            <a:r>
              <a:rPr b="0" spc="-120" dirty="0">
                <a:latin typeface="Trebuchet MS"/>
                <a:cs typeface="Trebuchet MS"/>
              </a:rPr>
              <a:t>финансирования»</a:t>
            </a:r>
          </a:p>
          <a:p>
            <a:pPr>
              <a:lnSpc>
                <a:spcPct val="100000"/>
              </a:lnSpc>
            </a:pPr>
            <a:endParaRPr b="0" spc="-120" dirty="0">
              <a:latin typeface="Trebuchet MS"/>
              <a:cs typeface="Trebuchet MS"/>
            </a:endParaRPr>
          </a:p>
          <a:p>
            <a:pPr marL="12700" marR="2398395">
              <a:lnSpc>
                <a:spcPct val="100000"/>
              </a:lnSpc>
              <a:spcBef>
                <a:spcPts val="1945"/>
              </a:spcBef>
            </a:pPr>
            <a:r>
              <a:rPr spc="-350" dirty="0"/>
              <a:t>ОСНОВАНИЕ </a:t>
            </a:r>
            <a:r>
              <a:rPr lang="kk-KZ" spc="-350" dirty="0" smtClean="0"/>
              <a:t> </a:t>
            </a:r>
            <a:r>
              <a:rPr spc="-330" dirty="0" smtClean="0"/>
              <a:t>РАЗРАБОТКИ  </a:t>
            </a:r>
            <a:r>
              <a:rPr spc="-305" dirty="0"/>
              <a:t>ЗАКОНОПРОЕКТА</a:t>
            </a:r>
          </a:p>
          <a:p>
            <a:pPr marL="12700" marR="323850">
              <a:lnSpc>
                <a:spcPct val="100000"/>
              </a:lnSpc>
              <a:spcBef>
                <a:spcPts val="1200"/>
              </a:spcBef>
            </a:pPr>
            <a:r>
              <a:rPr b="0" spc="-114" dirty="0">
                <a:latin typeface="Trebuchet MS"/>
                <a:cs typeface="Trebuchet MS"/>
              </a:rPr>
              <a:t>Пункт </a:t>
            </a:r>
            <a:r>
              <a:rPr b="0" spc="-55" dirty="0">
                <a:latin typeface="Trebuchet MS"/>
                <a:cs typeface="Trebuchet MS"/>
              </a:rPr>
              <a:t>6 </a:t>
            </a:r>
            <a:r>
              <a:rPr b="0" spc="-85" dirty="0">
                <a:latin typeface="Trebuchet MS"/>
                <a:cs typeface="Trebuchet MS"/>
              </a:rPr>
              <a:t>Общенационального </a:t>
            </a:r>
            <a:r>
              <a:rPr b="0" spc="-100" dirty="0">
                <a:latin typeface="Trebuchet MS"/>
                <a:cs typeface="Trebuchet MS"/>
              </a:rPr>
              <a:t>плана  мероприятий </a:t>
            </a:r>
            <a:r>
              <a:rPr b="0" spc="-55" dirty="0">
                <a:latin typeface="Trebuchet MS"/>
                <a:cs typeface="Trebuchet MS"/>
              </a:rPr>
              <a:t>по </a:t>
            </a:r>
            <a:r>
              <a:rPr b="0" spc="-100" dirty="0">
                <a:latin typeface="Trebuchet MS"/>
                <a:cs typeface="Trebuchet MS"/>
              </a:rPr>
              <a:t>реализации </a:t>
            </a:r>
            <a:r>
              <a:rPr b="0" spc="-105" dirty="0">
                <a:latin typeface="Trebuchet MS"/>
                <a:cs typeface="Trebuchet MS"/>
              </a:rPr>
              <a:t>Послания  </a:t>
            </a:r>
            <a:r>
              <a:rPr b="0" spc="-135" dirty="0">
                <a:latin typeface="Trebuchet MS"/>
                <a:cs typeface="Trebuchet MS"/>
              </a:rPr>
              <a:t>Главы государства </a:t>
            </a:r>
            <a:r>
              <a:rPr b="0" spc="-85" dirty="0">
                <a:latin typeface="Trebuchet MS"/>
                <a:cs typeface="Trebuchet MS"/>
              </a:rPr>
              <a:t>народу </a:t>
            </a:r>
            <a:r>
              <a:rPr b="0" spc="-140" dirty="0">
                <a:latin typeface="Trebuchet MS"/>
                <a:cs typeface="Trebuchet MS"/>
              </a:rPr>
              <a:t>Казахстана</a:t>
            </a:r>
            <a:r>
              <a:rPr b="0" spc="-475" dirty="0">
                <a:latin typeface="Trebuchet MS"/>
                <a:cs typeface="Trebuchet MS"/>
              </a:rPr>
              <a:t> </a:t>
            </a:r>
            <a:r>
              <a:rPr b="0" spc="-114" dirty="0">
                <a:latin typeface="Trebuchet MS"/>
                <a:cs typeface="Trebuchet MS"/>
              </a:rPr>
              <a:t>от</a:t>
            </a:r>
          </a:p>
          <a:p>
            <a:pPr marL="12700" marR="5080">
              <a:lnSpc>
                <a:spcPct val="100000"/>
              </a:lnSpc>
            </a:pPr>
            <a:r>
              <a:rPr b="0" spc="-55" dirty="0">
                <a:latin typeface="Trebuchet MS"/>
                <a:cs typeface="Trebuchet MS"/>
              </a:rPr>
              <a:t>10 </a:t>
            </a:r>
            <a:r>
              <a:rPr b="0" spc="-114" dirty="0">
                <a:latin typeface="Trebuchet MS"/>
                <a:cs typeface="Trebuchet MS"/>
              </a:rPr>
              <a:t>января </a:t>
            </a:r>
            <a:r>
              <a:rPr b="0" spc="-55" dirty="0">
                <a:latin typeface="Trebuchet MS"/>
                <a:cs typeface="Trebuchet MS"/>
              </a:rPr>
              <a:t>2018</a:t>
            </a:r>
            <a:r>
              <a:rPr b="0" spc="-625" dirty="0">
                <a:latin typeface="Trebuchet MS"/>
                <a:cs typeface="Trebuchet MS"/>
              </a:rPr>
              <a:t> </a:t>
            </a:r>
            <a:r>
              <a:rPr b="0" spc="-110" dirty="0">
                <a:latin typeface="Trebuchet MS"/>
                <a:cs typeface="Trebuchet MS"/>
              </a:rPr>
              <a:t>года </a:t>
            </a:r>
            <a:r>
              <a:rPr b="0" spc="-85" dirty="0">
                <a:latin typeface="Trebuchet MS"/>
                <a:cs typeface="Trebuchet MS"/>
              </a:rPr>
              <a:t>«Новые </a:t>
            </a:r>
            <a:r>
              <a:rPr b="0" spc="-95" dirty="0">
                <a:latin typeface="Trebuchet MS"/>
                <a:cs typeface="Trebuchet MS"/>
              </a:rPr>
              <a:t>возможности  </a:t>
            </a:r>
            <a:r>
              <a:rPr b="0" spc="-114" dirty="0">
                <a:latin typeface="Trebuchet MS"/>
                <a:cs typeface="Trebuchet MS"/>
              </a:rPr>
              <a:t>развития </a:t>
            </a:r>
            <a:r>
              <a:rPr b="0" spc="-105" dirty="0">
                <a:latin typeface="Trebuchet MS"/>
                <a:cs typeface="Trebuchet MS"/>
              </a:rPr>
              <a:t>в </a:t>
            </a:r>
            <a:r>
              <a:rPr b="0" spc="-135" dirty="0">
                <a:latin typeface="Trebuchet MS"/>
                <a:cs typeface="Trebuchet MS"/>
              </a:rPr>
              <a:t>условиях</a:t>
            </a:r>
            <a:r>
              <a:rPr b="0" spc="-425" dirty="0">
                <a:latin typeface="Trebuchet MS"/>
                <a:cs typeface="Trebuchet MS"/>
              </a:rPr>
              <a:t> </a:t>
            </a:r>
            <a:r>
              <a:rPr b="0" spc="-130" dirty="0">
                <a:latin typeface="Trebuchet MS"/>
                <a:cs typeface="Trebuchet MS"/>
              </a:rPr>
              <a:t>четвертой</a:t>
            </a:r>
          </a:p>
          <a:p>
            <a:pPr marL="12700">
              <a:lnSpc>
                <a:spcPct val="100000"/>
              </a:lnSpc>
            </a:pPr>
            <a:r>
              <a:rPr b="0" spc="-80" dirty="0">
                <a:latin typeface="Trebuchet MS"/>
                <a:cs typeface="Trebuchet MS"/>
              </a:rPr>
              <a:t>промышленной</a:t>
            </a:r>
            <a:r>
              <a:rPr b="0" spc="-220" dirty="0">
                <a:latin typeface="Trebuchet MS"/>
                <a:cs typeface="Trebuchet MS"/>
              </a:rPr>
              <a:t> </a:t>
            </a:r>
            <a:r>
              <a:rPr b="0" spc="-85" dirty="0">
                <a:latin typeface="Trebuchet MS"/>
                <a:cs typeface="Trebuchet MS"/>
              </a:rPr>
              <a:t>революции»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815948" y="5105208"/>
            <a:ext cx="6514591" cy="5272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90" dirty="0">
                <a:solidFill>
                  <a:srgbClr val="00AFEF"/>
                </a:solidFill>
                <a:latin typeface="Arial"/>
                <a:cs typeface="Arial"/>
              </a:rPr>
              <a:t>«Важнейшим </a:t>
            </a:r>
            <a:r>
              <a:rPr sz="2400" i="1" spc="-100" dirty="0">
                <a:solidFill>
                  <a:srgbClr val="00AFEF"/>
                </a:solidFill>
                <a:latin typeface="Arial"/>
                <a:cs typeface="Arial"/>
              </a:rPr>
              <a:t>вопросом </a:t>
            </a:r>
            <a:r>
              <a:rPr sz="2400" i="1" spc="-125" dirty="0">
                <a:solidFill>
                  <a:srgbClr val="00AFEF"/>
                </a:solidFill>
                <a:latin typeface="Arial"/>
                <a:cs typeface="Arial"/>
              </a:rPr>
              <a:t>становится </a:t>
            </a:r>
            <a:r>
              <a:rPr sz="2400" i="1" spc="-114" dirty="0">
                <a:solidFill>
                  <a:srgbClr val="00AFEF"/>
                </a:solidFill>
                <a:latin typeface="Arial"/>
                <a:cs typeface="Arial"/>
              </a:rPr>
              <a:t>развитие  </a:t>
            </a:r>
            <a:r>
              <a:rPr sz="2400" i="1" spc="-120" dirty="0">
                <a:solidFill>
                  <a:srgbClr val="00AFEF"/>
                </a:solidFill>
                <a:latin typeface="Arial"/>
                <a:cs typeface="Arial"/>
              </a:rPr>
              <a:t>собственной </a:t>
            </a:r>
            <a:r>
              <a:rPr sz="2400" i="1" spc="-125" dirty="0">
                <a:solidFill>
                  <a:srgbClr val="00AFEF"/>
                </a:solidFill>
                <a:latin typeface="Arial"/>
                <a:cs typeface="Arial"/>
              </a:rPr>
              <a:t>экосистемы </a:t>
            </a:r>
            <a:r>
              <a:rPr sz="2400" i="1" spc="-95" dirty="0">
                <a:solidFill>
                  <a:srgbClr val="00AFEF"/>
                </a:solidFill>
                <a:latin typeface="Arial"/>
                <a:cs typeface="Arial"/>
              </a:rPr>
              <a:t>разработчиков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145" dirty="0">
                <a:solidFill>
                  <a:srgbClr val="00AFEF"/>
                </a:solidFill>
                <a:latin typeface="Arial"/>
                <a:cs typeface="Arial"/>
              </a:rPr>
              <a:t>цифровых </a:t>
            </a:r>
            <a:r>
              <a:rPr sz="2400" i="1" spc="-100" dirty="0">
                <a:solidFill>
                  <a:srgbClr val="00AFEF"/>
                </a:solidFill>
                <a:latin typeface="Arial"/>
                <a:cs typeface="Arial"/>
              </a:rPr>
              <a:t>и </a:t>
            </a:r>
            <a:r>
              <a:rPr sz="2400" i="1" spc="-125" dirty="0">
                <a:solidFill>
                  <a:srgbClr val="00AFEF"/>
                </a:solidFill>
                <a:latin typeface="Arial"/>
                <a:cs typeface="Arial"/>
              </a:rPr>
              <a:t>других </a:t>
            </a:r>
            <a:r>
              <a:rPr sz="2400" i="1" spc="-100" dirty="0">
                <a:solidFill>
                  <a:srgbClr val="00AFEF"/>
                </a:solidFill>
                <a:latin typeface="Arial"/>
                <a:cs typeface="Arial"/>
              </a:rPr>
              <a:t>инновационных</a:t>
            </a:r>
            <a:r>
              <a:rPr sz="2400" i="1" spc="-13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i="1" spc="-120" dirty="0">
                <a:solidFill>
                  <a:srgbClr val="00AFEF"/>
                </a:solidFill>
                <a:latin typeface="Arial"/>
                <a:cs typeface="Arial"/>
              </a:rPr>
              <a:t>решений.</a:t>
            </a:r>
            <a:endParaRPr sz="2400" dirty="0">
              <a:latin typeface="Arial"/>
              <a:cs typeface="Arial"/>
            </a:endParaRPr>
          </a:p>
          <a:p>
            <a:pPr marL="12700" marR="1532255">
              <a:lnSpc>
                <a:spcPct val="100000"/>
              </a:lnSpc>
            </a:pPr>
            <a:r>
              <a:rPr sz="2400" i="1" spc="-390" dirty="0">
                <a:solidFill>
                  <a:srgbClr val="00AFEF"/>
                </a:solidFill>
                <a:latin typeface="Arial"/>
                <a:cs typeface="Arial"/>
              </a:rPr>
              <a:t>&lt;…&gt; </a:t>
            </a:r>
            <a:r>
              <a:rPr sz="2400" i="1" spc="-130" dirty="0">
                <a:solidFill>
                  <a:srgbClr val="00AFEF"/>
                </a:solidFill>
                <a:latin typeface="Arial"/>
                <a:cs typeface="Arial"/>
              </a:rPr>
              <a:t>Основными </a:t>
            </a:r>
            <a:r>
              <a:rPr sz="2400" i="1" spc="-110" dirty="0">
                <a:solidFill>
                  <a:srgbClr val="00AFEF"/>
                </a:solidFill>
                <a:latin typeface="Arial"/>
                <a:cs typeface="Arial"/>
              </a:rPr>
              <a:t>факторами </a:t>
            </a:r>
            <a:r>
              <a:rPr sz="2400" i="1" spc="-145" dirty="0">
                <a:solidFill>
                  <a:srgbClr val="00AFEF"/>
                </a:solidFill>
                <a:latin typeface="Arial"/>
                <a:cs typeface="Arial"/>
              </a:rPr>
              <a:t>успеха  </a:t>
            </a:r>
            <a:r>
              <a:rPr sz="2400" i="1" spc="-90" dirty="0">
                <a:solidFill>
                  <a:srgbClr val="00AFEF"/>
                </a:solidFill>
                <a:latin typeface="Arial"/>
                <a:cs typeface="Arial"/>
              </a:rPr>
              <a:t>инновационной</a:t>
            </a:r>
            <a:r>
              <a:rPr sz="2400" i="1" spc="-10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i="1" spc="-125" dirty="0">
                <a:solidFill>
                  <a:srgbClr val="00AFEF"/>
                </a:solidFill>
                <a:latin typeface="Arial"/>
                <a:cs typeface="Arial"/>
              </a:rPr>
              <a:t>экосистемы</a:t>
            </a:r>
            <a:endParaRPr sz="2400" dirty="0">
              <a:latin typeface="Arial"/>
              <a:cs typeface="Arial"/>
            </a:endParaRPr>
          </a:p>
          <a:p>
            <a:pPr marL="12700" marR="146050">
              <a:lnSpc>
                <a:spcPct val="100000"/>
              </a:lnSpc>
            </a:pPr>
            <a:r>
              <a:rPr sz="2400" i="1" spc="-135" dirty="0">
                <a:solidFill>
                  <a:srgbClr val="00AFEF"/>
                </a:solidFill>
                <a:latin typeface="Arial"/>
                <a:cs typeface="Arial"/>
              </a:rPr>
              <a:t>являются </a:t>
            </a:r>
            <a:r>
              <a:rPr sz="2400" b="1" i="1" spc="-200" dirty="0">
                <a:solidFill>
                  <a:srgbClr val="00AFEF"/>
                </a:solidFill>
                <a:latin typeface="Arial"/>
                <a:cs typeface="Arial"/>
              </a:rPr>
              <a:t>стимулирование </a:t>
            </a:r>
            <a:r>
              <a:rPr sz="2400" b="1" i="1" spc="-229" dirty="0">
                <a:solidFill>
                  <a:srgbClr val="00AFEF"/>
                </a:solidFill>
                <a:latin typeface="Arial"/>
                <a:cs typeface="Arial"/>
              </a:rPr>
              <a:t>спроса </a:t>
            </a:r>
            <a:r>
              <a:rPr sz="2400" i="1" spc="-80" dirty="0">
                <a:solidFill>
                  <a:srgbClr val="00AFEF"/>
                </a:solidFill>
                <a:latin typeface="Arial"/>
                <a:cs typeface="Arial"/>
              </a:rPr>
              <a:t>на </a:t>
            </a:r>
            <a:r>
              <a:rPr sz="2400" i="1" spc="-125" dirty="0">
                <a:solidFill>
                  <a:srgbClr val="00AFEF"/>
                </a:solidFill>
                <a:latin typeface="Arial"/>
                <a:cs typeface="Arial"/>
              </a:rPr>
              <a:t>новые  технологии </a:t>
            </a:r>
            <a:r>
              <a:rPr sz="2400" i="1" spc="-155" dirty="0">
                <a:solidFill>
                  <a:srgbClr val="00AFEF"/>
                </a:solidFill>
                <a:latin typeface="Arial"/>
                <a:cs typeface="Arial"/>
              </a:rPr>
              <a:t>со </a:t>
            </a:r>
            <a:r>
              <a:rPr sz="2400" i="1" spc="-120" dirty="0">
                <a:solidFill>
                  <a:srgbClr val="00AFEF"/>
                </a:solidFill>
                <a:latin typeface="Arial"/>
                <a:cs typeface="Arial"/>
              </a:rPr>
              <a:t>стороны </a:t>
            </a:r>
            <a:r>
              <a:rPr sz="2400" i="1" spc="-130" dirty="0">
                <a:solidFill>
                  <a:srgbClr val="00AFEF"/>
                </a:solidFill>
                <a:latin typeface="Arial"/>
                <a:cs typeface="Arial"/>
              </a:rPr>
              <a:t>реального </a:t>
            </a:r>
            <a:r>
              <a:rPr sz="2400" i="1" spc="-120" dirty="0">
                <a:solidFill>
                  <a:srgbClr val="00AFEF"/>
                </a:solidFill>
                <a:latin typeface="Arial"/>
                <a:cs typeface="Arial"/>
              </a:rPr>
              <a:t>сектора </a:t>
            </a:r>
            <a:r>
              <a:rPr sz="2400" i="1" spc="-105" dirty="0">
                <a:solidFill>
                  <a:srgbClr val="00AFEF"/>
                </a:solidFill>
                <a:latin typeface="Arial"/>
                <a:cs typeface="Arial"/>
              </a:rPr>
              <a:t>и  </a:t>
            </a:r>
            <a:r>
              <a:rPr sz="2400" i="1" spc="-110" dirty="0">
                <a:solidFill>
                  <a:srgbClr val="00AFEF"/>
                </a:solidFill>
                <a:latin typeface="Arial"/>
                <a:cs typeface="Arial"/>
              </a:rPr>
              <a:t>функционирование </a:t>
            </a:r>
            <a:r>
              <a:rPr sz="2400" b="1" i="1" spc="-215" dirty="0">
                <a:solidFill>
                  <a:srgbClr val="00AFEF"/>
                </a:solidFill>
                <a:latin typeface="Arial"/>
                <a:cs typeface="Arial"/>
              </a:rPr>
              <a:t>частного</a:t>
            </a:r>
            <a:r>
              <a:rPr sz="2400" b="1" i="1" spc="-16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i="1" spc="-160" dirty="0">
                <a:solidFill>
                  <a:srgbClr val="00AFEF"/>
                </a:solidFill>
                <a:latin typeface="Arial"/>
                <a:cs typeface="Arial"/>
              </a:rPr>
              <a:t>рынка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i="1" spc="-204" dirty="0">
                <a:solidFill>
                  <a:srgbClr val="00AFEF"/>
                </a:solidFill>
                <a:latin typeface="Arial"/>
                <a:cs typeface="Arial"/>
              </a:rPr>
              <a:t>венчурного</a:t>
            </a:r>
            <a:r>
              <a:rPr sz="2400" b="1" i="1" spc="-13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b="1" i="1" spc="-195" dirty="0">
                <a:solidFill>
                  <a:srgbClr val="00AFEF"/>
                </a:solidFill>
                <a:latin typeface="Arial"/>
                <a:cs typeface="Arial"/>
              </a:rPr>
              <a:t>финансирования</a:t>
            </a:r>
            <a:r>
              <a:rPr sz="2400" i="1" spc="-195" dirty="0">
                <a:solidFill>
                  <a:srgbClr val="00AFE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i="1" spc="-145" dirty="0">
                <a:solidFill>
                  <a:srgbClr val="00AFEF"/>
                </a:solidFill>
                <a:latin typeface="Arial"/>
                <a:cs typeface="Arial"/>
              </a:rPr>
              <a:t>Для </a:t>
            </a:r>
            <a:r>
              <a:rPr sz="2400" i="1" spc="-125" dirty="0">
                <a:solidFill>
                  <a:srgbClr val="00AFEF"/>
                </a:solidFill>
                <a:latin typeface="Arial"/>
                <a:cs typeface="Arial"/>
              </a:rPr>
              <a:t>этого </a:t>
            </a:r>
            <a:r>
              <a:rPr sz="2400" i="1" spc="-100" dirty="0">
                <a:solidFill>
                  <a:srgbClr val="00AFEF"/>
                </a:solidFill>
                <a:latin typeface="Arial"/>
                <a:cs typeface="Arial"/>
              </a:rPr>
              <a:t>необходимо</a:t>
            </a:r>
            <a:r>
              <a:rPr sz="2400" i="1" spc="-9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400" i="1" spc="-135" dirty="0">
                <a:solidFill>
                  <a:srgbClr val="00AFEF"/>
                </a:solidFill>
                <a:latin typeface="Arial"/>
                <a:cs typeface="Arial"/>
              </a:rPr>
              <a:t>соответствующее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i="1" spc="-180" dirty="0">
                <a:solidFill>
                  <a:srgbClr val="00AFEF"/>
                </a:solidFill>
                <a:latin typeface="Arial"/>
                <a:cs typeface="Arial"/>
              </a:rPr>
              <a:t>законодательство</a:t>
            </a:r>
            <a:r>
              <a:rPr sz="2400" i="1" spc="-180" dirty="0">
                <a:solidFill>
                  <a:srgbClr val="00AFEF"/>
                </a:solidFill>
                <a:latin typeface="Arial"/>
                <a:cs typeface="Arial"/>
              </a:rPr>
              <a:t>.»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b="1" spc="-105" dirty="0">
                <a:latin typeface="Arial"/>
                <a:cs typeface="Arial"/>
              </a:rPr>
              <a:t>(Из </a:t>
            </a:r>
            <a:r>
              <a:rPr sz="2000" b="1" spc="-165" dirty="0">
                <a:latin typeface="Arial"/>
                <a:cs typeface="Arial"/>
              </a:rPr>
              <a:t>послания </a:t>
            </a:r>
            <a:r>
              <a:rPr sz="2000" b="1" spc="-135" dirty="0">
                <a:latin typeface="Arial"/>
                <a:cs typeface="Arial"/>
              </a:rPr>
              <a:t>Президента </a:t>
            </a:r>
            <a:r>
              <a:rPr sz="2000" b="1" spc="-160" dirty="0">
                <a:latin typeface="Arial"/>
                <a:cs typeface="Arial"/>
              </a:rPr>
              <a:t>Республики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60" dirty="0">
                <a:latin typeface="Arial"/>
                <a:cs typeface="Arial"/>
              </a:rPr>
              <a:t>Казахстан</a:t>
            </a:r>
            <a:endParaRPr sz="2000" dirty="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</a:pPr>
            <a:r>
              <a:rPr sz="2000" b="1" spc="-105" dirty="0">
                <a:latin typeface="Arial"/>
                <a:cs typeface="Arial"/>
              </a:rPr>
              <a:t>Н. </a:t>
            </a:r>
            <a:r>
              <a:rPr sz="2000" b="1" spc="-150" dirty="0">
                <a:latin typeface="Arial"/>
                <a:cs typeface="Arial"/>
              </a:rPr>
              <a:t>Назарбаева </a:t>
            </a:r>
            <a:r>
              <a:rPr sz="2000" b="1" spc="-135" dirty="0">
                <a:latin typeface="Arial"/>
                <a:cs typeface="Arial"/>
              </a:rPr>
              <a:t>народу </a:t>
            </a:r>
            <a:r>
              <a:rPr sz="2000" b="1" spc="-155" dirty="0">
                <a:latin typeface="Arial"/>
                <a:cs typeface="Arial"/>
              </a:rPr>
              <a:t>Казахстана </a:t>
            </a:r>
            <a:r>
              <a:rPr sz="2000" b="1" spc="-165" dirty="0">
                <a:latin typeface="Arial"/>
                <a:cs typeface="Arial"/>
              </a:rPr>
              <a:t>«Новые </a:t>
            </a:r>
            <a:r>
              <a:rPr sz="2000" b="1" spc="-140" dirty="0">
                <a:latin typeface="Arial"/>
                <a:cs typeface="Arial"/>
              </a:rPr>
              <a:t>возможности  </a:t>
            </a:r>
            <a:r>
              <a:rPr sz="2000" b="1" spc="-160" dirty="0">
                <a:latin typeface="Arial"/>
                <a:cs typeface="Arial"/>
              </a:rPr>
              <a:t>развития </a:t>
            </a:r>
            <a:r>
              <a:rPr sz="2000" b="1" spc="-240" dirty="0">
                <a:latin typeface="Arial"/>
                <a:cs typeface="Arial"/>
              </a:rPr>
              <a:t>в </a:t>
            </a:r>
            <a:r>
              <a:rPr sz="2000" b="1" spc="-190" dirty="0">
                <a:latin typeface="Arial"/>
                <a:cs typeface="Arial"/>
              </a:rPr>
              <a:t>условиях </a:t>
            </a:r>
            <a:r>
              <a:rPr sz="2000" b="1" spc="-160" dirty="0">
                <a:latin typeface="Arial"/>
                <a:cs typeface="Arial"/>
              </a:rPr>
              <a:t>четвертой</a:t>
            </a:r>
            <a:r>
              <a:rPr sz="2000" b="1" spc="-225" dirty="0">
                <a:latin typeface="Arial"/>
                <a:cs typeface="Arial"/>
              </a:rPr>
              <a:t> </a:t>
            </a:r>
            <a:r>
              <a:rPr sz="2000" b="1" spc="-145" dirty="0">
                <a:latin typeface="Arial"/>
                <a:cs typeface="Arial"/>
              </a:rPr>
              <a:t>промышленной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45" dirty="0">
                <a:latin typeface="Arial"/>
                <a:cs typeface="Arial"/>
              </a:rPr>
              <a:t>революции» (Астана, </a:t>
            </a:r>
            <a:r>
              <a:rPr sz="2000" b="1" spc="-100" dirty="0">
                <a:latin typeface="Arial"/>
                <a:cs typeface="Arial"/>
              </a:rPr>
              <a:t>10 </a:t>
            </a:r>
            <a:r>
              <a:rPr sz="2000" b="1" spc="-165" dirty="0">
                <a:latin typeface="Arial"/>
                <a:cs typeface="Arial"/>
              </a:rPr>
              <a:t>января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75" dirty="0">
                <a:latin typeface="Arial"/>
                <a:cs typeface="Arial"/>
              </a:rPr>
              <a:t>2018).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5" name="Picture 2" descr="C:\Users\админ\Desktop\президент1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07" y="1387475"/>
            <a:ext cx="4185666" cy="333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9767" y="418540"/>
            <a:ext cx="13666165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363" marR="5080" indent="-347663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ВЕНЧУРНЫЙ КАПИТАЛ - </a:t>
            </a:r>
            <a:r>
              <a:rPr spc="-5" dirty="0"/>
              <a:t>ОСНОВНОЙ </a:t>
            </a:r>
            <a:r>
              <a:rPr dirty="0" smtClean="0"/>
              <a:t>ДРАЙВЕР</a:t>
            </a:r>
            <a:r>
              <a:rPr lang="ru-RU" spc="-90" dirty="0"/>
              <a:t> </a:t>
            </a:r>
            <a:r>
              <a:rPr spc="-5" dirty="0" smtClean="0"/>
              <a:t>МИРОВОГО  </a:t>
            </a:r>
            <a:r>
              <a:rPr spc="-5" dirty="0"/>
              <a:t>ИННОВАЦИОННОГО </a:t>
            </a:r>
            <a:r>
              <a:rPr lang="ru-RU" spc="-5" dirty="0" smtClean="0"/>
              <a:t>       </a:t>
            </a:r>
            <a:r>
              <a:rPr dirty="0" smtClean="0"/>
              <a:t>РАЗВИТИЯ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3415771" y="7533131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369"/>
                </a:lnTo>
              </a:path>
            </a:pathLst>
          </a:custGeom>
          <a:ln w="24384">
            <a:solidFill>
              <a:srgbClr val="A69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96671" y="7463027"/>
            <a:ext cx="228600" cy="1102995"/>
          </a:xfrm>
          <a:custGeom>
            <a:avLst/>
            <a:gdLst/>
            <a:ahLst/>
            <a:cxnLst/>
            <a:rect l="l" t="t" r="r" b="b"/>
            <a:pathLst>
              <a:path w="228600" h="1102995">
                <a:moveTo>
                  <a:pt x="210947" y="0"/>
                </a:moveTo>
                <a:lnTo>
                  <a:pt x="205104" y="1523"/>
                </a:lnTo>
                <a:lnTo>
                  <a:pt x="204343" y="5333"/>
                </a:lnTo>
                <a:lnTo>
                  <a:pt x="761" y="1090802"/>
                </a:lnTo>
                <a:lnTo>
                  <a:pt x="0" y="1094612"/>
                </a:lnTo>
                <a:lnTo>
                  <a:pt x="4572" y="1099184"/>
                </a:lnTo>
                <a:lnTo>
                  <a:pt x="17525" y="1102867"/>
                </a:lnTo>
                <a:lnTo>
                  <a:pt x="23368" y="1101343"/>
                </a:lnTo>
                <a:lnTo>
                  <a:pt x="24002" y="1097533"/>
                </a:lnTo>
                <a:lnTo>
                  <a:pt x="227710" y="11937"/>
                </a:lnTo>
                <a:lnTo>
                  <a:pt x="228472" y="8254"/>
                </a:lnTo>
                <a:lnTo>
                  <a:pt x="223774" y="3682"/>
                </a:lnTo>
                <a:lnTo>
                  <a:pt x="210947" y="0"/>
                </a:lnTo>
                <a:close/>
              </a:path>
            </a:pathLst>
          </a:custGeom>
          <a:solidFill>
            <a:srgbClr val="A6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86460" y="7437119"/>
            <a:ext cx="228600" cy="1102995"/>
          </a:xfrm>
          <a:custGeom>
            <a:avLst/>
            <a:gdLst/>
            <a:ahLst/>
            <a:cxnLst/>
            <a:rect l="l" t="t" r="r" b="b"/>
            <a:pathLst>
              <a:path w="228600" h="1102995">
                <a:moveTo>
                  <a:pt x="17526" y="0"/>
                </a:moveTo>
                <a:lnTo>
                  <a:pt x="4699" y="3810"/>
                </a:lnTo>
                <a:lnTo>
                  <a:pt x="0" y="8255"/>
                </a:lnTo>
                <a:lnTo>
                  <a:pt x="761" y="12065"/>
                </a:lnTo>
                <a:lnTo>
                  <a:pt x="204470" y="1097661"/>
                </a:lnTo>
                <a:lnTo>
                  <a:pt x="205105" y="1101344"/>
                </a:lnTo>
                <a:lnTo>
                  <a:pt x="210947" y="1102868"/>
                </a:lnTo>
                <a:lnTo>
                  <a:pt x="223901" y="1099185"/>
                </a:lnTo>
                <a:lnTo>
                  <a:pt x="228473" y="1094613"/>
                </a:lnTo>
                <a:lnTo>
                  <a:pt x="227711" y="1090930"/>
                </a:lnTo>
                <a:lnTo>
                  <a:pt x="24130" y="5207"/>
                </a:lnTo>
                <a:lnTo>
                  <a:pt x="23368" y="1524"/>
                </a:lnTo>
                <a:lnTo>
                  <a:pt x="17526" y="0"/>
                </a:lnTo>
                <a:close/>
              </a:path>
            </a:pathLst>
          </a:custGeom>
          <a:solidFill>
            <a:srgbClr val="A6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44628" y="6466280"/>
            <a:ext cx="1534795" cy="1066800"/>
          </a:xfrm>
          <a:custGeom>
            <a:avLst/>
            <a:gdLst/>
            <a:ahLst/>
            <a:cxnLst/>
            <a:rect l="l" t="t" r="r" b="b"/>
            <a:pathLst>
              <a:path w="1534794" h="1066800">
                <a:moveTo>
                  <a:pt x="0" y="1066596"/>
                </a:moveTo>
                <a:lnTo>
                  <a:pt x="1534287" y="1066596"/>
                </a:lnTo>
                <a:lnTo>
                  <a:pt x="1534287" y="0"/>
                </a:lnTo>
                <a:lnTo>
                  <a:pt x="0" y="0"/>
                </a:lnTo>
                <a:lnTo>
                  <a:pt x="0" y="1066596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617957" y="6464045"/>
            <a:ext cx="1588135" cy="0"/>
          </a:xfrm>
          <a:custGeom>
            <a:avLst/>
            <a:gdLst/>
            <a:ahLst/>
            <a:cxnLst/>
            <a:rect l="l" t="t" r="r" b="b"/>
            <a:pathLst>
              <a:path w="1588134">
                <a:moveTo>
                  <a:pt x="0" y="0"/>
                </a:moveTo>
                <a:lnTo>
                  <a:pt x="1587753" y="0"/>
                </a:lnTo>
              </a:path>
            </a:pathLst>
          </a:custGeom>
          <a:ln w="44196">
            <a:solidFill>
              <a:srgbClr val="3A39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617957" y="7521701"/>
            <a:ext cx="1588135" cy="0"/>
          </a:xfrm>
          <a:custGeom>
            <a:avLst/>
            <a:gdLst/>
            <a:ahLst/>
            <a:cxnLst/>
            <a:rect l="l" t="t" r="r" b="b"/>
            <a:pathLst>
              <a:path w="1588134">
                <a:moveTo>
                  <a:pt x="0" y="0"/>
                </a:moveTo>
                <a:lnTo>
                  <a:pt x="1587753" y="0"/>
                </a:lnTo>
              </a:path>
            </a:pathLst>
          </a:custGeom>
          <a:ln w="44196">
            <a:solidFill>
              <a:srgbClr val="3A39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54711" y="6922007"/>
            <a:ext cx="175260" cy="142875"/>
          </a:xfrm>
          <a:custGeom>
            <a:avLst/>
            <a:gdLst/>
            <a:ahLst/>
            <a:cxnLst/>
            <a:rect l="l" t="t" r="r" b="b"/>
            <a:pathLst>
              <a:path w="175259" h="142875">
                <a:moveTo>
                  <a:pt x="169672" y="0"/>
                </a:moveTo>
                <a:lnTo>
                  <a:pt x="163576" y="3683"/>
                </a:lnTo>
                <a:lnTo>
                  <a:pt x="157353" y="9651"/>
                </a:lnTo>
                <a:lnTo>
                  <a:pt x="152527" y="14732"/>
                </a:lnTo>
                <a:lnTo>
                  <a:pt x="143637" y="19685"/>
                </a:lnTo>
                <a:lnTo>
                  <a:pt x="128651" y="26415"/>
                </a:lnTo>
                <a:lnTo>
                  <a:pt x="113538" y="32765"/>
                </a:lnTo>
                <a:lnTo>
                  <a:pt x="103886" y="37211"/>
                </a:lnTo>
                <a:lnTo>
                  <a:pt x="95631" y="45338"/>
                </a:lnTo>
                <a:lnTo>
                  <a:pt x="83439" y="60071"/>
                </a:lnTo>
                <a:lnTo>
                  <a:pt x="71755" y="74929"/>
                </a:lnTo>
                <a:lnTo>
                  <a:pt x="64897" y="83565"/>
                </a:lnTo>
                <a:lnTo>
                  <a:pt x="58420" y="88519"/>
                </a:lnTo>
                <a:lnTo>
                  <a:pt x="45212" y="96392"/>
                </a:lnTo>
                <a:lnTo>
                  <a:pt x="26543" y="105410"/>
                </a:lnTo>
                <a:lnTo>
                  <a:pt x="3683" y="114046"/>
                </a:lnTo>
                <a:lnTo>
                  <a:pt x="0" y="142875"/>
                </a:lnTo>
                <a:lnTo>
                  <a:pt x="54229" y="122047"/>
                </a:lnTo>
                <a:lnTo>
                  <a:pt x="93091" y="106299"/>
                </a:lnTo>
                <a:lnTo>
                  <a:pt x="137414" y="57530"/>
                </a:lnTo>
                <a:lnTo>
                  <a:pt x="143764" y="49149"/>
                </a:lnTo>
                <a:lnTo>
                  <a:pt x="149225" y="44576"/>
                </a:lnTo>
                <a:lnTo>
                  <a:pt x="154813" y="39242"/>
                </a:lnTo>
                <a:lnTo>
                  <a:pt x="160401" y="34416"/>
                </a:lnTo>
                <a:lnTo>
                  <a:pt x="165227" y="31496"/>
                </a:lnTo>
                <a:lnTo>
                  <a:pt x="169672" y="26797"/>
                </a:lnTo>
                <a:lnTo>
                  <a:pt x="173228" y="18669"/>
                </a:lnTo>
                <a:lnTo>
                  <a:pt x="175006" y="9398"/>
                </a:lnTo>
                <a:lnTo>
                  <a:pt x="173863" y="1904"/>
                </a:lnTo>
                <a:lnTo>
                  <a:pt x="169672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56235" y="6963155"/>
            <a:ext cx="166370" cy="144145"/>
          </a:xfrm>
          <a:custGeom>
            <a:avLst/>
            <a:gdLst/>
            <a:ahLst/>
            <a:cxnLst/>
            <a:rect l="l" t="t" r="r" b="b"/>
            <a:pathLst>
              <a:path w="166370" h="144145">
                <a:moveTo>
                  <a:pt x="156210" y="0"/>
                </a:moveTo>
                <a:lnTo>
                  <a:pt x="142875" y="2921"/>
                </a:lnTo>
                <a:lnTo>
                  <a:pt x="129159" y="8127"/>
                </a:lnTo>
                <a:lnTo>
                  <a:pt x="119888" y="14731"/>
                </a:lnTo>
                <a:lnTo>
                  <a:pt x="98171" y="31496"/>
                </a:lnTo>
                <a:lnTo>
                  <a:pt x="57277" y="59562"/>
                </a:lnTo>
                <a:lnTo>
                  <a:pt x="0" y="97409"/>
                </a:lnTo>
                <a:lnTo>
                  <a:pt x="2032" y="105028"/>
                </a:lnTo>
                <a:lnTo>
                  <a:pt x="6985" y="121412"/>
                </a:lnTo>
                <a:lnTo>
                  <a:pt x="12446" y="137540"/>
                </a:lnTo>
                <a:lnTo>
                  <a:pt x="16510" y="144144"/>
                </a:lnTo>
                <a:lnTo>
                  <a:pt x="28448" y="137922"/>
                </a:lnTo>
                <a:lnTo>
                  <a:pt x="87757" y="105663"/>
                </a:lnTo>
                <a:lnTo>
                  <a:pt x="96012" y="102235"/>
                </a:lnTo>
                <a:lnTo>
                  <a:pt x="136398" y="88137"/>
                </a:lnTo>
                <a:lnTo>
                  <a:pt x="165227" y="58800"/>
                </a:lnTo>
                <a:lnTo>
                  <a:pt x="165989" y="35940"/>
                </a:lnTo>
                <a:lnTo>
                  <a:pt x="165989" y="12446"/>
                </a:lnTo>
                <a:lnTo>
                  <a:pt x="163957" y="380"/>
                </a:lnTo>
                <a:lnTo>
                  <a:pt x="156210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87300" y="6978397"/>
            <a:ext cx="36574" cy="74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86716" y="6961631"/>
            <a:ext cx="135635" cy="128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55295" y="6908418"/>
            <a:ext cx="138430" cy="88265"/>
          </a:xfrm>
          <a:custGeom>
            <a:avLst/>
            <a:gdLst/>
            <a:ahLst/>
            <a:cxnLst/>
            <a:rect l="l" t="t" r="r" b="b"/>
            <a:pathLst>
              <a:path w="138429" h="88265">
                <a:moveTo>
                  <a:pt x="104901" y="0"/>
                </a:moveTo>
                <a:lnTo>
                  <a:pt x="102870" y="888"/>
                </a:lnTo>
                <a:lnTo>
                  <a:pt x="0" y="75183"/>
                </a:lnTo>
                <a:lnTo>
                  <a:pt x="3809" y="84200"/>
                </a:lnTo>
                <a:lnTo>
                  <a:pt x="3555" y="84200"/>
                </a:lnTo>
                <a:lnTo>
                  <a:pt x="5333" y="86486"/>
                </a:lnTo>
                <a:lnTo>
                  <a:pt x="5969" y="87756"/>
                </a:lnTo>
                <a:lnTo>
                  <a:pt x="20827" y="87629"/>
                </a:lnTo>
                <a:lnTo>
                  <a:pt x="88392" y="48767"/>
                </a:lnTo>
                <a:lnTo>
                  <a:pt x="121793" y="28320"/>
                </a:lnTo>
                <a:lnTo>
                  <a:pt x="123444" y="26796"/>
                </a:lnTo>
                <a:lnTo>
                  <a:pt x="123951" y="20192"/>
                </a:lnTo>
                <a:lnTo>
                  <a:pt x="126746" y="12064"/>
                </a:lnTo>
                <a:lnTo>
                  <a:pt x="138429" y="2031"/>
                </a:lnTo>
                <a:lnTo>
                  <a:pt x="111251" y="2031"/>
                </a:lnTo>
                <a:lnTo>
                  <a:pt x="104901" y="0"/>
                </a:lnTo>
                <a:close/>
              </a:path>
            </a:pathLst>
          </a:custGeom>
          <a:solidFill>
            <a:srgbClr val="2C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766547" y="6899147"/>
            <a:ext cx="33020" cy="11430"/>
          </a:xfrm>
          <a:custGeom>
            <a:avLst/>
            <a:gdLst/>
            <a:ahLst/>
            <a:cxnLst/>
            <a:rect l="l" t="t" r="r" b="b"/>
            <a:pathLst>
              <a:path w="33020" h="11429">
                <a:moveTo>
                  <a:pt x="27685" y="0"/>
                </a:moveTo>
                <a:lnTo>
                  <a:pt x="23622" y="3555"/>
                </a:lnTo>
                <a:lnTo>
                  <a:pt x="8762" y="11048"/>
                </a:lnTo>
                <a:lnTo>
                  <a:pt x="0" y="11302"/>
                </a:lnTo>
                <a:lnTo>
                  <a:pt x="27177" y="11302"/>
                </a:lnTo>
                <a:lnTo>
                  <a:pt x="28067" y="10540"/>
                </a:lnTo>
                <a:lnTo>
                  <a:pt x="32893" y="8127"/>
                </a:lnTo>
                <a:lnTo>
                  <a:pt x="27685" y="0"/>
                </a:lnTo>
                <a:close/>
              </a:path>
            </a:pathLst>
          </a:custGeom>
          <a:solidFill>
            <a:srgbClr val="2C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73583" y="7019289"/>
            <a:ext cx="60960" cy="18415"/>
          </a:xfrm>
          <a:custGeom>
            <a:avLst/>
            <a:gdLst/>
            <a:ahLst/>
            <a:cxnLst/>
            <a:rect l="l" t="t" r="r" b="b"/>
            <a:pathLst>
              <a:path w="60959" h="18415">
                <a:moveTo>
                  <a:pt x="60579" y="0"/>
                </a:moveTo>
                <a:lnTo>
                  <a:pt x="31623" y="0"/>
                </a:lnTo>
                <a:lnTo>
                  <a:pt x="13081" y="1523"/>
                </a:lnTo>
                <a:lnTo>
                  <a:pt x="7493" y="1777"/>
                </a:lnTo>
                <a:lnTo>
                  <a:pt x="0" y="6476"/>
                </a:lnTo>
                <a:lnTo>
                  <a:pt x="1777" y="10032"/>
                </a:lnTo>
                <a:lnTo>
                  <a:pt x="6476" y="18287"/>
                </a:lnTo>
                <a:lnTo>
                  <a:pt x="15113" y="17144"/>
                </a:lnTo>
                <a:lnTo>
                  <a:pt x="36702" y="17144"/>
                </a:lnTo>
                <a:lnTo>
                  <a:pt x="53975" y="13842"/>
                </a:lnTo>
                <a:lnTo>
                  <a:pt x="53340" y="9016"/>
                </a:lnTo>
                <a:lnTo>
                  <a:pt x="52959" y="4190"/>
                </a:lnTo>
                <a:lnTo>
                  <a:pt x="59436" y="4190"/>
                </a:lnTo>
                <a:lnTo>
                  <a:pt x="60579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88696" y="7036434"/>
            <a:ext cx="21590" cy="635"/>
          </a:xfrm>
          <a:custGeom>
            <a:avLst/>
            <a:gdLst/>
            <a:ahLst/>
            <a:cxnLst/>
            <a:rect l="l" t="t" r="r" b="b"/>
            <a:pathLst>
              <a:path w="21590" h="634">
                <a:moveTo>
                  <a:pt x="21589" y="0"/>
                </a:moveTo>
                <a:lnTo>
                  <a:pt x="0" y="0"/>
                </a:lnTo>
                <a:lnTo>
                  <a:pt x="19303" y="508"/>
                </a:lnTo>
                <a:lnTo>
                  <a:pt x="21589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677013" y="6999096"/>
            <a:ext cx="60325" cy="20955"/>
          </a:xfrm>
          <a:custGeom>
            <a:avLst/>
            <a:gdLst/>
            <a:ahLst/>
            <a:cxnLst/>
            <a:rect l="l" t="t" r="r" b="b"/>
            <a:pathLst>
              <a:path w="60325" h="20954">
                <a:moveTo>
                  <a:pt x="12826" y="0"/>
                </a:moveTo>
                <a:lnTo>
                  <a:pt x="4698" y="254"/>
                </a:lnTo>
                <a:lnTo>
                  <a:pt x="0" y="3937"/>
                </a:lnTo>
                <a:lnTo>
                  <a:pt x="0" y="9271"/>
                </a:lnTo>
                <a:lnTo>
                  <a:pt x="3428" y="13208"/>
                </a:lnTo>
                <a:lnTo>
                  <a:pt x="9397" y="16383"/>
                </a:lnTo>
                <a:lnTo>
                  <a:pt x="16763" y="18796"/>
                </a:lnTo>
                <a:lnTo>
                  <a:pt x="22097" y="20447"/>
                </a:lnTo>
                <a:lnTo>
                  <a:pt x="28193" y="20193"/>
                </a:lnTo>
                <a:lnTo>
                  <a:pt x="57150" y="20193"/>
                </a:lnTo>
                <a:lnTo>
                  <a:pt x="60197" y="8636"/>
                </a:lnTo>
                <a:lnTo>
                  <a:pt x="59689" y="1143"/>
                </a:lnTo>
                <a:lnTo>
                  <a:pt x="21716" y="1016"/>
                </a:lnTo>
                <a:lnTo>
                  <a:pt x="12826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83235" y="6943343"/>
            <a:ext cx="71120" cy="57150"/>
          </a:xfrm>
          <a:custGeom>
            <a:avLst/>
            <a:gdLst/>
            <a:ahLst/>
            <a:cxnLst/>
            <a:rect l="l" t="t" r="r" b="b"/>
            <a:pathLst>
              <a:path w="71120" h="57150">
                <a:moveTo>
                  <a:pt x="65786" y="0"/>
                </a:moveTo>
                <a:lnTo>
                  <a:pt x="55880" y="1015"/>
                </a:lnTo>
                <a:lnTo>
                  <a:pt x="43815" y="9524"/>
                </a:lnTo>
                <a:lnTo>
                  <a:pt x="36322" y="10286"/>
                </a:lnTo>
                <a:lnTo>
                  <a:pt x="19177" y="12699"/>
                </a:lnTo>
                <a:lnTo>
                  <a:pt x="14097" y="22859"/>
                </a:lnTo>
                <a:lnTo>
                  <a:pt x="15748" y="27050"/>
                </a:lnTo>
                <a:lnTo>
                  <a:pt x="21082" y="30098"/>
                </a:lnTo>
                <a:lnTo>
                  <a:pt x="36703" y="30860"/>
                </a:lnTo>
                <a:lnTo>
                  <a:pt x="26670" y="35559"/>
                </a:lnTo>
                <a:lnTo>
                  <a:pt x="22098" y="35813"/>
                </a:lnTo>
                <a:lnTo>
                  <a:pt x="13462" y="36575"/>
                </a:lnTo>
                <a:lnTo>
                  <a:pt x="4825" y="38607"/>
                </a:lnTo>
                <a:lnTo>
                  <a:pt x="0" y="42290"/>
                </a:lnTo>
                <a:lnTo>
                  <a:pt x="1650" y="46989"/>
                </a:lnTo>
                <a:lnTo>
                  <a:pt x="8000" y="51434"/>
                </a:lnTo>
                <a:lnTo>
                  <a:pt x="16129" y="54863"/>
                </a:lnTo>
                <a:lnTo>
                  <a:pt x="22733" y="56641"/>
                </a:lnTo>
                <a:lnTo>
                  <a:pt x="15494" y="56768"/>
                </a:lnTo>
                <a:lnTo>
                  <a:pt x="53467" y="56768"/>
                </a:lnTo>
                <a:lnTo>
                  <a:pt x="59309" y="50418"/>
                </a:lnTo>
                <a:lnTo>
                  <a:pt x="62611" y="45846"/>
                </a:lnTo>
                <a:lnTo>
                  <a:pt x="65786" y="41274"/>
                </a:lnTo>
                <a:lnTo>
                  <a:pt x="62611" y="31622"/>
                </a:lnTo>
                <a:lnTo>
                  <a:pt x="62230" y="27050"/>
                </a:lnTo>
                <a:lnTo>
                  <a:pt x="61849" y="24383"/>
                </a:lnTo>
                <a:lnTo>
                  <a:pt x="70612" y="21335"/>
                </a:lnTo>
                <a:lnTo>
                  <a:pt x="68580" y="14223"/>
                </a:lnTo>
                <a:lnTo>
                  <a:pt x="65786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59283" y="7007351"/>
            <a:ext cx="66675" cy="133985"/>
          </a:xfrm>
          <a:custGeom>
            <a:avLst/>
            <a:gdLst/>
            <a:ahLst/>
            <a:cxnLst/>
            <a:rect l="l" t="t" r="r" b="b"/>
            <a:pathLst>
              <a:path w="66675" h="133984">
                <a:moveTo>
                  <a:pt x="28829" y="0"/>
                </a:moveTo>
                <a:lnTo>
                  <a:pt x="0" y="13080"/>
                </a:lnTo>
                <a:lnTo>
                  <a:pt x="6604" y="133857"/>
                </a:lnTo>
                <a:lnTo>
                  <a:pt x="66548" y="114172"/>
                </a:lnTo>
                <a:lnTo>
                  <a:pt x="2882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43816" y="6841235"/>
            <a:ext cx="344170" cy="365760"/>
          </a:xfrm>
          <a:custGeom>
            <a:avLst/>
            <a:gdLst/>
            <a:ahLst/>
            <a:cxnLst/>
            <a:rect l="l" t="t" r="r" b="b"/>
            <a:pathLst>
              <a:path w="344170" h="365759">
                <a:moveTo>
                  <a:pt x="32892" y="0"/>
                </a:moveTo>
                <a:lnTo>
                  <a:pt x="13207" y="86233"/>
                </a:lnTo>
                <a:lnTo>
                  <a:pt x="2920" y="148589"/>
                </a:lnTo>
                <a:lnTo>
                  <a:pt x="0" y="184023"/>
                </a:lnTo>
                <a:lnTo>
                  <a:pt x="18541" y="211200"/>
                </a:lnTo>
                <a:lnTo>
                  <a:pt x="58674" y="266319"/>
                </a:lnTo>
                <a:lnTo>
                  <a:pt x="101091" y="323596"/>
                </a:lnTo>
                <a:lnTo>
                  <a:pt x="126237" y="356997"/>
                </a:lnTo>
                <a:lnTo>
                  <a:pt x="172084" y="365633"/>
                </a:lnTo>
                <a:lnTo>
                  <a:pt x="245617" y="348869"/>
                </a:lnTo>
                <a:lnTo>
                  <a:pt x="313943" y="325120"/>
                </a:lnTo>
                <a:lnTo>
                  <a:pt x="344169" y="313055"/>
                </a:lnTo>
                <a:lnTo>
                  <a:pt x="327151" y="214122"/>
                </a:lnTo>
                <a:lnTo>
                  <a:pt x="172465" y="214122"/>
                </a:lnTo>
                <a:lnTo>
                  <a:pt x="156336" y="186309"/>
                </a:lnTo>
                <a:lnTo>
                  <a:pt x="124713" y="132587"/>
                </a:lnTo>
                <a:lnTo>
                  <a:pt x="89026" y="70104"/>
                </a:lnTo>
                <a:lnTo>
                  <a:pt x="60959" y="16129"/>
                </a:lnTo>
                <a:lnTo>
                  <a:pt x="51688" y="4445"/>
                </a:lnTo>
                <a:lnTo>
                  <a:pt x="41275" y="126"/>
                </a:lnTo>
                <a:lnTo>
                  <a:pt x="32892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16281" y="7000239"/>
            <a:ext cx="154940" cy="55244"/>
          </a:xfrm>
          <a:custGeom>
            <a:avLst/>
            <a:gdLst/>
            <a:ahLst/>
            <a:cxnLst/>
            <a:rect l="l" t="t" r="r" b="b"/>
            <a:pathLst>
              <a:path w="154940" h="55245">
                <a:moveTo>
                  <a:pt x="145288" y="0"/>
                </a:moveTo>
                <a:lnTo>
                  <a:pt x="123698" y="10921"/>
                </a:lnTo>
                <a:lnTo>
                  <a:pt x="75565" y="33654"/>
                </a:lnTo>
                <a:lnTo>
                  <a:pt x="26035" y="53339"/>
                </a:lnTo>
                <a:lnTo>
                  <a:pt x="0" y="55117"/>
                </a:lnTo>
                <a:lnTo>
                  <a:pt x="154686" y="55117"/>
                </a:lnTo>
                <a:lnTo>
                  <a:pt x="145288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22607" y="7415783"/>
            <a:ext cx="118872" cy="182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731752" y="6833615"/>
            <a:ext cx="187325" cy="632460"/>
          </a:xfrm>
          <a:custGeom>
            <a:avLst/>
            <a:gdLst/>
            <a:ahLst/>
            <a:cxnLst/>
            <a:rect l="l" t="t" r="r" b="b"/>
            <a:pathLst>
              <a:path w="187325" h="632459">
                <a:moveTo>
                  <a:pt x="127507" y="0"/>
                </a:moveTo>
                <a:lnTo>
                  <a:pt x="96774" y="71628"/>
                </a:lnTo>
                <a:lnTo>
                  <a:pt x="87629" y="128143"/>
                </a:lnTo>
                <a:lnTo>
                  <a:pt x="78231" y="189738"/>
                </a:lnTo>
                <a:lnTo>
                  <a:pt x="69342" y="247142"/>
                </a:lnTo>
                <a:lnTo>
                  <a:pt x="61975" y="290703"/>
                </a:lnTo>
                <a:lnTo>
                  <a:pt x="57403" y="311404"/>
                </a:lnTo>
                <a:lnTo>
                  <a:pt x="44957" y="364871"/>
                </a:lnTo>
                <a:lnTo>
                  <a:pt x="25653" y="466725"/>
                </a:lnTo>
                <a:lnTo>
                  <a:pt x="7874" y="565404"/>
                </a:lnTo>
                <a:lnTo>
                  <a:pt x="0" y="609727"/>
                </a:lnTo>
                <a:lnTo>
                  <a:pt x="118491" y="632206"/>
                </a:lnTo>
                <a:lnTo>
                  <a:pt x="137032" y="536956"/>
                </a:lnTo>
                <a:lnTo>
                  <a:pt x="154177" y="443230"/>
                </a:lnTo>
                <a:lnTo>
                  <a:pt x="171196" y="340995"/>
                </a:lnTo>
                <a:lnTo>
                  <a:pt x="177419" y="285496"/>
                </a:lnTo>
                <a:lnTo>
                  <a:pt x="181737" y="222504"/>
                </a:lnTo>
                <a:lnTo>
                  <a:pt x="184403" y="162941"/>
                </a:lnTo>
                <a:lnTo>
                  <a:pt x="186054" y="117856"/>
                </a:lnTo>
                <a:lnTo>
                  <a:pt x="187071" y="97917"/>
                </a:lnTo>
                <a:lnTo>
                  <a:pt x="179577" y="75692"/>
                </a:lnTo>
                <a:lnTo>
                  <a:pt x="158876" y="42799"/>
                </a:lnTo>
                <a:lnTo>
                  <a:pt x="137414" y="12954"/>
                </a:lnTo>
                <a:lnTo>
                  <a:pt x="127507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51564" y="8403335"/>
            <a:ext cx="140207" cy="179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763756" y="7385303"/>
            <a:ext cx="487680" cy="1077595"/>
          </a:xfrm>
          <a:custGeom>
            <a:avLst/>
            <a:gdLst/>
            <a:ahLst/>
            <a:cxnLst/>
            <a:rect l="l" t="t" r="r" b="b"/>
            <a:pathLst>
              <a:path w="487679" h="1077595">
                <a:moveTo>
                  <a:pt x="149478" y="0"/>
                </a:moveTo>
                <a:lnTo>
                  <a:pt x="134493" y="38862"/>
                </a:lnTo>
                <a:lnTo>
                  <a:pt x="122682" y="86867"/>
                </a:lnTo>
                <a:lnTo>
                  <a:pt x="113157" y="141477"/>
                </a:lnTo>
                <a:lnTo>
                  <a:pt x="105155" y="199897"/>
                </a:lnTo>
                <a:lnTo>
                  <a:pt x="98044" y="259587"/>
                </a:lnTo>
                <a:lnTo>
                  <a:pt x="93599" y="297941"/>
                </a:lnTo>
                <a:lnTo>
                  <a:pt x="81915" y="401446"/>
                </a:lnTo>
                <a:lnTo>
                  <a:pt x="75438" y="457707"/>
                </a:lnTo>
                <a:lnTo>
                  <a:pt x="69215" y="510793"/>
                </a:lnTo>
                <a:lnTo>
                  <a:pt x="63753" y="556259"/>
                </a:lnTo>
                <a:lnTo>
                  <a:pt x="59563" y="589787"/>
                </a:lnTo>
                <a:lnTo>
                  <a:pt x="47878" y="679576"/>
                </a:lnTo>
                <a:lnTo>
                  <a:pt x="27686" y="836929"/>
                </a:lnTo>
                <a:lnTo>
                  <a:pt x="0" y="1053337"/>
                </a:lnTo>
                <a:lnTo>
                  <a:pt x="147066" y="1077340"/>
                </a:lnTo>
                <a:lnTo>
                  <a:pt x="160274" y="1008633"/>
                </a:lnTo>
                <a:lnTo>
                  <a:pt x="190119" y="854582"/>
                </a:lnTo>
                <a:lnTo>
                  <a:pt x="221615" y="693673"/>
                </a:lnTo>
                <a:lnTo>
                  <a:pt x="240157" y="603884"/>
                </a:lnTo>
                <a:lnTo>
                  <a:pt x="255650" y="541273"/>
                </a:lnTo>
                <a:lnTo>
                  <a:pt x="314451" y="302513"/>
                </a:lnTo>
                <a:lnTo>
                  <a:pt x="452882" y="302513"/>
                </a:lnTo>
                <a:lnTo>
                  <a:pt x="455929" y="277113"/>
                </a:lnTo>
                <a:lnTo>
                  <a:pt x="477647" y="98170"/>
                </a:lnTo>
                <a:lnTo>
                  <a:pt x="487172" y="20065"/>
                </a:lnTo>
                <a:lnTo>
                  <a:pt x="149478" y="0"/>
                </a:lnTo>
                <a:close/>
              </a:path>
            </a:pathLst>
          </a:custGeom>
          <a:solidFill>
            <a:srgbClr val="2C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57633" y="7687817"/>
            <a:ext cx="159385" cy="740410"/>
          </a:xfrm>
          <a:custGeom>
            <a:avLst/>
            <a:gdLst/>
            <a:ahLst/>
            <a:cxnLst/>
            <a:rect l="l" t="t" r="r" b="b"/>
            <a:pathLst>
              <a:path w="159384" h="740409">
                <a:moveTo>
                  <a:pt x="159004" y="0"/>
                </a:moveTo>
                <a:lnTo>
                  <a:pt x="20574" y="0"/>
                </a:lnTo>
                <a:lnTo>
                  <a:pt x="25019" y="49403"/>
                </a:lnTo>
                <a:lnTo>
                  <a:pt x="33527" y="160782"/>
                </a:lnTo>
                <a:lnTo>
                  <a:pt x="38354" y="279146"/>
                </a:lnTo>
                <a:lnTo>
                  <a:pt x="32385" y="349504"/>
                </a:lnTo>
                <a:lnTo>
                  <a:pt x="19431" y="425831"/>
                </a:lnTo>
                <a:lnTo>
                  <a:pt x="9271" y="557530"/>
                </a:lnTo>
                <a:lnTo>
                  <a:pt x="2413" y="682244"/>
                </a:lnTo>
                <a:lnTo>
                  <a:pt x="0" y="737743"/>
                </a:lnTo>
                <a:lnTo>
                  <a:pt x="72898" y="739902"/>
                </a:lnTo>
                <a:lnTo>
                  <a:pt x="79501" y="684403"/>
                </a:lnTo>
                <a:lnTo>
                  <a:pt x="94742" y="555371"/>
                </a:lnTo>
                <a:lnTo>
                  <a:pt x="111887" y="409067"/>
                </a:lnTo>
                <a:lnTo>
                  <a:pt x="123698" y="301371"/>
                </a:lnTo>
                <a:lnTo>
                  <a:pt x="138557" y="170942"/>
                </a:lnTo>
                <a:lnTo>
                  <a:pt x="159004" y="0"/>
                </a:lnTo>
                <a:close/>
              </a:path>
            </a:pathLst>
          </a:custGeom>
          <a:solidFill>
            <a:srgbClr val="2C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039600" y="8382000"/>
            <a:ext cx="228600" cy="176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824716" y="7409688"/>
            <a:ext cx="420370" cy="1056640"/>
          </a:xfrm>
          <a:custGeom>
            <a:avLst/>
            <a:gdLst/>
            <a:ahLst/>
            <a:cxnLst/>
            <a:rect l="l" t="t" r="r" b="b"/>
            <a:pathLst>
              <a:path w="420370" h="1056640">
                <a:moveTo>
                  <a:pt x="420242" y="0"/>
                </a:moveTo>
                <a:lnTo>
                  <a:pt x="191388" y="0"/>
                </a:lnTo>
                <a:lnTo>
                  <a:pt x="187705" y="34925"/>
                </a:lnTo>
                <a:lnTo>
                  <a:pt x="181228" y="79756"/>
                </a:lnTo>
                <a:lnTo>
                  <a:pt x="172592" y="131953"/>
                </a:lnTo>
                <a:lnTo>
                  <a:pt x="162178" y="189738"/>
                </a:lnTo>
                <a:lnTo>
                  <a:pt x="150749" y="250571"/>
                </a:lnTo>
                <a:lnTo>
                  <a:pt x="138683" y="312420"/>
                </a:lnTo>
                <a:lnTo>
                  <a:pt x="126618" y="373253"/>
                </a:lnTo>
                <a:lnTo>
                  <a:pt x="115061" y="430530"/>
                </a:lnTo>
                <a:lnTo>
                  <a:pt x="104520" y="482346"/>
                </a:lnTo>
                <a:lnTo>
                  <a:pt x="95630" y="526415"/>
                </a:lnTo>
                <a:lnTo>
                  <a:pt x="88900" y="560578"/>
                </a:lnTo>
                <a:lnTo>
                  <a:pt x="84835" y="582676"/>
                </a:lnTo>
                <a:lnTo>
                  <a:pt x="76707" y="628777"/>
                </a:lnTo>
                <a:lnTo>
                  <a:pt x="66675" y="682498"/>
                </a:lnTo>
                <a:lnTo>
                  <a:pt x="55244" y="741299"/>
                </a:lnTo>
                <a:lnTo>
                  <a:pt x="31495" y="862584"/>
                </a:lnTo>
                <a:lnTo>
                  <a:pt x="20574" y="919607"/>
                </a:lnTo>
                <a:lnTo>
                  <a:pt x="11175" y="970407"/>
                </a:lnTo>
                <a:lnTo>
                  <a:pt x="4063" y="1012317"/>
                </a:lnTo>
                <a:lnTo>
                  <a:pt x="0" y="1042543"/>
                </a:lnTo>
                <a:lnTo>
                  <a:pt x="101980" y="1056132"/>
                </a:lnTo>
                <a:lnTo>
                  <a:pt x="141097" y="846074"/>
                </a:lnTo>
                <a:lnTo>
                  <a:pt x="169925" y="693928"/>
                </a:lnTo>
                <a:lnTo>
                  <a:pt x="187070" y="608203"/>
                </a:lnTo>
                <a:lnTo>
                  <a:pt x="202945" y="542671"/>
                </a:lnTo>
                <a:lnTo>
                  <a:pt x="221233" y="465582"/>
                </a:lnTo>
                <a:lnTo>
                  <a:pt x="223265" y="442976"/>
                </a:lnTo>
                <a:lnTo>
                  <a:pt x="241934" y="340106"/>
                </a:lnTo>
                <a:lnTo>
                  <a:pt x="257048" y="297307"/>
                </a:lnTo>
                <a:lnTo>
                  <a:pt x="263270" y="288671"/>
                </a:lnTo>
                <a:lnTo>
                  <a:pt x="407415" y="288671"/>
                </a:lnTo>
                <a:lnTo>
                  <a:pt x="410082" y="236728"/>
                </a:lnTo>
                <a:lnTo>
                  <a:pt x="417322" y="71755"/>
                </a:lnTo>
                <a:lnTo>
                  <a:pt x="420242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011659" y="7698358"/>
            <a:ext cx="220979" cy="742950"/>
          </a:xfrm>
          <a:custGeom>
            <a:avLst/>
            <a:gdLst/>
            <a:ahLst/>
            <a:cxnLst/>
            <a:rect l="l" t="t" r="r" b="b"/>
            <a:pathLst>
              <a:path w="220979" h="742950">
                <a:moveTo>
                  <a:pt x="220472" y="0"/>
                </a:moveTo>
                <a:lnTo>
                  <a:pt x="76326" y="0"/>
                </a:lnTo>
                <a:lnTo>
                  <a:pt x="34290" y="176911"/>
                </a:lnTo>
                <a:lnTo>
                  <a:pt x="19685" y="342773"/>
                </a:lnTo>
                <a:lnTo>
                  <a:pt x="15621" y="421386"/>
                </a:lnTo>
                <a:lnTo>
                  <a:pt x="8890" y="553974"/>
                </a:lnTo>
                <a:lnTo>
                  <a:pt x="0" y="733932"/>
                </a:lnTo>
                <a:lnTo>
                  <a:pt x="158496" y="742823"/>
                </a:lnTo>
                <a:lnTo>
                  <a:pt x="178689" y="533400"/>
                </a:lnTo>
                <a:lnTo>
                  <a:pt x="194564" y="369824"/>
                </a:lnTo>
                <a:lnTo>
                  <a:pt x="205867" y="254000"/>
                </a:lnTo>
                <a:lnTo>
                  <a:pt x="214122" y="130429"/>
                </a:lnTo>
                <a:lnTo>
                  <a:pt x="220472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045950" y="7698358"/>
            <a:ext cx="42545" cy="177165"/>
          </a:xfrm>
          <a:custGeom>
            <a:avLst/>
            <a:gdLst/>
            <a:ahLst/>
            <a:cxnLst/>
            <a:rect l="l" t="t" r="r" b="b"/>
            <a:pathLst>
              <a:path w="42545" h="177165">
                <a:moveTo>
                  <a:pt x="42036" y="0"/>
                </a:moveTo>
                <a:lnTo>
                  <a:pt x="35814" y="8636"/>
                </a:lnTo>
                <a:lnTo>
                  <a:pt x="20700" y="51435"/>
                </a:lnTo>
                <a:lnTo>
                  <a:pt x="2031" y="154305"/>
                </a:lnTo>
                <a:lnTo>
                  <a:pt x="0" y="176911"/>
                </a:lnTo>
                <a:lnTo>
                  <a:pt x="42036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015216" y="6693407"/>
            <a:ext cx="152400" cy="323215"/>
          </a:xfrm>
          <a:custGeom>
            <a:avLst/>
            <a:gdLst/>
            <a:ahLst/>
            <a:cxnLst/>
            <a:rect l="l" t="t" r="r" b="b"/>
            <a:pathLst>
              <a:path w="152400" h="323215">
                <a:moveTo>
                  <a:pt x="139826" y="0"/>
                </a:moveTo>
                <a:lnTo>
                  <a:pt x="10286" y="8509"/>
                </a:lnTo>
                <a:lnTo>
                  <a:pt x="5460" y="92583"/>
                </a:lnTo>
                <a:lnTo>
                  <a:pt x="2031" y="156590"/>
                </a:lnTo>
                <a:lnTo>
                  <a:pt x="0" y="198754"/>
                </a:lnTo>
                <a:lnTo>
                  <a:pt x="6603" y="232790"/>
                </a:lnTo>
                <a:lnTo>
                  <a:pt x="25273" y="277749"/>
                </a:lnTo>
                <a:lnTo>
                  <a:pt x="51942" y="314198"/>
                </a:lnTo>
                <a:lnTo>
                  <a:pt x="82930" y="323088"/>
                </a:lnTo>
                <a:lnTo>
                  <a:pt x="111505" y="287654"/>
                </a:lnTo>
                <a:lnTo>
                  <a:pt x="133350" y="225044"/>
                </a:lnTo>
                <a:lnTo>
                  <a:pt x="147319" y="165226"/>
                </a:lnTo>
                <a:lnTo>
                  <a:pt x="152145" y="138557"/>
                </a:lnTo>
                <a:lnTo>
                  <a:pt x="139826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015216" y="6710171"/>
            <a:ext cx="89535" cy="323215"/>
          </a:xfrm>
          <a:custGeom>
            <a:avLst/>
            <a:gdLst/>
            <a:ahLst/>
            <a:cxnLst/>
            <a:rect l="l" t="t" r="r" b="b"/>
            <a:pathLst>
              <a:path w="89534" h="323215">
                <a:moveTo>
                  <a:pt x="66420" y="0"/>
                </a:moveTo>
                <a:lnTo>
                  <a:pt x="10159" y="3937"/>
                </a:lnTo>
                <a:lnTo>
                  <a:pt x="5460" y="88392"/>
                </a:lnTo>
                <a:lnTo>
                  <a:pt x="2031" y="152654"/>
                </a:lnTo>
                <a:lnTo>
                  <a:pt x="0" y="194818"/>
                </a:lnTo>
                <a:lnTo>
                  <a:pt x="7874" y="229108"/>
                </a:lnTo>
                <a:lnTo>
                  <a:pt x="28828" y="275082"/>
                </a:lnTo>
                <a:lnTo>
                  <a:pt x="57784" y="312928"/>
                </a:lnTo>
                <a:lnTo>
                  <a:pt x="89407" y="322961"/>
                </a:lnTo>
                <a:lnTo>
                  <a:pt x="66420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091416" y="6792467"/>
            <a:ext cx="207645" cy="784860"/>
          </a:xfrm>
          <a:custGeom>
            <a:avLst/>
            <a:gdLst/>
            <a:ahLst/>
            <a:cxnLst/>
            <a:rect l="l" t="t" r="r" b="b"/>
            <a:pathLst>
              <a:path w="207645" h="784859">
                <a:moveTo>
                  <a:pt x="84708" y="0"/>
                </a:moveTo>
                <a:lnTo>
                  <a:pt x="44068" y="88138"/>
                </a:lnTo>
                <a:lnTo>
                  <a:pt x="15748" y="152273"/>
                </a:lnTo>
                <a:lnTo>
                  <a:pt x="2031" y="189103"/>
                </a:lnTo>
                <a:lnTo>
                  <a:pt x="0" y="250571"/>
                </a:lnTo>
                <a:lnTo>
                  <a:pt x="126" y="302133"/>
                </a:lnTo>
                <a:lnTo>
                  <a:pt x="507" y="348234"/>
                </a:lnTo>
                <a:lnTo>
                  <a:pt x="1524" y="405638"/>
                </a:lnTo>
                <a:lnTo>
                  <a:pt x="2539" y="464820"/>
                </a:lnTo>
                <a:lnTo>
                  <a:pt x="5079" y="582803"/>
                </a:lnTo>
                <a:lnTo>
                  <a:pt x="6095" y="636905"/>
                </a:lnTo>
                <a:lnTo>
                  <a:pt x="6857" y="684911"/>
                </a:lnTo>
                <a:lnTo>
                  <a:pt x="7111" y="724535"/>
                </a:lnTo>
                <a:lnTo>
                  <a:pt x="42544" y="760603"/>
                </a:lnTo>
                <a:lnTo>
                  <a:pt x="88773" y="779780"/>
                </a:lnTo>
                <a:lnTo>
                  <a:pt x="134874" y="784352"/>
                </a:lnTo>
                <a:lnTo>
                  <a:pt x="170052" y="776986"/>
                </a:lnTo>
                <a:lnTo>
                  <a:pt x="183768" y="760222"/>
                </a:lnTo>
                <a:lnTo>
                  <a:pt x="181228" y="707009"/>
                </a:lnTo>
                <a:lnTo>
                  <a:pt x="177800" y="655447"/>
                </a:lnTo>
                <a:lnTo>
                  <a:pt x="173735" y="605917"/>
                </a:lnTo>
                <a:lnTo>
                  <a:pt x="169672" y="559308"/>
                </a:lnTo>
                <a:lnTo>
                  <a:pt x="166242" y="516001"/>
                </a:lnTo>
                <a:lnTo>
                  <a:pt x="163956" y="476885"/>
                </a:lnTo>
                <a:lnTo>
                  <a:pt x="164464" y="405638"/>
                </a:lnTo>
                <a:lnTo>
                  <a:pt x="170560" y="346202"/>
                </a:lnTo>
                <a:lnTo>
                  <a:pt x="178307" y="302133"/>
                </a:lnTo>
                <a:lnTo>
                  <a:pt x="183768" y="276733"/>
                </a:lnTo>
                <a:lnTo>
                  <a:pt x="190753" y="236728"/>
                </a:lnTo>
                <a:lnTo>
                  <a:pt x="199262" y="179959"/>
                </a:lnTo>
                <a:lnTo>
                  <a:pt x="205866" y="123698"/>
                </a:lnTo>
                <a:lnTo>
                  <a:pt x="207136" y="85598"/>
                </a:lnTo>
                <a:lnTo>
                  <a:pt x="205104" y="66802"/>
                </a:lnTo>
                <a:lnTo>
                  <a:pt x="179197" y="37719"/>
                </a:lnTo>
                <a:lnTo>
                  <a:pt x="133603" y="18415"/>
                </a:lnTo>
                <a:lnTo>
                  <a:pt x="89153" y="1397"/>
                </a:lnTo>
                <a:lnTo>
                  <a:pt x="84708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099035" y="6775703"/>
            <a:ext cx="108203" cy="185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53671" y="6780276"/>
            <a:ext cx="254635" cy="789305"/>
          </a:xfrm>
          <a:custGeom>
            <a:avLst/>
            <a:gdLst/>
            <a:ahLst/>
            <a:cxnLst/>
            <a:rect l="l" t="t" r="r" b="b"/>
            <a:pathLst>
              <a:path w="254634" h="789304">
                <a:moveTo>
                  <a:pt x="137541" y="0"/>
                </a:moveTo>
                <a:lnTo>
                  <a:pt x="67436" y="25654"/>
                </a:lnTo>
                <a:lnTo>
                  <a:pt x="11175" y="47371"/>
                </a:lnTo>
                <a:lnTo>
                  <a:pt x="0" y="59563"/>
                </a:lnTo>
                <a:lnTo>
                  <a:pt x="5206" y="79121"/>
                </a:lnTo>
                <a:lnTo>
                  <a:pt x="18796" y="106299"/>
                </a:lnTo>
                <a:lnTo>
                  <a:pt x="32766" y="141097"/>
                </a:lnTo>
                <a:lnTo>
                  <a:pt x="43814" y="205613"/>
                </a:lnTo>
                <a:lnTo>
                  <a:pt x="49402" y="257683"/>
                </a:lnTo>
                <a:lnTo>
                  <a:pt x="54991" y="321437"/>
                </a:lnTo>
                <a:lnTo>
                  <a:pt x="60325" y="395859"/>
                </a:lnTo>
                <a:lnTo>
                  <a:pt x="58674" y="421894"/>
                </a:lnTo>
                <a:lnTo>
                  <a:pt x="52324" y="466090"/>
                </a:lnTo>
                <a:lnTo>
                  <a:pt x="42925" y="522605"/>
                </a:lnTo>
                <a:lnTo>
                  <a:pt x="32003" y="585343"/>
                </a:lnTo>
                <a:lnTo>
                  <a:pt x="20700" y="648589"/>
                </a:lnTo>
                <a:lnTo>
                  <a:pt x="10795" y="706628"/>
                </a:lnTo>
                <a:lnTo>
                  <a:pt x="3555" y="752856"/>
                </a:lnTo>
                <a:lnTo>
                  <a:pt x="49149" y="775081"/>
                </a:lnTo>
                <a:lnTo>
                  <a:pt x="95376" y="784606"/>
                </a:lnTo>
                <a:lnTo>
                  <a:pt x="146176" y="789178"/>
                </a:lnTo>
                <a:lnTo>
                  <a:pt x="193039" y="786257"/>
                </a:lnTo>
                <a:lnTo>
                  <a:pt x="241426" y="745617"/>
                </a:lnTo>
                <a:lnTo>
                  <a:pt x="245109" y="706374"/>
                </a:lnTo>
                <a:lnTo>
                  <a:pt x="248157" y="660146"/>
                </a:lnTo>
                <a:lnTo>
                  <a:pt x="250698" y="607949"/>
                </a:lnTo>
                <a:lnTo>
                  <a:pt x="252602" y="551688"/>
                </a:lnTo>
                <a:lnTo>
                  <a:pt x="253873" y="493014"/>
                </a:lnTo>
                <a:lnTo>
                  <a:pt x="254380" y="433451"/>
                </a:lnTo>
                <a:lnTo>
                  <a:pt x="254380" y="374904"/>
                </a:lnTo>
                <a:lnTo>
                  <a:pt x="253492" y="318897"/>
                </a:lnTo>
                <a:lnTo>
                  <a:pt x="252095" y="266954"/>
                </a:lnTo>
                <a:lnTo>
                  <a:pt x="249808" y="220980"/>
                </a:lnTo>
                <a:lnTo>
                  <a:pt x="246760" y="182499"/>
                </a:lnTo>
                <a:lnTo>
                  <a:pt x="228980" y="146812"/>
                </a:lnTo>
                <a:lnTo>
                  <a:pt x="191516" y="84836"/>
                </a:lnTo>
                <a:lnTo>
                  <a:pt x="154431" y="26162"/>
                </a:lnTo>
                <a:lnTo>
                  <a:pt x="137541" y="0"/>
                </a:lnTo>
                <a:close/>
              </a:path>
            </a:pathLst>
          </a:custGeom>
          <a:solidFill>
            <a:srgbClr val="2C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967971" y="6761988"/>
            <a:ext cx="134111" cy="2011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080747" y="6662927"/>
            <a:ext cx="91440" cy="80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025883" y="6693407"/>
            <a:ext cx="144779" cy="2026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95404" y="6498335"/>
            <a:ext cx="218440" cy="292735"/>
          </a:xfrm>
          <a:custGeom>
            <a:avLst/>
            <a:gdLst/>
            <a:ahLst/>
            <a:cxnLst/>
            <a:rect l="l" t="t" r="r" b="b"/>
            <a:pathLst>
              <a:path w="218440" h="292734">
                <a:moveTo>
                  <a:pt x="131952" y="0"/>
                </a:moveTo>
                <a:lnTo>
                  <a:pt x="79628" y="1650"/>
                </a:lnTo>
                <a:lnTo>
                  <a:pt x="46863" y="21462"/>
                </a:lnTo>
                <a:lnTo>
                  <a:pt x="28575" y="54737"/>
                </a:lnTo>
                <a:lnTo>
                  <a:pt x="19050" y="96774"/>
                </a:lnTo>
                <a:lnTo>
                  <a:pt x="9778" y="100075"/>
                </a:lnTo>
                <a:lnTo>
                  <a:pt x="4318" y="109220"/>
                </a:lnTo>
                <a:lnTo>
                  <a:pt x="1524" y="122936"/>
                </a:lnTo>
                <a:lnTo>
                  <a:pt x="0" y="139826"/>
                </a:lnTo>
                <a:lnTo>
                  <a:pt x="380" y="153162"/>
                </a:lnTo>
                <a:lnTo>
                  <a:pt x="3301" y="165100"/>
                </a:lnTo>
                <a:lnTo>
                  <a:pt x="8509" y="175006"/>
                </a:lnTo>
                <a:lnTo>
                  <a:pt x="15621" y="182245"/>
                </a:lnTo>
                <a:lnTo>
                  <a:pt x="25146" y="222250"/>
                </a:lnTo>
                <a:lnTo>
                  <a:pt x="41782" y="256412"/>
                </a:lnTo>
                <a:lnTo>
                  <a:pt x="64770" y="281050"/>
                </a:lnTo>
                <a:lnTo>
                  <a:pt x="93345" y="292481"/>
                </a:lnTo>
                <a:lnTo>
                  <a:pt x="133476" y="283718"/>
                </a:lnTo>
                <a:lnTo>
                  <a:pt x="169672" y="252475"/>
                </a:lnTo>
                <a:lnTo>
                  <a:pt x="197103" y="206375"/>
                </a:lnTo>
                <a:lnTo>
                  <a:pt x="211581" y="152654"/>
                </a:lnTo>
                <a:lnTo>
                  <a:pt x="216789" y="110109"/>
                </a:lnTo>
                <a:lnTo>
                  <a:pt x="217931" y="71500"/>
                </a:lnTo>
                <a:lnTo>
                  <a:pt x="208406" y="39116"/>
                </a:lnTo>
                <a:lnTo>
                  <a:pt x="181864" y="14605"/>
                </a:lnTo>
                <a:lnTo>
                  <a:pt x="131952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083795" y="6498335"/>
            <a:ext cx="146050" cy="290830"/>
          </a:xfrm>
          <a:custGeom>
            <a:avLst/>
            <a:gdLst/>
            <a:ahLst/>
            <a:cxnLst/>
            <a:rect l="l" t="t" r="r" b="b"/>
            <a:pathLst>
              <a:path w="146050" h="290829">
                <a:moveTo>
                  <a:pt x="45338" y="0"/>
                </a:moveTo>
                <a:lnTo>
                  <a:pt x="0" y="289687"/>
                </a:lnTo>
                <a:lnTo>
                  <a:pt x="5333" y="290702"/>
                </a:lnTo>
                <a:lnTo>
                  <a:pt x="35686" y="286638"/>
                </a:lnTo>
                <a:lnTo>
                  <a:pt x="64261" y="269367"/>
                </a:lnTo>
                <a:lnTo>
                  <a:pt x="89534" y="241681"/>
                </a:lnTo>
                <a:lnTo>
                  <a:pt x="109474" y="206883"/>
                </a:lnTo>
                <a:lnTo>
                  <a:pt x="120014" y="203200"/>
                </a:lnTo>
                <a:lnTo>
                  <a:pt x="141731" y="169037"/>
                </a:lnTo>
                <a:lnTo>
                  <a:pt x="145796" y="137922"/>
                </a:lnTo>
                <a:lnTo>
                  <a:pt x="142621" y="127635"/>
                </a:lnTo>
                <a:lnTo>
                  <a:pt x="133603" y="122300"/>
                </a:lnTo>
                <a:lnTo>
                  <a:pt x="128777" y="122047"/>
                </a:lnTo>
                <a:lnTo>
                  <a:pt x="131825" y="79501"/>
                </a:lnTo>
                <a:lnTo>
                  <a:pt x="124205" y="43434"/>
                </a:lnTo>
                <a:lnTo>
                  <a:pt x="98044" y="16129"/>
                </a:lnTo>
                <a:lnTo>
                  <a:pt x="45338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999976" y="6470903"/>
            <a:ext cx="236220" cy="158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03964" y="7327391"/>
            <a:ext cx="127635" cy="77470"/>
          </a:xfrm>
          <a:custGeom>
            <a:avLst/>
            <a:gdLst/>
            <a:ahLst/>
            <a:cxnLst/>
            <a:rect l="l" t="t" r="r" b="b"/>
            <a:pathLst>
              <a:path w="127634" h="77470">
                <a:moveTo>
                  <a:pt x="121030" y="0"/>
                </a:moveTo>
                <a:lnTo>
                  <a:pt x="4444" y="15493"/>
                </a:lnTo>
                <a:lnTo>
                  <a:pt x="0" y="77342"/>
                </a:lnTo>
                <a:lnTo>
                  <a:pt x="127634" y="57530"/>
                </a:lnTo>
                <a:lnTo>
                  <a:pt x="121030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173711" y="7331964"/>
            <a:ext cx="77470" cy="79375"/>
          </a:xfrm>
          <a:custGeom>
            <a:avLst/>
            <a:gdLst/>
            <a:ahLst/>
            <a:cxnLst/>
            <a:rect l="l" t="t" r="r" b="b"/>
            <a:pathLst>
              <a:path w="77470" h="79375">
                <a:moveTo>
                  <a:pt x="0" y="0"/>
                </a:moveTo>
                <a:lnTo>
                  <a:pt x="2159" y="41783"/>
                </a:lnTo>
                <a:lnTo>
                  <a:pt x="77343" y="79248"/>
                </a:lnTo>
                <a:lnTo>
                  <a:pt x="70739" y="24257"/>
                </a:lnTo>
                <a:lnTo>
                  <a:pt x="0" y="0"/>
                </a:lnTo>
                <a:close/>
              </a:path>
            </a:pathLst>
          </a:custGeom>
          <a:solidFill>
            <a:srgbClr val="2C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804647" y="6847331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4">
                <a:moveTo>
                  <a:pt x="0" y="0"/>
                </a:moveTo>
                <a:lnTo>
                  <a:pt x="1174877" y="0"/>
                </a:lnTo>
              </a:path>
            </a:pathLst>
          </a:custGeom>
          <a:ln w="3175">
            <a:solidFill>
              <a:srgbClr val="3A39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804647" y="6931151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4">
                <a:moveTo>
                  <a:pt x="0" y="0"/>
                </a:moveTo>
                <a:lnTo>
                  <a:pt x="1174877" y="0"/>
                </a:lnTo>
              </a:path>
            </a:pathLst>
          </a:custGeom>
          <a:ln w="3175">
            <a:solidFill>
              <a:srgbClr val="3A39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804647" y="7014971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4">
                <a:moveTo>
                  <a:pt x="0" y="0"/>
                </a:moveTo>
                <a:lnTo>
                  <a:pt x="1174877" y="0"/>
                </a:lnTo>
              </a:path>
            </a:pathLst>
          </a:custGeom>
          <a:ln w="3175">
            <a:solidFill>
              <a:srgbClr val="3A39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804647" y="7100315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4">
                <a:moveTo>
                  <a:pt x="0" y="0"/>
                </a:moveTo>
                <a:lnTo>
                  <a:pt x="1174877" y="0"/>
                </a:lnTo>
              </a:path>
            </a:pathLst>
          </a:custGeom>
          <a:ln w="3175">
            <a:solidFill>
              <a:srgbClr val="3A39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804647" y="7184135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4">
                <a:moveTo>
                  <a:pt x="0" y="0"/>
                </a:moveTo>
                <a:lnTo>
                  <a:pt x="1174877" y="0"/>
                </a:lnTo>
              </a:path>
            </a:pathLst>
          </a:custGeom>
          <a:ln w="3175">
            <a:solidFill>
              <a:srgbClr val="B8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804647" y="7226807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4">
                <a:moveTo>
                  <a:pt x="0" y="0"/>
                </a:moveTo>
                <a:lnTo>
                  <a:pt x="1174877" y="0"/>
                </a:lnTo>
              </a:path>
            </a:pathLst>
          </a:custGeom>
          <a:ln w="3175">
            <a:solidFill>
              <a:srgbClr val="B8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804647" y="7267955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4">
                <a:moveTo>
                  <a:pt x="0" y="0"/>
                </a:moveTo>
                <a:lnTo>
                  <a:pt x="1174877" y="0"/>
                </a:lnTo>
              </a:path>
            </a:pathLst>
          </a:custGeom>
          <a:ln w="3175">
            <a:solidFill>
              <a:srgbClr val="B8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804647" y="7310627"/>
            <a:ext cx="1175385" cy="0"/>
          </a:xfrm>
          <a:custGeom>
            <a:avLst/>
            <a:gdLst/>
            <a:ahLst/>
            <a:cxnLst/>
            <a:rect l="l" t="t" r="r" b="b"/>
            <a:pathLst>
              <a:path w="1175384">
                <a:moveTo>
                  <a:pt x="0" y="0"/>
                </a:moveTo>
                <a:lnTo>
                  <a:pt x="1174877" y="0"/>
                </a:lnTo>
              </a:path>
            </a:pathLst>
          </a:custGeom>
          <a:ln w="3175">
            <a:solidFill>
              <a:srgbClr val="B8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801600" y="6893432"/>
            <a:ext cx="1176655" cy="308610"/>
          </a:xfrm>
          <a:custGeom>
            <a:avLst/>
            <a:gdLst/>
            <a:ahLst/>
            <a:cxnLst/>
            <a:rect l="l" t="t" r="r" b="b"/>
            <a:pathLst>
              <a:path w="1176655" h="308609">
                <a:moveTo>
                  <a:pt x="224155" y="0"/>
                </a:moveTo>
                <a:lnTo>
                  <a:pt x="0" y="194817"/>
                </a:lnTo>
                <a:lnTo>
                  <a:pt x="1270" y="308355"/>
                </a:lnTo>
                <a:lnTo>
                  <a:pt x="1176528" y="244348"/>
                </a:lnTo>
                <a:lnTo>
                  <a:pt x="1176528" y="69341"/>
                </a:lnTo>
                <a:lnTo>
                  <a:pt x="299846" y="69341"/>
                </a:lnTo>
                <a:lnTo>
                  <a:pt x="224155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101446" y="6771131"/>
            <a:ext cx="876935" cy="191770"/>
          </a:xfrm>
          <a:custGeom>
            <a:avLst/>
            <a:gdLst/>
            <a:ahLst/>
            <a:cxnLst/>
            <a:rect l="l" t="t" r="r" b="b"/>
            <a:pathLst>
              <a:path w="876934" h="191770">
                <a:moveTo>
                  <a:pt x="504190" y="0"/>
                </a:moveTo>
                <a:lnTo>
                  <a:pt x="385572" y="109092"/>
                </a:lnTo>
                <a:lnTo>
                  <a:pt x="118618" y="148716"/>
                </a:lnTo>
                <a:lnTo>
                  <a:pt x="0" y="191642"/>
                </a:lnTo>
                <a:lnTo>
                  <a:pt x="876681" y="191642"/>
                </a:lnTo>
                <a:lnTo>
                  <a:pt x="876681" y="151891"/>
                </a:lnTo>
                <a:lnTo>
                  <a:pt x="560324" y="151891"/>
                </a:lnTo>
                <a:lnTo>
                  <a:pt x="504190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661770" y="6820661"/>
            <a:ext cx="316865" cy="102870"/>
          </a:xfrm>
          <a:custGeom>
            <a:avLst/>
            <a:gdLst/>
            <a:ahLst/>
            <a:cxnLst/>
            <a:rect l="l" t="t" r="r" b="b"/>
            <a:pathLst>
              <a:path w="316865" h="102870">
                <a:moveTo>
                  <a:pt x="270255" y="0"/>
                </a:moveTo>
                <a:lnTo>
                  <a:pt x="201040" y="72771"/>
                </a:lnTo>
                <a:lnTo>
                  <a:pt x="0" y="102362"/>
                </a:lnTo>
                <a:lnTo>
                  <a:pt x="316357" y="102362"/>
                </a:lnTo>
                <a:lnTo>
                  <a:pt x="316357" y="66040"/>
                </a:lnTo>
                <a:lnTo>
                  <a:pt x="270255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797028" y="6889750"/>
            <a:ext cx="243840" cy="316865"/>
          </a:xfrm>
          <a:custGeom>
            <a:avLst/>
            <a:gdLst/>
            <a:ahLst/>
            <a:cxnLst/>
            <a:rect l="l" t="t" r="r" b="b"/>
            <a:pathLst>
              <a:path w="243840" h="316865">
                <a:moveTo>
                  <a:pt x="225933" y="0"/>
                </a:moveTo>
                <a:lnTo>
                  <a:pt x="1650" y="194690"/>
                </a:lnTo>
                <a:lnTo>
                  <a:pt x="0" y="198500"/>
                </a:lnTo>
                <a:lnTo>
                  <a:pt x="1270" y="311911"/>
                </a:lnTo>
                <a:lnTo>
                  <a:pt x="2794" y="315467"/>
                </a:lnTo>
                <a:lnTo>
                  <a:pt x="6223" y="316864"/>
                </a:lnTo>
                <a:lnTo>
                  <a:pt x="193040" y="306704"/>
                </a:lnTo>
                <a:lnTo>
                  <a:pt x="11049" y="306704"/>
                </a:lnTo>
                <a:lnTo>
                  <a:pt x="9905" y="200659"/>
                </a:lnTo>
                <a:lnTo>
                  <a:pt x="229108" y="10413"/>
                </a:lnTo>
                <a:lnTo>
                  <a:pt x="243712" y="10413"/>
                </a:lnTo>
                <a:lnTo>
                  <a:pt x="232537" y="126"/>
                </a:lnTo>
                <a:lnTo>
                  <a:pt x="2259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808077" y="6828663"/>
            <a:ext cx="1176020" cy="368300"/>
          </a:xfrm>
          <a:custGeom>
            <a:avLst/>
            <a:gdLst/>
            <a:ahLst/>
            <a:cxnLst/>
            <a:rect l="l" t="t" r="r" b="b"/>
            <a:pathLst>
              <a:path w="1176019" h="368300">
                <a:moveTo>
                  <a:pt x="1136269" y="0"/>
                </a:moveTo>
                <a:lnTo>
                  <a:pt x="1124077" y="0"/>
                </a:lnTo>
                <a:lnTo>
                  <a:pt x="1165986" y="59690"/>
                </a:lnTo>
                <a:lnTo>
                  <a:pt x="1165986" y="304292"/>
                </a:lnTo>
                <a:lnTo>
                  <a:pt x="0" y="367792"/>
                </a:lnTo>
                <a:lnTo>
                  <a:pt x="181991" y="367792"/>
                </a:lnTo>
                <a:lnTo>
                  <a:pt x="1173734" y="313817"/>
                </a:lnTo>
                <a:lnTo>
                  <a:pt x="1175892" y="311658"/>
                </a:lnTo>
                <a:lnTo>
                  <a:pt x="1175892" y="58166"/>
                </a:lnTo>
                <a:lnTo>
                  <a:pt x="1175003" y="55372"/>
                </a:lnTo>
                <a:lnTo>
                  <a:pt x="113626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026136" y="6900164"/>
            <a:ext cx="106044" cy="673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103097" y="6766559"/>
            <a:ext cx="511809" cy="190500"/>
          </a:xfrm>
          <a:custGeom>
            <a:avLst/>
            <a:gdLst/>
            <a:ahLst/>
            <a:cxnLst/>
            <a:rect l="l" t="t" r="r" b="b"/>
            <a:pathLst>
              <a:path w="511809" h="190500">
                <a:moveTo>
                  <a:pt x="504444" y="0"/>
                </a:moveTo>
                <a:lnTo>
                  <a:pt x="499998" y="1143"/>
                </a:lnTo>
                <a:lnTo>
                  <a:pt x="382396" y="109093"/>
                </a:lnTo>
                <a:lnTo>
                  <a:pt x="116840" y="148462"/>
                </a:lnTo>
                <a:lnTo>
                  <a:pt x="0" y="190500"/>
                </a:lnTo>
                <a:lnTo>
                  <a:pt x="29082" y="190500"/>
                </a:lnTo>
                <a:lnTo>
                  <a:pt x="119253" y="157987"/>
                </a:lnTo>
                <a:lnTo>
                  <a:pt x="385317" y="118618"/>
                </a:lnTo>
                <a:lnTo>
                  <a:pt x="387984" y="117348"/>
                </a:lnTo>
                <a:lnTo>
                  <a:pt x="501269" y="13462"/>
                </a:lnTo>
                <a:lnTo>
                  <a:pt x="511809" y="13462"/>
                </a:lnTo>
                <a:lnTo>
                  <a:pt x="508000" y="3048"/>
                </a:lnTo>
                <a:lnTo>
                  <a:pt x="50444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604366" y="6780021"/>
            <a:ext cx="129413" cy="1483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665708" y="6815963"/>
            <a:ext cx="278765" cy="102235"/>
          </a:xfrm>
          <a:custGeom>
            <a:avLst/>
            <a:gdLst/>
            <a:ahLst/>
            <a:cxnLst/>
            <a:rect l="l" t="t" r="r" b="b"/>
            <a:pathLst>
              <a:path w="278765" h="102234">
                <a:moveTo>
                  <a:pt x="267461" y="0"/>
                </a:moveTo>
                <a:lnTo>
                  <a:pt x="263525" y="1524"/>
                </a:lnTo>
                <a:lnTo>
                  <a:pt x="195453" y="72898"/>
                </a:lnTo>
                <a:lnTo>
                  <a:pt x="0" y="101727"/>
                </a:lnTo>
                <a:lnTo>
                  <a:pt x="68072" y="101727"/>
                </a:lnTo>
                <a:lnTo>
                  <a:pt x="198628" y="82423"/>
                </a:lnTo>
                <a:lnTo>
                  <a:pt x="201422" y="80899"/>
                </a:lnTo>
                <a:lnTo>
                  <a:pt x="266446" y="12700"/>
                </a:lnTo>
                <a:lnTo>
                  <a:pt x="278638" y="12700"/>
                </a:lnTo>
                <a:lnTo>
                  <a:pt x="271145" y="2032"/>
                </a:lnTo>
                <a:lnTo>
                  <a:pt x="26746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800076" y="6954139"/>
            <a:ext cx="1175385" cy="394335"/>
          </a:xfrm>
          <a:custGeom>
            <a:avLst/>
            <a:gdLst/>
            <a:ahLst/>
            <a:cxnLst/>
            <a:rect l="l" t="t" r="r" b="b"/>
            <a:pathLst>
              <a:path w="1175384" h="394334">
                <a:moveTo>
                  <a:pt x="529843" y="0"/>
                </a:moveTo>
                <a:lnTo>
                  <a:pt x="306704" y="83439"/>
                </a:lnTo>
                <a:lnTo>
                  <a:pt x="181609" y="102616"/>
                </a:lnTo>
                <a:lnTo>
                  <a:pt x="3809" y="202184"/>
                </a:lnTo>
                <a:lnTo>
                  <a:pt x="0" y="394081"/>
                </a:lnTo>
                <a:lnTo>
                  <a:pt x="1175004" y="394081"/>
                </a:lnTo>
                <a:lnTo>
                  <a:pt x="1175004" y="152400"/>
                </a:lnTo>
                <a:lnTo>
                  <a:pt x="654812" y="152400"/>
                </a:lnTo>
                <a:lnTo>
                  <a:pt x="529843" y="0"/>
                </a:lnTo>
                <a:close/>
              </a:path>
            </a:pathLst>
          </a:custGeom>
          <a:solidFill>
            <a:srgbClr val="7A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454887" y="7033259"/>
            <a:ext cx="520700" cy="73660"/>
          </a:xfrm>
          <a:custGeom>
            <a:avLst/>
            <a:gdLst/>
            <a:ahLst/>
            <a:cxnLst/>
            <a:rect l="l" t="t" r="r" b="b"/>
            <a:pathLst>
              <a:path w="520700" h="73659">
                <a:moveTo>
                  <a:pt x="80644" y="0"/>
                </a:moveTo>
                <a:lnTo>
                  <a:pt x="0" y="73278"/>
                </a:lnTo>
                <a:lnTo>
                  <a:pt x="520192" y="73278"/>
                </a:lnTo>
                <a:lnTo>
                  <a:pt x="520192" y="64515"/>
                </a:lnTo>
                <a:lnTo>
                  <a:pt x="483615" y="30734"/>
                </a:lnTo>
                <a:lnTo>
                  <a:pt x="166242" y="30734"/>
                </a:lnTo>
                <a:lnTo>
                  <a:pt x="80644" y="0"/>
                </a:lnTo>
                <a:close/>
              </a:path>
            </a:pathLst>
          </a:custGeom>
          <a:solidFill>
            <a:srgbClr val="7A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621131" y="6880859"/>
            <a:ext cx="317500" cy="183515"/>
          </a:xfrm>
          <a:custGeom>
            <a:avLst/>
            <a:gdLst/>
            <a:ahLst/>
            <a:cxnLst/>
            <a:rect l="l" t="t" r="r" b="b"/>
            <a:pathLst>
              <a:path w="317500" h="183515">
                <a:moveTo>
                  <a:pt x="118872" y="0"/>
                </a:moveTo>
                <a:lnTo>
                  <a:pt x="0" y="183134"/>
                </a:lnTo>
                <a:lnTo>
                  <a:pt x="317373" y="183134"/>
                </a:lnTo>
                <a:lnTo>
                  <a:pt x="118872" y="0"/>
                </a:lnTo>
                <a:close/>
              </a:path>
            </a:pathLst>
          </a:custGeom>
          <a:solidFill>
            <a:srgbClr val="7A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795504" y="6949820"/>
            <a:ext cx="1184275" cy="403860"/>
          </a:xfrm>
          <a:custGeom>
            <a:avLst/>
            <a:gdLst/>
            <a:ahLst/>
            <a:cxnLst/>
            <a:rect l="l" t="t" r="r" b="b"/>
            <a:pathLst>
              <a:path w="1184275" h="403859">
                <a:moveTo>
                  <a:pt x="532638" y="0"/>
                </a:moveTo>
                <a:lnTo>
                  <a:pt x="309626" y="83311"/>
                </a:lnTo>
                <a:lnTo>
                  <a:pt x="185547" y="102234"/>
                </a:lnTo>
                <a:lnTo>
                  <a:pt x="183896" y="102742"/>
                </a:lnTo>
                <a:lnTo>
                  <a:pt x="6350" y="202437"/>
                </a:lnTo>
                <a:lnTo>
                  <a:pt x="3810" y="206628"/>
                </a:lnTo>
                <a:lnTo>
                  <a:pt x="0" y="393445"/>
                </a:lnTo>
                <a:lnTo>
                  <a:pt x="0" y="398398"/>
                </a:lnTo>
                <a:lnTo>
                  <a:pt x="1397" y="401827"/>
                </a:lnTo>
                <a:lnTo>
                  <a:pt x="4952" y="403351"/>
                </a:lnTo>
                <a:lnTo>
                  <a:pt x="1178813" y="403351"/>
                </a:lnTo>
                <a:lnTo>
                  <a:pt x="1182369" y="401954"/>
                </a:lnTo>
                <a:lnTo>
                  <a:pt x="1183767" y="398398"/>
                </a:lnTo>
                <a:lnTo>
                  <a:pt x="1183767" y="393445"/>
                </a:lnTo>
                <a:lnTo>
                  <a:pt x="9905" y="393445"/>
                </a:lnTo>
                <a:lnTo>
                  <a:pt x="4318" y="213105"/>
                </a:lnTo>
                <a:lnTo>
                  <a:pt x="187960" y="111759"/>
                </a:lnTo>
                <a:lnTo>
                  <a:pt x="312165" y="92836"/>
                </a:lnTo>
                <a:lnTo>
                  <a:pt x="532765" y="10540"/>
                </a:lnTo>
                <a:lnTo>
                  <a:pt x="545592" y="10540"/>
                </a:lnTo>
                <a:lnTo>
                  <a:pt x="538099" y="1523"/>
                </a:lnTo>
                <a:lnTo>
                  <a:pt x="53263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740511" y="6888733"/>
            <a:ext cx="238760" cy="454659"/>
          </a:xfrm>
          <a:custGeom>
            <a:avLst/>
            <a:gdLst/>
            <a:ahLst/>
            <a:cxnLst/>
            <a:rect l="l" t="t" r="r" b="b"/>
            <a:pathLst>
              <a:path w="238759" h="454659">
                <a:moveTo>
                  <a:pt x="14604" y="0"/>
                </a:moveTo>
                <a:lnTo>
                  <a:pt x="0" y="0"/>
                </a:lnTo>
                <a:lnTo>
                  <a:pt x="228853" y="211327"/>
                </a:lnTo>
                <a:lnTo>
                  <a:pt x="228853" y="454533"/>
                </a:lnTo>
                <a:lnTo>
                  <a:pt x="238759" y="454533"/>
                </a:lnTo>
                <a:lnTo>
                  <a:pt x="238759" y="209169"/>
                </a:lnTo>
                <a:lnTo>
                  <a:pt x="237235" y="205486"/>
                </a:lnTo>
                <a:lnTo>
                  <a:pt x="1460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328268" y="6876288"/>
            <a:ext cx="426846" cy="2353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804647" y="7169530"/>
            <a:ext cx="1175385" cy="180340"/>
          </a:xfrm>
          <a:custGeom>
            <a:avLst/>
            <a:gdLst/>
            <a:ahLst/>
            <a:cxnLst/>
            <a:rect l="l" t="t" r="r" b="b"/>
            <a:pathLst>
              <a:path w="1175384" h="180340">
                <a:moveTo>
                  <a:pt x="140970" y="0"/>
                </a:moveTo>
                <a:lnTo>
                  <a:pt x="0" y="180212"/>
                </a:lnTo>
                <a:lnTo>
                  <a:pt x="1174877" y="180212"/>
                </a:lnTo>
                <a:lnTo>
                  <a:pt x="1174877" y="79628"/>
                </a:lnTo>
                <a:lnTo>
                  <a:pt x="759713" y="79628"/>
                </a:lnTo>
                <a:lnTo>
                  <a:pt x="720851" y="62864"/>
                </a:lnTo>
                <a:lnTo>
                  <a:pt x="286892" y="62864"/>
                </a:lnTo>
                <a:lnTo>
                  <a:pt x="283209" y="54482"/>
                </a:lnTo>
                <a:lnTo>
                  <a:pt x="191261" y="54482"/>
                </a:lnTo>
                <a:lnTo>
                  <a:pt x="140970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564362" y="6926579"/>
            <a:ext cx="415290" cy="322580"/>
          </a:xfrm>
          <a:custGeom>
            <a:avLst/>
            <a:gdLst/>
            <a:ahLst/>
            <a:cxnLst/>
            <a:rect l="l" t="t" r="r" b="b"/>
            <a:pathLst>
              <a:path w="415290" h="322579">
                <a:moveTo>
                  <a:pt x="415163" y="0"/>
                </a:moveTo>
                <a:lnTo>
                  <a:pt x="334645" y="25145"/>
                </a:lnTo>
                <a:lnTo>
                  <a:pt x="183642" y="188467"/>
                </a:lnTo>
                <a:lnTo>
                  <a:pt x="62865" y="221995"/>
                </a:lnTo>
                <a:lnTo>
                  <a:pt x="0" y="322579"/>
                </a:lnTo>
                <a:lnTo>
                  <a:pt x="415163" y="322579"/>
                </a:lnTo>
                <a:lnTo>
                  <a:pt x="415163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091540" y="7010400"/>
            <a:ext cx="184150" cy="222250"/>
          </a:xfrm>
          <a:custGeom>
            <a:avLst/>
            <a:gdLst/>
            <a:ahLst/>
            <a:cxnLst/>
            <a:rect l="l" t="t" r="r" b="b"/>
            <a:pathLst>
              <a:path w="184150" h="222250">
                <a:moveTo>
                  <a:pt x="92964" y="0"/>
                </a:moveTo>
                <a:lnTo>
                  <a:pt x="0" y="221995"/>
                </a:lnTo>
                <a:lnTo>
                  <a:pt x="183642" y="221995"/>
                </a:lnTo>
                <a:lnTo>
                  <a:pt x="92964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275183" y="7156957"/>
            <a:ext cx="250825" cy="75565"/>
          </a:xfrm>
          <a:custGeom>
            <a:avLst/>
            <a:gdLst/>
            <a:ahLst/>
            <a:cxnLst/>
            <a:rect l="l" t="t" r="r" b="b"/>
            <a:pathLst>
              <a:path w="250825" h="75565">
                <a:moveTo>
                  <a:pt x="75438" y="0"/>
                </a:moveTo>
                <a:lnTo>
                  <a:pt x="0" y="75437"/>
                </a:lnTo>
                <a:lnTo>
                  <a:pt x="250317" y="75437"/>
                </a:lnTo>
                <a:lnTo>
                  <a:pt x="75438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995909" y="7127620"/>
            <a:ext cx="92075" cy="96520"/>
          </a:xfrm>
          <a:custGeom>
            <a:avLst/>
            <a:gdLst/>
            <a:ahLst/>
            <a:cxnLst/>
            <a:rect l="l" t="t" r="r" b="b"/>
            <a:pathLst>
              <a:path w="92075" h="96520">
                <a:moveTo>
                  <a:pt x="50419" y="0"/>
                </a:moveTo>
                <a:lnTo>
                  <a:pt x="0" y="96392"/>
                </a:lnTo>
                <a:lnTo>
                  <a:pt x="91948" y="96392"/>
                </a:lnTo>
                <a:lnTo>
                  <a:pt x="50419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804647" y="7164323"/>
            <a:ext cx="147955" cy="187325"/>
          </a:xfrm>
          <a:custGeom>
            <a:avLst/>
            <a:gdLst/>
            <a:ahLst/>
            <a:cxnLst/>
            <a:rect l="l" t="t" r="r" b="b"/>
            <a:pathLst>
              <a:path w="147954" h="187325">
                <a:moveTo>
                  <a:pt x="140716" y="0"/>
                </a:moveTo>
                <a:lnTo>
                  <a:pt x="0" y="179705"/>
                </a:lnTo>
                <a:lnTo>
                  <a:pt x="634" y="187325"/>
                </a:lnTo>
                <a:lnTo>
                  <a:pt x="140970" y="7493"/>
                </a:lnTo>
                <a:lnTo>
                  <a:pt x="147700" y="7493"/>
                </a:lnTo>
                <a:lnTo>
                  <a:pt x="14071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351256" y="7158354"/>
            <a:ext cx="217170" cy="92075"/>
          </a:xfrm>
          <a:custGeom>
            <a:avLst/>
            <a:gdLst/>
            <a:ahLst/>
            <a:cxnLst/>
            <a:rect l="l" t="t" r="r" b="b"/>
            <a:pathLst>
              <a:path w="217169" h="92075">
                <a:moveTo>
                  <a:pt x="11684" y="0"/>
                </a:moveTo>
                <a:lnTo>
                  <a:pt x="0" y="0"/>
                </a:lnTo>
                <a:lnTo>
                  <a:pt x="213740" y="92075"/>
                </a:lnTo>
                <a:lnTo>
                  <a:pt x="217170" y="86487"/>
                </a:lnTo>
                <a:lnTo>
                  <a:pt x="212344" y="86487"/>
                </a:lnTo>
                <a:lnTo>
                  <a:pt x="1168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563600" y="6922007"/>
            <a:ext cx="415925" cy="323215"/>
          </a:xfrm>
          <a:custGeom>
            <a:avLst/>
            <a:gdLst/>
            <a:ahLst/>
            <a:cxnLst/>
            <a:rect l="l" t="t" r="r" b="b"/>
            <a:pathLst>
              <a:path w="415925" h="323215">
                <a:moveTo>
                  <a:pt x="415798" y="0"/>
                </a:moveTo>
                <a:lnTo>
                  <a:pt x="334009" y="26288"/>
                </a:lnTo>
                <a:lnTo>
                  <a:pt x="183007" y="189484"/>
                </a:lnTo>
                <a:lnTo>
                  <a:pt x="62230" y="222885"/>
                </a:lnTo>
                <a:lnTo>
                  <a:pt x="0" y="322834"/>
                </a:lnTo>
                <a:lnTo>
                  <a:pt x="4826" y="322834"/>
                </a:lnTo>
                <a:lnTo>
                  <a:pt x="64769" y="227329"/>
                </a:lnTo>
                <a:lnTo>
                  <a:pt x="185673" y="193801"/>
                </a:lnTo>
                <a:lnTo>
                  <a:pt x="336676" y="30352"/>
                </a:lnTo>
                <a:lnTo>
                  <a:pt x="415544" y="5714"/>
                </a:lnTo>
                <a:lnTo>
                  <a:pt x="41579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945618" y="7003541"/>
            <a:ext cx="417322" cy="2327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957047" y="6709282"/>
            <a:ext cx="260985" cy="203835"/>
          </a:xfrm>
          <a:custGeom>
            <a:avLst/>
            <a:gdLst/>
            <a:ahLst/>
            <a:cxnLst/>
            <a:rect l="l" t="t" r="r" b="b"/>
            <a:pathLst>
              <a:path w="260984" h="203834">
                <a:moveTo>
                  <a:pt x="205867" y="0"/>
                </a:moveTo>
                <a:lnTo>
                  <a:pt x="0" y="170434"/>
                </a:lnTo>
                <a:lnTo>
                  <a:pt x="0" y="203453"/>
                </a:lnTo>
                <a:lnTo>
                  <a:pt x="214375" y="25780"/>
                </a:lnTo>
                <a:lnTo>
                  <a:pt x="260476" y="25780"/>
                </a:lnTo>
                <a:lnTo>
                  <a:pt x="205867" y="0"/>
                </a:lnTo>
                <a:close/>
              </a:path>
            </a:pathLst>
          </a:custGeom>
          <a:solidFill>
            <a:srgbClr val="7A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171423" y="6735064"/>
            <a:ext cx="135890" cy="47625"/>
          </a:xfrm>
          <a:custGeom>
            <a:avLst/>
            <a:gdLst/>
            <a:ahLst/>
            <a:cxnLst/>
            <a:rect l="l" t="t" r="r" b="b"/>
            <a:pathLst>
              <a:path w="135890" h="47625">
                <a:moveTo>
                  <a:pt x="46101" y="0"/>
                </a:moveTo>
                <a:lnTo>
                  <a:pt x="0" y="0"/>
                </a:lnTo>
                <a:lnTo>
                  <a:pt x="100330" y="47371"/>
                </a:lnTo>
                <a:lnTo>
                  <a:pt x="135509" y="21209"/>
                </a:lnTo>
                <a:lnTo>
                  <a:pt x="90805" y="21209"/>
                </a:lnTo>
                <a:lnTo>
                  <a:pt x="46101" y="0"/>
                </a:lnTo>
                <a:close/>
              </a:path>
            </a:pathLst>
          </a:custGeom>
          <a:solidFill>
            <a:srgbClr val="7A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262229" y="6577583"/>
            <a:ext cx="255270" cy="179070"/>
          </a:xfrm>
          <a:custGeom>
            <a:avLst/>
            <a:gdLst/>
            <a:ahLst/>
            <a:cxnLst/>
            <a:rect l="l" t="t" r="r" b="b"/>
            <a:pathLst>
              <a:path w="255269" h="179070">
                <a:moveTo>
                  <a:pt x="255142" y="0"/>
                </a:moveTo>
                <a:lnTo>
                  <a:pt x="181863" y="5461"/>
                </a:lnTo>
                <a:lnTo>
                  <a:pt x="201167" y="28321"/>
                </a:lnTo>
                <a:lnTo>
                  <a:pt x="0" y="178688"/>
                </a:lnTo>
                <a:lnTo>
                  <a:pt x="44703" y="178688"/>
                </a:lnTo>
                <a:lnTo>
                  <a:pt x="218948" y="48895"/>
                </a:lnTo>
                <a:lnTo>
                  <a:pt x="241934" y="48895"/>
                </a:lnTo>
                <a:lnTo>
                  <a:pt x="255142" y="0"/>
                </a:lnTo>
                <a:close/>
              </a:path>
            </a:pathLst>
          </a:custGeom>
          <a:solidFill>
            <a:srgbClr val="7A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481177" y="6626478"/>
            <a:ext cx="23495" cy="19050"/>
          </a:xfrm>
          <a:custGeom>
            <a:avLst/>
            <a:gdLst/>
            <a:ahLst/>
            <a:cxnLst/>
            <a:rect l="l" t="t" r="r" b="b"/>
            <a:pathLst>
              <a:path w="23494" h="19050">
                <a:moveTo>
                  <a:pt x="22986" y="0"/>
                </a:moveTo>
                <a:lnTo>
                  <a:pt x="0" y="0"/>
                </a:lnTo>
                <a:lnTo>
                  <a:pt x="17907" y="18795"/>
                </a:lnTo>
                <a:lnTo>
                  <a:pt x="22986" y="0"/>
                </a:lnTo>
                <a:close/>
              </a:path>
            </a:pathLst>
          </a:custGeom>
          <a:solidFill>
            <a:srgbClr val="7A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683107" y="6705600"/>
            <a:ext cx="37465" cy="50165"/>
          </a:xfrm>
          <a:custGeom>
            <a:avLst/>
            <a:gdLst/>
            <a:ahLst/>
            <a:cxnLst/>
            <a:rect l="l" t="t" r="r" b="b"/>
            <a:pathLst>
              <a:path w="37465" h="50165">
                <a:moveTo>
                  <a:pt x="22732" y="0"/>
                </a:moveTo>
                <a:lnTo>
                  <a:pt x="0" y="42290"/>
                </a:lnTo>
                <a:lnTo>
                  <a:pt x="14223" y="50037"/>
                </a:lnTo>
                <a:lnTo>
                  <a:pt x="18669" y="41909"/>
                </a:lnTo>
                <a:lnTo>
                  <a:pt x="36956" y="7619"/>
                </a:lnTo>
                <a:lnTo>
                  <a:pt x="22732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495401" y="6786371"/>
            <a:ext cx="32384" cy="9525"/>
          </a:xfrm>
          <a:custGeom>
            <a:avLst/>
            <a:gdLst/>
            <a:ahLst/>
            <a:cxnLst/>
            <a:rect l="l" t="t" r="r" b="b"/>
            <a:pathLst>
              <a:path w="32384" h="9525">
                <a:moveTo>
                  <a:pt x="31876" y="0"/>
                </a:moveTo>
                <a:lnTo>
                  <a:pt x="0" y="0"/>
                </a:lnTo>
                <a:lnTo>
                  <a:pt x="28828" y="9144"/>
                </a:lnTo>
                <a:lnTo>
                  <a:pt x="31876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477366" y="6769353"/>
            <a:ext cx="52069" cy="21590"/>
          </a:xfrm>
          <a:custGeom>
            <a:avLst/>
            <a:gdLst/>
            <a:ahLst/>
            <a:cxnLst/>
            <a:rect l="l" t="t" r="r" b="b"/>
            <a:pathLst>
              <a:path w="52069" h="21590">
                <a:moveTo>
                  <a:pt x="18034" y="0"/>
                </a:moveTo>
                <a:lnTo>
                  <a:pt x="15494" y="762"/>
                </a:lnTo>
                <a:lnTo>
                  <a:pt x="0" y="5714"/>
                </a:lnTo>
                <a:lnTo>
                  <a:pt x="4825" y="21081"/>
                </a:lnTo>
                <a:lnTo>
                  <a:pt x="5079" y="21081"/>
                </a:lnTo>
                <a:lnTo>
                  <a:pt x="11556" y="18923"/>
                </a:lnTo>
                <a:lnTo>
                  <a:pt x="18034" y="17017"/>
                </a:lnTo>
                <a:lnTo>
                  <a:pt x="49911" y="17017"/>
                </a:lnTo>
                <a:lnTo>
                  <a:pt x="51815" y="10667"/>
                </a:lnTo>
                <a:lnTo>
                  <a:pt x="18034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414502" y="6779894"/>
            <a:ext cx="52069" cy="30480"/>
          </a:xfrm>
          <a:custGeom>
            <a:avLst/>
            <a:gdLst/>
            <a:ahLst/>
            <a:cxnLst/>
            <a:rect l="l" t="t" r="r" b="b"/>
            <a:pathLst>
              <a:path w="52069" h="30479">
                <a:moveTo>
                  <a:pt x="46990" y="0"/>
                </a:moveTo>
                <a:lnTo>
                  <a:pt x="0" y="14605"/>
                </a:lnTo>
                <a:lnTo>
                  <a:pt x="4826" y="30099"/>
                </a:lnTo>
                <a:lnTo>
                  <a:pt x="51815" y="15494"/>
                </a:lnTo>
                <a:lnTo>
                  <a:pt x="46990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602969" y="6804786"/>
            <a:ext cx="52069" cy="30480"/>
          </a:xfrm>
          <a:custGeom>
            <a:avLst/>
            <a:gdLst/>
            <a:ahLst/>
            <a:cxnLst/>
            <a:rect l="l" t="t" r="r" b="b"/>
            <a:pathLst>
              <a:path w="52069" h="30479">
                <a:moveTo>
                  <a:pt x="4953" y="0"/>
                </a:moveTo>
                <a:lnTo>
                  <a:pt x="0" y="15494"/>
                </a:lnTo>
                <a:lnTo>
                  <a:pt x="47117" y="30225"/>
                </a:lnTo>
                <a:lnTo>
                  <a:pt x="51943" y="14732"/>
                </a:lnTo>
                <a:lnTo>
                  <a:pt x="4953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651991" y="6762495"/>
            <a:ext cx="38100" cy="51435"/>
          </a:xfrm>
          <a:custGeom>
            <a:avLst/>
            <a:gdLst/>
            <a:ahLst/>
            <a:cxnLst/>
            <a:rect l="l" t="t" r="r" b="b"/>
            <a:pathLst>
              <a:path w="38100" h="51434">
                <a:moveTo>
                  <a:pt x="23240" y="0"/>
                </a:moveTo>
                <a:lnTo>
                  <a:pt x="18923" y="7873"/>
                </a:lnTo>
                <a:lnTo>
                  <a:pt x="0" y="43433"/>
                </a:lnTo>
                <a:lnTo>
                  <a:pt x="14350" y="51180"/>
                </a:lnTo>
                <a:lnTo>
                  <a:pt x="22098" y="36829"/>
                </a:lnTo>
                <a:lnTo>
                  <a:pt x="37592" y="7873"/>
                </a:lnTo>
                <a:lnTo>
                  <a:pt x="23240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540232" y="6784975"/>
            <a:ext cx="52069" cy="30480"/>
          </a:xfrm>
          <a:custGeom>
            <a:avLst/>
            <a:gdLst/>
            <a:ahLst/>
            <a:cxnLst/>
            <a:rect l="l" t="t" r="r" b="b"/>
            <a:pathLst>
              <a:path w="52069" h="30479">
                <a:moveTo>
                  <a:pt x="4825" y="0"/>
                </a:moveTo>
                <a:lnTo>
                  <a:pt x="0" y="15493"/>
                </a:lnTo>
                <a:lnTo>
                  <a:pt x="46862" y="30225"/>
                </a:lnTo>
                <a:lnTo>
                  <a:pt x="51815" y="14858"/>
                </a:lnTo>
                <a:lnTo>
                  <a:pt x="4825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351510" y="6799452"/>
            <a:ext cx="52069" cy="30480"/>
          </a:xfrm>
          <a:custGeom>
            <a:avLst/>
            <a:gdLst/>
            <a:ahLst/>
            <a:cxnLst/>
            <a:rect l="l" t="t" r="r" b="b"/>
            <a:pathLst>
              <a:path w="52069" h="30479">
                <a:moveTo>
                  <a:pt x="47117" y="0"/>
                </a:moveTo>
                <a:lnTo>
                  <a:pt x="126" y="14604"/>
                </a:lnTo>
                <a:lnTo>
                  <a:pt x="4826" y="30099"/>
                </a:lnTo>
                <a:lnTo>
                  <a:pt x="51943" y="15493"/>
                </a:lnTo>
                <a:lnTo>
                  <a:pt x="47117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3288644" y="6819010"/>
            <a:ext cx="52069" cy="30480"/>
          </a:xfrm>
          <a:custGeom>
            <a:avLst/>
            <a:gdLst/>
            <a:ahLst/>
            <a:cxnLst/>
            <a:rect l="l" t="t" r="r" b="b"/>
            <a:pathLst>
              <a:path w="52069" h="30479">
                <a:moveTo>
                  <a:pt x="47117" y="0"/>
                </a:moveTo>
                <a:lnTo>
                  <a:pt x="126" y="14605"/>
                </a:lnTo>
                <a:lnTo>
                  <a:pt x="4826" y="30099"/>
                </a:lnTo>
                <a:lnTo>
                  <a:pt x="51943" y="15494"/>
                </a:lnTo>
                <a:lnTo>
                  <a:pt x="47117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225780" y="6838568"/>
            <a:ext cx="52069" cy="30480"/>
          </a:xfrm>
          <a:custGeom>
            <a:avLst/>
            <a:gdLst/>
            <a:ahLst/>
            <a:cxnLst/>
            <a:rect l="l" t="t" r="r" b="b"/>
            <a:pathLst>
              <a:path w="52069" h="30479">
                <a:moveTo>
                  <a:pt x="47116" y="0"/>
                </a:moveTo>
                <a:lnTo>
                  <a:pt x="46862" y="0"/>
                </a:lnTo>
                <a:lnTo>
                  <a:pt x="0" y="14604"/>
                </a:lnTo>
                <a:lnTo>
                  <a:pt x="4825" y="30098"/>
                </a:lnTo>
                <a:lnTo>
                  <a:pt x="51815" y="15493"/>
                </a:lnTo>
                <a:lnTo>
                  <a:pt x="47116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162787" y="6858126"/>
            <a:ext cx="52069" cy="30480"/>
          </a:xfrm>
          <a:custGeom>
            <a:avLst/>
            <a:gdLst/>
            <a:ahLst/>
            <a:cxnLst/>
            <a:rect l="l" t="t" r="r" b="b"/>
            <a:pathLst>
              <a:path w="52069" h="30479">
                <a:moveTo>
                  <a:pt x="47117" y="0"/>
                </a:moveTo>
                <a:lnTo>
                  <a:pt x="126" y="14477"/>
                </a:lnTo>
                <a:lnTo>
                  <a:pt x="4952" y="30098"/>
                </a:lnTo>
                <a:lnTo>
                  <a:pt x="51942" y="15493"/>
                </a:lnTo>
                <a:lnTo>
                  <a:pt x="47117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653515" y="6646164"/>
            <a:ext cx="105154" cy="899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795504" y="7351776"/>
            <a:ext cx="1223645" cy="0"/>
          </a:xfrm>
          <a:custGeom>
            <a:avLst/>
            <a:gdLst/>
            <a:ahLst/>
            <a:cxnLst/>
            <a:rect l="l" t="t" r="r" b="b"/>
            <a:pathLst>
              <a:path w="1223644">
                <a:moveTo>
                  <a:pt x="0" y="0"/>
                </a:moveTo>
                <a:lnTo>
                  <a:pt x="1223517" y="0"/>
                </a:lnTo>
              </a:path>
            </a:pathLst>
          </a:custGeom>
          <a:ln w="9144">
            <a:solidFill>
              <a:srgbClr val="3A39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800076" y="6775703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500"/>
                </a:lnTo>
              </a:path>
            </a:pathLst>
          </a:custGeom>
          <a:ln w="9144">
            <a:solidFill>
              <a:srgbClr val="3A39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2780264" y="6746747"/>
            <a:ext cx="39370" cy="31750"/>
          </a:xfrm>
          <a:custGeom>
            <a:avLst/>
            <a:gdLst/>
            <a:ahLst/>
            <a:cxnLst/>
            <a:rect l="l" t="t" r="r" b="b"/>
            <a:pathLst>
              <a:path w="39370" h="31750">
                <a:moveTo>
                  <a:pt x="20700" y="0"/>
                </a:moveTo>
                <a:lnTo>
                  <a:pt x="0" y="31495"/>
                </a:lnTo>
                <a:lnTo>
                  <a:pt x="39115" y="31495"/>
                </a:lnTo>
                <a:lnTo>
                  <a:pt x="20700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004036" y="7331964"/>
            <a:ext cx="31750" cy="39370"/>
          </a:xfrm>
          <a:custGeom>
            <a:avLst/>
            <a:gdLst/>
            <a:ahLst/>
            <a:cxnLst/>
            <a:rect l="l" t="t" r="r" b="b"/>
            <a:pathLst>
              <a:path w="31750" h="39370">
                <a:moveTo>
                  <a:pt x="0" y="0"/>
                </a:moveTo>
                <a:lnTo>
                  <a:pt x="0" y="39116"/>
                </a:lnTo>
                <a:lnTo>
                  <a:pt x="31496" y="18542"/>
                </a:lnTo>
                <a:lnTo>
                  <a:pt x="0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6091" y="5811011"/>
            <a:ext cx="7689215" cy="2171700"/>
          </a:xfrm>
          <a:custGeom>
            <a:avLst/>
            <a:gdLst/>
            <a:ahLst/>
            <a:cxnLst/>
            <a:rect l="l" t="t" r="r" b="b"/>
            <a:pathLst>
              <a:path w="7689215" h="2171700">
                <a:moveTo>
                  <a:pt x="0" y="0"/>
                </a:moveTo>
                <a:lnTo>
                  <a:pt x="0" y="2165731"/>
                </a:lnTo>
                <a:lnTo>
                  <a:pt x="7689214" y="2171192"/>
                </a:lnTo>
              </a:path>
            </a:pathLst>
          </a:custGeom>
          <a:ln w="18287">
            <a:solidFill>
              <a:srgbClr val="2B2A2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6091" y="2735579"/>
            <a:ext cx="400050" cy="1548765"/>
          </a:xfrm>
          <a:custGeom>
            <a:avLst/>
            <a:gdLst/>
            <a:ahLst/>
            <a:cxnLst/>
            <a:rect l="l" t="t" r="r" b="b"/>
            <a:pathLst>
              <a:path w="400050" h="1548764">
                <a:moveTo>
                  <a:pt x="399656" y="0"/>
                </a:moveTo>
                <a:lnTo>
                  <a:pt x="0" y="2921"/>
                </a:lnTo>
                <a:lnTo>
                  <a:pt x="0" y="1548383"/>
                </a:lnTo>
              </a:path>
            </a:pathLst>
          </a:custGeom>
          <a:ln w="18288">
            <a:solidFill>
              <a:srgbClr val="2B2A2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1011888" y="2720085"/>
            <a:ext cx="13472160" cy="623248"/>
          </a:xfrm>
          <a:prstGeom prst="rect">
            <a:avLst/>
          </a:prstGeom>
          <a:solidFill>
            <a:srgbClr val="E3E3E3"/>
          </a:solidFill>
        </p:spPr>
        <p:txBody>
          <a:bodyPr vert="horz" wrap="square" lIns="0" tIns="762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60"/>
              </a:spcBef>
              <a:tabLst>
                <a:tab pos="2652395" algn="l"/>
                <a:tab pos="6650990" algn="l"/>
                <a:tab pos="7063105" algn="l"/>
              </a:tabLst>
            </a:pPr>
            <a:r>
              <a:rPr sz="4000" spc="260" dirty="0" err="1" smtClean="0">
                <a:solidFill>
                  <a:srgbClr val="DE3654"/>
                </a:solidFill>
                <a:latin typeface="Liberation Sans Narrow"/>
                <a:cs typeface="Liberation Sans Narrow"/>
              </a:rPr>
              <a:t>Венчурное</a:t>
            </a:r>
            <a:r>
              <a:rPr lang="ru-RU" sz="4000" spc="260" dirty="0" smtClean="0">
                <a:solidFill>
                  <a:srgbClr val="DE3654"/>
                </a:solidFill>
                <a:latin typeface="Liberation Sans Narrow"/>
                <a:cs typeface="Liberation Sans Narrow"/>
              </a:rPr>
              <a:t> </a:t>
            </a:r>
            <a:r>
              <a:rPr sz="4000" spc="270" dirty="0" err="1" smtClean="0">
                <a:solidFill>
                  <a:srgbClr val="DE3654"/>
                </a:solidFill>
                <a:latin typeface="Liberation Sans Narrow"/>
                <a:cs typeface="Liberation Sans Narrow"/>
              </a:rPr>
              <a:t>финансирование</a:t>
            </a:r>
            <a:r>
              <a:rPr sz="4000" spc="270" dirty="0">
                <a:solidFill>
                  <a:srgbClr val="DE3654"/>
                </a:solidFill>
                <a:latin typeface="Liberation Sans Narrow"/>
                <a:cs typeface="Liberation Sans Narrow"/>
              </a:rPr>
              <a:t>	</a:t>
            </a:r>
            <a:r>
              <a:rPr lang="ru-RU" sz="4000" spc="-5" dirty="0" smtClean="0">
                <a:solidFill>
                  <a:srgbClr val="DE3654"/>
                </a:solidFill>
                <a:latin typeface="Liberation Sans Narrow"/>
                <a:cs typeface="Liberation Sans Narrow"/>
              </a:rPr>
              <a:t>в мире</a:t>
            </a:r>
            <a:endParaRPr sz="4000" dirty="0">
              <a:latin typeface="Liberation Sans Narrow"/>
              <a:cs typeface="Liberation Sans Narrow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83108" y="4226051"/>
            <a:ext cx="522731" cy="5623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47672" y="6463283"/>
            <a:ext cx="1889760" cy="1268730"/>
          </a:xfrm>
          <a:custGeom>
            <a:avLst/>
            <a:gdLst/>
            <a:ahLst/>
            <a:cxnLst/>
            <a:rect l="l" t="t" r="r" b="b"/>
            <a:pathLst>
              <a:path w="1889760" h="1268729">
                <a:moveTo>
                  <a:pt x="1679828" y="0"/>
                </a:moveTo>
                <a:lnTo>
                  <a:pt x="209803" y="0"/>
                </a:lnTo>
                <a:lnTo>
                  <a:pt x="128396" y="14604"/>
                </a:lnTo>
                <a:lnTo>
                  <a:pt x="61594" y="54228"/>
                </a:lnTo>
                <a:lnTo>
                  <a:pt x="16509" y="113029"/>
                </a:lnTo>
                <a:lnTo>
                  <a:pt x="0" y="184785"/>
                </a:lnTo>
                <a:lnTo>
                  <a:pt x="0" y="1083691"/>
                </a:lnTo>
                <a:lnTo>
                  <a:pt x="16509" y="1155446"/>
                </a:lnTo>
                <a:lnTo>
                  <a:pt x="61594" y="1214247"/>
                </a:lnTo>
                <a:lnTo>
                  <a:pt x="128396" y="1253998"/>
                </a:lnTo>
                <a:lnTo>
                  <a:pt x="209803" y="1268476"/>
                </a:lnTo>
                <a:lnTo>
                  <a:pt x="1679828" y="1268476"/>
                </a:lnTo>
                <a:lnTo>
                  <a:pt x="1761363" y="1253998"/>
                </a:lnTo>
                <a:lnTo>
                  <a:pt x="1828038" y="1214247"/>
                </a:lnTo>
                <a:lnTo>
                  <a:pt x="1873123" y="1155446"/>
                </a:lnTo>
                <a:lnTo>
                  <a:pt x="1889632" y="1083691"/>
                </a:lnTo>
                <a:lnTo>
                  <a:pt x="1889632" y="184785"/>
                </a:lnTo>
                <a:lnTo>
                  <a:pt x="1873123" y="113029"/>
                </a:lnTo>
                <a:lnTo>
                  <a:pt x="1828038" y="54228"/>
                </a:lnTo>
                <a:lnTo>
                  <a:pt x="1761363" y="14604"/>
                </a:lnTo>
                <a:lnTo>
                  <a:pt x="1679828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85088" y="6463283"/>
            <a:ext cx="1090295" cy="1268730"/>
          </a:xfrm>
          <a:custGeom>
            <a:avLst/>
            <a:gdLst/>
            <a:ahLst/>
            <a:cxnLst/>
            <a:rect l="l" t="t" r="r" b="b"/>
            <a:pathLst>
              <a:path w="1090295" h="1268729">
                <a:moveTo>
                  <a:pt x="1089914" y="0"/>
                </a:moveTo>
                <a:lnTo>
                  <a:pt x="209931" y="0"/>
                </a:lnTo>
                <a:lnTo>
                  <a:pt x="128422" y="14604"/>
                </a:lnTo>
                <a:lnTo>
                  <a:pt x="61658" y="54228"/>
                </a:lnTo>
                <a:lnTo>
                  <a:pt x="16560" y="113029"/>
                </a:lnTo>
                <a:lnTo>
                  <a:pt x="0" y="184785"/>
                </a:lnTo>
                <a:lnTo>
                  <a:pt x="0" y="1083691"/>
                </a:lnTo>
                <a:lnTo>
                  <a:pt x="16560" y="1155446"/>
                </a:lnTo>
                <a:lnTo>
                  <a:pt x="61658" y="1214247"/>
                </a:lnTo>
                <a:lnTo>
                  <a:pt x="128422" y="1253998"/>
                </a:lnTo>
                <a:lnTo>
                  <a:pt x="209931" y="1268476"/>
                </a:lnTo>
                <a:lnTo>
                  <a:pt x="1089914" y="1268476"/>
                </a:lnTo>
                <a:lnTo>
                  <a:pt x="1089914" y="0"/>
                </a:lnTo>
                <a:close/>
              </a:path>
            </a:pathLst>
          </a:custGeom>
          <a:solidFill>
            <a:srgbClr val="9FE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1192174" y="6594729"/>
            <a:ext cx="736600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$</a:t>
            </a:r>
            <a:r>
              <a:rPr sz="2400" spc="-27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52,1</a:t>
            </a:r>
            <a:endParaRPr sz="2400">
              <a:latin typeface="Liberation Sans Narrow"/>
              <a:cs typeface="Liberation Sans Narrow"/>
            </a:endParaRPr>
          </a:p>
          <a:p>
            <a:pPr marL="68580">
              <a:lnSpc>
                <a:spcPts val="2665"/>
              </a:lnSpc>
            </a:pPr>
            <a:r>
              <a:rPr sz="2400" spc="-3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мл</a:t>
            </a:r>
            <a:r>
              <a:rPr sz="2400" spc="-4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р</a:t>
            </a:r>
            <a:r>
              <a:rPr sz="2400" spc="-3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д</a:t>
            </a: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.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673856" y="7307072"/>
            <a:ext cx="80848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B2A29"/>
                </a:solidFill>
                <a:latin typeface="Liberation Sans Narrow"/>
                <a:cs typeface="Liberation Sans Narrow"/>
              </a:rPr>
              <a:t>США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1947672" y="8708135"/>
            <a:ext cx="1889760" cy="1270635"/>
          </a:xfrm>
          <a:custGeom>
            <a:avLst/>
            <a:gdLst/>
            <a:ahLst/>
            <a:cxnLst/>
            <a:rect l="l" t="t" r="r" b="b"/>
            <a:pathLst>
              <a:path w="1889760" h="1270634">
                <a:moveTo>
                  <a:pt x="1679828" y="0"/>
                </a:moveTo>
                <a:lnTo>
                  <a:pt x="209803" y="0"/>
                </a:lnTo>
                <a:lnTo>
                  <a:pt x="128396" y="14605"/>
                </a:lnTo>
                <a:lnTo>
                  <a:pt x="61594" y="54356"/>
                </a:lnTo>
                <a:lnTo>
                  <a:pt x="16509" y="113157"/>
                </a:lnTo>
                <a:lnTo>
                  <a:pt x="0" y="185039"/>
                </a:lnTo>
                <a:lnTo>
                  <a:pt x="0" y="1085037"/>
                </a:lnTo>
                <a:lnTo>
                  <a:pt x="16509" y="1156855"/>
                </a:lnTo>
                <a:lnTo>
                  <a:pt x="61594" y="1215694"/>
                </a:lnTo>
                <a:lnTo>
                  <a:pt x="128396" y="1255445"/>
                </a:lnTo>
                <a:lnTo>
                  <a:pt x="209803" y="1270050"/>
                </a:lnTo>
                <a:lnTo>
                  <a:pt x="1679828" y="1270050"/>
                </a:lnTo>
                <a:lnTo>
                  <a:pt x="1761363" y="1255445"/>
                </a:lnTo>
                <a:lnTo>
                  <a:pt x="1828038" y="1215694"/>
                </a:lnTo>
                <a:lnTo>
                  <a:pt x="1873123" y="1156855"/>
                </a:lnTo>
                <a:lnTo>
                  <a:pt x="1889632" y="1085037"/>
                </a:lnTo>
                <a:lnTo>
                  <a:pt x="1889632" y="185039"/>
                </a:lnTo>
                <a:lnTo>
                  <a:pt x="1873123" y="113157"/>
                </a:lnTo>
                <a:lnTo>
                  <a:pt x="1828038" y="54356"/>
                </a:lnTo>
                <a:lnTo>
                  <a:pt x="1761363" y="14605"/>
                </a:lnTo>
                <a:lnTo>
                  <a:pt x="1679828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85088" y="8708135"/>
            <a:ext cx="1090295" cy="1270635"/>
          </a:xfrm>
          <a:custGeom>
            <a:avLst/>
            <a:gdLst/>
            <a:ahLst/>
            <a:cxnLst/>
            <a:rect l="l" t="t" r="r" b="b"/>
            <a:pathLst>
              <a:path w="1090295" h="1270634">
                <a:moveTo>
                  <a:pt x="1089914" y="0"/>
                </a:moveTo>
                <a:lnTo>
                  <a:pt x="209931" y="0"/>
                </a:lnTo>
                <a:lnTo>
                  <a:pt x="128422" y="14605"/>
                </a:lnTo>
                <a:lnTo>
                  <a:pt x="61658" y="54356"/>
                </a:lnTo>
                <a:lnTo>
                  <a:pt x="16560" y="113157"/>
                </a:lnTo>
                <a:lnTo>
                  <a:pt x="0" y="185039"/>
                </a:lnTo>
                <a:lnTo>
                  <a:pt x="0" y="1085037"/>
                </a:lnTo>
                <a:lnTo>
                  <a:pt x="16560" y="1156855"/>
                </a:lnTo>
                <a:lnTo>
                  <a:pt x="61658" y="1215694"/>
                </a:lnTo>
                <a:lnTo>
                  <a:pt x="128422" y="1255445"/>
                </a:lnTo>
                <a:lnTo>
                  <a:pt x="209931" y="1270050"/>
                </a:lnTo>
                <a:lnTo>
                  <a:pt x="1089914" y="1270050"/>
                </a:lnTo>
                <a:lnTo>
                  <a:pt x="1089914" y="0"/>
                </a:lnTo>
                <a:close/>
              </a:path>
            </a:pathLst>
          </a:custGeom>
          <a:solidFill>
            <a:srgbClr val="7A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270761" y="8801861"/>
            <a:ext cx="728980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$</a:t>
            </a:r>
            <a:r>
              <a:rPr sz="2400" spc="-3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5,2</a:t>
            </a:r>
            <a:endParaRPr sz="2400">
              <a:latin typeface="Liberation Sans Narrow"/>
              <a:cs typeface="Liberation Sans Narrow"/>
            </a:endParaRPr>
          </a:p>
          <a:p>
            <a:pPr marL="42545">
              <a:lnSpc>
                <a:spcPts val="2665"/>
              </a:lnSpc>
            </a:pP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млр</a:t>
            </a:r>
            <a:r>
              <a:rPr sz="2400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д</a:t>
            </a: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.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523870" y="9577831"/>
            <a:ext cx="90208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5" dirty="0">
                <a:solidFill>
                  <a:srgbClr val="2B2A29"/>
                </a:solidFill>
                <a:latin typeface="Liberation Sans Narrow"/>
                <a:cs typeface="Liberation Sans Narrow"/>
              </a:rPr>
              <a:t>Ин</a:t>
            </a:r>
            <a:r>
              <a:rPr sz="2000" b="1" spc="-75" dirty="0">
                <a:solidFill>
                  <a:srgbClr val="2B2A29"/>
                </a:solidFill>
                <a:latin typeface="Liberation Sans Narrow"/>
                <a:cs typeface="Liberation Sans Narrow"/>
              </a:rPr>
              <a:t>д</a:t>
            </a:r>
            <a:r>
              <a:rPr sz="2000" b="1" spc="-60" dirty="0">
                <a:solidFill>
                  <a:srgbClr val="2B2A29"/>
                </a:solidFill>
                <a:latin typeface="Liberation Sans Narrow"/>
                <a:cs typeface="Liberation Sans Narrow"/>
              </a:rPr>
              <a:t>и</a:t>
            </a:r>
            <a:r>
              <a:rPr sz="2000" b="1" dirty="0">
                <a:solidFill>
                  <a:srgbClr val="2B2A29"/>
                </a:solidFill>
                <a:latin typeface="Liberation Sans Narrow"/>
                <a:cs typeface="Liberation Sans Narrow"/>
              </a:rPr>
              <a:t>я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090159" y="6463283"/>
            <a:ext cx="1889760" cy="1268730"/>
          </a:xfrm>
          <a:custGeom>
            <a:avLst/>
            <a:gdLst/>
            <a:ahLst/>
            <a:cxnLst/>
            <a:rect l="l" t="t" r="r" b="b"/>
            <a:pathLst>
              <a:path w="1889759" h="1268729">
                <a:moveTo>
                  <a:pt x="1679829" y="0"/>
                </a:moveTo>
                <a:lnTo>
                  <a:pt x="209803" y="0"/>
                </a:lnTo>
                <a:lnTo>
                  <a:pt x="128397" y="14604"/>
                </a:lnTo>
                <a:lnTo>
                  <a:pt x="61594" y="54228"/>
                </a:lnTo>
                <a:lnTo>
                  <a:pt x="16510" y="113029"/>
                </a:lnTo>
                <a:lnTo>
                  <a:pt x="0" y="184785"/>
                </a:lnTo>
                <a:lnTo>
                  <a:pt x="0" y="1083691"/>
                </a:lnTo>
                <a:lnTo>
                  <a:pt x="16510" y="1155446"/>
                </a:lnTo>
                <a:lnTo>
                  <a:pt x="61594" y="1214247"/>
                </a:lnTo>
                <a:lnTo>
                  <a:pt x="128397" y="1253998"/>
                </a:lnTo>
                <a:lnTo>
                  <a:pt x="209803" y="1268476"/>
                </a:lnTo>
                <a:lnTo>
                  <a:pt x="1679829" y="1268476"/>
                </a:lnTo>
                <a:lnTo>
                  <a:pt x="1761363" y="1253998"/>
                </a:lnTo>
                <a:lnTo>
                  <a:pt x="1828038" y="1214247"/>
                </a:lnTo>
                <a:lnTo>
                  <a:pt x="1873122" y="1155446"/>
                </a:lnTo>
                <a:lnTo>
                  <a:pt x="1889633" y="1083691"/>
                </a:lnTo>
                <a:lnTo>
                  <a:pt x="1889633" y="184785"/>
                </a:lnTo>
                <a:lnTo>
                  <a:pt x="1873122" y="113029"/>
                </a:lnTo>
                <a:lnTo>
                  <a:pt x="1828038" y="54228"/>
                </a:lnTo>
                <a:lnTo>
                  <a:pt x="1761363" y="14604"/>
                </a:lnTo>
                <a:lnTo>
                  <a:pt x="167982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227576" y="6463283"/>
            <a:ext cx="1090295" cy="1268730"/>
          </a:xfrm>
          <a:custGeom>
            <a:avLst/>
            <a:gdLst/>
            <a:ahLst/>
            <a:cxnLst/>
            <a:rect l="l" t="t" r="r" b="b"/>
            <a:pathLst>
              <a:path w="1090295" h="1268729">
                <a:moveTo>
                  <a:pt x="1089914" y="0"/>
                </a:moveTo>
                <a:lnTo>
                  <a:pt x="209931" y="0"/>
                </a:lnTo>
                <a:lnTo>
                  <a:pt x="128397" y="14604"/>
                </a:lnTo>
                <a:lnTo>
                  <a:pt x="61722" y="54228"/>
                </a:lnTo>
                <a:lnTo>
                  <a:pt x="16510" y="113029"/>
                </a:lnTo>
                <a:lnTo>
                  <a:pt x="0" y="184785"/>
                </a:lnTo>
                <a:lnTo>
                  <a:pt x="0" y="1083691"/>
                </a:lnTo>
                <a:lnTo>
                  <a:pt x="16510" y="1155446"/>
                </a:lnTo>
                <a:lnTo>
                  <a:pt x="61722" y="1214247"/>
                </a:lnTo>
                <a:lnTo>
                  <a:pt x="128397" y="1253998"/>
                </a:lnTo>
                <a:lnTo>
                  <a:pt x="209931" y="1268476"/>
                </a:lnTo>
                <a:lnTo>
                  <a:pt x="1089914" y="1268476"/>
                </a:lnTo>
                <a:lnTo>
                  <a:pt x="1089914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335017" y="6593839"/>
            <a:ext cx="755015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$</a:t>
            </a:r>
            <a:r>
              <a:rPr sz="2400" spc="-6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15,5</a:t>
            </a:r>
            <a:endParaRPr sz="2400">
              <a:latin typeface="Liberation Sans Narrow"/>
              <a:cs typeface="Liberation Sans Narrow"/>
            </a:endParaRPr>
          </a:p>
          <a:p>
            <a:pPr marL="68580">
              <a:lnSpc>
                <a:spcPts val="2665"/>
              </a:lnSpc>
            </a:pP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млр</a:t>
            </a:r>
            <a:r>
              <a:rPr sz="2400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д</a:t>
            </a: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.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734303" y="7307071"/>
            <a:ext cx="848994" cy="3212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60" dirty="0">
                <a:solidFill>
                  <a:srgbClr val="2B2A29"/>
                </a:solidFill>
                <a:latin typeface="Liberation Sans Narrow"/>
                <a:cs typeface="Liberation Sans Narrow"/>
              </a:rPr>
              <a:t>К</a:t>
            </a:r>
            <a:r>
              <a:rPr sz="2000" b="1" spc="-65" dirty="0">
                <a:solidFill>
                  <a:srgbClr val="2B2A29"/>
                </a:solidFill>
                <a:latin typeface="Liberation Sans Narrow"/>
                <a:cs typeface="Liberation Sans Narrow"/>
              </a:rPr>
              <a:t>ита</a:t>
            </a:r>
            <a:r>
              <a:rPr sz="2000" b="1" spc="-5" dirty="0">
                <a:solidFill>
                  <a:srgbClr val="2B2A29"/>
                </a:solidFill>
                <a:latin typeface="Liberation Sans Narrow"/>
                <a:cs typeface="Liberation Sans Narrow"/>
              </a:rPr>
              <a:t>й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8260080" y="6463283"/>
            <a:ext cx="1889760" cy="1268730"/>
          </a:xfrm>
          <a:custGeom>
            <a:avLst/>
            <a:gdLst/>
            <a:ahLst/>
            <a:cxnLst/>
            <a:rect l="l" t="t" r="r" b="b"/>
            <a:pathLst>
              <a:path w="1889759" h="1268729">
                <a:moveTo>
                  <a:pt x="1679828" y="0"/>
                </a:moveTo>
                <a:lnTo>
                  <a:pt x="209803" y="0"/>
                </a:lnTo>
                <a:lnTo>
                  <a:pt x="128397" y="14604"/>
                </a:lnTo>
                <a:lnTo>
                  <a:pt x="61595" y="54228"/>
                </a:lnTo>
                <a:lnTo>
                  <a:pt x="16510" y="113029"/>
                </a:lnTo>
                <a:lnTo>
                  <a:pt x="0" y="184785"/>
                </a:lnTo>
                <a:lnTo>
                  <a:pt x="0" y="1083691"/>
                </a:lnTo>
                <a:lnTo>
                  <a:pt x="16510" y="1155446"/>
                </a:lnTo>
                <a:lnTo>
                  <a:pt x="61595" y="1214247"/>
                </a:lnTo>
                <a:lnTo>
                  <a:pt x="128397" y="1253998"/>
                </a:lnTo>
                <a:lnTo>
                  <a:pt x="209803" y="1268476"/>
                </a:lnTo>
                <a:lnTo>
                  <a:pt x="1679828" y="1268476"/>
                </a:lnTo>
                <a:lnTo>
                  <a:pt x="1761363" y="1253998"/>
                </a:lnTo>
                <a:lnTo>
                  <a:pt x="1828038" y="1214247"/>
                </a:lnTo>
                <a:lnTo>
                  <a:pt x="1873123" y="1155446"/>
                </a:lnTo>
                <a:lnTo>
                  <a:pt x="1889633" y="1083691"/>
                </a:lnTo>
                <a:lnTo>
                  <a:pt x="1889633" y="184785"/>
                </a:lnTo>
                <a:lnTo>
                  <a:pt x="1873123" y="113029"/>
                </a:lnTo>
                <a:lnTo>
                  <a:pt x="1828038" y="54228"/>
                </a:lnTo>
                <a:lnTo>
                  <a:pt x="1761363" y="14604"/>
                </a:lnTo>
                <a:lnTo>
                  <a:pt x="1679828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99019" y="6463283"/>
            <a:ext cx="1088390" cy="1268730"/>
          </a:xfrm>
          <a:custGeom>
            <a:avLst/>
            <a:gdLst/>
            <a:ahLst/>
            <a:cxnLst/>
            <a:rect l="l" t="t" r="r" b="b"/>
            <a:pathLst>
              <a:path w="1088390" h="1268729">
                <a:moveTo>
                  <a:pt x="1088389" y="0"/>
                </a:moveTo>
                <a:lnTo>
                  <a:pt x="209676" y="0"/>
                </a:lnTo>
                <a:lnTo>
                  <a:pt x="128270" y="14604"/>
                </a:lnTo>
                <a:lnTo>
                  <a:pt x="61595" y="54228"/>
                </a:lnTo>
                <a:lnTo>
                  <a:pt x="16509" y="113029"/>
                </a:lnTo>
                <a:lnTo>
                  <a:pt x="0" y="184785"/>
                </a:lnTo>
                <a:lnTo>
                  <a:pt x="0" y="1083691"/>
                </a:lnTo>
                <a:lnTo>
                  <a:pt x="16509" y="1155446"/>
                </a:lnTo>
                <a:lnTo>
                  <a:pt x="61595" y="1214247"/>
                </a:lnTo>
                <a:lnTo>
                  <a:pt x="128270" y="1253998"/>
                </a:lnTo>
                <a:lnTo>
                  <a:pt x="209676" y="1268476"/>
                </a:lnTo>
                <a:lnTo>
                  <a:pt x="1088389" y="1268476"/>
                </a:lnTo>
                <a:lnTo>
                  <a:pt x="1088389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 txBox="1"/>
          <p:nvPr/>
        </p:nvSpPr>
        <p:spPr>
          <a:xfrm>
            <a:off x="7504556" y="6591680"/>
            <a:ext cx="755015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$</a:t>
            </a:r>
            <a:r>
              <a:rPr sz="2400" spc="-6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10,6</a:t>
            </a:r>
            <a:endParaRPr sz="2400">
              <a:latin typeface="Liberation Sans Narrow"/>
              <a:cs typeface="Liberation Sans Narrow"/>
            </a:endParaRPr>
          </a:p>
          <a:p>
            <a:pPr marL="68580">
              <a:lnSpc>
                <a:spcPts val="2665"/>
              </a:lnSpc>
            </a:pP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млр</a:t>
            </a:r>
            <a:r>
              <a:rPr sz="2400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д</a:t>
            </a: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.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149842" y="7307072"/>
            <a:ext cx="6985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80" dirty="0">
                <a:solidFill>
                  <a:srgbClr val="2B2A29"/>
                </a:solidFill>
                <a:latin typeface="Liberation Sans Narrow"/>
                <a:cs typeface="Liberation Sans Narrow"/>
              </a:rPr>
              <a:t>ЕС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637532" y="8708135"/>
            <a:ext cx="2356485" cy="1270635"/>
          </a:xfrm>
          <a:custGeom>
            <a:avLst/>
            <a:gdLst/>
            <a:ahLst/>
            <a:cxnLst/>
            <a:rect l="l" t="t" r="r" b="b"/>
            <a:pathLst>
              <a:path w="2356484" h="1270634">
                <a:moveTo>
                  <a:pt x="2146299" y="0"/>
                </a:moveTo>
                <a:lnTo>
                  <a:pt x="209803" y="0"/>
                </a:lnTo>
                <a:lnTo>
                  <a:pt x="128396" y="14605"/>
                </a:lnTo>
                <a:lnTo>
                  <a:pt x="61594" y="54356"/>
                </a:lnTo>
                <a:lnTo>
                  <a:pt x="16509" y="113157"/>
                </a:lnTo>
                <a:lnTo>
                  <a:pt x="0" y="185039"/>
                </a:lnTo>
                <a:lnTo>
                  <a:pt x="0" y="1085037"/>
                </a:lnTo>
                <a:lnTo>
                  <a:pt x="16509" y="1156855"/>
                </a:lnTo>
                <a:lnTo>
                  <a:pt x="61594" y="1215694"/>
                </a:lnTo>
                <a:lnTo>
                  <a:pt x="128396" y="1255445"/>
                </a:lnTo>
                <a:lnTo>
                  <a:pt x="209803" y="1270050"/>
                </a:lnTo>
                <a:lnTo>
                  <a:pt x="2146299" y="1270050"/>
                </a:lnTo>
                <a:lnTo>
                  <a:pt x="2227707" y="1255445"/>
                </a:lnTo>
                <a:lnTo>
                  <a:pt x="2294509" y="1215694"/>
                </a:lnTo>
                <a:lnTo>
                  <a:pt x="2339593" y="1156855"/>
                </a:lnTo>
                <a:lnTo>
                  <a:pt x="2356103" y="1085037"/>
                </a:lnTo>
                <a:lnTo>
                  <a:pt x="2356103" y="185039"/>
                </a:lnTo>
                <a:lnTo>
                  <a:pt x="2339593" y="113157"/>
                </a:lnTo>
                <a:lnTo>
                  <a:pt x="2294509" y="54356"/>
                </a:lnTo>
                <a:lnTo>
                  <a:pt x="2227707" y="14605"/>
                </a:lnTo>
                <a:lnTo>
                  <a:pt x="214629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242815" y="8708135"/>
            <a:ext cx="1088390" cy="1270635"/>
          </a:xfrm>
          <a:custGeom>
            <a:avLst/>
            <a:gdLst/>
            <a:ahLst/>
            <a:cxnLst/>
            <a:rect l="l" t="t" r="r" b="b"/>
            <a:pathLst>
              <a:path w="1088389" h="1270634">
                <a:moveTo>
                  <a:pt x="1088389" y="0"/>
                </a:moveTo>
                <a:lnTo>
                  <a:pt x="209676" y="0"/>
                </a:lnTo>
                <a:lnTo>
                  <a:pt x="128270" y="14605"/>
                </a:lnTo>
                <a:lnTo>
                  <a:pt x="61595" y="54356"/>
                </a:lnTo>
                <a:lnTo>
                  <a:pt x="16510" y="113157"/>
                </a:lnTo>
                <a:lnTo>
                  <a:pt x="0" y="185039"/>
                </a:lnTo>
                <a:lnTo>
                  <a:pt x="0" y="1085037"/>
                </a:lnTo>
                <a:lnTo>
                  <a:pt x="16510" y="1156855"/>
                </a:lnTo>
                <a:lnTo>
                  <a:pt x="61595" y="1215694"/>
                </a:lnTo>
                <a:lnTo>
                  <a:pt x="128270" y="1255445"/>
                </a:lnTo>
                <a:lnTo>
                  <a:pt x="209676" y="1270050"/>
                </a:lnTo>
                <a:lnTo>
                  <a:pt x="1088389" y="1270050"/>
                </a:lnTo>
                <a:lnTo>
                  <a:pt x="1088389" y="0"/>
                </a:lnTo>
                <a:close/>
              </a:path>
            </a:pathLst>
          </a:custGeom>
          <a:solidFill>
            <a:srgbClr val="528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4438650" y="8804909"/>
            <a:ext cx="724535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$</a:t>
            </a:r>
            <a:r>
              <a:rPr sz="2400" spc="-4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1,9</a:t>
            </a:r>
            <a:endParaRPr sz="2400">
              <a:latin typeface="Liberation Sans Narrow"/>
              <a:cs typeface="Liberation Sans Narrow"/>
            </a:endParaRPr>
          </a:p>
          <a:p>
            <a:pPr marL="38100">
              <a:lnSpc>
                <a:spcPts val="2665"/>
              </a:lnSpc>
            </a:pP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млр</a:t>
            </a:r>
            <a:r>
              <a:rPr sz="2400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д</a:t>
            </a: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.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734302" y="9593376"/>
            <a:ext cx="124561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5" dirty="0">
                <a:solidFill>
                  <a:srgbClr val="2B2A29"/>
                </a:solidFill>
                <a:latin typeface="Liberation Sans Narrow"/>
                <a:cs typeface="Liberation Sans Narrow"/>
              </a:rPr>
              <a:t>Израиль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801356" y="8703564"/>
            <a:ext cx="2356485" cy="1270635"/>
          </a:xfrm>
          <a:custGeom>
            <a:avLst/>
            <a:gdLst/>
            <a:ahLst/>
            <a:cxnLst/>
            <a:rect l="l" t="t" r="r" b="b"/>
            <a:pathLst>
              <a:path w="2356484" h="1270634">
                <a:moveTo>
                  <a:pt x="2146300" y="0"/>
                </a:moveTo>
                <a:lnTo>
                  <a:pt x="209803" y="0"/>
                </a:lnTo>
                <a:lnTo>
                  <a:pt x="128397" y="14605"/>
                </a:lnTo>
                <a:lnTo>
                  <a:pt x="61595" y="54356"/>
                </a:lnTo>
                <a:lnTo>
                  <a:pt x="16510" y="113157"/>
                </a:lnTo>
                <a:lnTo>
                  <a:pt x="0" y="185039"/>
                </a:lnTo>
                <a:lnTo>
                  <a:pt x="0" y="1085024"/>
                </a:lnTo>
                <a:lnTo>
                  <a:pt x="16510" y="1156855"/>
                </a:lnTo>
                <a:lnTo>
                  <a:pt x="61595" y="1215694"/>
                </a:lnTo>
                <a:lnTo>
                  <a:pt x="128397" y="1255445"/>
                </a:lnTo>
                <a:lnTo>
                  <a:pt x="209803" y="1270050"/>
                </a:lnTo>
                <a:lnTo>
                  <a:pt x="2146300" y="1270050"/>
                </a:lnTo>
                <a:lnTo>
                  <a:pt x="2227707" y="1255445"/>
                </a:lnTo>
                <a:lnTo>
                  <a:pt x="2294509" y="1215694"/>
                </a:lnTo>
                <a:lnTo>
                  <a:pt x="2339594" y="1156855"/>
                </a:lnTo>
                <a:lnTo>
                  <a:pt x="2356104" y="1085024"/>
                </a:lnTo>
                <a:lnTo>
                  <a:pt x="2356104" y="185039"/>
                </a:lnTo>
                <a:lnTo>
                  <a:pt x="2339594" y="113157"/>
                </a:lnTo>
                <a:lnTo>
                  <a:pt x="2294509" y="54356"/>
                </a:lnTo>
                <a:lnTo>
                  <a:pt x="2227707" y="14605"/>
                </a:lnTo>
                <a:lnTo>
                  <a:pt x="214630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405116" y="8703564"/>
            <a:ext cx="1090295" cy="1270635"/>
          </a:xfrm>
          <a:custGeom>
            <a:avLst/>
            <a:gdLst/>
            <a:ahLst/>
            <a:cxnLst/>
            <a:rect l="l" t="t" r="r" b="b"/>
            <a:pathLst>
              <a:path w="1090295" h="1270634">
                <a:moveTo>
                  <a:pt x="1089913" y="0"/>
                </a:moveTo>
                <a:lnTo>
                  <a:pt x="209930" y="0"/>
                </a:lnTo>
                <a:lnTo>
                  <a:pt x="128397" y="14605"/>
                </a:lnTo>
                <a:lnTo>
                  <a:pt x="61722" y="54356"/>
                </a:lnTo>
                <a:lnTo>
                  <a:pt x="16509" y="113157"/>
                </a:lnTo>
                <a:lnTo>
                  <a:pt x="0" y="185039"/>
                </a:lnTo>
                <a:lnTo>
                  <a:pt x="0" y="1085024"/>
                </a:lnTo>
                <a:lnTo>
                  <a:pt x="16509" y="1156855"/>
                </a:lnTo>
                <a:lnTo>
                  <a:pt x="61722" y="1215694"/>
                </a:lnTo>
                <a:lnTo>
                  <a:pt x="128397" y="1255445"/>
                </a:lnTo>
                <a:lnTo>
                  <a:pt x="209930" y="1270050"/>
                </a:lnTo>
                <a:lnTo>
                  <a:pt x="1089913" y="1270050"/>
                </a:lnTo>
                <a:lnTo>
                  <a:pt x="1089913" y="0"/>
                </a:lnTo>
                <a:close/>
              </a:path>
            </a:pathLst>
          </a:custGeom>
          <a:solidFill>
            <a:srgbClr val="DE36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608192" y="903833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11" y="0"/>
                </a:lnTo>
              </a:path>
            </a:pathLst>
          </a:custGeom>
          <a:ln w="18287">
            <a:solidFill>
              <a:srgbClr val="4982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6294754" y="8877482"/>
            <a:ext cx="23558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250" spc="4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$</a:t>
            </a:r>
            <a:r>
              <a:rPr sz="1250" spc="-1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1</a:t>
            </a:r>
            <a:r>
              <a:rPr sz="1250" spc="-1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,</a:t>
            </a:r>
            <a:r>
              <a:rPr sz="125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250">
              <a:latin typeface="Liberation Sans Narrow"/>
              <a:cs typeface="Liberation Sans Narrow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504556" y="8811513"/>
            <a:ext cx="724535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65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$</a:t>
            </a:r>
            <a:r>
              <a:rPr sz="2400" spc="-4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1,4</a:t>
            </a:r>
            <a:endParaRPr sz="2400">
              <a:latin typeface="Liberation Sans Narrow"/>
              <a:cs typeface="Liberation Sans Narrow"/>
            </a:endParaRPr>
          </a:p>
          <a:p>
            <a:pPr marL="38100">
              <a:lnSpc>
                <a:spcPts val="2665"/>
              </a:lnSpc>
            </a:pP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млр</a:t>
            </a:r>
            <a:r>
              <a:rPr sz="2400" spc="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д</a:t>
            </a:r>
            <a:r>
              <a:rPr sz="240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.</a:t>
            </a:r>
            <a:endParaRPr sz="2400">
              <a:latin typeface="Liberation Sans Narrow"/>
              <a:cs typeface="Liberation Sans Narrow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8934957" y="9593376"/>
            <a:ext cx="97409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5" dirty="0">
                <a:solidFill>
                  <a:srgbClr val="2B2A29"/>
                </a:solidFill>
                <a:latin typeface="Liberation Sans Narrow"/>
                <a:cs typeface="Liberation Sans Narrow"/>
              </a:rPr>
              <a:t>Канада</a:t>
            </a:r>
            <a:endParaRPr sz="2000" dirty="0">
              <a:latin typeface="Liberation Sans Narrow"/>
              <a:cs typeface="Liberation Sans Narrow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36091" y="4686299"/>
            <a:ext cx="7244715" cy="1089660"/>
          </a:xfrm>
          <a:custGeom>
            <a:avLst/>
            <a:gdLst/>
            <a:ahLst/>
            <a:cxnLst/>
            <a:rect l="l" t="t" r="r" b="b"/>
            <a:pathLst>
              <a:path w="7244715" h="1089660">
                <a:moveTo>
                  <a:pt x="0" y="0"/>
                </a:moveTo>
                <a:lnTo>
                  <a:pt x="0" y="1084199"/>
                </a:lnTo>
                <a:lnTo>
                  <a:pt x="7244207" y="1089660"/>
                </a:lnTo>
              </a:path>
            </a:pathLst>
          </a:custGeom>
          <a:ln w="18288">
            <a:solidFill>
              <a:srgbClr val="2B2A29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12138" y="5724081"/>
            <a:ext cx="52705" cy="56515"/>
          </a:xfrm>
          <a:custGeom>
            <a:avLst/>
            <a:gdLst/>
            <a:ahLst/>
            <a:cxnLst/>
            <a:rect l="l" t="t" r="r" b="b"/>
            <a:pathLst>
              <a:path w="52705" h="56514">
                <a:moveTo>
                  <a:pt x="0" y="56450"/>
                </a:moveTo>
                <a:lnTo>
                  <a:pt x="52480" y="56450"/>
                </a:lnTo>
                <a:lnTo>
                  <a:pt x="52480" y="0"/>
                </a:lnTo>
                <a:lnTo>
                  <a:pt x="0" y="0"/>
                </a:lnTo>
                <a:lnTo>
                  <a:pt x="0" y="56450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612138" y="5836984"/>
            <a:ext cx="52705" cy="56515"/>
          </a:xfrm>
          <a:custGeom>
            <a:avLst/>
            <a:gdLst/>
            <a:ahLst/>
            <a:cxnLst/>
            <a:rect l="l" t="t" r="r" b="b"/>
            <a:pathLst>
              <a:path w="52705" h="56514">
                <a:moveTo>
                  <a:pt x="0" y="56450"/>
                </a:moveTo>
                <a:lnTo>
                  <a:pt x="52480" y="56450"/>
                </a:lnTo>
                <a:lnTo>
                  <a:pt x="52480" y="0"/>
                </a:lnTo>
                <a:lnTo>
                  <a:pt x="0" y="0"/>
                </a:lnTo>
                <a:lnTo>
                  <a:pt x="0" y="56450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612138" y="5949891"/>
            <a:ext cx="52705" cy="56515"/>
          </a:xfrm>
          <a:custGeom>
            <a:avLst/>
            <a:gdLst/>
            <a:ahLst/>
            <a:cxnLst/>
            <a:rect l="l" t="t" r="r" b="b"/>
            <a:pathLst>
              <a:path w="52705" h="56514">
                <a:moveTo>
                  <a:pt x="0" y="56446"/>
                </a:moveTo>
                <a:lnTo>
                  <a:pt x="52480" y="56446"/>
                </a:lnTo>
                <a:lnTo>
                  <a:pt x="52480" y="0"/>
                </a:lnTo>
                <a:lnTo>
                  <a:pt x="0" y="0"/>
                </a:lnTo>
                <a:lnTo>
                  <a:pt x="0" y="56446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612138" y="6062790"/>
            <a:ext cx="52705" cy="56515"/>
          </a:xfrm>
          <a:custGeom>
            <a:avLst/>
            <a:gdLst/>
            <a:ahLst/>
            <a:cxnLst/>
            <a:rect l="l" t="t" r="r" b="b"/>
            <a:pathLst>
              <a:path w="52705" h="56514">
                <a:moveTo>
                  <a:pt x="0" y="56450"/>
                </a:moveTo>
                <a:lnTo>
                  <a:pt x="52480" y="56450"/>
                </a:lnTo>
                <a:lnTo>
                  <a:pt x="52480" y="0"/>
                </a:lnTo>
                <a:lnTo>
                  <a:pt x="0" y="0"/>
                </a:lnTo>
                <a:lnTo>
                  <a:pt x="0" y="56450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01139" y="6228333"/>
            <a:ext cx="272415" cy="268605"/>
          </a:xfrm>
          <a:custGeom>
            <a:avLst/>
            <a:gdLst/>
            <a:ahLst/>
            <a:cxnLst/>
            <a:rect l="l" t="t" r="r" b="b"/>
            <a:pathLst>
              <a:path w="272414" h="268604">
                <a:moveTo>
                  <a:pt x="110997" y="0"/>
                </a:moveTo>
                <a:lnTo>
                  <a:pt x="0" y="0"/>
                </a:lnTo>
                <a:lnTo>
                  <a:pt x="137159" y="268224"/>
                </a:lnTo>
                <a:lnTo>
                  <a:pt x="272415" y="3810"/>
                </a:lnTo>
                <a:lnTo>
                  <a:pt x="110997" y="3810"/>
                </a:lnTo>
                <a:lnTo>
                  <a:pt x="110997" y="0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612138" y="6175697"/>
            <a:ext cx="52705" cy="56515"/>
          </a:xfrm>
          <a:custGeom>
            <a:avLst/>
            <a:gdLst/>
            <a:ahLst/>
            <a:cxnLst/>
            <a:rect l="l" t="t" r="r" b="b"/>
            <a:pathLst>
              <a:path w="52705" h="56514">
                <a:moveTo>
                  <a:pt x="0" y="56446"/>
                </a:moveTo>
                <a:lnTo>
                  <a:pt x="52480" y="56446"/>
                </a:lnTo>
                <a:lnTo>
                  <a:pt x="52480" y="0"/>
                </a:lnTo>
                <a:lnTo>
                  <a:pt x="0" y="0"/>
                </a:lnTo>
                <a:lnTo>
                  <a:pt x="0" y="56446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64589" y="6230238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71" y="0"/>
                </a:lnTo>
              </a:path>
            </a:pathLst>
          </a:custGeom>
          <a:ln w="3810">
            <a:solidFill>
              <a:srgbClr val="2B2A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726178" y="5785141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39" h="56514">
                <a:moveTo>
                  <a:pt x="0" y="56349"/>
                </a:moveTo>
                <a:lnTo>
                  <a:pt x="52771" y="56349"/>
                </a:lnTo>
                <a:lnTo>
                  <a:pt x="52771" y="0"/>
                </a:lnTo>
                <a:lnTo>
                  <a:pt x="0" y="0"/>
                </a:lnTo>
                <a:lnTo>
                  <a:pt x="0" y="56349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26178" y="5897786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39" h="56514">
                <a:moveTo>
                  <a:pt x="0" y="56353"/>
                </a:moveTo>
                <a:lnTo>
                  <a:pt x="52771" y="56353"/>
                </a:lnTo>
                <a:lnTo>
                  <a:pt x="52771" y="0"/>
                </a:lnTo>
                <a:lnTo>
                  <a:pt x="0" y="0"/>
                </a:lnTo>
                <a:lnTo>
                  <a:pt x="0" y="56353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726178" y="6010566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39" h="56514">
                <a:moveTo>
                  <a:pt x="0" y="56349"/>
                </a:moveTo>
                <a:lnTo>
                  <a:pt x="52771" y="56349"/>
                </a:lnTo>
                <a:lnTo>
                  <a:pt x="52771" y="0"/>
                </a:lnTo>
                <a:lnTo>
                  <a:pt x="0" y="0"/>
                </a:lnTo>
                <a:lnTo>
                  <a:pt x="0" y="56349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726178" y="6123211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39" h="56514">
                <a:moveTo>
                  <a:pt x="0" y="56353"/>
                </a:moveTo>
                <a:lnTo>
                  <a:pt x="52771" y="56353"/>
                </a:lnTo>
                <a:lnTo>
                  <a:pt x="52771" y="0"/>
                </a:lnTo>
                <a:lnTo>
                  <a:pt x="0" y="0"/>
                </a:lnTo>
                <a:lnTo>
                  <a:pt x="0" y="56353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614671" y="6227952"/>
            <a:ext cx="276225" cy="267970"/>
          </a:xfrm>
          <a:custGeom>
            <a:avLst/>
            <a:gdLst/>
            <a:ahLst/>
            <a:cxnLst/>
            <a:rect l="l" t="t" r="r" b="b"/>
            <a:pathLst>
              <a:path w="276225" h="267970">
                <a:moveTo>
                  <a:pt x="275843" y="0"/>
                </a:moveTo>
                <a:lnTo>
                  <a:pt x="0" y="0"/>
                </a:lnTo>
                <a:lnTo>
                  <a:pt x="137922" y="267842"/>
                </a:lnTo>
                <a:lnTo>
                  <a:pt x="263905" y="23240"/>
                </a:lnTo>
                <a:lnTo>
                  <a:pt x="111505" y="23240"/>
                </a:lnTo>
                <a:lnTo>
                  <a:pt x="111505" y="8000"/>
                </a:lnTo>
                <a:lnTo>
                  <a:pt x="271779" y="8000"/>
                </a:lnTo>
                <a:lnTo>
                  <a:pt x="275843" y="0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726178" y="6235883"/>
            <a:ext cx="53340" cy="15875"/>
          </a:xfrm>
          <a:custGeom>
            <a:avLst/>
            <a:gdLst/>
            <a:ahLst/>
            <a:cxnLst/>
            <a:rect l="l" t="t" r="r" b="b"/>
            <a:pathLst>
              <a:path w="53339" h="15875">
                <a:moveTo>
                  <a:pt x="0" y="15309"/>
                </a:moveTo>
                <a:lnTo>
                  <a:pt x="52771" y="15309"/>
                </a:lnTo>
                <a:lnTo>
                  <a:pt x="52771" y="0"/>
                </a:lnTo>
                <a:lnTo>
                  <a:pt x="0" y="0"/>
                </a:lnTo>
                <a:lnTo>
                  <a:pt x="0" y="15309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79009" y="6235953"/>
            <a:ext cx="107950" cy="15240"/>
          </a:xfrm>
          <a:custGeom>
            <a:avLst/>
            <a:gdLst/>
            <a:ahLst/>
            <a:cxnLst/>
            <a:rect l="l" t="t" r="r" b="b"/>
            <a:pathLst>
              <a:path w="107950" h="15239">
                <a:moveTo>
                  <a:pt x="107441" y="0"/>
                </a:moveTo>
                <a:lnTo>
                  <a:pt x="0" y="0"/>
                </a:lnTo>
                <a:lnTo>
                  <a:pt x="0" y="15239"/>
                </a:lnTo>
                <a:lnTo>
                  <a:pt x="99567" y="15239"/>
                </a:lnTo>
                <a:lnTo>
                  <a:pt x="107441" y="0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928102" y="5786635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40" h="56514">
                <a:moveTo>
                  <a:pt x="0" y="56507"/>
                </a:moveTo>
                <a:lnTo>
                  <a:pt x="52772" y="56507"/>
                </a:lnTo>
                <a:lnTo>
                  <a:pt x="52772" y="0"/>
                </a:lnTo>
                <a:lnTo>
                  <a:pt x="0" y="0"/>
                </a:lnTo>
                <a:lnTo>
                  <a:pt x="0" y="56507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928102" y="5899661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40" h="56514">
                <a:moveTo>
                  <a:pt x="0" y="56511"/>
                </a:moveTo>
                <a:lnTo>
                  <a:pt x="52772" y="56511"/>
                </a:lnTo>
                <a:lnTo>
                  <a:pt x="52772" y="0"/>
                </a:lnTo>
                <a:lnTo>
                  <a:pt x="0" y="0"/>
                </a:lnTo>
                <a:lnTo>
                  <a:pt x="0" y="56511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928102" y="6012695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40" h="56514">
                <a:moveTo>
                  <a:pt x="0" y="56507"/>
                </a:moveTo>
                <a:lnTo>
                  <a:pt x="52772" y="56507"/>
                </a:lnTo>
                <a:lnTo>
                  <a:pt x="52772" y="0"/>
                </a:lnTo>
                <a:lnTo>
                  <a:pt x="0" y="0"/>
                </a:lnTo>
                <a:lnTo>
                  <a:pt x="0" y="56507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928102" y="6125721"/>
            <a:ext cx="53340" cy="56515"/>
          </a:xfrm>
          <a:custGeom>
            <a:avLst/>
            <a:gdLst/>
            <a:ahLst/>
            <a:cxnLst/>
            <a:rect l="l" t="t" r="r" b="b"/>
            <a:pathLst>
              <a:path w="53340" h="56514">
                <a:moveTo>
                  <a:pt x="0" y="56511"/>
                </a:moveTo>
                <a:lnTo>
                  <a:pt x="52772" y="56511"/>
                </a:lnTo>
                <a:lnTo>
                  <a:pt x="52772" y="0"/>
                </a:lnTo>
                <a:lnTo>
                  <a:pt x="0" y="0"/>
                </a:lnTo>
                <a:lnTo>
                  <a:pt x="0" y="56511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16595" y="6228333"/>
            <a:ext cx="276225" cy="268605"/>
          </a:xfrm>
          <a:custGeom>
            <a:avLst/>
            <a:gdLst/>
            <a:ahLst/>
            <a:cxnLst/>
            <a:rect l="l" t="t" r="r" b="b"/>
            <a:pathLst>
              <a:path w="276225" h="268604">
                <a:moveTo>
                  <a:pt x="275844" y="0"/>
                </a:moveTo>
                <a:lnTo>
                  <a:pt x="0" y="0"/>
                </a:lnTo>
                <a:lnTo>
                  <a:pt x="137922" y="268604"/>
                </a:lnTo>
                <a:lnTo>
                  <a:pt x="263905" y="23368"/>
                </a:lnTo>
                <a:lnTo>
                  <a:pt x="111505" y="23368"/>
                </a:lnTo>
                <a:lnTo>
                  <a:pt x="111505" y="10413"/>
                </a:lnTo>
                <a:lnTo>
                  <a:pt x="270509" y="10413"/>
                </a:lnTo>
                <a:lnTo>
                  <a:pt x="275844" y="0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928102" y="6238745"/>
            <a:ext cx="53340" cy="13335"/>
          </a:xfrm>
          <a:custGeom>
            <a:avLst/>
            <a:gdLst/>
            <a:ahLst/>
            <a:cxnLst/>
            <a:rect l="l" t="t" r="r" b="b"/>
            <a:pathLst>
              <a:path w="53340" h="13335">
                <a:moveTo>
                  <a:pt x="0" y="12956"/>
                </a:moveTo>
                <a:lnTo>
                  <a:pt x="52772" y="12956"/>
                </a:lnTo>
                <a:lnTo>
                  <a:pt x="52772" y="0"/>
                </a:lnTo>
                <a:lnTo>
                  <a:pt x="0" y="0"/>
                </a:lnTo>
                <a:lnTo>
                  <a:pt x="0" y="12956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980933" y="6238747"/>
            <a:ext cx="106680" cy="13335"/>
          </a:xfrm>
          <a:custGeom>
            <a:avLst/>
            <a:gdLst/>
            <a:ahLst/>
            <a:cxnLst/>
            <a:rect l="l" t="t" r="r" b="b"/>
            <a:pathLst>
              <a:path w="106679" h="13335">
                <a:moveTo>
                  <a:pt x="106172" y="0"/>
                </a:moveTo>
                <a:lnTo>
                  <a:pt x="0" y="0"/>
                </a:lnTo>
                <a:lnTo>
                  <a:pt x="0" y="12954"/>
                </a:lnTo>
                <a:lnTo>
                  <a:pt x="99568" y="12954"/>
                </a:lnTo>
                <a:lnTo>
                  <a:pt x="106172" y="0"/>
                </a:lnTo>
                <a:close/>
              </a:path>
            </a:pathLst>
          </a:custGeom>
          <a:solidFill>
            <a:srgbClr val="2B2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02663" y="5608319"/>
            <a:ext cx="269875" cy="289560"/>
          </a:xfrm>
          <a:custGeom>
            <a:avLst/>
            <a:gdLst/>
            <a:ahLst/>
            <a:cxnLst/>
            <a:rect l="l" t="t" r="r" b="b"/>
            <a:pathLst>
              <a:path w="269875" h="289560">
                <a:moveTo>
                  <a:pt x="134747" y="0"/>
                </a:moveTo>
                <a:lnTo>
                  <a:pt x="82296" y="11302"/>
                </a:lnTo>
                <a:lnTo>
                  <a:pt x="39497" y="42290"/>
                </a:lnTo>
                <a:lnTo>
                  <a:pt x="10541" y="88264"/>
                </a:lnTo>
                <a:lnTo>
                  <a:pt x="0" y="144525"/>
                </a:lnTo>
                <a:lnTo>
                  <a:pt x="10541" y="200787"/>
                </a:lnTo>
                <a:lnTo>
                  <a:pt x="39497" y="246761"/>
                </a:lnTo>
                <a:lnTo>
                  <a:pt x="82296" y="277749"/>
                </a:lnTo>
                <a:lnTo>
                  <a:pt x="134747" y="289178"/>
                </a:lnTo>
                <a:lnTo>
                  <a:pt x="187198" y="277749"/>
                </a:lnTo>
                <a:lnTo>
                  <a:pt x="229997" y="246761"/>
                </a:lnTo>
                <a:lnTo>
                  <a:pt x="258825" y="200787"/>
                </a:lnTo>
                <a:lnTo>
                  <a:pt x="269494" y="144525"/>
                </a:lnTo>
                <a:lnTo>
                  <a:pt x="258825" y="88264"/>
                </a:lnTo>
                <a:lnTo>
                  <a:pt x="229997" y="42290"/>
                </a:lnTo>
                <a:lnTo>
                  <a:pt x="187198" y="11302"/>
                </a:lnTo>
                <a:lnTo>
                  <a:pt x="134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502663" y="5608319"/>
            <a:ext cx="269875" cy="289560"/>
          </a:xfrm>
          <a:custGeom>
            <a:avLst/>
            <a:gdLst/>
            <a:ahLst/>
            <a:cxnLst/>
            <a:rect l="l" t="t" r="r" b="b"/>
            <a:pathLst>
              <a:path w="269875" h="289560">
                <a:moveTo>
                  <a:pt x="134747" y="0"/>
                </a:moveTo>
                <a:lnTo>
                  <a:pt x="187198" y="11302"/>
                </a:lnTo>
                <a:lnTo>
                  <a:pt x="229997" y="42290"/>
                </a:lnTo>
                <a:lnTo>
                  <a:pt x="258825" y="88264"/>
                </a:lnTo>
                <a:lnTo>
                  <a:pt x="269494" y="144525"/>
                </a:lnTo>
                <a:lnTo>
                  <a:pt x="258825" y="200787"/>
                </a:lnTo>
                <a:lnTo>
                  <a:pt x="229997" y="246761"/>
                </a:lnTo>
                <a:lnTo>
                  <a:pt x="187198" y="277749"/>
                </a:lnTo>
                <a:lnTo>
                  <a:pt x="134747" y="289178"/>
                </a:lnTo>
                <a:lnTo>
                  <a:pt x="82296" y="277749"/>
                </a:lnTo>
                <a:lnTo>
                  <a:pt x="39497" y="246761"/>
                </a:lnTo>
                <a:lnTo>
                  <a:pt x="10541" y="200787"/>
                </a:lnTo>
                <a:lnTo>
                  <a:pt x="0" y="144525"/>
                </a:lnTo>
                <a:lnTo>
                  <a:pt x="10541" y="88264"/>
                </a:lnTo>
                <a:lnTo>
                  <a:pt x="39497" y="42290"/>
                </a:lnTo>
                <a:lnTo>
                  <a:pt x="82296" y="11302"/>
                </a:lnTo>
                <a:lnTo>
                  <a:pt x="134747" y="0"/>
                </a:lnTo>
                <a:close/>
              </a:path>
            </a:pathLst>
          </a:custGeom>
          <a:ln w="36576">
            <a:solidFill>
              <a:srgbClr val="9FE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622291" y="5608319"/>
            <a:ext cx="267970" cy="289560"/>
          </a:xfrm>
          <a:custGeom>
            <a:avLst/>
            <a:gdLst/>
            <a:ahLst/>
            <a:cxnLst/>
            <a:rect l="l" t="t" r="r" b="b"/>
            <a:pathLst>
              <a:path w="267970" h="289560">
                <a:moveTo>
                  <a:pt x="133985" y="0"/>
                </a:moveTo>
                <a:lnTo>
                  <a:pt x="81787" y="11302"/>
                </a:lnTo>
                <a:lnTo>
                  <a:pt x="39243" y="42290"/>
                </a:lnTo>
                <a:lnTo>
                  <a:pt x="10541" y="88264"/>
                </a:lnTo>
                <a:lnTo>
                  <a:pt x="0" y="144525"/>
                </a:lnTo>
                <a:lnTo>
                  <a:pt x="10541" y="200787"/>
                </a:lnTo>
                <a:lnTo>
                  <a:pt x="39243" y="246761"/>
                </a:lnTo>
                <a:lnTo>
                  <a:pt x="81787" y="277749"/>
                </a:lnTo>
                <a:lnTo>
                  <a:pt x="133985" y="289178"/>
                </a:lnTo>
                <a:lnTo>
                  <a:pt x="186055" y="277749"/>
                </a:lnTo>
                <a:lnTo>
                  <a:pt x="228727" y="246761"/>
                </a:lnTo>
                <a:lnTo>
                  <a:pt x="257429" y="200787"/>
                </a:lnTo>
                <a:lnTo>
                  <a:pt x="267970" y="144525"/>
                </a:lnTo>
                <a:lnTo>
                  <a:pt x="257429" y="88264"/>
                </a:lnTo>
                <a:lnTo>
                  <a:pt x="228727" y="42290"/>
                </a:lnTo>
                <a:lnTo>
                  <a:pt x="186055" y="11302"/>
                </a:lnTo>
                <a:lnTo>
                  <a:pt x="1339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622291" y="5608319"/>
            <a:ext cx="267970" cy="289560"/>
          </a:xfrm>
          <a:custGeom>
            <a:avLst/>
            <a:gdLst/>
            <a:ahLst/>
            <a:cxnLst/>
            <a:rect l="l" t="t" r="r" b="b"/>
            <a:pathLst>
              <a:path w="267970" h="289560">
                <a:moveTo>
                  <a:pt x="133985" y="0"/>
                </a:moveTo>
                <a:lnTo>
                  <a:pt x="186055" y="11302"/>
                </a:lnTo>
                <a:lnTo>
                  <a:pt x="228727" y="42290"/>
                </a:lnTo>
                <a:lnTo>
                  <a:pt x="257429" y="88264"/>
                </a:lnTo>
                <a:lnTo>
                  <a:pt x="267970" y="144525"/>
                </a:lnTo>
                <a:lnTo>
                  <a:pt x="257429" y="200787"/>
                </a:lnTo>
                <a:lnTo>
                  <a:pt x="228727" y="246761"/>
                </a:lnTo>
                <a:lnTo>
                  <a:pt x="186055" y="277749"/>
                </a:lnTo>
                <a:lnTo>
                  <a:pt x="133985" y="289178"/>
                </a:lnTo>
                <a:lnTo>
                  <a:pt x="81787" y="277749"/>
                </a:lnTo>
                <a:lnTo>
                  <a:pt x="39243" y="246761"/>
                </a:lnTo>
                <a:lnTo>
                  <a:pt x="10541" y="200787"/>
                </a:lnTo>
                <a:lnTo>
                  <a:pt x="0" y="144525"/>
                </a:lnTo>
                <a:lnTo>
                  <a:pt x="10541" y="88264"/>
                </a:lnTo>
                <a:lnTo>
                  <a:pt x="39243" y="42290"/>
                </a:lnTo>
                <a:lnTo>
                  <a:pt x="81787" y="11302"/>
                </a:lnTo>
                <a:lnTo>
                  <a:pt x="133985" y="0"/>
                </a:lnTo>
                <a:close/>
              </a:path>
            </a:pathLst>
          </a:custGeom>
          <a:ln w="36576">
            <a:solidFill>
              <a:srgbClr val="3CA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808976" y="5608319"/>
            <a:ext cx="267970" cy="289560"/>
          </a:xfrm>
          <a:custGeom>
            <a:avLst/>
            <a:gdLst/>
            <a:ahLst/>
            <a:cxnLst/>
            <a:rect l="l" t="t" r="r" b="b"/>
            <a:pathLst>
              <a:path w="267970" h="289560">
                <a:moveTo>
                  <a:pt x="133984" y="0"/>
                </a:moveTo>
                <a:lnTo>
                  <a:pt x="81788" y="11302"/>
                </a:lnTo>
                <a:lnTo>
                  <a:pt x="39243" y="42290"/>
                </a:lnTo>
                <a:lnTo>
                  <a:pt x="10541" y="88264"/>
                </a:lnTo>
                <a:lnTo>
                  <a:pt x="0" y="144525"/>
                </a:lnTo>
                <a:lnTo>
                  <a:pt x="10541" y="200787"/>
                </a:lnTo>
                <a:lnTo>
                  <a:pt x="39243" y="246761"/>
                </a:lnTo>
                <a:lnTo>
                  <a:pt x="81788" y="277749"/>
                </a:lnTo>
                <a:lnTo>
                  <a:pt x="133984" y="289178"/>
                </a:lnTo>
                <a:lnTo>
                  <a:pt x="186054" y="277749"/>
                </a:lnTo>
                <a:lnTo>
                  <a:pt x="228726" y="246761"/>
                </a:lnTo>
                <a:lnTo>
                  <a:pt x="257428" y="200787"/>
                </a:lnTo>
                <a:lnTo>
                  <a:pt x="267970" y="144525"/>
                </a:lnTo>
                <a:lnTo>
                  <a:pt x="257428" y="88264"/>
                </a:lnTo>
                <a:lnTo>
                  <a:pt x="228726" y="42290"/>
                </a:lnTo>
                <a:lnTo>
                  <a:pt x="186054" y="11302"/>
                </a:lnTo>
                <a:lnTo>
                  <a:pt x="133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808976" y="5608319"/>
            <a:ext cx="267970" cy="289560"/>
          </a:xfrm>
          <a:custGeom>
            <a:avLst/>
            <a:gdLst/>
            <a:ahLst/>
            <a:cxnLst/>
            <a:rect l="l" t="t" r="r" b="b"/>
            <a:pathLst>
              <a:path w="267970" h="289560">
                <a:moveTo>
                  <a:pt x="133984" y="0"/>
                </a:moveTo>
                <a:lnTo>
                  <a:pt x="186054" y="11302"/>
                </a:lnTo>
                <a:lnTo>
                  <a:pt x="228726" y="42290"/>
                </a:lnTo>
                <a:lnTo>
                  <a:pt x="257428" y="88264"/>
                </a:lnTo>
                <a:lnTo>
                  <a:pt x="267970" y="144525"/>
                </a:lnTo>
                <a:lnTo>
                  <a:pt x="257428" y="200787"/>
                </a:lnTo>
                <a:lnTo>
                  <a:pt x="228726" y="246761"/>
                </a:lnTo>
                <a:lnTo>
                  <a:pt x="186054" y="277749"/>
                </a:lnTo>
                <a:lnTo>
                  <a:pt x="133984" y="289178"/>
                </a:lnTo>
                <a:lnTo>
                  <a:pt x="81788" y="277749"/>
                </a:lnTo>
                <a:lnTo>
                  <a:pt x="39243" y="246761"/>
                </a:lnTo>
                <a:lnTo>
                  <a:pt x="10541" y="200787"/>
                </a:lnTo>
                <a:lnTo>
                  <a:pt x="0" y="144525"/>
                </a:lnTo>
                <a:lnTo>
                  <a:pt x="10541" y="88264"/>
                </a:lnTo>
                <a:lnTo>
                  <a:pt x="39243" y="42290"/>
                </a:lnTo>
                <a:lnTo>
                  <a:pt x="81788" y="11302"/>
                </a:lnTo>
                <a:lnTo>
                  <a:pt x="133984" y="0"/>
                </a:lnTo>
                <a:close/>
              </a:path>
            </a:pathLst>
          </a:custGeom>
          <a:ln w="36576">
            <a:solidFill>
              <a:srgbClr val="40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450847" y="7776971"/>
            <a:ext cx="373379" cy="9448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62855" y="7778495"/>
            <a:ext cx="373379" cy="9448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232647" y="7778495"/>
            <a:ext cx="373379" cy="9448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505455" y="6582155"/>
            <a:ext cx="976883" cy="6461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32703" y="6585241"/>
            <a:ext cx="896619" cy="641985"/>
          </a:xfrm>
          <a:custGeom>
            <a:avLst/>
            <a:gdLst/>
            <a:ahLst/>
            <a:cxnLst/>
            <a:rect l="l" t="t" r="r" b="b"/>
            <a:pathLst>
              <a:path w="896620" h="641984">
                <a:moveTo>
                  <a:pt x="0" y="641692"/>
                </a:moveTo>
                <a:lnTo>
                  <a:pt x="896543" y="641692"/>
                </a:lnTo>
                <a:lnTo>
                  <a:pt x="896543" y="0"/>
                </a:lnTo>
                <a:lnTo>
                  <a:pt x="0" y="0"/>
                </a:lnTo>
                <a:lnTo>
                  <a:pt x="0" y="641692"/>
                </a:lnTo>
                <a:close/>
              </a:path>
            </a:pathLst>
          </a:custGeom>
          <a:solidFill>
            <a:srgbClr val="D24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698235" y="6620255"/>
            <a:ext cx="321563" cy="2849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813292" y="6583705"/>
            <a:ext cx="1035050" cy="642620"/>
          </a:xfrm>
          <a:custGeom>
            <a:avLst/>
            <a:gdLst/>
            <a:ahLst/>
            <a:cxnLst/>
            <a:rect l="l" t="t" r="r" b="b"/>
            <a:pathLst>
              <a:path w="1035050" h="642620">
                <a:moveTo>
                  <a:pt x="0" y="642086"/>
                </a:moveTo>
                <a:lnTo>
                  <a:pt x="1034694" y="642086"/>
                </a:lnTo>
                <a:lnTo>
                  <a:pt x="1034694" y="0"/>
                </a:lnTo>
                <a:lnTo>
                  <a:pt x="0" y="0"/>
                </a:lnTo>
                <a:lnTo>
                  <a:pt x="0" y="642086"/>
                </a:lnTo>
                <a:close/>
              </a:path>
            </a:pathLst>
          </a:custGeom>
          <a:solidFill>
            <a:srgbClr val="4D6A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61704" y="6603491"/>
            <a:ext cx="548640" cy="5867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727947" y="8830055"/>
            <a:ext cx="1181100" cy="63398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32703" y="8827007"/>
            <a:ext cx="1040765" cy="71755"/>
          </a:xfrm>
          <a:custGeom>
            <a:avLst/>
            <a:gdLst/>
            <a:ahLst/>
            <a:cxnLst/>
            <a:rect l="l" t="t" r="r" b="b"/>
            <a:pathLst>
              <a:path w="1040765" h="71754">
                <a:moveTo>
                  <a:pt x="0" y="71636"/>
                </a:moveTo>
                <a:lnTo>
                  <a:pt x="1040396" y="71636"/>
                </a:lnTo>
                <a:lnTo>
                  <a:pt x="1040396" y="0"/>
                </a:lnTo>
                <a:lnTo>
                  <a:pt x="0" y="0"/>
                </a:lnTo>
                <a:lnTo>
                  <a:pt x="0" y="71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632703" y="8970264"/>
            <a:ext cx="1040765" cy="335915"/>
          </a:xfrm>
          <a:custGeom>
            <a:avLst/>
            <a:gdLst/>
            <a:ahLst/>
            <a:cxnLst/>
            <a:rect l="l" t="t" r="r" b="b"/>
            <a:pathLst>
              <a:path w="1040765" h="335915">
                <a:moveTo>
                  <a:pt x="0" y="335288"/>
                </a:moveTo>
                <a:lnTo>
                  <a:pt x="1040396" y="335288"/>
                </a:lnTo>
                <a:lnTo>
                  <a:pt x="1040396" y="0"/>
                </a:lnTo>
                <a:lnTo>
                  <a:pt x="0" y="0"/>
                </a:lnTo>
                <a:lnTo>
                  <a:pt x="0" y="335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632703" y="9377171"/>
            <a:ext cx="1040765" cy="94615"/>
          </a:xfrm>
          <a:custGeom>
            <a:avLst/>
            <a:gdLst/>
            <a:ahLst/>
            <a:cxnLst/>
            <a:rect l="l" t="t" r="r" b="b"/>
            <a:pathLst>
              <a:path w="1040765" h="94615">
                <a:moveTo>
                  <a:pt x="0" y="94462"/>
                </a:moveTo>
                <a:lnTo>
                  <a:pt x="1040396" y="94462"/>
                </a:lnTo>
                <a:lnTo>
                  <a:pt x="1040396" y="0"/>
                </a:lnTo>
                <a:lnTo>
                  <a:pt x="0" y="0"/>
                </a:lnTo>
                <a:lnTo>
                  <a:pt x="0" y="944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634228" y="8898644"/>
            <a:ext cx="1039494" cy="71755"/>
          </a:xfrm>
          <a:custGeom>
            <a:avLst/>
            <a:gdLst/>
            <a:ahLst/>
            <a:cxnLst/>
            <a:rect l="l" t="t" r="r" b="b"/>
            <a:pathLst>
              <a:path w="1039495" h="71754">
                <a:moveTo>
                  <a:pt x="0" y="71619"/>
                </a:moveTo>
                <a:lnTo>
                  <a:pt x="1038872" y="71619"/>
                </a:lnTo>
                <a:lnTo>
                  <a:pt x="1038872" y="0"/>
                </a:lnTo>
                <a:lnTo>
                  <a:pt x="0" y="0"/>
                </a:lnTo>
                <a:lnTo>
                  <a:pt x="0" y="71619"/>
                </a:lnTo>
                <a:close/>
              </a:path>
            </a:pathLst>
          </a:custGeom>
          <a:solidFill>
            <a:srgbClr val="498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25896" y="8988551"/>
            <a:ext cx="254508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520695" y="8827007"/>
            <a:ext cx="905256" cy="6461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/>
          <p:nvPr/>
        </p:nvSpPr>
        <p:spPr>
          <a:xfrm>
            <a:off x="1284477" y="3627576"/>
            <a:ext cx="1266253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110" dirty="0">
                <a:solidFill>
                  <a:srgbClr val="2B2A29"/>
                </a:solidFill>
                <a:latin typeface="Trebuchet MS"/>
                <a:cs typeface="Trebuchet MS"/>
              </a:rPr>
              <a:t>Объем</a:t>
            </a:r>
            <a:r>
              <a:rPr sz="3200" spc="-26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3200" spc="-114" dirty="0">
                <a:solidFill>
                  <a:srgbClr val="2B2A29"/>
                </a:solidFill>
                <a:latin typeface="Trebuchet MS"/>
                <a:cs typeface="Trebuchet MS"/>
              </a:rPr>
              <a:t>рынка</a:t>
            </a:r>
            <a:r>
              <a:rPr sz="3200" spc="-24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3200" spc="-125" dirty="0">
                <a:solidFill>
                  <a:srgbClr val="2B2A29"/>
                </a:solidFill>
                <a:latin typeface="Trebuchet MS"/>
                <a:cs typeface="Trebuchet MS"/>
              </a:rPr>
              <a:t>венчурного</a:t>
            </a:r>
            <a:r>
              <a:rPr sz="3200" spc="-24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3200" spc="-165" dirty="0">
                <a:solidFill>
                  <a:srgbClr val="2B2A29"/>
                </a:solidFill>
                <a:latin typeface="Trebuchet MS"/>
                <a:cs typeface="Trebuchet MS"/>
              </a:rPr>
              <a:t>капитала,</a:t>
            </a:r>
            <a:r>
              <a:rPr sz="3200" spc="-24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3200" spc="-150" dirty="0">
                <a:solidFill>
                  <a:srgbClr val="2B2A29"/>
                </a:solidFill>
                <a:latin typeface="Trebuchet MS"/>
                <a:cs typeface="Trebuchet MS"/>
              </a:rPr>
              <a:t>являющегося</a:t>
            </a:r>
            <a:r>
              <a:rPr sz="3200" spc="-29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3200" spc="-110" dirty="0">
                <a:solidFill>
                  <a:srgbClr val="2B2A29"/>
                </a:solidFill>
                <a:latin typeface="Trebuchet MS"/>
                <a:cs typeface="Trebuchet MS"/>
              </a:rPr>
              <a:t>ключевым</a:t>
            </a:r>
            <a:r>
              <a:rPr sz="3200" spc="-26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3200" spc="-130" dirty="0">
                <a:solidFill>
                  <a:srgbClr val="2B2A29"/>
                </a:solidFill>
                <a:latin typeface="Trebuchet MS"/>
                <a:cs typeface="Trebuchet MS"/>
              </a:rPr>
              <a:t>источником  </a:t>
            </a:r>
            <a:r>
              <a:rPr sz="3200" spc="-140" dirty="0">
                <a:solidFill>
                  <a:srgbClr val="2B2A29"/>
                </a:solidFill>
                <a:latin typeface="Trebuchet MS"/>
                <a:cs typeface="Trebuchet MS"/>
              </a:rPr>
              <a:t>финансирования </a:t>
            </a:r>
            <a:r>
              <a:rPr sz="3200" spc="-85" dirty="0">
                <a:solidFill>
                  <a:srgbClr val="2B2A29"/>
                </a:solidFill>
                <a:latin typeface="Trebuchet MS"/>
                <a:cs typeface="Trebuchet MS"/>
              </a:rPr>
              <a:t>инноваций </a:t>
            </a:r>
            <a:r>
              <a:rPr sz="3200" spc="-100" dirty="0">
                <a:solidFill>
                  <a:srgbClr val="2B2A29"/>
                </a:solidFill>
                <a:latin typeface="Trebuchet MS"/>
                <a:cs typeface="Trebuchet MS"/>
              </a:rPr>
              <a:t>и </a:t>
            </a:r>
            <a:r>
              <a:rPr sz="3200" spc="-165" dirty="0">
                <a:solidFill>
                  <a:srgbClr val="2B2A29"/>
                </a:solidFill>
                <a:latin typeface="Trebuchet MS"/>
                <a:cs typeface="Trebuchet MS"/>
              </a:rPr>
              <a:t>технологического</a:t>
            </a:r>
            <a:r>
              <a:rPr sz="3200" spc="-72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3200" spc="-155" dirty="0">
                <a:solidFill>
                  <a:srgbClr val="2B2A29"/>
                </a:solidFill>
                <a:latin typeface="Trebuchet MS"/>
                <a:cs typeface="Trebuchet MS"/>
              </a:rPr>
              <a:t>сектора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632703" y="9305552"/>
            <a:ext cx="1040765" cy="71755"/>
          </a:xfrm>
          <a:custGeom>
            <a:avLst/>
            <a:gdLst/>
            <a:ahLst/>
            <a:cxnLst/>
            <a:rect l="l" t="t" r="r" b="b"/>
            <a:pathLst>
              <a:path w="1040765" h="71754">
                <a:moveTo>
                  <a:pt x="0" y="71619"/>
                </a:moveTo>
                <a:lnTo>
                  <a:pt x="1040396" y="71619"/>
                </a:lnTo>
                <a:lnTo>
                  <a:pt x="1040396" y="0"/>
                </a:lnTo>
                <a:lnTo>
                  <a:pt x="0" y="0"/>
                </a:lnTo>
                <a:lnTo>
                  <a:pt x="0" y="71619"/>
                </a:lnTo>
                <a:close/>
              </a:path>
            </a:pathLst>
          </a:custGeom>
          <a:solidFill>
            <a:srgbClr val="4982C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2585" y="320675"/>
            <a:ext cx="7456043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МЕЖДУНАРОДНЫЙ</a:t>
            </a:r>
            <a:r>
              <a:rPr spc="-45" dirty="0"/>
              <a:t> </a:t>
            </a:r>
            <a:r>
              <a:rPr spc="-5" dirty="0"/>
              <a:t>ОПЫТ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4850" y="1725996"/>
            <a:ext cx="7084695" cy="7712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006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1F487C"/>
                </a:solidFill>
                <a:latin typeface="Liberation Sans Narrow"/>
                <a:cs typeface="Liberation Sans Narrow"/>
              </a:rPr>
              <a:t>ИЗРАИЛЬ</a:t>
            </a:r>
            <a:r>
              <a:rPr sz="2800" b="1" spc="20" dirty="0">
                <a:solidFill>
                  <a:srgbClr val="1F487C"/>
                </a:solidFill>
                <a:latin typeface="Liberation Sans Narrow"/>
                <a:cs typeface="Liberation Sans Narrow"/>
              </a:rPr>
              <a:t> </a:t>
            </a:r>
            <a:r>
              <a:rPr sz="2800" spc="-190" dirty="0">
                <a:solidFill>
                  <a:srgbClr val="1F487C"/>
                </a:solidFill>
                <a:latin typeface="Trebuchet MS"/>
                <a:cs typeface="Trebuchet MS"/>
              </a:rPr>
              <a:t>(Yozma)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250" dirty="0">
                <a:latin typeface="Arial"/>
                <a:cs typeface="Arial"/>
              </a:rPr>
              <a:t>Законодательство</a:t>
            </a:r>
            <a:endParaRPr sz="2800" dirty="0">
              <a:latin typeface="Arial"/>
              <a:cs typeface="Arial"/>
            </a:endParaRPr>
          </a:p>
          <a:p>
            <a:pPr marL="12700" marR="110489">
              <a:lnSpc>
                <a:spcPct val="100000"/>
              </a:lnSpc>
              <a:spcBef>
                <a:spcPts val="5"/>
              </a:spcBef>
            </a:pPr>
            <a:r>
              <a:rPr sz="2800" spc="-70" dirty="0">
                <a:latin typeface="Trebuchet MS"/>
                <a:cs typeface="Trebuchet MS"/>
              </a:rPr>
              <a:t>В </a:t>
            </a:r>
            <a:r>
              <a:rPr sz="2800" spc="-55" dirty="0">
                <a:latin typeface="Trebuchet MS"/>
                <a:cs typeface="Trebuchet MS"/>
              </a:rPr>
              <a:t>1950 </a:t>
            </a:r>
            <a:r>
              <a:rPr sz="2800" spc="-350" dirty="0">
                <a:latin typeface="Trebuchet MS"/>
                <a:cs typeface="Trebuchet MS"/>
              </a:rPr>
              <a:t>г. </a:t>
            </a:r>
            <a:r>
              <a:rPr sz="2800" spc="-90" dirty="0">
                <a:latin typeface="Trebuchet MS"/>
                <a:cs typeface="Trebuchet MS"/>
              </a:rPr>
              <a:t>был </a:t>
            </a:r>
            <a:r>
              <a:rPr sz="2800" spc="-110" dirty="0">
                <a:latin typeface="Trebuchet MS"/>
                <a:cs typeface="Trebuchet MS"/>
              </a:rPr>
              <a:t>принят Закон </a:t>
            </a:r>
            <a:r>
              <a:rPr sz="2800" spc="-30" dirty="0">
                <a:latin typeface="Trebuchet MS"/>
                <a:cs typeface="Trebuchet MS"/>
              </a:rPr>
              <a:t>о</a:t>
            </a:r>
            <a:r>
              <a:rPr sz="2800" spc="-550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стимулировании  капиталовложений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b="1" spc="-170" dirty="0">
                <a:latin typeface="Arial"/>
                <a:cs typeface="Arial"/>
              </a:rPr>
              <a:t>Меры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стимулирования: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spc="-70" dirty="0">
                <a:latin typeface="Trebuchet MS"/>
                <a:cs typeface="Trebuchet MS"/>
              </a:rPr>
              <a:t>В </a:t>
            </a:r>
            <a:r>
              <a:rPr sz="2800" spc="-55" dirty="0">
                <a:latin typeface="Trebuchet MS"/>
                <a:cs typeface="Trebuchet MS"/>
              </a:rPr>
              <a:t>1993 </a:t>
            </a:r>
            <a:r>
              <a:rPr sz="2800" spc="-150" dirty="0">
                <a:latin typeface="Trebuchet MS"/>
                <a:cs typeface="Trebuchet MS"/>
              </a:rPr>
              <a:t>году </a:t>
            </a:r>
            <a:r>
              <a:rPr sz="2800" spc="-210" dirty="0">
                <a:latin typeface="Trebuchet MS"/>
                <a:cs typeface="Trebuchet MS"/>
              </a:rPr>
              <a:t>с </a:t>
            </a:r>
            <a:r>
              <a:rPr sz="2800" spc="-135" dirty="0">
                <a:latin typeface="Trebuchet MS"/>
                <a:cs typeface="Trebuchet MS"/>
              </a:rPr>
              <a:t>участием </a:t>
            </a:r>
            <a:r>
              <a:rPr sz="2800" spc="-150" dirty="0">
                <a:latin typeface="Trebuchet MS"/>
                <a:cs typeface="Trebuchet MS"/>
              </a:rPr>
              <a:t>государства</a:t>
            </a:r>
            <a:r>
              <a:rPr sz="2800" spc="-635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Trebuchet MS"/>
                <a:cs typeface="Trebuchet MS"/>
              </a:rPr>
              <a:t>было</a:t>
            </a:r>
            <a:endParaRPr sz="2800" dirty="0">
              <a:latin typeface="Trebuchet MS"/>
              <a:cs typeface="Trebuchet MS"/>
            </a:endParaRPr>
          </a:p>
          <a:p>
            <a:pPr marL="469900" marR="5080">
              <a:lnSpc>
                <a:spcPct val="100000"/>
              </a:lnSpc>
              <a:tabLst>
                <a:tab pos="4018279" algn="l"/>
              </a:tabLst>
            </a:pPr>
            <a:r>
              <a:rPr sz="2800" spc="-90" dirty="0">
                <a:latin typeface="Trebuchet MS"/>
                <a:cs typeface="Trebuchet MS"/>
              </a:rPr>
              <a:t>создано</a:t>
            </a:r>
            <a:r>
              <a:rPr sz="2800" spc="-200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10</a:t>
            </a:r>
            <a:r>
              <a:rPr sz="2800" spc="-19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венчурных	</a:t>
            </a:r>
            <a:r>
              <a:rPr sz="2800" spc="-130" dirty="0">
                <a:latin typeface="Trebuchet MS"/>
                <a:cs typeface="Trebuchet MS"/>
              </a:rPr>
              <a:t>фондов </a:t>
            </a:r>
            <a:r>
              <a:rPr sz="2800" spc="-114" dirty="0">
                <a:latin typeface="Trebuchet MS"/>
                <a:cs typeface="Trebuchet MS"/>
              </a:rPr>
              <a:t>совместно</a:t>
            </a:r>
            <a:r>
              <a:rPr sz="2800" spc="-355" dirty="0">
                <a:latin typeface="Trebuchet MS"/>
                <a:cs typeface="Trebuchet MS"/>
              </a:rPr>
              <a:t> </a:t>
            </a:r>
            <a:r>
              <a:rPr sz="2800" spc="-210" dirty="0">
                <a:latin typeface="Trebuchet MS"/>
                <a:cs typeface="Trebuchet MS"/>
              </a:rPr>
              <a:t>с  </a:t>
            </a:r>
            <a:r>
              <a:rPr sz="2800" spc="-120" dirty="0">
                <a:latin typeface="Trebuchet MS"/>
                <a:cs typeface="Trebuchet MS"/>
              </a:rPr>
              <a:t>частным</a:t>
            </a:r>
            <a:r>
              <a:rPr sz="2800" spc="-220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сектором</a:t>
            </a:r>
            <a:endParaRPr sz="2800" dirty="0">
              <a:latin typeface="Trebuchet MS"/>
              <a:cs typeface="Trebuchet MS"/>
            </a:endParaRPr>
          </a:p>
          <a:p>
            <a:pPr marL="469900" marR="1403985" indent="-457200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spc="-125" dirty="0">
                <a:latin typeface="Trebuchet MS"/>
                <a:cs typeface="Trebuchet MS"/>
              </a:rPr>
              <a:t>Имеются </a:t>
            </a:r>
            <a:r>
              <a:rPr sz="2800" spc="-110" dirty="0">
                <a:latin typeface="Trebuchet MS"/>
                <a:cs typeface="Trebuchet MS"/>
              </a:rPr>
              <a:t>налоговые </a:t>
            </a:r>
            <a:r>
              <a:rPr sz="2800" spc="-130" dirty="0">
                <a:latin typeface="Trebuchet MS"/>
                <a:cs typeface="Trebuchet MS"/>
              </a:rPr>
              <a:t>каникулы</a:t>
            </a:r>
            <a:r>
              <a:rPr sz="2800" spc="-434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для  </a:t>
            </a:r>
            <a:r>
              <a:rPr sz="2800" spc="-80" dirty="0">
                <a:latin typeface="Trebuchet MS"/>
                <a:cs typeface="Trebuchet MS"/>
              </a:rPr>
              <a:t>инновационных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85" dirty="0">
                <a:latin typeface="Trebuchet MS"/>
                <a:cs typeface="Trebuchet MS"/>
              </a:rPr>
              <a:t>компаний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b="1" spc="-290" dirty="0">
                <a:latin typeface="Arial"/>
                <a:cs typeface="Arial"/>
              </a:rPr>
              <a:t>Результат</a:t>
            </a:r>
            <a:endParaRPr sz="2800" dirty="0">
              <a:latin typeface="Arial"/>
              <a:cs typeface="Arial"/>
            </a:endParaRPr>
          </a:p>
          <a:p>
            <a:pPr marL="469900" marR="749300" indent="-457200">
              <a:lnSpc>
                <a:spcPct val="100000"/>
              </a:lnSpc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spc="-125" dirty="0">
                <a:latin typeface="Trebuchet MS"/>
                <a:cs typeface="Trebuchet MS"/>
              </a:rPr>
              <a:t>Стартапы </a:t>
            </a:r>
            <a:r>
              <a:rPr sz="2800" spc="-120" dirty="0">
                <a:latin typeface="Trebuchet MS"/>
                <a:cs typeface="Trebuchet MS"/>
              </a:rPr>
              <a:t>получили выход </a:t>
            </a:r>
            <a:r>
              <a:rPr sz="2800" spc="-85" dirty="0">
                <a:latin typeface="Trebuchet MS"/>
                <a:cs typeface="Trebuchet MS"/>
              </a:rPr>
              <a:t>на</a:t>
            </a:r>
            <a:r>
              <a:rPr sz="2800" spc="-505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Trebuchet MS"/>
                <a:cs typeface="Trebuchet MS"/>
              </a:rPr>
              <a:t>мировые  </a:t>
            </a:r>
            <a:r>
              <a:rPr sz="2800" spc="-100" dirty="0">
                <a:latin typeface="Trebuchet MS"/>
                <a:cs typeface="Trebuchet MS"/>
              </a:rPr>
              <a:t>рынки</a:t>
            </a:r>
            <a:endParaRPr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spc="-114" dirty="0">
                <a:latin typeface="Trebuchet MS"/>
                <a:cs typeface="Trebuchet MS"/>
              </a:rPr>
              <a:t>Большинство </a:t>
            </a:r>
            <a:r>
              <a:rPr sz="2800" spc="-120" dirty="0">
                <a:latin typeface="Trebuchet MS"/>
                <a:cs typeface="Trebuchet MS"/>
              </a:rPr>
              <a:t>венчурных</a:t>
            </a:r>
            <a:r>
              <a:rPr sz="2800" spc="-300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фондов,</a:t>
            </a:r>
            <a:endParaRPr sz="2800" dirty="0">
              <a:latin typeface="Trebuchet MS"/>
              <a:cs typeface="Trebuchet MS"/>
            </a:endParaRPr>
          </a:p>
          <a:p>
            <a:pPr marL="469900" marR="191135">
              <a:lnSpc>
                <a:spcPct val="100000"/>
              </a:lnSpc>
            </a:pPr>
            <a:r>
              <a:rPr sz="2800" spc="-105" dirty="0">
                <a:latin typeface="Trebuchet MS"/>
                <a:cs typeface="Trebuchet MS"/>
              </a:rPr>
              <a:t>созданных </a:t>
            </a:r>
            <a:r>
              <a:rPr sz="2800" spc="-55" dirty="0">
                <a:latin typeface="Trebuchet MS"/>
                <a:cs typeface="Trebuchet MS"/>
              </a:rPr>
              <a:t>по </a:t>
            </a:r>
            <a:r>
              <a:rPr sz="2800" spc="-105" dirty="0">
                <a:latin typeface="Trebuchet MS"/>
                <a:cs typeface="Trebuchet MS"/>
              </a:rPr>
              <a:t>инициативе </a:t>
            </a:r>
            <a:r>
              <a:rPr sz="2800" spc="-150" dirty="0">
                <a:latin typeface="Trebuchet MS"/>
                <a:cs typeface="Trebuchet MS"/>
              </a:rPr>
              <a:t>«Yozma»</a:t>
            </a:r>
            <a:r>
              <a:rPr sz="2800" spc="-570" dirty="0">
                <a:latin typeface="Trebuchet MS"/>
                <a:cs typeface="Trebuchet MS"/>
              </a:rPr>
              <a:t> </a:t>
            </a:r>
            <a:r>
              <a:rPr sz="2800" spc="-145" dirty="0">
                <a:latin typeface="Trebuchet MS"/>
                <a:cs typeface="Trebuchet MS"/>
              </a:rPr>
              <a:t>входят  </a:t>
            </a:r>
            <a:r>
              <a:rPr sz="2800" spc="-110" dirty="0">
                <a:latin typeface="Trebuchet MS"/>
                <a:cs typeface="Trebuchet MS"/>
              </a:rPr>
              <a:t>в </a:t>
            </a:r>
            <a:r>
              <a:rPr sz="2800" spc="-135" dirty="0">
                <a:latin typeface="Trebuchet MS"/>
                <a:cs typeface="Trebuchet MS"/>
              </a:rPr>
              <a:t>число </a:t>
            </a:r>
            <a:r>
              <a:rPr sz="2800" spc="-55" dirty="0">
                <a:latin typeface="Trebuchet MS"/>
                <a:cs typeface="Trebuchet MS"/>
              </a:rPr>
              <a:t>20 </a:t>
            </a:r>
            <a:r>
              <a:rPr sz="2800" spc="-125" dirty="0">
                <a:latin typeface="Trebuchet MS"/>
                <a:cs typeface="Trebuchet MS"/>
              </a:rPr>
              <a:t>ведущих </a:t>
            </a:r>
            <a:r>
              <a:rPr sz="2800" spc="-120" dirty="0">
                <a:latin typeface="Trebuchet MS"/>
                <a:cs typeface="Trebuchet MS"/>
              </a:rPr>
              <a:t>венчурных </a:t>
            </a:r>
            <a:r>
              <a:rPr sz="2800" spc="-130" dirty="0">
                <a:latin typeface="Trebuchet MS"/>
                <a:cs typeface="Trebuchet MS"/>
              </a:rPr>
              <a:t>фондов </a:t>
            </a:r>
            <a:r>
              <a:rPr sz="2800" spc="-110" dirty="0">
                <a:latin typeface="Trebuchet MS"/>
                <a:cs typeface="Trebuchet MS"/>
              </a:rPr>
              <a:t>в  Израиле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4836" y="1531624"/>
            <a:ext cx="1386205" cy="100330"/>
          </a:xfrm>
          <a:custGeom>
            <a:avLst/>
            <a:gdLst/>
            <a:ahLst/>
            <a:cxnLst/>
            <a:rect l="l" t="t" r="r" b="b"/>
            <a:pathLst>
              <a:path w="1386205" h="100330">
                <a:moveTo>
                  <a:pt x="0" y="99943"/>
                </a:moveTo>
                <a:lnTo>
                  <a:pt x="1386205" y="99943"/>
                </a:lnTo>
                <a:lnTo>
                  <a:pt x="1386205" y="0"/>
                </a:lnTo>
                <a:lnTo>
                  <a:pt x="0" y="0"/>
                </a:lnTo>
                <a:lnTo>
                  <a:pt x="0" y="99943"/>
                </a:lnTo>
                <a:close/>
              </a:path>
            </a:pathLst>
          </a:custGeom>
          <a:solidFill>
            <a:srgbClr val="498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53311" y="2127503"/>
            <a:ext cx="1386205" cy="98425"/>
          </a:xfrm>
          <a:custGeom>
            <a:avLst/>
            <a:gdLst/>
            <a:ahLst/>
            <a:cxnLst/>
            <a:rect l="l" t="t" r="r" b="b"/>
            <a:pathLst>
              <a:path w="1386205" h="98425">
                <a:moveTo>
                  <a:pt x="0" y="98425"/>
                </a:moveTo>
                <a:lnTo>
                  <a:pt x="1386205" y="98425"/>
                </a:lnTo>
                <a:lnTo>
                  <a:pt x="1386205" y="0"/>
                </a:lnTo>
                <a:lnTo>
                  <a:pt x="0" y="0"/>
                </a:lnTo>
                <a:lnTo>
                  <a:pt x="0" y="98425"/>
                </a:lnTo>
                <a:close/>
              </a:path>
            </a:pathLst>
          </a:custGeom>
          <a:solidFill>
            <a:srgbClr val="498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7930" y="1985263"/>
            <a:ext cx="115696" cy="111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6044" y="1768474"/>
            <a:ext cx="340995" cy="217170"/>
          </a:xfrm>
          <a:custGeom>
            <a:avLst/>
            <a:gdLst/>
            <a:ahLst/>
            <a:cxnLst/>
            <a:rect l="l" t="t" r="r" b="b"/>
            <a:pathLst>
              <a:path w="340994" h="217169">
                <a:moveTo>
                  <a:pt x="340487" y="0"/>
                </a:moveTo>
                <a:lnTo>
                  <a:pt x="0" y="0"/>
                </a:lnTo>
                <a:lnTo>
                  <a:pt x="55499" y="108711"/>
                </a:lnTo>
                <a:lnTo>
                  <a:pt x="0" y="216788"/>
                </a:lnTo>
                <a:lnTo>
                  <a:pt x="340487" y="216788"/>
                </a:lnTo>
                <a:lnTo>
                  <a:pt x="329692" y="195706"/>
                </a:lnTo>
                <a:lnTo>
                  <a:pt x="33528" y="195706"/>
                </a:lnTo>
                <a:lnTo>
                  <a:pt x="67437" y="132079"/>
                </a:lnTo>
                <a:lnTo>
                  <a:pt x="91567" y="132079"/>
                </a:lnTo>
                <a:lnTo>
                  <a:pt x="79501" y="108711"/>
                </a:lnTo>
                <a:lnTo>
                  <a:pt x="91948" y="84708"/>
                </a:lnTo>
                <a:lnTo>
                  <a:pt x="67437" y="84708"/>
                </a:lnTo>
                <a:lnTo>
                  <a:pt x="34543" y="21589"/>
                </a:lnTo>
                <a:lnTo>
                  <a:pt x="329438" y="21589"/>
                </a:lnTo>
                <a:lnTo>
                  <a:pt x="340487" y="0"/>
                </a:lnTo>
                <a:close/>
              </a:path>
            </a:pathLst>
          </a:custGeom>
          <a:solidFill>
            <a:srgbClr val="498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2579" y="1790064"/>
            <a:ext cx="113664" cy="174625"/>
          </a:xfrm>
          <a:custGeom>
            <a:avLst/>
            <a:gdLst/>
            <a:ahLst/>
            <a:cxnLst/>
            <a:rect l="l" t="t" r="r" b="b"/>
            <a:pathLst>
              <a:path w="113664" h="174625">
                <a:moveTo>
                  <a:pt x="22478" y="0"/>
                </a:moveTo>
                <a:lnTo>
                  <a:pt x="0" y="0"/>
                </a:lnTo>
                <a:lnTo>
                  <a:pt x="44957" y="87122"/>
                </a:lnTo>
                <a:lnTo>
                  <a:pt x="0" y="174117"/>
                </a:lnTo>
                <a:lnTo>
                  <a:pt x="113156" y="174117"/>
                </a:lnTo>
                <a:lnTo>
                  <a:pt x="112775" y="173482"/>
                </a:lnTo>
                <a:lnTo>
                  <a:pt x="23621" y="173482"/>
                </a:lnTo>
                <a:lnTo>
                  <a:pt x="56006" y="109854"/>
                </a:lnTo>
                <a:lnTo>
                  <a:pt x="79882" y="109854"/>
                </a:lnTo>
                <a:lnTo>
                  <a:pt x="68071" y="87122"/>
                </a:lnTo>
                <a:lnTo>
                  <a:pt x="80390" y="63119"/>
                </a:lnTo>
                <a:lnTo>
                  <a:pt x="56514" y="63119"/>
                </a:lnTo>
                <a:lnTo>
                  <a:pt x="22478" y="0"/>
                </a:lnTo>
                <a:close/>
              </a:path>
            </a:pathLst>
          </a:custGeom>
          <a:solidFill>
            <a:srgbClr val="498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3480" y="1900554"/>
            <a:ext cx="57150" cy="64135"/>
          </a:xfrm>
          <a:custGeom>
            <a:avLst/>
            <a:gdLst/>
            <a:ahLst/>
            <a:cxnLst/>
            <a:rect l="l" t="t" r="r" b="b"/>
            <a:pathLst>
              <a:path w="57150" h="64135">
                <a:moveTo>
                  <a:pt x="24130" y="0"/>
                </a:moveTo>
                <a:lnTo>
                  <a:pt x="0" y="0"/>
                </a:lnTo>
                <a:lnTo>
                  <a:pt x="34036" y="63626"/>
                </a:lnTo>
                <a:lnTo>
                  <a:pt x="57023" y="63626"/>
                </a:lnTo>
                <a:lnTo>
                  <a:pt x="24130" y="0"/>
                </a:lnTo>
                <a:close/>
              </a:path>
            </a:pathLst>
          </a:custGeom>
          <a:solidFill>
            <a:srgbClr val="498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8585" y="1899919"/>
            <a:ext cx="57150" cy="64135"/>
          </a:xfrm>
          <a:custGeom>
            <a:avLst/>
            <a:gdLst/>
            <a:ahLst/>
            <a:cxnLst/>
            <a:rect l="l" t="t" r="r" b="b"/>
            <a:pathLst>
              <a:path w="57150" h="64135">
                <a:moveTo>
                  <a:pt x="23875" y="0"/>
                </a:moveTo>
                <a:lnTo>
                  <a:pt x="0" y="0"/>
                </a:lnTo>
                <a:lnTo>
                  <a:pt x="32384" y="63627"/>
                </a:lnTo>
                <a:lnTo>
                  <a:pt x="56768" y="63627"/>
                </a:lnTo>
                <a:lnTo>
                  <a:pt x="23875" y="0"/>
                </a:lnTo>
                <a:close/>
              </a:path>
            </a:pathLst>
          </a:custGeom>
          <a:solidFill>
            <a:srgbClr val="498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3480" y="1790064"/>
            <a:ext cx="57150" cy="63500"/>
          </a:xfrm>
          <a:custGeom>
            <a:avLst/>
            <a:gdLst/>
            <a:ahLst/>
            <a:cxnLst/>
            <a:rect l="l" t="t" r="r" b="b"/>
            <a:pathLst>
              <a:path w="57150" h="63500">
                <a:moveTo>
                  <a:pt x="57023" y="0"/>
                </a:moveTo>
                <a:lnTo>
                  <a:pt x="33019" y="0"/>
                </a:lnTo>
                <a:lnTo>
                  <a:pt x="0" y="63119"/>
                </a:lnTo>
                <a:lnTo>
                  <a:pt x="24511" y="63119"/>
                </a:lnTo>
                <a:lnTo>
                  <a:pt x="57023" y="0"/>
                </a:lnTo>
                <a:close/>
              </a:path>
            </a:pathLst>
          </a:custGeom>
          <a:solidFill>
            <a:srgbClr val="498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9094" y="1790064"/>
            <a:ext cx="56515" cy="63500"/>
          </a:xfrm>
          <a:custGeom>
            <a:avLst/>
            <a:gdLst/>
            <a:ahLst/>
            <a:cxnLst/>
            <a:rect l="l" t="t" r="r" b="b"/>
            <a:pathLst>
              <a:path w="56514" h="63500">
                <a:moveTo>
                  <a:pt x="56387" y="0"/>
                </a:moveTo>
                <a:lnTo>
                  <a:pt x="32893" y="0"/>
                </a:lnTo>
                <a:lnTo>
                  <a:pt x="0" y="63119"/>
                </a:lnTo>
                <a:lnTo>
                  <a:pt x="23875" y="63119"/>
                </a:lnTo>
                <a:lnTo>
                  <a:pt x="56387" y="0"/>
                </a:lnTo>
                <a:close/>
              </a:path>
            </a:pathLst>
          </a:custGeom>
          <a:solidFill>
            <a:srgbClr val="498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87930" y="1658111"/>
            <a:ext cx="115696" cy="110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77186" y="7673466"/>
            <a:ext cx="1595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80" dirty="0">
                <a:latin typeface="Arial"/>
                <a:cs typeface="Arial"/>
              </a:rPr>
              <a:t>Результат: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46135" y="1639822"/>
            <a:ext cx="6679565" cy="8119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47975">
              <a:lnSpc>
                <a:spcPct val="100000"/>
              </a:lnSpc>
              <a:spcBef>
                <a:spcPts val="95"/>
              </a:spcBef>
            </a:pPr>
            <a:r>
              <a:rPr sz="2800" b="1" spc="-365" dirty="0">
                <a:solidFill>
                  <a:srgbClr val="C00000"/>
                </a:solidFill>
                <a:latin typeface="Arial"/>
                <a:cs typeface="Arial"/>
              </a:rPr>
              <a:t>КОРЕЯ</a:t>
            </a:r>
            <a:r>
              <a:rPr sz="2800" b="1" spc="-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800" spc="-130" dirty="0">
                <a:solidFill>
                  <a:srgbClr val="C00000"/>
                </a:solidFill>
                <a:latin typeface="Trebuchet MS"/>
                <a:cs typeface="Trebuchet MS"/>
              </a:rPr>
              <a:t>(KOSBIR)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254" dirty="0">
                <a:latin typeface="Arial"/>
                <a:cs typeface="Arial"/>
              </a:rPr>
              <a:t>Законодательство</a:t>
            </a:r>
            <a:endParaRPr sz="2800" dirty="0">
              <a:latin typeface="Arial"/>
              <a:cs typeface="Arial"/>
            </a:endParaRPr>
          </a:p>
          <a:p>
            <a:pPr marL="12700" marR="53975">
              <a:lnSpc>
                <a:spcPct val="100000"/>
              </a:lnSpc>
            </a:pPr>
            <a:r>
              <a:rPr sz="2800" spc="-70" dirty="0">
                <a:latin typeface="Trebuchet MS"/>
                <a:cs typeface="Trebuchet MS"/>
              </a:rPr>
              <a:t>В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55" dirty="0">
                <a:latin typeface="Trebuchet MS"/>
                <a:cs typeface="Trebuchet MS"/>
              </a:rPr>
              <a:t>1997</a:t>
            </a:r>
            <a:r>
              <a:rPr sz="2800" spc="-175" dirty="0">
                <a:latin typeface="Trebuchet MS"/>
                <a:cs typeface="Trebuchet MS"/>
              </a:rPr>
              <a:t> </a:t>
            </a:r>
            <a:r>
              <a:rPr sz="2800" spc="-150" dirty="0">
                <a:latin typeface="Trebuchet MS"/>
                <a:cs typeface="Trebuchet MS"/>
              </a:rPr>
              <a:t>году</a:t>
            </a:r>
            <a:r>
              <a:rPr sz="2800" spc="-204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Trebuchet MS"/>
                <a:cs typeface="Trebuchet MS"/>
              </a:rPr>
              <a:t>был</a:t>
            </a:r>
            <a:r>
              <a:rPr sz="2800" spc="-215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принят</a:t>
            </a:r>
            <a:r>
              <a:rPr sz="2800" spc="-175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Закон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30" dirty="0">
                <a:latin typeface="Trebuchet MS"/>
                <a:cs typeface="Trebuchet MS"/>
              </a:rPr>
              <a:t>о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содействии  </a:t>
            </a:r>
            <a:r>
              <a:rPr sz="2800" spc="-100" dirty="0">
                <a:latin typeface="Trebuchet MS"/>
                <a:cs typeface="Trebuchet MS"/>
              </a:rPr>
              <a:t>венчурному</a:t>
            </a:r>
            <a:r>
              <a:rPr sz="2800" spc="-229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бизнесу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b="1" spc="-170" dirty="0">
                <a:latin typeface="Arial"/>
                <a:cs typeface="Arial"/>
              </a:rPr>
              <a:t>Меры</a:t>
            </a:r>
            <a:r>
              <a:rPr sz="2800" b="1" spc="-140" dirty="0">
                <a:latin typeface="Arial"/>
                <a:cs typeface="Arial"/>
              </a:rPr>
              <a:t> </a:t>
            </a:r>
            <a:r>
              <a:rPr sz="2800" b="1" spc="-229" dirty="0">
                <a:latin typeface="Arial"/>
                <a:cs typeface="Arial"/>
              </a:rPr>
              <a:t>стимулирования:</a:t>
            </a:r>
            <a:endParaRPr sz="2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85" dirty="0">
                <a:latin typeface="Trebuchet MS"/>
                <a:cs typeface="Trebuchet MS"/>
              </a:rPr>
              <a:t>Программа </a:t>
            </a:r>
            <a:r>
              <a:rPr sz="2800" spc="-114" dirty="0">
                <a:latin typeface="Trebuchet MS"/>
                <a:cs typeface="Trebuchet MS"/>
              </a:rPr>
              <a:t>KOSBIR </a:t>
            </a:r>
            <a:r>
              <a:rPr sz="2800" spc="-175" dirty="0">
                <a:latin typeface="Trebuchet MS"/>
                <a:cs typeface="Trebuchet MS"/>
              </a:rPr>
              <a:t>-</a:t>
            </a:r>
            <a:r>
              <a:rPr sz="2800" spc="-440" dirty="0">
                <a:latin typeface="Trebuchet MS"/>
                <a:cs typeface="Trebuchet MS"/>
              </a:rPr>
              <a:t> </a:t>
            </a:r>
            <a:r>
              <a:rPr sz="2800" spc="-95" dirty="0">
                <a:latin typeface="Trebuchet MS"/>
                <a:cs typeface="Trebuchet MS"/>
              </a:rPr>
              <a:t>возможность</a:t>
            </a:r>
            <a:endParaRPr sz="2800" dirty="0">
              <a:latin typeface="Trebuchet MS"/>
              <a:cs typeface="Trebuchet MS"/>
            </a:endParaRPr>
          </a:p>
          <a:p>
            <a:pPr marL="469900" marR="327660">
              <a:lnSpc>
                <a:spcPct val="100000"/>
              </a:lnSpc>
            </a:pPr>
            <a:r>
              <a:rPr sz="2800" spc="-130" dirty="0">
                <a:latin typeface="Trebuchet MS"/>
                <a:cs typeface="Trebuchet MS"/>
              </a:rPr>
              <a:t>получить </a:t>
            </a:r>
            <a:r>
              <a:rPr sz="2800" spc="-140" dirty="0">
                <a:latin typeface="Trebuchet MS"/>
                <a:cs typeface="Trebuchet MS"/>
              </a:rPr>
              <a:t>технологическую </a:t>
            </a:r>
            <a:r>
              <a:rPr sz="2800" spc="-145" dirty="0">
                <a:latin typeface="Trebuchet MS"/>
                <a:cs typeface="Trebuchet MS"/>
              </a:rPr>
              <a:t>страховку</a:t>
            </a:r>
            <a:r>
              <a:rPr sz="2800" spc="-370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Trebuchet MS"/>
                <a:cs typeface="Trebuchet MS"/>
              </a:rPr>
              <a:t>и  </a:t>
            </a:r>
            <a:r>
              <a:rPr sz="2800" spc="-130" dirty="0">
                <a:latin typeface="Trebuchet MS"/>
                <a:cs typeface="Trebuchet MS"/>
              </a:rPr>
              <a:t>льготный </a:t>
            </a:r>
            <a:r>
              <a:rPr sz="2800" spc="-105" dirty="0">
                <a:latin typeface="Trebuchet MS"/>
                <a:cs typeface="Trebuchet MS"/>
              </a:rPr>
              <a:t>налоговый</a:t>
            </a:r>
            <a:r>
              <a:rPr sz="2800" spc="-310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режим</a:t>
            </a:r>
            <a:endParaRPr sz="2800" dirty="0"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130" dirty="0">
                <a:latin typeface="Trebuchet MS"/>
                <a:cs typeface="Trebuchet MS"/>
              </a:rPr>
              <a:t>Правительство </a:t>
            </a:r>
            <a:r>
              <a:rPr sz="2800" spc="-120" dirty="0">
                <a:latin typeface="Trebuchet MS"/>
                <a:cs typeface="Trebuchet MS"/>
              </a:rPr>
              <a:t>Кореи</a:t>
            </a:r>
            <a:r>
              <a:rPr sz="2800" spc="-280" dirty="0">
                <a:latin typeface="Trebuchet MS"/>
                <a:cs typeface="Trebuchet MS"/>
              </a:rPr>
              <a:t> </a:t>
            </a:r>
            <a:r>
              <a:rPr sz="2800" spc="-140" dirty="0">
                <a:latin typeface="Trebuchet MS"/>
                <a:cs typeface="Trebuchet MS"/>
              </a:rPr>
              <a:t>гарантирует</a:t>
            </a:r>
            <a:endParaRPr sz="2800" dirty="0">
              <a:latin typeface="Trebuchet MS"/>
              <a:cs typeface="Trebuchet MS"/>
            </a:endParaRPr>
          </a:p>
          <a:p>
            <a:pPr marL="469900" marR="753745">
              <a:lnSpc>
                <a:spcPct val="100000"/>
              </a:lnSpc>
            </a:pPr>
            <a:r>
              <a:rPr sz="2800" spc="-110" dirty="0">
                <a:latin typeface="Trebuchet MS"/>
                <a:cs typeface="Trebuchet MS"/>
              </a:rPr>
              <a:t>безопасность </a:t>
            </a:r>
            <a:r>
              <a:rPr sz="2800" spc="-145" dirty="0">
                <a:latin typeface="Trebuchet MS"/>
                <a:cs typeface="Trebuchet MS"/>
              </a:rPr>
              <a:t>частных </a:t>
            </a:r>
            <a:r>
              <a:rPr sz="2800" spc="-114" dirty="0">
                <a:latin typeface="Trebuchet MS"/>
                <a:cs typeface="Trebuchet MS"/>
              </a:rPr>
              <a:t>инвестиций</a:t>
            </a:r>
            <a:r>
              <a:rPr sz="2800" spc="-380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в  </a:t>
            </a:r>
            <a:r>
              <a:rPr sz="2800" spc="-114" dirty="0">
                <a:latin typeface="Trebuchet MS"/>
                <a:cs typeface="Trebuchet MS"/>
              </a:rPr>
              <a:t>венчурные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фонды</a:t>
            </a:r>
            <a:endParaRPr sz="2800" dirty="0">
              <a:latin typeface="Trebuchet MS"/>
              <a:cs typeface="Trebuchet MS"/>
            </a:endParaRPr>
          </a:p>
          <a:p>
            <a:pPr marL="469900" marR="169545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95" dirty="0">
                <a:latin typeface="Trebuchet MS"/>
                <a:cs typeface="Trebuchet MS"/>
              </a:rPr>
              <a:t>Создан </a:t>
            </a:r>
            <a:r>
              <a:rPr sz="2800" spc="-100" dirty="0">
                <a:latin typeface="Trebuchet MS"/>
                <a:cs typeface="Trebuchet MS"/>
              </a:rPr>
              <a:t>«Angel </a:t>
            </a:r>
            <a:r>
              <a:rPr sz="2800" spc="-95" dirty="0">
                <a:latin typeface="Trebuchet MS"/>
                <a:cs typeface="Trebuchet MS"/>
              </a:rPr>
              <a:t>Fund» </a:t>
            </a:r>
            <a:r>
              <a:rPr sz="2800" spc="-175" dirty="0">
                <a:latin typeface="Trebuchet MS"/>
                <a:cs typeface="Trebuchet MS"/>
              </a:rPr>
              <a:t>- </a:t>
            </a:r>
            <a:r>
              <a:rPr sz="2800" spc="70" dirty="0">
                <a:latin typeface="Trebuchet MS"/>
                <a:cs typeface="Trebuchet MS"/>
              </a:rPr>
              <a:t>50%</a:t>
            </a:r>
            <a:r>
              <a:rPr sz="2800" spc="-620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выделена </a:t>
            </a:r>
            <a:r>
              <a:rPr sz="2800" spc="-90" dirty="0">
                <a:latin typeface="Trebuchet MS"/>
                <a:cs typeface="Trebuchet MS"/>
              </a:rPr>
              <a:t>из  </a:t>
            </a:r>
            <a:r>
              <a:rPr sz="2800" spc="-130" dirty="0">
                <a:latin typeface="Trebuchet MS"/>
                <a:cs typeface="Trebuchet MS"/>
              </a:rPr>
              <a:t>правительственного</a:t>
            </a:r>
            <a:r>
              <a:rPr sz="2800" spc="-220" dirty="0">
                <a:latin typeface="Trebuchet MS"/>
                <a:cs typeface="Trebuchet MS"/>
              </a:rPr>
              <a:t> </a:t>
            </a:r>
            <a:r>
              <a:rPr sz="2800" spc="-145" dirty="0">
                <a:latin typeface="Trebuchet MS"/>
                <a:cs typeface="Trebuchet MS"/>
              </a:rPr>
              <a:t>бюджета.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9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130" dirty="0">
                <a:latin typeface="Trebuchet MS"/>
                <a:cs typeface="Trebuchet MS"/>
              </a:rPr>
              <a:t>Наблюдается </a:t>
            </a:r>
            <a:r>
              <a:rPr sz="2800" spc="-110" dirty="0">
                <a:latin typeface="Trebuchet MS"/>
                <a:cs typeface="Trebuchet MS"/>
              </a:rPr>
              <a:t>высокий </a:t>
            </a:r>
            <a:r>
              <a:rPr sz="2800" spc="-135" dirty="0">
                <a:latin typeface="Trebuchet MS"/>
                <a:cs typeface="Trebuchet MS"/>
              </a:rPr>
              <a:t>рост </a:t>
            </a:r>
            <a:r>
              <a:rPr sz="2800" spc="-110" dirty="0">
                <a:latin typeface="Trebuchet MS"/>
                <a:cs typeface="Trebuchet MS"/>
              </a:rPr>
              <a:t>в </a:t>
            </a:r>
            <a:r>
              <a:rPr sz="2800" spc="-100" dirty="0">
                <a:latin typeface="Trebuchet MS"/>
                <a:cs typeface="Trebuchet MS"/>
              </a:rPr>
              <a:t>венчурном  </a:t>
            </a:r>
            <a:r>
              <a:rPr sz="2800" spc="-114" dirty="0">
                <a:latin typeface="Trebuchet MS"/>
                <a:cs typeface="Trebuchet MS"/>
              </a:rPr>
              <a:t>бизнесе</a:t>
            </a:r>
            <a:endParaRPr sz="2800" dirty="0">
              <a:latin typeface="Trebuchet MS"/>
              <a:cs typeface="Trebuchet MS"/>
            </a:endParaRPr>
          </a:p>
          <a:p>
            <a:pPr marL="469900" marR="34671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sz="2800" spc="-125" dirty="0">
                <a:latin typeface="Trebuchet MS"/>
                <a:cs typeface="Trebuchet MS"/>
              </a:rPr>
              <a:t>Стартапы получили </a:t>
            </a:r>
            <a:r>
              <a:rPr sz="2800" spc="-120" dirty="0">
                <a:latin typeface="Trebuchet MS"/>
                <a:cs typeface="Trebuchet MS"/>
              </a:rPr>
              <a:t>выход </a:t>
            </a:r>
            <a:r>
              <a:rPr sz="2800" spc="-85" dirty="0">
                <a:latin typeface="Trebuchet MS"/>
                <a:cs typeface="Trebuchet MS"/>
              </a:rPr>
              <a:t>на</a:t>
            </a:r>
            <a:r>
              <a:rPr sz="2800" spc="-445" dirty="0">
                <a:latin typeface="Trebuchet MS"/>
                <a:cs typeface="Trebuchet MS"/>
              </a:rPr>
              <a:t> </a:t>
            </a:r>
            <a:r>
              <a:rPr sz="2800" spc="-85" dirty="0">
                <a:latin typeface="Trebuchet MS"/>
                <a:cs typeface="Trebuchet MS"/>
              </a:rPr>
              <a:t>мировые  </a:t>
            </a:r>
            <a:r>
              <a:rPr sz="2800" spc="-135" dirty="0">
                <a:latin typeface="Trebuchet MS"/>
                <a:cs typeface="Trebuchet MS"/>
              </a:rPr>
              <a:t>рынки.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58656" y="1505724"/>
            <a:ext cx="1410970" cy="868680"/>
          </a:xfrm>
          <a:custGeom>
            <a:avLst/>
            <a:gdLst/>
            <a:ahLst/>
            <a:cxnLst/>
            <a:rect l="l" t="t" r="r" b="b"/>
            <a:pathLst>
              <a:path w="1410970" h="868680">
                <a:moveTo>
                  <a:pt x="0" y="868540"/>
                </a:moveTo>
                <a:lnTo>
                  <a:pt x="1410461" y="868540"/>
                </a:lnTo>
                <a:lnTo>
                  <a:pt x="1410461" y="0"/>
                </a:lnTo>
                <a:lnTo>
                  <a:pt x="0" y="0"/>
                </a:lnTo>
                <a:lnTo>
                  <a:pt x="0" y="868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529571" y="1821179"/>
            <a:ext cx="449580" cy="336550"/>
          </a:xfrm>
          <a:custGeom>
            <a:avLst/>
            <a:gdLst/>
            <a:ahLst/>
            <a:cxnLst/>
            <a:rect l="l" t="t" r="r" b="b"/>
            <a:pathLst>
              <a:path w="449579" h="336550">
                <a:moveTo>
                  <a:pt x="38100" y="0"/>
                </a:moveTo>
                <a:lnTo>
                  <a:pt x="7366" y="63880"/>
                </a:lnTo>
                <a:lnTo>
                  <a:pt x="0" y="130936"/>
                </a:lnTo>
                <a:lnTo>
                  <a:pt x="14858" y="196214"/>
                </a:lnTo>
                <a:lnTo>
                  <a:pt x="50800" y="254634"/>
                </a:lnTo>
                <a:lnTo>
                  <a:pt x="106679" y="301371"/>
                </a:lnTo>
                <a:lnTo>
                  <a:pt x="175768" y="329692"/>
                </a:lnTo>
                <a:lnTo>
                  <a:pt x="248538" y="336550"/>
                </a:lnTo>
                <a:lnTo>
                  <a:pt x="319531" y="322833"/>
                </a:lnTo>
                <a:lnTo>
                  <a:pt x="382650" y="289432"/>
                </a:lnTo>
                <a:lnTo>
                  <a:pt x="432307" y="237235"/>
                </a:lnTo>
                <a:lnTo>
                  <a:pt x="449325" y="185293"/>
                </a:lnTo>
                <a:lnTo>
                  <a:pt x="443356" y="160781"/>
                </a:lnTo>
                <a:lnTo>
                  <a:pt x="116331" y="160781"/>
                </a:lnTo>
                <a:lnTo>
                  <a:pt x="66675" y="139826"/>
                </a:lnTo>
                <a:lnTo>
                  <a:pt x="32638" y="101092"/>
                </a:lnTo>
                <a:lnTo>
                  <a:pt x="20827" y="51943"/>
                </a:lnTo>
                <a:lnTo>
                  <a:pt x="38100" y="0"/>
                </a:lnTo>
                <a:close/>
              </a:path>
            </a:pathLst>
          </a:custGeom>
          <a:solidFill>
            <a:srgbClr val="47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45904" y="1897633"/>
            <a:ext cx="327025" cy="84455"/>
          </a:xfrm>
          <a:custGeom>
            <a:avLst/>
            <a:gdLst/>
            <a:ahLst/>
            <a:cxnLst/>
            <a:rect l="l" t="t" r="r" b="b"/>
            <a:pathLst>
              <a:path w="327025" h="84455">
                <a:moveTo>
                  <a:pt x="237744" y="0"/>
                </a:moveTo>
                <a:lnTo>
                  <a:pt x="179450" y="4572"/>
                </a:lnTo>
                <a:lnTo>
                  <a:pt x="58547" y="79755"/>
                </a:lnTo>
                <a:lnTo>
                  <a:pt x="0" y="84327"/>
                </a:lnTo>
                <a:lnTo>
                  <a:pt x="327025" y="84327"/>
                </a:lnTo>
                <a:lnTo>
                  <a:pt x="321182" y="59690"/>
                </a:lnTo>
                <a:lnTo>
                  <a:pt x="287147" y="20954"/>
                </a:lnTo>
                <a:lnTo>
                  <a:pt x="237744" y="0"/>
                </a:lnTo>
                <a:close/>
              </a:path>
            </a:pathLst>
          </a:custGeom>
          <a:solidFill>
            <a:srgbClr val="4768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82631" y="1897887"/>
            <a:ext cx="116204" cy="1607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549383" y="1722119"/>
            <a:ext cx="443230" cy="260350"/>
          </a:xfrm>
          <a:custGeom>
            <a:avLst/>
            <a:gdLst/>
            <a:ahLst/>
            <a:cxnLst/>
            <a:rect l="l" t="t" r="r" b="b"/>
            <a:pathLst>
              <a:path w="443229" h="260350">
                <a:moveTo>
                  <a:pt x="200914" y="0"/>
                </a:moveTo>
                <a:lnTo>
                  <a:pt x="129921" y="13716"/>
                </a:lnTo>
                <a:lnTo>
                  <a:pt x="66801" y="46990"/>
                </a:lnTo>
                <a:lnTo>
                  <a:pt x="17272" y="99314"/>
                </a:lnTo>
                <a:lnTo>
                  <a:pt x="0" y="151257"/>
                </a:lnTo>
                <a:lnTo>
                  <a:pt x="11811" y="200406"/>
                </a:lnTo>
                <a:lnTo>
                  <a:pt x="45720" y="239141"/>
                </a:lnTo>
                <a:lnTo>
                  <a:pt x="95250" y="260096"/>
                </a:lnTo>
                <a:lnTo>
                  <a:pt x="153670" y="255524"/>
                </a:lnTo>
                <a:lnTo>
                  <a:pt x="274700" y="180340"/>
                </a:lnTo>
                <a:lnTo>
                  <a:pt x="333248" y="175768"/>
                </a:lnTo>
                <a:lnTo>
                  <a:pt x="442722" y="175768"/>
                </a:lnTo>
                <a:lnTo>
                  <a:pt x="434594" y="140335"/>
                </a:lnTo>
                <a:lnTo>
                  <a:pt x="398652" y="81915"/>
                </a:lnTo>
                <a:lnTo>
                  <a:pt x="342773" y="35052"/>
                </a:lnTo>
                <a:lnTo>
                  <a:pt x="273812" y="6858"/>
                </a:lnTo>
                <a:lnTo>
                  <a:pt x="200914" y="0"/>
                </a:lnTo>
                <a:close/>
              </a:path>
            </a:pathLst>
          </a:custGeom>
          <a:solidFill>
            <a:srgbClr val="D24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992868" y="2029967"/>
            <a:ext cx="260603" cy="262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75064" y="1588007"/>
            <a:ext cx="262127" cy="260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75064" y="2029967"/>
            <a:ext cx="260603" cy="262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92868" y="1588007"/>
            <a:ext cx="260603" cy="260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3164" y="3532631"/>
            <a:ext cx="4571" cy="22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6879" y="3419855"/>
            <a:ext cx="9143" cy="4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5288" y="3323844"/>
            <a:ext cx="6095" cy="9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9165" y="202304"/>
            <a:ext cx="11889359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ТЕКУЩАЯ СИТУАЦИЯ В</a:t>
            </a:r>
            <a:r>
              <a:rPr spc="-125" dirty="0"/>
              <a:t> </a:t>
            </a:r>
            <a:r>
              <a:rPr dirty="0" smtClean="0"/>
              <a:t>КАЗАХСТАНЕ</a:t>
            </a:r>
            <a:r>
              <a:rPr dirty="0"/>
              <a:t>: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РЫНОК ВЕНЧУРНОГО </a:t>
            </a:r>
            <a:r>
              <a:rPr spc="-5" dirty="0"/>
              <a:t>КАПИТАЛА</a:t>
            </a:r>
            <a:r>
              <a:rPr spc="-45" dirty="0"/>
              <a:t> </a:t>
            </a:r>
            <a:r>
              <a:rPr spc="-5" dirty="0"/>
              <a:t>ПАССИВЕН</a:t>
            </a:r>
          </a:p>
        </p:txBody>
      </p:sp>
      <p:sp>
        <p:nvSpPr>
          <p:cNvPr id="6" name="object 6"/>
          <p:cNvSpPr/>
          <p:nvPr/>
        </p:nvSpPr>
        <p:spPr>
          <a:xfrm>
            <a:off x="3019044" y="2249423"/>
            <a:ext cx="2741676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0520" y="4037075"/>
            <a:ext cx="2825114" cy="886140"/>
          </a:xfrm>
          <a:prstGeom prst="rect">
            <a:avLst/>
          </a:prstGeom>
          <a:solidFill>
            <a:srgbClr val="4456A0"/>
          </a:solidFill>
        </p:spPr>
        <p:txBody>
          <a:bodyPr vert="horz" wrap="square" lIns="0" tIns="13970" rIns="0" bIns="0" rtlCol="0">
            <a:spAutoFit/>
          </a:bodyPr>
          <a:lstStyle/>
          <a:p>
            <a:pPr marL="610870" marR="472440" indent="-35560">
              <a:lnSpc>
                <a:spcPts val="3360"/>
              </a:lnSpc>
              <a:spcBef>
                <a:spcPts val="110"/>
              </a:spcBef>
            </a:pPr>
            <a:r>
              <a:rPr sz="2800" b="1" spc="-12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Ч</a:t>
            </a:r>
            <a:r>
              <a:rPr sz="2800" b="1" spc="-114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АС</a:t>
            </a:r>
            <a:r>
              <a:rPr sz="2800" b="1" spc="-1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Т</a:t>
            </a:r>
            <a:r>
              <a:rPr sz="2800" b="1" spc="-114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Н</a:t>
            </a:r>
            <a:r>
              <a:rPr sz="2800" b="1" spc="-11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Ы</a:t>
            </a:r>
            <a:r>
              <a:rPr sz="2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Й  </a:t>
            </a:r>
            <a:r>
              <a:rPr sz="2800" b="1" spc="-5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КАПИТАЛ</a:t>
            </a:r>
            <a:endParaRPr sz="2800" dirty="0">
              <a:latin typeface="Liberation Sans Narrow"/>
              <a:cs typeface="Liberation Sans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758928" y="2904743"/>
            <a:ext cx="161544" cy="397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806171" y="2474975"/>
            <a:ext cx="132080" cy="467995"/>
          </a:xfrm>
          <a:custGeom>
            <a:avLst/>
            <a:gdLst/>
            <a:ahLst/>
            <a:cxnLst/>
            <a:rect l="l" t="t" r="r" b="b"/>
            <a:pathLst>
              <a:path w="132079" h="467994">
                <a:moveTo>
                  <a:pt x="88264" y="0"/>
                </a:moveTo>
                <a:lnTo>
                  <a:pt x="66167" y="65150"/>
                </a:lnTo>
                <a:lnTo>
                  <a:pt x="48386" y="192150"/>
                </a:lnTo>
                <a:lnTo>
                  <a:pt x="43052" y="221741"/>
                </a:lnTo>
                <a:lnTo>
                  <a:pt x="33781" y="262889"/>
                </a:lnTo>
                <a:lnTo>
                  <a:pt x="19176" y="340867"/>
                </a:lnTo>
                <a:lnTo>
                  <a:pt x="5842" y="416559"/>
                </a:lnTo>
                <a:lnTo>
                  <a:pt x="0" y="450468"/>
                </a:lnTo>
                <a:lnTo>
                  <a:pt x="88646" y="467740"/>
                </a:lnTo>
                <a:lnTo>
                  <a:pt x="102616" y="394715"/>
                </a:lnTo>
                <a:lnTo>
                  <a:pt x="115570" y="322833"/>
                </a:lnTo>
                <a:lnTo>
                  <a:pt x="128270" y="244475"/>
                </a:lnTo>
                <a:lnTo>
                  <a:pt x="132079" y="196214"/>
                </a:lnTo>
                <a:lnTo>
                  <a:pt x="131318" y="149605"/>
                </a:lnTo>
                <a:lnTo>
                  <a:pt x="129031" y="113664"/>
                </a:lnTo>
                <a:lnTo>
                  <a:pt x="128270" y="97281"/>
                </a:lnTo>
                <a:lnTo>
                  <a:pt x="123571" y="76961"/>
                </a:lnTo>
                <a:lnTo>
                  <a:pt x="110362" y="44196"/>
                </a:lnTo>
                <a:lnTo>
                  <a:pt x="96647" y="13842"/>
                </a:lnTo>
                <a:lnTo>
                  <a:pt x="90297" y="380"/>
                </a:lnTo>
                <a:lnTo>
                  <a:pt x="88264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214604" y="3656075"/>
            <a:ext cx="103630" cy="137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74014" y="3108832"/>
            <a:ext cx="234950" cy="593090"/>
          </a:xfrm>
          <a:custGeom>
            <a:avLst/>
            <a:gdLst/>
            <a:ahLst/>
            <a:cxnLst/>
            <a:rect l="l" t="t" r="r" b="b"/>
            <a:pathLst>
              <a:path w="234950" h="593089">
                <a:moveTo>
                  <a:pt x="154940" y="0"/>
                </a:moveTo>
                <a:lnTo>
                  <a:pt x="0" y="0"/>
                </a:lnTo>
                <a:lnTo>
                  <a:pt x="55625" y="230758"/>
                </a:lnTo>
                <a:lnTo>
                  <a:pt x="69342" y="299211"/>
                </a:lnTo>
                <a:lnTo>
                  <a:pt x="93090" y="422655"/>
                </a:lnTo>
                <a:lnTo>
                  <a:pt x="115315" y="540130"/>
                </a:lnTo>
                <a:lnTo>
                  <a:pt x="125221" y="592708"/>
                </a:lnTo>
                <a:lnTo>
                  <a:pt x="234569" y="575945"/>
                </a:lnTo>
                <a:lnTo>
                  <a:pt x="228853" y="524255"/>
                </a:lnTo>
                <a:lnTo>
                  <a:pt x="215900" y="408177"/>
                </a:lnTo>
                <a:lnTo>
                  <a:pt x="202311" y="286130"/>
                </a:lnTo>
                <a:lnTo>
                  <a:pt x="194182" y="216789"/>
                </a:lnTo>
                <a:lnTo>
                  <a:pt x="178561" y="129413"/>
                </a:lnTo>
                <a:lnTo>
                  <a:pt x="167767" y="73914"/>
                </a:lnTo>
                <a:lnTo>
                  <a:pt x="158115" y="21208"/>
                </a:lnTo>
                <a:lnTo>
                  <a:pt x="154940" y="0"/>
                </a:lnTo>
                <a:close/>
              </a:path>
            </a:pathLst>
          </a:custGeom>
          <a:solidFill>
            <a:srgbClr val="2C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44856" y="2854451"/>
            <a:ext cx="284480" cy="824865"/>
          </a:xfrm>
          <a:custGeom>
            <a:avLst/>
            <a:gdLst/>
            <a:ahLst/>
            <a:cxnLst/>
            <a:rect l="l" t="t" r="r" b="b"/>
            <a:pathLst>
              <a:path w="284480" h="824864">
                <a:moveTo>
                  <a:pt x="239013" y="0"/>
                </a:moveTo>
                <a:lnTo>
                  <a:pt x="0" y="38226"/>
                </a:lnTo>
                <a:lnTo>
                  <a:pt x="3683" y="96647"/>
                </a:lnTo>
                <a:lnTo>
                  <a:pt x="12319" y="230758"/>
                </a:lnTo>
                <a:lnTo>
                  <a:pt x="22351" y="378078"/>
                </a:lnTo>
                <a:lnTo>
                  <a:pt x="30099" y="476503"/>
                </a:lnTo>
                <a:lnTo>
                  <a:pt x="37846" y="560831"/>
                </a:lnTo>
                <a:lnTo>
                  <a:pt x="48387" y="677036"/>
                </a:lnTo>
                <a:lnTo>
                  <a:pt x="61722" y="824483"/>
                </a:lnTo>
                <a:lnTo>
                  <a:pt x="144399" y="818514"/>
                </a:lnTo>
                <a:lnTo>
                  <a:pt x="142621" y="776097"/>
                </a:lnTo>
                <a:lnTo>
                  <a:pt x="137540" y="680720"/>
                </a:lnTo>
                <a:lnTo>
                  <a:pt x="129921" y="580008"/>
                </a:lnTo>
                <a:lnTo>
                  <a:pt x="120142" y="521715"/>
                </a:lnTo>
                <a:lnTo>
                  <a:pt x="115824" y="467867"/>
                </a:lnTo>
                <a:lnTo>
                  <a:pt x="119507" y="377316"/>
                </a:lnTo>
                <a:lnTo>
                  <a:pt x="125857" y="292100"/>
                </a:lnTo>
                <a:lnTo>
                  <a:pt x="129159" y="254380"/>
                </a:lnTo>
                <a:lnTo>
                  <a:pt x="284099" y="254380"/>
                </a:lnTo>
                <a:lnTo>
                  <a:pt x="280924" y="233679"/>
                </a:lnTo>
                <a:lnTo>
                  <a:pt x="275336" y="184403"/>
                </a:lnTo>
                <a:lnTo>
                  <a:pt x="268605" y="130936"/>
                </a:lnTo>
                <a:lnTo>
                  <a:pt x="260350" y="78866"/>
                </a:lnTo>
                <a:lnTo>
                  <a:pt x="250571" y="33400"/>
                </a:lnTo>
                <a:lnTo>
                  <a:pt x="239013" y="0"/>
                </a:lnTo>
                <a:close/>
              </a:path>
            </a:pathLst>
          </a:custGeom>
          <a:solidFill>
            <a:srgbClr val="2C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31140" y="3639311"/>
            <a:ext cx="172211" cy="1356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074522" y="3119119"/>
            <a:ext cx="190500" cy="585470"/>
          </a:xfrm>
          <a:custGeom>
            <a:avLst/>
            <a:gdLst/>
            <a:ahLst/>
            <a:cxnLst/>
            <a:rect l="l" t="t" r="r" b="b"/>
            <a:pathLst>
              <a:path w="190500" h="585470">
                <a:moveTo>
                  <a:pt x="82676" y="0"/>
                </a:moveTo>
                <a:lnTo>
                  <a:pt x="0" y="0"/>
                </a:lnTo>
                <a:lnTo>
                  <a:pt x="6730" y="7747"/>
                </a:lnTo>
                <a:lnTo>
                  <a:pt x="20828" y="42418"/>
                </a:lnTo>
                <a:lnTo>
                  <a:pt x="33146" y="120777"/>
                </a:lnTo>
                <a:lnTo>
                  <a:pt x="33528" y="168529"/>
                </a:lnTo>
                <a:lnTo>
                  <a:pt x="38353" y="192405"/>
                </a:lnTo>
                <a:lnTo>
                  <a:pt x="48894" y="242189"/>
                </a:lnTo>
                <a:lnTo>
                  <a:pt x="61975" y="307848"/>
                </a:lnTo>
                <a:lnTo>
                  <a:pt x="83819" y="424434"/>
                </a:lnTo>
                <a:lnTo>
                  <a:pt x="104267" y="535686"/>
                </a:lnTo>
                <a:lnTo>
                  <a:pt x="113284" y="585343"/>
                </a:lnTo>
                <a:lnTo>
                  <a:pt x="190119" y="575056"/>
                </a:lnTo>
                <a:lnTo>
                  <a:pt x="185673" y="543433"/>
                </a:lnTo>
                <a:lnTo>
                  <a:pt x="177800" y="498094"/>
                </a:lnTo>
                <a:lnTo>
                  <a:pt x="167640" y="443484"/>
                </a:lnTo>
                <a:lnTo>
                  <a:pt x="144780" y="324612"/>
                </a:lnTo>
                <a:lnTo>
                  <a:pt x="134365" y="269240"/>
                </a:lnTo>
                <a:lnTo>
                  <a:pt x="126238" y="222758"/>
                </a:lnTo>
                <a:lnTo>
                  <a:pt x="113792" y="157861"/>
                </a:lnTo>
                <a:lnTo>
                  <a:pt x="103505" y="106172"/>
                </a:lnTo>
                <a:lnTo>
                  <a:pt x="91694" y="46990"/>
                </a:lnTo>
                <a:lnTo>
                  <a:pt x="82676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47904" y="2895599"/>
            <a:ext cx="209550" cy="789940"/>
          </a:xfrm>
          <a:custGeom>
            <a:avLst/>
            <a:gdLst/>
            <a:ahLst/>
            <a:cxnLst/>
            <a:rect l="l" t="t" r="r" b="b"/>
            <a:pathLst>
              <a:path w="209550" h="789939">
                <a:moveTo>
                  <a:pt x="172338" y="0"/>
                </a:moveTo>
                <a:lnTo>
                  <a:pt x="0" y="0"/>
                </a:lnTo>
                <a:lnTo>
                  <a:pt x="3810" y="59054"/>
                </a:lnTo>
                <a:lnTo>
                  <a:pt x="12700" y="194182"/>
                </a:lnTo>
                <a:lnTo>
                  <a:pt x="22860" y="342646"/>
                </a:lnTo>
                <a:lnTo>
                  <a:pt x="30734" y="441705"/>
                </a:lnTo>
                <a:lnTo>
                  <a:pt x="37592" y="526160"/>
                </a:lnTo>
                <a:lnTo>
                  <a:pt x="46100" y="642492"/>
                </a:lnTo>
                <a:lnTo>
                  <a:pt x="53340" y="745616"/>
                </a:lnTo>
                <a:lnTo>
                  <a:pt x="56388" y="789939"/>
                </a:lnTo>
                <a:lnTo>
                  <a:pt x="175894" y="783208"/>
                </a:lnTo>
                <a:lnTo>
                  <a:pt x="173355" y="740917"/>
                </a:lnTo>
                <a:lnTo>
                  <a:pt x="167894" y="645286"/>
                </a:lnTo>
                <a:lnTo>
                  <a:pt x="162813" y="543686"/>
                </a:lnTo>
                <a:lnTo>
                  <a:pt x="161036" y="483488"/>
                </a:lnTo>
                <a:lnTo>
                  <a:pt x="160147" y="392049"/>
                </a:lnTo>
                <a:lnTo>
                  <a:pt x="148463" y="334009"/>
                </a:lnTo>
                <a:lnTo>
                  <a:pt x="133223" y="257428"/>
                </a:lnTo>
                <a:lnTo>
                  <a:pt x="126619" y="223519"/>
                </a:lnTo>
                <a:lnTo>
                  <a:pt x="209296" y="223519"/>
                </a:lnTo>
                <a:lnTo>
                  <a:pt x="206121" y="207644"/>
                </a:lnTo>
                <a:lnTo>
                  <a:pt x="194563" y="145287"/>
                </a:lnTo>
                <a:lnTo>
                  <a:pt x="184403" y="87249"/>
                </a:lnTo>
                <a:lnTo>
                  <a:pt x="176657" y="37464"/>
                </a:lnTo>
                <a:lnTo>
                  <a:pt x="172338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074522" y="3119119"/>
            <a:ext cx="33655" cy="168910"/>
          </a:xfrm>
          <a:custGeom>
            <a:avLst/>
            <a:gdLst/>
            <a:ahLst/>
            <a:cxnLst/>
            <a:rect l="l" t="t" r="r" b="b"/>
            <a:pathLst>
              <a:path w="33655" h="168910">
                <a:moveTo>
                  <a:pt x="0" y="0"/>
                </a:moveTo>
                <a:lnTo>
                  <a:pt x="6603" y="33909"/>
                </a:lnTo>
                <a:lnTo>
                  <a:pt x="21844" y="110490"/>
                </a:lnTo>
                <a:lnTo>
                  <a:pt x="33528" y="168529"/>
                </a:lnTo>
                <a:lnTo>
                  <a:pt x="33146" y="120777"/>
                </a:lnTo>
                <a:lnTo>
                  <a:pt x="20828" y="42418"/>
                </a:lnTo>
                <a:lnTo>
                  <a:pt x="6730" y="7747"/>
                </a:lnTo>
                <a:lnTo>
                  <a:pt x="0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05815" y="2346959"/>
            <a:ext cx="115823" cy="259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80847" y="2423159"/>
            <a:ext cx="182245" cy="568325"/>
          </a:xfrm>
          <a:custGeom>
            <a:avLst/>
            <a:gdLst/>
            <a:ahLst/>
            <a:cxnLst/>
            <a:rect l="l" t="t" r="r" b="b"/>
            <a:pathLst>
              <a:path w="182244" h="568325">
                <a:moveTo>
                  <a:pt x="118872" y="0"/>
                </a:moveTo>
                <a:lnTo>
                  <a:pt x="67818" y="23114"/>
                </a:lnTo>
                <a:lnTo>
                  <a:pt x="31115" y="40640"/>
                </a:lnTo>
                <a:lnTo>
                  <a:pt x="0" y="64770"/>
                </a:lnTo>
                <a:lnTo>
                  <a:pt x="253" y="77597"/>
                </a:lnTo>
                <a:lnTo>
                  <a:pt x="6730" y="102489"/>
                </a:lnTo>
                <a:lnTo>
                  <a:pt x="24129" y="136271"/>
                </a:lnTo>
                <a:lnTo>
                  <a:pt x="42925" y="170433"/>
                </a:lnTo>
                <a:lnTo>
                  <a:pt x="53848" y="196850"/>
                </a:lnTo>
                <a:lnTo>
                  <a:pt x="55245" y="214502"/>
                </a:lnTo>
                <a:lnTo>
                  <a:pt x="55118" y="244348"/>
                </a:lnTo>
                <a:lnTo>
                  <a:pt x="53721" y="285623"/>
                </a:lnTo>
                <a:lnTo>
                  <a:pt x="51434" y="337566"/>
                </a:lnTo>
                <a:lnTo>
                  <a:pt x="48641" y="399415"/>
                </a:lnTo>
                <a:lnTo>
                  <a:pt x="45593" y="470662"/>
                </a:lnTo>
                <a:lnTo>
                  <a:pt x="42799" y="550291"/>
                </a:lnTo>
                <a:lnTo>
                  <a:pt x="58547" y="565276"/>
                </a:lnTo>
                <a:lnTo>
                  <a:pt x="96520" y="568325"/>
                </a:lnTo>
                <a:lnTo>
                  <a:pt x="140842" y="555371"/>
                </a:lnTo>
                <a:lnTo>
                  <a:pt x="175640" y="522858"/>
                </a:lnTo>
                <a:lnTo>
                  <a:pt x="176148" y="473964"/>
                </a:lnTo>
                <a:lnTo>
                  <a:pt x="179323" y="349630"/>
                </a:lnTo>
                <a:lnTo>
                  <a:pt x="181101" y="284988"/>
                </a:lnTo>
                <a:lnTo>
                  <a:pt x="182244" y="225678"/>
                </a:lnTo>
                <a:lnTo>
                  <a:pt x="182244" y="177038"/>
                </a:lnTo>
                <a:lnTo>
                  <a:pt x="180975" y="144652"/>
                </a:lnTo>
                <a:lnTo>
                  <a:pt x="170815" y="116458"/>
                </a:lnTo>
                <a:lnTo>
                  <a:pt x="149478" y="67309"/>
                </a:lnTo>
                <a:lnTo>
                  <a:pt x="128396" y="20700"/>
                </a:lnTo>
                <a:lnTo>
                  <a:pt x="118872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75335" y="2409443"/>
            <a:ext cx="82295" cy="143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51536" y="2414015"/>
            <a:ext cx="205740" cy="565150"/>
          </a:xfrm>
          <a:custGeom>
            <a:avLst/>
            <a:gdLst/>
            <a:ahLst/>
            <a:cxnLst/>
            <a:rect l="l" t="t" r="r" b="b"/>
            <a:pathLst>
              <a:path w="205740" h="565150">
                <a:moveTo>
                  <a:pt x="88010" y="0"/>
                </a:moveTo>
                <a:lnTo>
                  <a:pt x="47371" y="64897"/>
                </a:lnTo>
                <a:lnTo>
                  <a:pt x="19176" y="112268"/>
                </a:lnTo>
                <a:lnTo>
                  <a:pt x="2667" y="188087"/>
                </a:lnTo>
                <a:lnTo>
                  <a:pt x="761" y="247776"/>
                </a:lnTo>
                <a:lnTo>
                  <a:pt x="0" y="313436"/>
                </a:lnTo>
                <a:lnTo>
                  <a:pt x="0" y="379475"/>
                </a:lnTo>
                <a:lnTo>
                  <a:pt x="380" y="440690"/>
                </a:lnTo>
                <a:lnTo>
                  <a:pt x="1015" y="527050"/>
                </a:lnTo>
                <a:lnTo>
                  <a:pt x="20954" y="554355"/>
                </a:lnTo>
                <a:lnTo>
                  <a:pt x="67055" y="565023"/>
                </a:lnTo>
                <a:lnTo>
                  <a:pt x="121792" y="563880"/>
                </a:lnTo>
                <a:lnTo>
                  <a:pt x="167004" y="555751"/>
                </a:lnTo>
                <a:lnTo>
                  <a:pt x="185165" y="545338"/>
                </a:lnTo>
                <a:lnTo>
                  <a:pt x="176910" y="491744"/>
                </a:lnTo>
                <a:lnTo>
                  <a:pt x="166115" y="424434"/>
                </a:lnTo>
                <a:lnTo>
                  <a:pt x="155321" y="355346"/>
                </a:lnTo>
                <a:lnTo>
                  <a:pt x="147954" y="298069"/>
                </a:lnTo>
                <a:lnTo>
                  <a:pt x="146811" y="265684"/>
                </a:lnTo>
                <a:lnTo>
                  <a:pt x="158496" y="228853"/>
                </a:lnTo>
                <a:lnTo>
                  <a:pt x="178942" y="171831"/>
                </a:lnTo>
                <a:lnTo>
                  <a:pt x="197992" y="115316"/>
                </a:lnTo>
                <a:lnTo>
                  <a:pt x="205231" y="80010"/>
                </a:lnTo>
                <a:lnTo>
                  <a:pt x="204850" y="65786"/>
                </a:lnTo>
                <a:lnTo>
                  <a:pt x="203326" y="56261"/>
                </a:lnTo>
                <a:lnTo>
                  <a:pt x="193928" y="47751"/>
                </a:lnTo>
                <a:lnTo>
                  <a:pt x="170433" y="36322"/>
                </a:lnTo>
                <a:lnTo>
                  <a:pt x="133096" y="20574"/>
                </a:lnTo>
                <a:lnTo>
                  <a:pt x="107442" y="9144"/>
                </a:lnTo>
                <a:lnTo>
                  <a:pt x="92709" y="2286"/>
                </a:lnTo>
                <a:lnTo>
                  <a:pt x="88010" y="0"/>
                </a:lnTo>
                <a:close/>
              </a:path>
            </a:pathLst>
          </a:custGeom>
          <a:solidFill>
            <a:srgbClr val="2C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056108" y="2398775"/>
            <a:ext cx="100330" cy="154940"/>
          </a:xfrm>
          <a:custGeom>
            <a:avLst/>
            <a:gdLst/>
            <a:ahLst/>
            <a:cxnLst/>
            <a:rect l="l" t="t" r="r" b="b"/>
            <a:pathLst>
              <a:path w="100330" h="154939">
                <a:moveTo>
                  <a:pt x="62103" y="0"/>
                </a:moveTo>
                <a:lnTo>
                  <a:pt x="35305" y="63626"/>
                </a:lnTo>
                <a:lnTo>
                  <a:pt x="0" y="154939"/>
                </a:lnTo>
                <a:lnTo>
                  <a:pt x="63753" y="85089"/>
                </a:lnTo>
                <a:lnTo>
                  <a:pt x="55245" y="62483"/>
                </a:lnTo>
                <a:lnTo>
                  <a:pt x="86613" y="62483"/>
                </a:lnTo>
                <a:lnTo>
                  <a:pt x="99949" y="21589"/>
                </a:lnTo>
                <a:lnTo>
                  <a:pt x="6210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111353" y="2461259"/>
            <a:ext cx="31750" cy="1905"/>
          </a:xfrm>
          <a:custGeom>
            <a:avLst/>
            <a:gdLst/>
            <a:ahLst/>
            <a:cxnLst/>
            <a:rect l="l" t="t" r="r" b="b"/>
            <a:pathLst>
              <a:path w="31750" h="1905">
                <a:moveTo>
                  <a:pt x="31368" y="0"/>
                </a:moveTo>
                <a:lnTo>
                  <a:pt x="0" y="0"/>
                </a:lnTo>
                <a:lnTo>
                  <a:pt x="30860" y="1650"/>
                </a:lnTo>
                <a:lnTo>
                  <a:pt x="3136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002768" y="2324099"/>
            <a:ext cx="70102" cy="594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004292" y="2346959"/>
            <a:ext cx="108202" cy="1554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972288" y="2197607"/>
            <a:ext cx="165100" cy="224154"/>
          </a:xfrm>
          <a:custGeom>
            <a:avLst/>
            <a:gdLst/>
            <a:ahLst/>
            <a:cxnLst/>
            <a:rect l="l" t="t" r="r" b="b"/>
            <a:pathLst>
              <a:path w="165100" h="224155">
                <a:moveTo>
                  <a:pt x="64896" y="0"/>
                </a:moveTo>
                <a:lnTo>
                  <a:pt x="20573" y="15240"/>
                </a:lnTo>
                <a:lnTo>
                  <a:pt x="2158" y="41655"/>
                </a:lnTo>
                <a:lnTo>
                  <a:pt x="0" y="76453"/>
                </a:lnTo>
                <a:lnTo>
                  <a:pt x="4698" y="116713"/>
                </a:lnTo>
                <a:lnTo>
                  <a:pt x="15620" y="157860"/>
                </a:lnTo>
                <a:lnTo>
                  <a:pt x="36321" y="193040"/>
                </a:lnTo>
                <a:lnTo>
                  <a:pt x="63626" y="216916"/>
                </a:lnTo>
                <a:lnTo>
                  <a:pt x="93979" y="223647"/>
                </a:lnTo>
                <a:lnTo>
                  <a:pt x="115569" y="214883"/>
                </a:lnTo>
                <a:lnTo>
                  <a:pt x="132969" y="196088"/>
                </a:lnTo>
                <a:lnTo>
                  <a:pt x="145542" y="170052"/>
                </a:lnTo>
                <a:lnTo>
                  <a:pt x="152780" y="139319"/>
                </a:lnTo>
                <a:lnTo>
                  <a:pt x="158115" y="133857"/>
                </a:lnTo>
                <a:lnTo>
                  <a:pt x="162051" y="126238"/>
                </a:lnTo>
                <a:lnTo>
                  <a:pt x="164210" y="117221"/>
                </a:lnTo>
                <a:lnTo>
                  <a:pt x="164592" y="107060"/>
                </a:lnTo>
                <a:lnTo>
                  <a:pt x="163448" y="94106"/>
                </a:lnTo>
                <a:lnTo>
                  <a:pt x="161290" y="83566"/>
                </a:lnTo>
                <a:lnTo>
                  <a:pt x="157225" y="76453"/>
                </a:lnTo>
                <a:lnTo>
                  <a:pt x="150113" y="74041"/>
                </a:lnTo>
                <a:lnTo>
                  <a:pt x="143001" y="41782"/>
                </a:lnTo>
                <a:lnTo>
                  <a:pt x="129158" y="16382"/>
                </a:lnTo>
                <a:lnTo>
                  <a:pt x="104394" y="1270"/>
                </a:lnTo>
                <a:lnTo>
                  <a:pt x="64896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960095" y="2196083"/>
            <a:ext cx="109855" cy="223520"/>
          </a:xfrm>
          <a:custGeom>
            <a:avLst/>
            <a:gdLst/>
            <a:ahLst/>
            <a:cxnLst/>
            <a:rect l="l" t="t" r="r" b="b"/>
            <a:pathLst>
              <a:path w="109855" h="223519">
                <a:moveTo>
                  <a:pt x="75311" y="0"/>
                </a:moveTo>
                <a:lnTo>
                  <a:pt x="35813" y="12446"/>
                </a:lnTo>
                <a:lnTo>
                  <a:pt x="16128" y="33400"/>
                </a:lnTo>
                <a:lnTo>
                  <a:pt x="10540" y="61214"/>
                </a:lnTo>
                <a:lnTo>
                  <a:pt x="12700" y="93852"/>
                </a:lnTo>
                <a:lnTo>
                  <a:pt x="9144" y="93979"/>
                </a:lnTo>
                <a:lnTo>
                  <a:pt x="2412" y="98171"/>
                </a:lnTo>
                <a:lnTo>
                  <a:pt x="0" y="106045"/>
                </a:lnTo>
                <a:lnTo>
                  <a:pt x="634" y="116967"/>
                </a:lnTo>
                <a:lnTo>
                  <a:pt x="19303" y="156209"/>
                </a:lnTo>
                <a:lnTo>
                  <a:pt x="27177" y="159130"/>
                </a:lnTo>
                <a:lnTo>
                  <a:pt x="42163" y="185927"/>
                </a:lnTo>
                <a:lnTo>
                  <a:pt x="61086" y="207137"/>
                </a:lnTo>
                <a:lnTo>
                  <a:pt x="82550" y="220472"/>
                </a:lnTo>
                <a:lnTo>
                  <a:pt x="105282" y="223520"/>
                </a:lnTo>
                <a:lnTo>
                  <a:pt x="109346" y="222757"/>
                </a:lnTo>
                <a:lnTo>
                  <a:pt x="75311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54000" y="2189987"/>
            <a:ext cx="83820" cy="107950"/>
          </a:xfrm>
          <a:custGeom>
            <a:avLst/>
            <a:gdLst/>
            <a:ahLst/>
            <a:cxnLst/>
            <a:rect l="l" t="t" r="r" b="b"/>
            <a:pathLst>
              <a:path w="83819" h="107950">
                <a:moveTo>
                  <a:pt x="44069" y="0"/>
                </a:moveTo>
                <a:lnTo>
                  <a:pt x="10795" y="19685"/>
                </a:lnTo>
                <a:lnTo>
                  <a:pt x="0" y="56006"/>
                </a:lnTo>
                <a:lnTo>
                  <a:pt x="889" y="72771"/>
                </a:lnTo>
                <a:lnTo>
                  <a:pt x="19176" y="103759"/>
                </a:lnTo>
                <a:lnTo>
                  <a:pt x="27177" y="107696"/>
                </a:lnTo>
                <a:lnTo>
                  <a:pt x="26924" y="87502"/>
                </a:lnTo>
                <a:lnTo>
                  <a:pt x="25907" y="84454"/>
                </a:lnTo>
                <a:lnTo>
                  <a:pt x="24892" y="76326"/>
                </a:lnTo>
                <a:lnTo>
                  <a:pt x="50546" y="39370"/>
                </a:lnTo>
                <a:lnTo>
                  <a:pt x="78613" y="34544"/>
                </a:lnTo>
                <a:lnTo>
                  <a:pt x="83311" y="34544"/>
                </a:lnTo>
                <a:lnTo>
                  <a:pt x="53975" y="1016"/>
                </a:lnTo>
                <a:lnTo>
                  <a:pt x="44069" y="0"/>
                </a:lnTo>
                <a:close/>
              </a:path>
            </a:pathLst>
          </a:custGeom>
          <a:solidFill>
            <a:srgbClr val="3D2A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032612" y="2224531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4698" y="0"/>
                </a:moveTo>
                <a:lnTo>
                  <a:pt x="0" y="0"/>
                </a:lnTo>
                <a:lnTo>
                  <a:pt x="5079" y="507"/>
                </a:lnTo>
                <a:lnTo>
                  <a:pt x="4698" y="0"/>
                </a:lnTo>
                <a:close/>
              </a:path>
            </a:pathLst>
          </a:custGeom>
          <a:solidFill>
            <a:srgbClr val="3D2A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065379" y="2228722"/>
            <a:ext cx="67310" cy="46990"/>
          </a:xfrm>
          <a:custGeom>
            <a:avLst/>
            <a:gdLst/>
            <a:ahLst/>
            <a:cxnLst/>
            <a:rect l="l" t="t" r="r" b="b"/>
            <a:pathLst>
              <a:path w="67309" h="46989">
                <a:moveTo>
                  <a:pt x="61594" y="0"/>
                </a:moveTo>
                <a:lnTo>
                  <a:pt x="0" y="0"/>
                </a:lnTo>
                <a:lnTo>
                  <a:pt x="14478" y="3301"/>
                </a:lnTo>
                <a:lnTo>
                  <a:pt x="26288" y="9016"/>
                </a:lnTo>
                <a:lnTo>
                  <a:pt x="44576" y="46481"/>
                </a:lnTo>
                <a:lnTo>
                  <a:pt x="58038" y="42799"/>
                </a:lnTo>
                <a:lnTo>
                  <a:pt x="66675" y="42799"/>
                </a:lnTo>
                <a:lnTo>
                  <a:pt x="66801" y="39242"/>
                </a:lnTo>
                <a:lnTo>
                  <a:pt x="65913" y="22225"/>
                </a:lnTo>
                <a:lnTo>
                  <a:pt x="61722" y="380"/>
                </a:lnTo>
                <a:lnTo>
                  <a:pt x="61594" y="0"/>
                </a:lnTo>
                <a:close/>
              </a:path>
            </a:pathLst>
          </a:custGeom>
          <a:solidFill>
            <a:srgbClr val="68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123417" y="2271521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8636" y="0"/>
                </a:moveTo>
                <a:lnTo>
                  <a:pt x="0" y="0"/>
                </a:lnTo>
                <a:lnTo>
                  <a:pt x="8636" y="3175"/>
                </a:lnTo>
                <a:lnTo>
                  <a:pt x="8636" y="0"/>
                </a:lnTo>
                <a:close/>
              </a:path>
            </a:pathLst>
          </a:custGeom>
          <a:solidFill>
            <a:srgbClr val="68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007339" y="2176271"/>
            <a:ext cx="120014" cy="55244"/>
          </a:xfrm>
          <a:custGeom>
            <a:avLst/>
            <a:gdLst/>
            <a:ahLst/>
            <a:cxnLst/>
            <a:rect l="l" t="t" r="r" b="b"/>
            <a:pathLst>
              <a:path w="120015" h="55244">
                <a:moveTo>
                  <a:pt x="48386" y="0"/>
                </a:moveTo>
                <a:lnTo>
                  <a:pt x="29590" y="380"/>
                </a:lnTo>
                <a:lnTo>
                  <a:pt x="11683" y="4699"/>
                </a:lnTo>
                <a:lnTo>
                  <a:pt x="634" y="15112"/>
                </a:lnTo>
                <a:lnTo>
                  <a:pt x="0" y="24129"/>
                </a:lnTo>
                <a:lnTo>
                  <a:pt x="1904" y="34797"/>
                </a:lnTo>
                <a:lnTo>
                  <a:pt x="29082" y="55244"/>
                </a:lnTo>
                <a:lnTo>
                  <a:pt x="42417" y="53085"/>
                </a:lnTo>
                <a:lnTo>
                  <a:pt x="58038" y="52450"/>
                </a:lnTo>
                <a:lnTo>
                  <a:pt x="119633" y="52450"/>
                </a:lnTo>
                <a:lnTo>
                  <a:pt x="109981" y="31368"/>
                </a:lnTo>
                <a:lnTo>
                  <a:pt x="100456" y="18922"/>
                </a:lnTo>
                <a:lnTo>
                  <a:pt x="90931" y="10286"/>
                </a:lnTo>
                <a:lnTo>
                  <a:pt x="78867" y="4699"/>
                </a:lnTo>
                <a:lnTo>
                  <a:pt x="61975" y="1269"/>
                </a:lnTo>
                <a:lnTo>
                  <a:pt x="48386" y="0"/>
                </a:lnTo>
                <a:close/>
              </a:path>
            </a:pathLst>
          </a:custGeom>
          <a:solidFill>
            <a:srgbClr val="68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99719" y="2560319"/>
            <a:ext cx="205104" cy="264795"/>
          </a:xfrm>
          <a:custGeom>
            <a:avLst/>
            <a:gdLst/>
            <a:ahLst/>
            <a:cxnLst/>
            <a:rect l="l" t="t" r="r" b="b"/>
            <a:pathLst>
              <a:path w="205105" h="264794">
                <a:moveTo>
                  <a:pt x="23368" y="0"/>
                </a:moveTo>
                <a:lnTo>
                  <a:pt x="21462" y="1905"/>
                </a:lnTo>
                <a:lnTo>
                  <a:pt x="0" y="244348"/>
                </a:lnTo>
                <a:lnTo>
                  <a:pt x="1650" y="246507"/>
                </a:lnTo>
                <a:lnTo>
                  <a:pt x="181483" y="264795"/>
                </a:lnTo>
                <a:lnTo>
                  <a:pt x="183641" y="263144"/>
                </a:lnTo>
                <a:lnTo>
                  <a:pt x="205104" y="20447"/>
                </a:lnTo>
                <a:lnTo>
                  <a:pt x="203581" y="18542"/>
                </a:lnTo>
                <a:lnTo>
                  <a:pt x="2336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037819" y="2604515"/>
            <a:ext cx="92710" cy="13335"/>
          </a:xfrm>
          <a:custGeom>
            <a:avLst/>
            <a:gdLst/>
            <a:ahLst/>
            <a:cxnLst/>
            <a:rect l="l" t="t" r="r" b="b"/>
            <a:pathLst>
              <a:path w="92709" h="13335">
                <a:moveTo>
                  <a:pt x="381" y="0"/>
                </a:moveTo>
                <a:lnTo>
                  <a:pt x="0" y="4572"/>
                </a:lnTo>
                <a:lnTo>
                  <a:pt x="92201" y="13208"/>
                </a:lnTo>
                <a:lnTo>
                  <a:pt x="92710" y="8636"/>
                </a:lnTo>
                <a:lnTo>
                  <a:pt x="381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37819" y="2612135"/>
            <a:ext cx="91440" cy="15240"/>
          </a:xfrm>
          <a:custGeom>
            <a:avLst/>
            <a:gdLst/>
            <a:ahLst/>
            <a:cxnLst/>
            <a:rect l="l" t="t" r="r" b="b"/>
            <a:pathLst>
              <a:path w="91440" h="15239">
                <a:moveTo>
                  <a:pt x="381" y="0"/>
                </a:moveTo>
                <a:lnTo>
                  <a:pt x="0" y="5079"/>
                </a:lnTo>
                <a:lnTo>
                  <a:pt x="90678" y="14731"/>
                </a:lnTo>
                <a:lnTo>
                  <a:pt x="91186" y="9651"/>
                </a:lnTo>
                <a:lnTo>
                  <a:pt x="381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036295" y="2621279"/>
            <a:ext cx="92710" cy="13335"/>
          </a:xfrm>
          <a:custGeom>
            <a:avLst/>
            <a:gdLst/>
            <a:ahLst/>
            <a:cxnLst/>
            <a:rect l="l" t="t" r="r" b="b"/>
            <a:pathLst>
              <a:path w="92709" h="13335">
                <a:moveTo>
                  <a:pt x="380" y="0"/>
                </a:moveTo>
                <a:lnTo>
                  <a:pt x="0" y="4572"/>
                </a:lnTo>
                <a:lnTo>
                  <a:pt x="92328" y="13207"/>
                </a:lnTo>
                <a:lnTo>
                  <a:pt x="92709" y="8635"/>
                </a:lnTo>
                <a:lnTo>
                  <a:pt x="380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036295" y="2628899"/>
            <a:ext cx="91440" cy="15240"/>
          </a:xfrm>
          <a:custGeom>
            <a:avLst/>
            <a:gdLst/>
            <a:ahLst/>
            <a:cxnLst/>
            <a:rect l="l" t="t" r="r" b="b"/>
            <a:pathLst>
              <a:path w="91440" h="15239">
                <a:moveTo>
                  <a:pt x="507" y="0"/>
                </a:moveTo>
                <a:lnTo>
                  <a:pt x="0" y="5079"/>
                </a:lnTo>
                <a:lnTo>
                  <a:pt x="90805" y="14731"/>
                </a:lnTo>
                <a:lnTo>
                  <a:pt x="91186" y="9651"/>
                </a:lnTo>
                <a:lnTo>
                  <a:pt x="507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034771" y="2638043"/>
            <a:ext cx="92710" cy="14604"/>
          </a:xfrm>
          <a:custGeom>
            <a:avLst/>
            <a:gdLst/>
            <a:ahLst/>
            <a:cxnLst/>
            <a:rect l="l" t="t" r="r" b="b"/>
            <a:pathLst>
              <a:path w="92709" h="14605">
                <a:moveTo>
                  <a:pt x="254" y="0"/>
                </a:moveTo>
                <a:lnTo>
                  <a:pt x="0" y="4953"/>
                </a:lnTo>
                <a:lnTo>
                  <a:pt x="92329" y="14605"/>
                </a:lnTo>
                <a:lnTo>
                  <a:pt x="92583" y="9398"/>
                </a:lnTo>
                <a:lnTo>
                  <a:pt x="254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033247" y="2662427"/>
            <a:ext cx="91440" cy="14604"/>
          </a:xfrm>
          <a:custGeom>
            <a:avLst/>
            <a:gdLst/>
            <a:ahLst/>
            <a:cxnLst/>
            <a:rect l="l" t="t" r="r" b="b"/>
            <a:pathLst>
              <a:path w="91440" h="14605">
                <a:moveTo>
                  <a:pt x="253" y="0"/>
                </a:moveTo>
                <a:lnTo>
                  <a:pt x="0" y="5206"/>
                </a:lnTo>
                <a:lnTo>
                  <a:pt x="90550" y="14604"/>
                </a:lnTo>
                <a:lnTo>
                  <a:pt x="91059" y="9651"/>
                </a:lnTo>
                <a:lnTo>
                  <a:pt x="253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031723" y="2670047"/>
            <a:ext cx="92710" cy="14604"/>
          </a:xfrm>
          <a:custGeom>
            <a:avLst/>
            <a:gdLst/>
            <a:ahLst/>
            <a:cxnLst/>
            <a:rect l="l" t="t" r="r" b="b"/>
            <a:pathLst>
              <a:path w="92709" h="14605">
                <a:moveTo>
                  <a:pt x="254" y="0"/>
                </a:moveTo>
                <a:lnTo>
                  <a:pt x="0" y="4952"/>
                </a:lnTo>
                <a:lnTo>
                  <a:pt x="92329" y="14604"/>
                </a:lnTo>
                <a:lnTo>
                  <a:pt x="92583" y="9651"/>
                </a:lnTo>
                <a:lnTo>
                  <a:pt x="254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031723" y="2679191"/>
            <a:ext cx="91440" cy="13335"/>
          </a:xfrm>
          <a:custGeom>
            <a:avLst/>
            <a:gdLst/>
            <a:ahLst/>
            <a:cxnLst/>
            <a:rect l="l" t="t" r="r" b="b"/>
            <a:pathLst>
              <a:path w="91440" h="13335">
                <a:moveTo>
                  <a:pt x="508" y="0"/>
                </a:moveTo>
                <a:lnTo>
                  <a:pt x="0" y="4699"/>
                </a:lnTo>
                <a:lnTo>
                  <a:pt x="90805" y="13335"/>
                </a:lnTo>
                <a:lnTo>
                  <a:pt x="91059" y="8636"/>
                </a:lnTo>
                <a:lnTo>
                  <a:pt x="508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030200" y="2686811"/>
            <a:ext cx="93345" cy="14604"/>
          </a:xfrm>
          <a:custGeom>
            <a:avLst/>
            <a:gdLst/>
            <a:ahLst/>
            <a:cxnLst/>
            <a:rect l="l" t="t" r="r" b="b"/>
            <a:pathLst>
              <a:path w="93344" h="14605">
                <a:moveTo>
                  <a:pt x="507" y="0"/>
                </a:moveTo>
                <a:lnTo>
                  <a:pt x="0" y="4952"/>
                </a:lnTo>
                <a:lnTo>
                  <a:pt x="92328" y="14604"/>
                </a:lnTo>
                <a:lnTo>
                  <a:pt x="92836" y="9651"/>
                </a:lnTo>
                <a:lnTo>
                  <a:pt x="507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030200" y="2695955"/>
            <a:ext cx="91440" cy="14604"/>
          </a:xfrm>
          <a:custGeom>
            <a:avLst/>
            <a:gdLst/>
            <a:ahLst/>
            <a:cxnLst/>
            <a:rect l="l" t="t" r="r" b="b"/>
            <a:pathLst>
              <a:path w="91440" h="14605">
                <a:moveTo>
                  <a:pt x="507" y="0"/>
                </a:moveTo>
                <a:lnTo>
                  <a:pt x="0" y="4952"/>
                </a:lnTo>
                <a:lnTo>
                  <a:pt x="90805" y="14604"/>
                </a:lnTo>
                <a:lnTo>
                  <a:pt x="91313" y="9651"/>
                </a:lnTo>
                <a:lnTo>
                  <a:pt x="507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132308" y="2741675"/>
            <a:ext cx="40005" cy="9525"/>
          </a:xfrm>
          <a:custGeom>
            <a:avLst/>
            <a:gdLst/>
            <a:ahLst/>
            <a:cxnLst/>
            <a:rect l="l" t="t" r="r" b="b"/>
            <a:pathLst>
              <a:path w="40005" h="9525">
                <a:moveTo>
                  <a:pt x="253" y="0"/>
                </a:moveTo>
                <a:lnTo>
                  <a:pt x="0" y="4825"/>
                </a:lnTo>
                <a:lnTo>
                  <a:pt x="39243" y="9016"/>
                </a:lnTo>
                <a:lnTo>
                  <a:pt x="39497" y="4063"/>
                </a:lnTo>
                <a:lnTo>
                  <a:pt x="253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130784" y="2749295"/>
            <a:ext cx="40005" cy="9525"/>
          </a:xfrm>
          <a:custGeom>
            <a:avLst/>
            <a:gdLst/>
            <a:ahLst/>
            <a:cxnLst/>
            <a:rect l="l" t="t" r="r" b="b"/>
            <a:pathLst>
              <a:path w="40005" h="9525">
                <a:moveTo>
                  <a:pt x="507" y="0"/>
                </a:moveTo>
                <a:lnTo>
                  <a:pt x="0" y="4952"/>
                </a:lnTo>
                <a:lnTo>
                  <a:pt x="39242" y="9016"/>
                </a:lnTo>
                <a:lnTo>
                  <a:pt x="39496" y="4063"/>
                </a:lnTo>
                <a:lnTo>
                  <a:pt x="507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130784" y="2758439"/>
            <a:ext cx="39370" cy="8890"/>
          </a:xfrm>
          <a:custGeom>
            <a:avLst/>
            <a:gdLst/>
            <a:ahLst/>
            <a:cxnLst/>
            <a:rect l="l" t="t" r="r" b="b"/>
            <a:pathLst>
              <a:path w="39369" h="8889">
                <a:moveTo>
                  <a:pt x="507" y="0"/>
                </a:moveTo>
                <a:lnTo>
                  <a:pt x="0" y="4825"/>
                </a:lnTo>
                <a:lnTo>
                  <a:pt x="38607" y="8636"/>
                </a:lnTo>
                <a:lnTo>
                  <a:pt x="39115" y="3810"/>
                </a:lnTo>
                <a:lnTo>
                  <a:pt x="507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129260" y="2766059"/>
            <a:ext cx="40640" cy="9525"/>
          </a:xfrm>
          <a:custGeom>
            <a:avLst/>
            <a:gdLst/>
            <a:ahLst/>
            <a:cxnLst/>
            <a:rect l="l" t="t" r="r" b="b"/>
            <a:pathLst>
              <a:path w="40640" h="9525">
                <a:moveTo>
                  <a:pt x="507" y="0"/>
                </a:moveTo>
                <a:lnTo>
                  <a:pt x="0" y="4952"/>
                </a:lnTo>
                <a:lnTo>
                  <a:pt x="40132" y="9017"/>
                </a:lnTo>
                <a:lnTo>
                  <a:pt x="40640" y="4064"/>
                </a:lnTo>
                <a:lnTo>
                  <a:pt x="507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129260" y="2775203"/>
            <a:ext cx="40005" cy="9525"/>
          </a:xfrm>
          <a:custGeom>
            <a:avLst/>
            <a:gdLst/>
            <a:ahLst/>
            <a:cxnLst/>
            <a:rect l="l" t="t" r="r" b="b"/>
            <a:pathLst>
              <a:path w="40005" h="9525">
                <a:moveTo>
                  <a:pt x="253" y="0"/>
                </a:moveTo>
                <a:lnTo>
                  <a:pt x="0" y="4952"/>
                </a:lnTo>
                <a:lnTo>
                  <a:pt x="38988" y="9017"/>
                </a:lnTo>
                <a:lnTo>
                  <a:pt x="39497" y="4063"/>
                </a:lnTo>
                <a:lnTo>
                  <a:pt x="253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127736" y="2784347"/>
            <a:ext cx="40640" cy="10160"/>
          </a:xfrm>
          <a:custGeom>
            <a:avLst/>
            <a:gdLst/>
            <a:ahLst/>
            <a:cxnLst/>
            <a:rect l="l" t="t" r="r" b="b"/>
            <a:pathLst>
              <a:path w="40640" h="10160">
                <a:moveTo>
                  <a:pt x="507" y="0"/>
                </a:moveTo>
                <a:lnTo>
                  <a:pt x="0" y="5333"/>
                </a:lnTo>
                <a:lnTo>
                  <a:pt x="40131" y="10032"/>
                </a:lnTo>
                <a:lnTo>
                  <a:pt x="40640" y="4444"/>
                </a:lnTo>
                <a:lnTo>
                  <a:pt x="507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135356" y="2673095"/>
            <a:ext cx="34925" cy="39370"/>
          </a:xfrm>
          <a:custGeom>
            <a:avLst/>
            <a:gdLst/>
            <a:ahLst/>
            <a:cxnLst/>
            <a:rect l="l" t="t" r="r" b="b"/>
            <a:pathLst>
              <a:path w="34925" h="39369">
                <a:moveTo>
                  <a:pt x="3175" y="0"/>
                </a:moveTo>
                <a:lnTo>
                  <a:pt x="0" y="35940"/>
                </a:lnTo>
                <a:lnTo>
                  <a:pt x="34417" y="39369"/>
                </a:lnTo>
                <a:lnTo>
                  <a:pt x="34417" y="37464"/>
                </a:lnTo>
                <a:lnTo>
                  <a:pt x="2159" y="34035"/>
                </a:lnTo>
                <a:lnTo>
                  <a:pt x="5080" y="253"/>
                </a:lnTo>
                <a:lnTo>
                  <a:pt x="3175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139928" y="2694177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5" h="10794">
                <a:moveTo>
                  <a:pt x="10286" y="0"/>
                </a:moveTo>
                <a:lnTo>
                  <a:pt x="253" y="7365"/>
                </a:lnTo>
                <a:lnTo>
                  <a:pt x="0" y="10413"/>
                </a:lnTo>
                <a:lnTo>
                  <a:pt x="10540" y="2666"/>
                </a:lnTo>
                <a:lnTo>
                  <a:pt x="14477" y="2666"/>
                </a:lnTo>
                <a:lnTo>
                  <a:pt x="10286" y="0"/>
                </a:lnTo>
                <a:close/>
              </a:path>
            </a:pathLst>
          </a:custGeom>
          <a:solidFill>
            <a:srgbClr val="DB3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150468" y="2696844"/>
            <a:ext cx="8255" cy="3175"/>
          </a:xfrm>
          <a:custGeom>
            <a:avLst/>
            <a:gdLst/>
            <a:ahLst/>
            <a:cxnLst/>
            <a:rect l="l" t="t" r="r" b="b"/>
            <a:pathLst>
              <a:path w="8255" h="3175">
                <a:moveTo>
                  <a:pt x="3936" y="0"/>
                </a:moveTo>
                <a:lnTo>
                  <a:pt x="0" y="0"/>
                </a:lnTo>
                <a:lnTo>
                  <a:pt x="4317" y="2794"/>
                </a:lnTo>
                <a:lnTo>
                  <a:pt x="7746" y="127"/>
                </a:lnTo>
                <a:lnTo>
                  <a:pt x="4063" y="127"/>
                </a:lnTo>
                <a:lnTo>
                  <a:pt x="3936" y="0"/>
                </a:lnTo>
                <a:close/>
              </a:path>
            </a:pathLst>
          </a:custGeom>
          <a:solidFill>
            <a:srgbClr val="DB3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154533" y="2688335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700" y="0"/>
                </a:moveTo>
                <a:lnTo>
                  <a:pt x="8382" y="0"/>
                </a:lnTo>
                <a:lnTo>
                  <a:pt x="9398" y="1397"/>
                </a:lnTo>
                <a:lnTo>
                  <a:pt x="0" y="8636"/>
                </a:lnTo>
                <a:lnTo>
                  <a:pt x="3682" y="8636"/>
                </a:lnTo>
                <a:lnTo>
                  <a:pt x="10540" y="3175"/>
                </a:lnTo>
                <a:lnTo>
                  <a:pt x="11938" y="3175"/>
                </a:lnTo>
                <a:lnTo>
                  <a:pt x="12700" y="0"/>
                </a:lnTo>
                <a:close/>
              </a:path>
            </a:pathLst>
          </a:custGeom>
          <a:solidFill>
            <a:srgbClr val="DB3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165073" y="2691510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1397" y="0"/>
                </a:moveTo>
                <a:lnTo>
                  <a:pt x="0" y="0"/>
                </a:lnTo>
                <a:lnTo>
                  <a:pt x="1016" y="1524"/>
                </a:lnTo>
                <a:lnTo>
                  <a:pt x="1397" y="0"/>
                </a:lnTo>
                <a:close/>
              </a:path>
            </a:pathLst>
          </a:custGeom>
          <a:solidFill>
            <a:srgbClr val="DB3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139928" y="2686049"/>
            <a:ext cx="10160" cy="14604"/>
          </a:xfrm>
          <a:custGeom>
            <a:avLst/>
            <a:gdLst/>
            <a:ahLst/>
            <a:cxnLst/>
            <a:rect l="l" t="t" r="r" b="b"/>
            <a:pathLst>
              <a:path w="10159" h="14605">
                <a:moveTo>
                  <a:pt x="7873" y="0"/>
                </a:moveTo>
                <a:lnTo>
                  <a:pt x="7365" y="126"/>
                </a:lnTo>
                <a:lnTo>
                  <a:pt x="126" y="12191"/>
                </a:lnTo>
                <a:lnTo>
                  <a:pt x="0" y="14097"/>
                </a:lnTo>
                <a:lnTo>
                  <a:pt x="7873" y="888"/>
                </a:lnTo>
                <a:lnTo>
                  <a:pt x="9651" y="888"/>
                </a:lnTo>
                <a:lnTo>
                  <a:pt x="7873" y="0"/>
                </a:lnTo>
                <a:close/>
              </a:path>
            </a:pathLst>
          </a:custGeom>
          <a:solidFill>
            <a:srgbClr val="0E6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147802" y="2686938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1778" y="0"/>
                </a:moveTo>
                <a:lnTo>
                  <a:pt x="0" y="0"/>
                </a:lnTo>
                <a:lnTo>
                  <a:pt x="6096" y="3175"/>
                </a:lnTo>
                <a:lnTo>
                  <a:pt x="6476" y="3175"/>
                </a:lnTo>
                <a:lnTo>
                  <a:pt x="9651" y="2413"/>
                </a:lnTo>
                <a:lnTo>
                  <a:pt x="6350" y="2413"/>
                </a:lnTo>
                <a:lnTo>
                  <a:pt x="1778" y="0"/>
                </a:lnTo>
                <a:close/>
              </a:path>
            </a:pathLst>
          </a:custGeom>
          <a:solidFill>
            <a:srgbClr val="0E6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154152" y="2677667"/>
            <a:ext cx="8255" cy="12065"/>
          </a:xfrm>
          <a:custGeom>
            <a:avLst/>
            <a:gdLst/>
            <a:ahLst/>
            <a:cxnLst/>
            <a:rect l="l" t="t" r="r" b="b"/>
            <a:pathLst>
              <a:path w="8255" h="12064">
                <a:moveTo>
                  <a:pt x="6730" y="0"/>
                </a:moveTo>
                <a:lnTo>
                  <a:pt x="6350" y="254"/>
                </a:lnTo>
                <a:lnTo>
                  <a:pt x="2921" y="10922"/>
                </a:lnTo>
                <a:lnTo>
                  <a:pt x="0" y="11684"/>
                </a:lnTo>
                <a:lnTo>
                  <a:pt x="3428" y="11684"/>
                </a:lnTo>
                <a:lnTo>
                  <a:pt x="3555" y="11430"/>
                </a:lnTo>
                <a:lnTo>
                  <a:pt x="6857" y="1397"/>
                </a:lnTo>
                <a:lnTo>
                  <a:pt x="7874" y="1397"/>
                </a:lnTo>
                <a:lnTo>
                  <a:pt x="7111" y="254"/>
                </a:lnTo>
                <a:lnTo>
                  <a:pt x="6730" y="0"/>
                </a:lnTo>
                <a:close/>
              </a:path>
            </a:pathLst>
          </a:custGeom>
          <a:solidFill>
            <a:srgbClr val="0E6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161010" y="2679064"/>
            <a:ext cx="7620" cy="5715"/>
          </a:xfrm>
          <a:custGeom>
            <a:avLst/>
            <a:gdLst/>
            <a:ahLst/>
            <a:cxnLst/>
            <a:rect l="l" t="t" r="r" b="b"/>
            <a:pathLst>
              <a:path w="7619" h="5714">
                <a:moveTo>
                  <a:pt x="1016" y="0"/>
                </a:moveTo>
                <a:lnTo>
                  <a:pt x="0" y="0"/>
                </a:lnTo>
                <a:lnTo>
                  <a:pt x="3048" y="4952"/>
                </a:lnTo>
                <a:lnTo>
                  <a:pt x="3555" y="5207"/>
                </a:lnTo>
                <a:lnTo>
                  <a:pt x="7111" y="4191"/>
                </a:lnTo>
                <a:lnTo>
                  <a:pt x="3555" y="4191"/>
                </a:lnTo>
                <a:lnTo>
                  <a:pt x="1016" y="0"/>
                </a:lnTo>
                <a:close/>
              </a:path>
            </a:pathLst>
          </a:custGeom>
          <a:solidFill>
            <a:srgbClr val="0E6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164565" y="2681858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5">
                <a:moveTo>
                  <a:pt x="5588" y="0"/>
                </a:moveTo>
                <a:lnTo>
                  <a:pt x="0" y="1397"/>
                </a:lnTo>
                <a:lnTo>
                  <a:pt x="3555" y="1397"/>
                </a:lnTo>
                <a:lnTo>
                  <a:pt x="5842" y="889"/>
                </a:lnTo>
                <a:lnTo>
                  <a:pt x="5588" y="0"/>
                </a:lnTo>
                <a:close/>
              </a:path>
            </a:pathLst>
          </a:custGeom>
          <a:solidFill>
            <a:srgbClr val="0E6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168884" y="268071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126" y="0"/>
                </a:moveTo>
                <a:lnTo>
                  <a:pt x="1142" y="2540"/>
                </a:lnTo>
                <a:lnTo>
                  <a:pt x="1396" y="2540"/>
                </a:lnTo>
                <a:lnTo>
                  <a:pt x="2667" y="508"/>
                </a:lnTo>
                <a:lnTo>
                  <a:pt x="126" y="0"/>
                </a:lnTo>
                <a:close/>
              </a:path>
            </a:pathLst>
          </a:custGeom>
          <a:solidFill>
            <a:srgbClr val="0E6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165455" y="2699003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1142" y="0"/>
                </a:moveTo>
                <a:lnTo>
                  <a:pt x="0" y="2285"/>
                </a:lnTo>
                <a:lnTo>
                  <a:pt x="634" y="2794"/>
                </a:lnTo>
                <a:lnTo>
                  <a:pt x="1777" y="507"/>
                </a:lnTo>
                <a:lnTo>
                  <a:pt x="1142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156818" y="2702432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5">
                <a:moveTo>
                  <a:pt x="1523" y="0"/>
                </a:moveTo>
                <a:lnTo>
                  <a:pt x="0" y="0"/>
                </a:lnTo>
                <a:lnTo>
                  <a:pt x="1269" y="634"/>
                </a:lnTo>
                <a:lnTo>
                  <a:pt x="1523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156057" y="2701416"/>
            <a:ext cx="2540" cy="1270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888" y="0"/>
                </a:moveTo>
                <a:lnTo>
                  <a:pt x="0" y="254"/>
                </a:lnTo>
                <a:lnTo>
                  <a:pt x="126" y="1143"/>
                </a:lnTo>
                <a:lnTo>
                  <a:pt x="761" y="1016"/>
                </a:lnTo>
                <a:lnTo>
                  <a:pt x="2285" y="1016"/>
                </a:lnTo>
                <a:lnTo>
                  <a:pt x="1650" y="508"/>
                </a:lnTo>
                <a:lnTo>
                  <a:pt x="888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153136" y="2701924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2158" y="0"/>
                </a:moveTo>
                <a:lnTo>
                  <a:pt x="0" y="507"/>
                </a:lnTo>
                <a:lnTo>
                  <a:pt x="126" y="1397"/>
                </a:lnTo>
                <a:lnTo>
                  <a:pt x="1650" y="1015"/>
                </a:lnTo>
                <a:lnTo>
                  <a:pt x="2285" y="761"/>
                </a:lnTo>
                <a:lnTo>
                  <a:pt x="2158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161517" y="2704083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253" y="0"/>
                </a:moveTo>
                <a:lnTo>
                  <a:pt x="0" y="762"/>
                </a:lnTo>
                <a:lnTo>
                  <a:pt x="508" y="1143"/>
                </a:lnTo>
                <a:lnTo>
                  <a:pt x="1397" y="1524"/>
                </a:lnTo>
                <a:lnTo>
                  <a:pt x="2032" y="1904"/>
                </a:lnTo>
                <a:lnTo>
                  <a:pt x="2286" y="1143"/>
                </a:lnTo>
                <a:lnTo>
                  <a:pt x="889" y="253"/>
                </a:lnTo>
                <a:lnTo>
                  <a:pt x="253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63804" y="2702051"/>
            <a:ext cx="1905" cy="3175"/>
          </a:xfrm>
          <a:custGeom>
            <a:avLst/>
            <a:gdLst/>
            <a:ahLst/>
            <a:cxnLst/>
            <a:rect l="l" t="t" r="r" b="b"/>
            <a:pathLst>
              <a:path w="1905" h="3175">
                <a:moveTo>
                  <a:pt x="1269" y="0"/>
                </a:moveTo>
                <a:lnTo>
                  <a:pt x="888" y="507"/>
                </a:lnTo>
                <a:lnTo>
                  <a:pt x="253" y="1650"/>
                </a:lnTo>
                <a:lnTo>
                  <a:pt x="0" y="2412"/>
                </a:lnTo>
                <a:lnTo>
                  <a:pt x="634" y="2794"/>
                </a:lnTo>
                <a:lnTo>
                  <a:pt x="1778" y="507"/>
                </a:lnTo>
                <a:lnTo>
                  <a:pt x="1269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158723" y="2702559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54" y="0"/>
                </a:moveTo>
                <a:lnTo>
                  <a:pt x="0" y="889"/>
                </a:lnTo>
                <a:lnTo>
                  <a:pt x="2032" y="2031"/>
                </a:lnTo>
                <a:lnTo>
                  <a:pt x="2413" y="1143"/>
                </a:lnTo>
                <a:lnTo>
                  <a:pt x="1016" y="380"/>
                </a:lnTo>
                <a:lnTo>
                  <a:pt x="254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150214" y="2702686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2158" y="0"/>
                </a:moveTo>
                <a:lnTo>
                  <a:pt x="1650" y="0"/>
                </a:lnTo>
                <a:lnTo>
                  <a:pt x="761" y="253"/>
                </a:lnTo>
                <a:lnTo>
                  <a:pt x="0" y="507"/>
                </a:lnTo>
                <a:lnTo>
                  <a:pt x="126" y="1397"/>
                </a:lnTo>
                <a:lnTo>
                  <a:pt x="888" y="1143"/>
                </a:lnTo>
                <a:lnTo>
                  <a:pt x="2286" y="762"/>
                </a:lnTo>
                <a:lnTo>
                  <a:pt x="2158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147293" y="270332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2159" y="0"/>
                </a:moveTo>
                <a:lnTo>
                  <a:pt x="0" y="634"/>
                </a:lnTo>
                <a:lnTo>
                  <a:pt x="126" y="1524"/>
                </a:lnTo>
                <a:lnTo>
                  <a:pt x="888" y="1269"/>
                </a:lnTo>
                <a:lnTo>
                  <a:pt x="2286" y="1015"/>
                </a:lnTo>
                <a:lnTo>
                  <a:pt x="2159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144372" y="2704083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2159" y="0"/>
                </a:moveTo>
                <a:lnTo>
                  <a:pt x="0" y="634"/>
                </a:lnTo>
                <a:lnTo>
                  <a:pt x="126" y="1524"/>
                </a:lnTo>
                <a:lnTo>
                  <a:pt x="888" y="1270"/>
                </a:lnTo>
                <a:lnTo>
                  <a:pt x="1650" y="1143"/>
                </a:lnTo>
                <a:lnTo>
                  <a:pt x="2286" y="889"/>
                </a:lnTo>
                <a:lnTo>
                  <a:pt x="2159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141452" y="2704845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5">
                <a:moveTo>
                  <a:pt x="2159" y="0"/>
                </a:moveTo>
                <a:lnTo>
                  <a:pt x="0" y="507"/>
                </a:lnTo>
                <a:lnTo>
                  <a:pt x="126" y="1523"/>
                </a:lnTo>
                <a:lnTo>
                  <a:pt x="2413" y="888"/>
                </a:lnTo>
                <a:lnTo>
                  <a:pt x="2159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164312" y="2697479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4">
                <a:moveTo>
                  <a:pt x="5080" y="0"/>
                </a:moveTo>
                <a:lnTo>
                  <a:pt x="0" y="1777"/>
                </a:lnTo>
                <a:lnTo>
                  <a:pt x="634" y="2158"/>
                </a:lnTo>
                <a:lnTo>
                  <a:pt x="5334" y="4445"/>
                </a:lnTo>
                <a:lnTo>
                  <a:pt x="5334" y="3301"/>
                </a:lnTo>
                <a:lnTo>
                  <a:pt x="4572" y="3301"/>
                </a:lnTo>
                <a:lnTo>
                  <a:pt x="1778" y="1904"/>
                </a:lnTo>
                <a:lnTo>
                  <a:pt x="4445" y="1016"/>
                </a:lnTo>
                <a:lnTo>
                  <a:pt x="5207" y="1016"/>
                </a:lnTo>
                <a:lnTo>
                  <a:pt x="5080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168757" y="2698495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761" y="0"/>
                </a:moveTo>
                <a:lnTo>
                  <a:pt x="0" y="0"/>
                </a:lnTo>
                <a:lnTo>
                  <a:pt x="126" y="2285"/>
                </a:lnTo>
                <a:lnTo>
                  <a:pt x="888" y="2285"/>
                </a:lnTo>
                <a:lnTo>
                  <a:pt x="761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139928" y="2615183"/>
            <a:ext cx="33020" cy="38100"/>
          </a:xfrm>
          <a:custGeom>
            <a:avLst/>
            <a:gdLst/>
            <a:ahLst/>
            <a:cxnLst/>
            <a:rect l="l" t="t" r="r" b="b"/>
            <a:pathLst>
              <a:path w="33019" h="38100">
                <a:moveTo>
                  <a:pt x="3048" y="0"/>
                </a:moveTo>
                <a:lnTo>
                  <a:pt x="0" y="34671"/>
                </a:lnTo>
                <a:lnTo>
                  <a:pt x="32765" y="38100"/>
                </a:lnTo>
                <a:lnTo>
                  <a:pt x="32892" y="36195"/>
                </a:lnTo>
                <a:lnTo>
                  <a:pt x="1904" y="33020"/>
                </a:lnTo>
                <a:lnTo>
                  <a:pt x="4825" y="253"/>
                </a:lnTo>
                <a:lnTo>
                  <a:pt x="3048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3144500" y="2638043"/>
            <a:ext cx="7620" cy="8890"/>
          </a:xfrm>
          <a:custGeom>
            <a:avLst/>
            <a:gdLst/>
            <a:ahLst/>
            <a:cxnLst/>
            <a:rect l="l" t="t" r="r" b="b"/>
            <a:pathLst>
              <a:path w="7619" h="8889">
                <a:moveTo>
                  <a:pt x="761" y="0"/>
                </a:moveTo>
                <a:lnTo>
                  <a:pt x="0" y="8128"/>
                </a:lnTo>
                <a:lnTo>
                  <a:pt x="6476" y="8763"/>
                </a:lnTo>
                <a:lnTo>
                  <a:pt x="7238" y="635"/>
                </a:lnTo>
                <a:lnTo>
                  <a:pt x="761" y="0"/>
                </a:lnTo>
                <a:close/>
              </a:path>
            </a:pathLst>
          </a:custGeom>
          <a:solidFill>
            <a:srgbClr val="0E6C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152119" y="2633471"/>
            <a:ext cx="7620" cy="13335"/>
          </a:xfrm>
          <a:custGeom>
            <a:avLst/>
            <a:gdLst/>
            <a:ahLst/>
            <a:cxnLst/>
            <a:rect l="l" t="t" r="r" b="b"/>
            <a:pathLst>
              <a:path w="7619" h="13335">
                <a:moveTo>
                  <a:pt x="1270" y="0"/>
                </a:moveTo>
                <a:lnTo>
                  <a:pt x="0" y="12445"/>
                </a:lnTo>
                <a:lnTo>
                  <a:pt x="5842" y="13080"/>
                </a:lnTo>
                <a:lnTo>
                  <a:pt x="7112" y="507"/>
                </a:lnTo>
                <a:lnTo>
                  <a:pt x="1270" y="0"/>
                </a:lnTo>
                <a:close/>
              </a:path>
            </a:pathLst>
          </a:custGeom>
          <a:solidFill>
            <a:srgbClr val="EA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159739" y="2636519"/>
            <a:ext cx="5715" cy="12065"/>
          </a:xfrm>
          <a:custGeom>
            <a:avLst/>
            <a:gdLst/>
            <a:ahLst/>
            <a:cxnLst/>
            <a:rect l="l" t="t" r="r" b="b"/>
            <a:pathLst>
              <a:path w="5715" h="12064">
                <a:moveTo>
                  <a:pt x="761" y="0"/>
                </a:moveTo>
                <a:lnTo>
                  <a:pt x="0" y="10922"/>
                </a:lnTo>
                <a:lnTo>
                  <a:pt x="4698" y="11557"/>
                </a:lnTo>
                <a:lnTo>
                  <a:pt x="5588" y="508"/>
                </a:lnTo>
                <a:lnTo>
                  <a:pt x="761" y="0"/>
                </a:lnTo>
                <a:close/>
              </a:path>
            </a:pathLst>
          </a:custGeom>
          <a:solidFill>
            <a:srgbClr val="719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167360" y="2628899"/>
            <a:ext cx="7620" cy="19685"/>
          </a:xfrm>
          <a:custGeom>
            <a:avLst/>
            <a:gdLst/>
            <a:ahLst/>
            <a:cxnLst/>
            <a:rect l="l" t="t" r="r" b="b"/>
            <a:pathLst>
              <a:path w="7619" h="19685">
                <a:moveTo>
                  <a:pt x="1651" y="0"/>
                </a:moveTo>
                <a:lnTo>
                  <a:pt x="0" y="19176"/>
                </a:lnTo>
                <a:lnTo>
                  <a:pt x="5334" y="19684"/>
                </a:lnTo>
                <a:lnTo>
                  <a:pt x="7111" y="507"/>
                </a:lnTo>
                <a:lnTo>
                  <a:pt x="1651" y="0"/>
                </a:lnTo>
                <a:close/>
              </a:path>
            </a:pathLst>
          </a:custGeom>
          <a:solidFill>
            <a:srgbClr val="DB3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146023" y="2624581"/>
            <a:ext cx="16510" cy="11430"/>
          </a:xfrm>
          <a:custGeom>
            <a:avLst/>
            <a:gdLst/>
            <a:ahLst/>
            <a:cxnLst/>
            <a:rect l="l" t="t" r="r" b="b"/>
            <a:pathLst>
              <a:path w="16509" h="11430">
                <a:moveTo>
                  <a:pt x="11303" y="0"/>
                </a:moveTo>
                <a:lnTo>
                  <a:pt x="254" y="8127"/>
                </a:lnTo>
                <a:lnTo>
                  <a:pt x="0" y="11429"/>
                </a:lnTo>
                <a:lnTo>
                  <a:pt x="11557" y="2921"/>
                </a:lnTo>
                <a:lnTo>
                  <a:pt x="16002" y="2921"/>
                </a:lnTo>
                <a:lnTo>
                  <a:pt x="11303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157581" y="2627502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4445" y="0"/>
                </a:moveTo>
                <a:lnTo>
                  <a:pt x="0" y="0"/>
                </a:lnTo>
                <a:lnTo>
                  <a:pt x="4699" y="3048"/>
                </a:lnTo>
                <a:lnTo>
                  <a:pt x="8636" y="126"/>
                </a:lnTo>
                <a:lnTo>
                  <a:pt x="4572" y="126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162153" y="2618231"/>
            <a:ext cx="13970" cy="9525"/>
          </a:xfrm>
          <a:custGeom>
            <a:avLst/>
            <a:gdLst/>
            <a:ahLst/>
            <a:cxnLst/>
            <a:rect l="l" t="t" r="r" b="b"/>
            <a:pathLst>
              <a:path w="13969" h="9525">
                <a:moveTo>
                  <a:pt x="13969" y="0"/>
                </a:moveTo>
                <a:lnTo>
                  <a:pt x="9016" y="0"/>
                </a:lnTo>
                <a:lnTo>
                  <a:pt x="10159" y="1524"/>
                </a:lnTo>
                <a:lnTo>
                  <a:pt x="0" y="9398"/>
                </a:lnTo>
                <a:lnTo>
                  <a:pt x="4063" y="9398"/>
                </a:lnTo>
                <a:lnTo>
                  <a:pt x="11556" y="3555"/>
                </a:lnTo>
                <a:lnTo>
                  <a:pt x="13080" y="3555"/>
                </a:lnTo>
                <a:lnTo>
                  <a:pt x="13969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173710" y="262178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5">
                <a:moveTo>
                  <a:pt x="1524" y="0"/>
                </a:moveTo>
                <a:lnTo>
                  <a:pt x="0" y="0"/>
                </a:lnTo>
                <a:lnTo>
                  <a:pt x="1143" y="1650"/>
                </a:lnTo>
                <a:lnTo>
                  <a:pt x="1524" y="0"/>
                </a:lnTo>
                <a:close/>
              </a:path>
            </a:pathLst>
          </a:custGeom>
          <a:solidFill>
            <a:srgbClr val="B8B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022580" y="2759582"/>
            <a:ext cx="93345" cy="27940"/>
          </a:xfrm>
          <a:custGeom>
            <a:avLst/>
            <a:gdLst/>
            <a:ahLst/>
            <a:cxnLst/>
            <a:rect l="l" t="t" r="r" b="b"/>
            <a:pathLst>
              <a:path w="93344" h="27939">
                <a:moveTo>
                  <a:pt x="11683" y="0"/>
                </a:moveTo>
                <a:lnTo>
                  <a:pt x="0" y="18796"/>
                </a:lnTo>
                <a:lnTo>
                  <a:pt x="91566" y="27813"/>
                </a:lnTo>
                <a:lnTo>
                  <a:pt x="92963" y="13843"/>
                </a:lnTo>
                <a:lnTo>
                  <a:pt x="60959" y="13843"/>
                </a:lnTo>
                <a:lnTo>
                  <a:pt x="54482" y="9525"/>
                </a:lnTo>
                <a:lnTo>
                  <a:pt x="36702" y="9525"/>
                </a:lnTo>
                <a:lnTo>
                  <a:pt x="36448" y="8000"/>
                </a:lnTo>
                <a:lnTo>
                  <a:pt x="21335" y="8000"/>
                </a:lnTo>
                <a:lnTo>
                  <a:pt x="20954" y="6350"/>
                </a:lnTo>
                <a:lnTo>
                  <a:pt x="14604" y="6350"/>
                </a:lnTo>
                <a:lnTo>
                  <a:pt x="11683" y="0"/>
                </a:lnTo>
                <a:close/>
              </a:path>
            </a:pathLst>
          </a:custGeom>
          <a:solidFill>
            <a:srgbClr val="9AB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083539" y="2741675"/>
            <a:ext cx="34925" cy="31750"/>
          </a:xfrm>
          <a:custGeom>
            <a:avLst/>
            <a:gdLst/>
            <a:ahLst/>
            <a:cxnLst/>
            <a:rect l="l" t="t" r="r" b="b"/>
            <a:pathLst>
              <a:path w="34925" h="31750">
                <a:moveTo>
                  <a:pt x="34925" y="0"/>
                </a:moveTo>
                <a:lnTo>
                  <a:pt x="29082" y="2158"/>
                </a:lnTo>
                <a:lnTo>
                  <a:pt x="17017" y="18796"/>
                </a:lnTo>
                <a:lnTo>
                  <a:pt x="8254" y="21716"/>
                </a:lnTo>
                <a:lnTo>
                  <a:pt x="0" y="31750"/>
                </a:lnTo>
                <a:lnTo>
                  <a:pt x="32003" y="31750"/>
                </a:lnTo>
                <a:lnTo>
                  <a:pt x="34925" y="0"/>
                </a:lnTo>
                <a:close/>
              </a:path>
            </a:pathLst>
          </a:custGeom>
          <a:solidFill>
            <a:srgbClr val="9AB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059283" y="2761487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80" h="7619">
                <a:moveTo>
                  <a:pt x="5969" y="0"/>
                </a:moveTo>
                <a:lnTo>
                  <a:pt x="0" y="7620"/>
                </a:lnTo>
                <a:lnTo>
                  <a:pt x="17780" y="7620"/>
                </a:lnTo>
                <a:lnTo>
                  <a:pt x="5969" y="0"/>
                </a:lnTo>
                <a:close/>
              </a:path>
            </a:pathLst>
          </a:custGeom>
          <a:solidFill>
            <a:srgbClr val="9AB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043915" y="2744342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4">
                <a:moveTo>
                  <a:pt x="11176" y="0"/>
                </a:moveTo>
                <a:lnTo>
                  <a:pt x="0" y="23241"/>
                </a:lnTo>
                <a:lnTo>
                  <a:pt x="15113" y="23241"/>
                </a:lnTo>
                <a:lnTo>
                  <a:pt x="11176" y="0"/>
                </a:lnTo>
                <a:close/>
              </a:path>
            </a:pathLst>
          </a:custGeom>
          <a:solidFill>
            <a:srgbClr val="9AB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037185" y="2755899"/>
            <a:ext cx="6350" cy="10160"/>
          </a:xfrm>
          <a:custGeom>
            <a:avLst/>
            <a:gdLst/>
            <a:ahLst/>
            <a:cxnLst/>
            <a:rect l="l" t="t" r="r" b="b"/>
            <a:pathLst>
              <a:path w="6350" h="10160">
                <a:moveTo>
                  <a:pt x="4572" y="0"/>
                </a:moveTo>
                <a:lnTo>
                  <a:pt x="0" y="10032"/>
                </a:lnTo>
                <a:lnTo>
                  <a:pt x="6350" y="10032"/>
                </a:lnTo>
                <a:lnTo>
                  <a:pt x="4572" y="0"/>
                </a:lnTo>
                <a:close/>
              </a:path>
            </a:pathLst>
          </a:custGeom>
          <a:solidFill>
            <a:srgbClr val="9AB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845922" y="3011550"/>
            <a:ext cx="13335" cy="34925"/>
          </a:xfrm>
          <a:custGeom>
            <a:avLst/>
            <a:gdLst/>
            <a:ahLst/>
            <a:cxnLst/>
            <a:rect l="l" t="t" r="r" b="b"/>
            <a:pathLst>
              <a:path w="13334" h="34925">
                <a:moveTo>
                  <a:pt x="9778" y="0"/>
                </a:moveTo>
                <a:lnTo>
                  <a:pt x="0" y="0"/>
                </a:lnTo>
                <a:lnTo>
                  <a:pt x="3809" y="2539"/>
                </a:lnTo>
                <a:lnTo>
                  <a:pt x="5460" y="8254"/>
                </a:lnTo>
                <a:lnTo>
                  <a:pt x="6223" y="18923"/>
                </a:lnTo>
                <a:lnTo>
                  <a:pt x="6603" y="29209"/>
                </a:lnTo>
                <a:lnTo>
                  <a:pt x="6603" y="34035"/>
                </a:lnTo>
                <a:lnTo>
                  <a:pt x="13080" y="34543"/>
                </a:lnTo>
                <a:lnTo>
                  <a:pt x="13080" y="29209"/>
                </a:lnTo>
                <a:lnTo>
                  <a:pt x="12700" y="17145"/>
                </a:lnTo>
                <a:lnTo>
                  <a:pt x="11429" y="4699"/>
                </a:lnTo>
                <a:lnTo>
                  <a:pt x="9778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835128" y="3006851"/>
            <a:ext cx="20955" cy="6350"/>
          </a:xfrm>
          <a:custGeom>
            <a:avLst/>
            <a:gdLst/>
            <a:ahLst/>
            <a:cxnLst/>
            <a:rect l="l" t="t" r="r" b="b"/>
            <a:pathLst>
              <a:path w="20954" h="6350">
                <a:moveTo>
                  <a:pt x="15494" y="0"/>
                </a:moveTo>
                <a:lnTo>
                  <a:pt x="0" y="1904"/>
                </a:lnTo>
                <a:lnTo>
                  <a:pt x="507" y="6096"/>
                </a:lnTo>
                <a:lnTo>
                  <a:pt x="10795" y="4699"/>
                </a:lnTo>
                <a:lnTo>
                  <a:pt x="20574" y="4699"/>
                </a:lnTo>
                <a:lnTo>
                  <a:pt x="19812" y="2539"/>
                </a:lnTo>
                <a:lnTo>
                  <a:pt x="15494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205460" y="2769107"/>
            <a:ext cx="24382" cy="396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926568" y="2676143"/>
            <a:ext cx="286512" cy="2575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3097383" y="2759328"/>
            <a:ext cx="181610" cy="20320"/>
          </a:xfrm>
          <a:custGeom>
            <a:avLst/>
            <a:gdLst/>
            <a:ahLst/>
            <a:cxnLst/>
            <a:rect l="l" t="t" r="r" b="b"/>
            <a:pathLst>
              <a:path w="181609" h="20319">
                <a:moveTo>
                  <a:pt x="180594" y="0"/>
                </a:moveTo>
                <a:lnTo>
                  <a:pt x="0" y="0"/>
                </a:lnTo>
                <a:lnTo>
                  <a:pt x="27686" y="507"/>
                </a:lnTo>
                <a:lnTo>
                  <a:pt x="67309" y="5460"/>
                </a:lnTo>
                <a:lnTo>
                  <a:pt x="145923" y="17525"/>
                </a:lnTo>
                <a:lnTo>
                  <a:pt x="171323" y="19938"/>
                </a:lnTo>
                <a:lnTo>
                  <a:pt x="181101" y="8635"/>
                </a:lnTo>
                <a:lnTo>
                  <a:pt x="180594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2995147" y="2701797"/>
            <a:ext cx="283210" cy="59055"/>
          </a:xfrm>
          <a:custGeom>
            <a:avLst/>
            <a:gdLst/>
            <a:ahLst/>
            <a:cxnLst/>
            <a:rect l="l" t="t" r="r" b="b"/>
            <a:pathLst>
              <a:path w="283209" h="59055">
                <a:moveTo>
                  <a:pt x="12446" y="0"/>
                </a:moveTo>
                <a:lnTo>
                  <a:pt x="8890" y="3555"/>
                </a:lnTo>
                <a:lnTo>
                  <a:pt x="2158" y="13080"/>
                </a:lnTo>
                <a:lnTo>
                  <a:pt x="0" y="24891"/>
                </a:lnTo>
                <a:lnTo>
                  <a:pt x="6350" y="37337"/>
                </a:lnTo>
                <a:lnTo>
                  <a:pt x="24765" y="48894"/>
                </a:lnTo>
                <a:lnTo>
                  <a:pt x="54609" y="57784"/>
                </a:lnTo>
                <a:lnTo>
                  <a:pt x="78740" y="59054"/>
                </a:lnTo>
                <a:lnTo>
                  <a:pt x="102234" y="57530"/>
                </a:lnTo>
                <a:lnTo>
                  <a:pt x="282828" y="57530"/>
                </a:lnTo>
                <a:lnTo>
                  <a:pt x="282067" y="41655"/>
                </a:lnTo>
                <a:lnTo>
                  <a:pt x="276478" y="17017"/>
                </a:lnTo>
                <a:lnTo>
                  <a:pt x="275082" y="12318"/>
                </a:lnTo>
                <a:lnTo>
                  <a:pt x="163575" y="12318"/>
                </a:lnTo>
                <a:lnTo>
                  <a:pt x="137032" y="11683"/>
                </a:lnTo>
                <a:lnTo>
                  <a:pt x="128396" y="10921"/>
                </a:lnTo>
                <a:lnTo>
                  <a:pt x="116586" y="1396"/>
                </a:lnTo>
                <a:lnTo>
                  <a:pt x="82169" y="1396"/>
                </a:lnTo>
                <a:lnTo>
                  <a:pt x="16763" y="761"/>
                </a:lnTo>
                <a:lnTo>
                  <a:pt x="12446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158723" y="2710878"/>
            <a:ext cx="111760" cy="0"/>
          </a:xfrm>
          <a:custGeom>
            <a:avLst/>
            <a:gdLst/>
            <a:ahLst/>
            <a:cxnLst/>
            <a:rect l="l" t="t" r="r" b="b"/>
            <a:pathLst>
              <a:path w="111759">
                <a:moveTo>
                  <a:pt x="0" y="0"/>
                </a:moveTo>
                <a:lnTo>
                  <a:pt x="111506" y="0"/>
                </a:lnTo>
              </a:path>
            </a:pathLst>
          </a:custGeom>
          <a:ln w="6476">
            <a:solidFill>
              <a:srgbClr val="ECD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3054837" y="2671571"/>
            <a:ext cx="57150" cy="31750"/>
          </a:xfrm>
          <a:custGeom>
            <a:avLst/>
            <a:gdLst/>
            <a:ahLst/>
            <a:cxnLst/>
            <a:rect l="l" t="t" r="r" b="b"/>
            <a:pathLst>
              <a:path w="57150" h="31750">
                <a:moveTo>
                  <a:pt x="5715" y="0"/>
                </a:moveTo>
                <a:lnTo>
                  <a:pt x="1015" y="2031"/>
                </a:lnTo>
                <a:lnTo>
                  <a:pt x="0" y="3809"/>
                </a:lnTo>
                <a:lnTo>
                  <a:pt x="22478" y="31622"/>
                </a:lnTo>
                <a:lnTo>
                  <a:pt x="56896" y="31622"/>
                </a:lnTo>
                <a:lnTo>
                  <a:pt x="49910" y="26034"/>
                </a:lnTo>
                <a:lnTo>
                  <a:pt x="38480" y="17144"/>
                </a:lnTo>
                <a:lnTo>
                  <a:pt x="17271" y="3301"/>
                </a:lnTo>
                <a:lnTo>
                  <a:pt x="5715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3142976" y="2711195"/>
            <a:ext cx="36830" cy="71755"/>
          </a:xfrm>
          <a:custGeom>
            <a:avLst/>
            <a:gdLst/>
            <a:ahLst/>
            <a:cxnLst/>
            <a:rect l="l" t="t" r="r" b="b"/>
            <a:pathLst>
              <a:path w="36830" h="71755">
                <a:moveTo>
                  <a:pt x="1269" y="0"/>
                </a:moveTo>
                <a:lnTo>
                  <a:pt x="0" y="66928"/>
                </a:lnTo>
                <a:lnTo>
                  <a:pt x="36448" y="71373"/>
                </a:lnTo>
                <a:lnTo>
                  <a:pt x="26796" y="1650"/>
                </a:lnTo>
                <a:lnTo>
                  <a:pt x="126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165836" y="2468879"/>
            <a:ext cx="167640" cy="326390"/>
          </a:xfrm>
          <a:custGeom>
            <a:avLst/>
            <a:gdLst/>
            <a:ahLst/>
            <a:cxnLst/>
            <a:rect l="l" t="t" r="r" b="b"/>
            <a:pathLst>
              <a:path w="167640" h="326389">
                <a:moveTo>
                  <a:pt x="89153" y="0"/>
                </a:moveTo>
                <a:lnTo>
                  <a:pt x="83819" y="11302"/>
                </a:lnTo>
                <a:lnTo>
                  <a:pt x="71500" y="43179"/>
                </a:lnTo>
                <a:lnTo>
                  <a:pt x="57023" y="92201"/>
                </a:lnTo>
                <a:lnTo>
                  <a:pt x="45592" y="155321"/>
                </a:lnTo>
                <a:lnTo>
                  <a:pt x="48894" y="168275"/>
                </a:lnTo>
                <a:lnTo>
                  <a:pt x="58419" y="187705"/>
                </a:lnTo>
                <a:lnTo>
                  <a:pt x="70865" y="208914"/>
                </a:lnTo>
                <a:lnTo>
                  <a:pt x="82676" y="227583"/>
                </a:lnTo>
                <a:lnTo>
                  <a:pt x="71246" y="231648"/>
                </a:lnTo>
                <a:lnTo>
                  <a:pt x="42671" y="235076"/>
                </a:lnTo>
                <a:lnTo>
                  <a:pt x="13461" y="237362"/>
                </a:lnTo>
                <a:lnTo>
                  <a:pt x="0" y="238251"/>
                </a:lnTo>
                <a:lnTo>
                  <a:pt x="1015" y="321309"/>
                </a:lnTo>
                <a:lnTo>
                  <a:pt x="23494" y="323976"/>
                </a:lnTo>
                <a:lnTo>
                  <a:pt x="74421" y="325881"/>
                </a:lnTo>
                <a:lnTo>
                  <a:pt x="129794" y="316864"/>
                </a:lnTo>
                <a:lnTo>
                  <a:pt x="165353" y="287400"/>
                </a:lnTo>
                <a:lnTo>
                  <a:pt x="167131" y="273811"/>
                </a:lnTo>
                <a:lnTo>
                  <a:pt x="164592" y="251459"/>
                </a:lnTo>
                <a:lnTo>
                  <a:pt x="157860" y="220345"/>
                </a:lnTo>
                <a:lnTo>
                  <a:pt x="147065" y="180339"/>
                </a:lnTo>
                <a:lnTo>
                  <a:pt x="135000" y="133476"/>
                </a:lnTo>
                <a:lnTo>
                  <a:pt x="120650" y="76834"/>
                </a:lnTo>
                <a:lnTo>
                  <a:pt x="104901" y="26924"/>
                </a:lnTo>
                <a:lnTo>
                  <a:pt x="89153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831823" y="3675887"/>
            <a:ext cx="155448" cy="15087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795247" y="2951987"/>
            <a:ext cx="149225" cy="767715"/>
          </a:xfrm>
          <a:custGeom>
            <a:avLst/>
            <a:gdLst/>
            <a:ahLst/>
            <a:cxnLst/>
            <a:rect l="l" t="t" r="r" b="b"/>
            <a:pathLst>
              <a:path w="149225" h="767714">
                <a:moveTo>
                  <a:pt x="139446" y="0"/>
                </a:moveTo>
                <a:lnTo>
                  <a:pt x="0" y="22225"/>
                </a:lnTo>
                <a:lnTo>
                  <a:pt x="26034" y="767461"/>
                </a:lnTo>
                <a:lnTo>
                  <a:pt x="135636" y="766445"/>
                </a:lnTo>
                <a:lnTo>
                  <a:pt x="149098" y="93091"/>
                </a:lnTo>
                <a:lnTo>
                  <a:pt x="139446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793723" y="2977895"/>
            <a:ext cx="85090" cy="749935"/>
          </a:xfrm>
          <a:custGeom>
            <a:avLst/>
            <a:gdLst/>
            <a:ahLst/>
            <a:cxnLst/>
            <a:rect l="l" t="t" r="r" b="b"/>
            <a:pathLst>
              <a:path w="85090" h="749935">
                <a:moveTo>
                  <a:pt x="70866" y="0"/>
                </a:moveTo>
                <a:lnTo>
                  <a:pt x="4064" y="21843"/>
                </a:lnTo>
                <a:lnTo>
                  <a:pt x="0" y="33781"/>
                </a:lnTo>
                <a:lnTo>
                  <a:pt x="20320" y="749553"/>
                </a:lnTo>
                <a:lnTo>
                  <a:pt x="84963" y="742950"/>
                </a:lnTo>
                <a:lnTo>
                  <a:pt x="79629" y="132968"/>
                </a:lnTo>
                <a:lnTo>
                  <a:pt x="70866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623036" y="3677411"/>
            <a:ext cx="156971" cy="152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3655039" y="2958083"/>
            <a:ext cx="153670" cy="768350"/>
          </a:xfrm>
          <a:custGeom>
            <a:avLst/>
            <a:gdLst/>
            <a:ahLst/>
            <a:cxnLst/>
            <a:rect l="l" t="t" r="r" b="b"/>
            <a:pathLst>
              <a:path w="153669" h="768350">
                <a:moveTo>
                  <a:pt x="13334" y="0"/>
                </a:moveTo>
                <a:lnTo>
                  <a:pt x="0" y="88773"/>
                </a:lnTo>
                <a:lnTo>
                  <a:pt x="15875" y="767842"/>
                </a:lnTo>
                <a:lnTo>
                  <a:pt x="138175" y="766952"/>
                </a:lnTo>
                <a:lnTo>
                  <a:pt x="153669" y="12065"/>
                </a:lnTo>
                <a:lnTo>
                  <a:pt x="13334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737336" y="2360675"/>
            <a:ext cx="121919" cy="1341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738860" y="2360675"/>
            <a:ext cx="100582" cy="1036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702284" y="2162555"/>
            <a:ext cx="197611" cy="4489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592556" y="2427731"/>
            <a:ext cx="226695" cy="600075"/>
          </a:xfrm>
          <a:custGeom>
            <a:avLst/>
            <a:gdLst/>
            <a:ahLst/>
            <a:cxnLst/>
            <a:rect l="l" t="t" r="r" b="b"/>
            <a:pathLst>
              <a:path w="226694" h="600075">
                <a:moveTo>
                  <a:pt x="141986" y="0"/>
                </a:moveTo>
                <a:lnTo>
                  <a:pt x="100965" y="18542"/>
                </a:lnTo>
                <a:lnTo>
                  <a:pt x="75565" y="30860"/>
                </a:lnTo>
                <a:lnTo>
                  <a:pt x="55880" y="38989"/>
                </a:lnTo>
                <a:lnTo>
                  <a:pt x="31876" y="45084"/>
                </a:lnTo>
                <a:lnTo>
                  <a:pt x="8128" y="66294"/>
                </a:lnTo>
                <a:lnTo>
                  <a:pt x="0" y="104140"/>
                </a:lnTo>
                <a:lnTo>
                  <a:pt x="380" y="140207"/>
                </a:lnTo>
                <a:lnTo>
                  <a:pt x="2032" y="156464"/>
                </a:lnTo>
                <a:lnTo>
                  <a:pt x="9525" y="162051"/>
                </a:lnTo>
                <a:lnTo>
                  <a:pt x="26288" y="175768"/>
                </a:lnTo>
                <a:lnTo>
                  <a:pt x="54228" y="206375"/>
                </a:lnTo>
                <a:lnTo>
                  <a:pt x="66294" y="272669"/>
                </a:lnTo>
                <a:lnTo>
                  <a:pt x="71882" y="318261"/>
                </a:lnTo>
                <a:lnTo>
                  <a:pt x="73913" y="353949"/>
                </a:lnTo>
                <a:lnTo>
                  <a:pt x="70992" y="378586"/>
                </a:lnTo>
                <a:lnTo>
                  <a:pt x="64770" y="418719"/>
                </a:lnTo>
                <a:lnTo>
                  <a:pt x="57530" y="470661"/>
                </a:lnTo>
                <a:lnTo>
                  <a:pt x="51561" y="530732"/>
                </a:lnTo>
                <a:lnTo>
                  <a:pt x="49022" y="595376"/>
                </a:lnTo>
                <a:lnTo>
                  <a:pt x="75565" y="599058"/>
                </a:lnTo>
                <a:lnTo>
                  <a:pt x="134111" y="600075"/>
                </a:lnTo>
                <a:lnTo>
                  <a:pt x="219328" y="599567"/>
                </a:lnTo>
                <a:lnTo>
                  <a:pt x="226567" y="263525"/>
                </a:lnTo>
                <a:lnTo>
                  <a:pt x="225425" y="189865"/>
                </a:lnTo>
                <a:lnTo>
                  <a:pt x="223011" y="189865"/>
                </a:lnTo>
                <a:lnTo>
                  <a:pt x="217042" y="188975"/>
                </a:lnTo>
                <a:lnTo>
                  <a:pt x="183642" y="142875"/>
                </a:lnTo>
                <a:lnTo>
                  <a:pt x="175767" y="122808"/>
                </a:lnTo>
                <a:lnTo>
                  <a:pt x="167259" y="103250"/>
                </a:lnTo>
                <a:lnTo>
                  <a:pt x="159765" y="84454"/>
                </a:lnTo>
                <a:lnTo>
                  <a:pt x="154813" y="65024"/>
                </a:lnTo>
                <a:lnTo>
                  <a:pt x="151892" y="45974"/>
                </a:lnTo>
                <a:lnTo>
                  <a:pt x="150622" y="27812"/>
                </a:lnTo>
                <a:lnTo>
                  <a:pt x="149605" y="23875"/>
                </a:lnTo>
                <a:lnTo>
                  <a:pt x="141986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815567" y="2617342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5">
                <a:moveTo>
                  <a:pt x="2413" y="0"/>
                </a:moveTo>
                <a:lnTo>
                  <a:pt x="0" y="254"/>
                </a:lnTo>
                <a:lnTo>
                  <a:pt x="2413" y="254"/>
                </a:lnTo>
                <a:lnTo>
                  <a:pt x="2413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3790676" y="2426207"/>
            <a:ext cx="205740" cy="601980"/>
          </a:xfrm>
          <a:custGeom>
            <a:avLst/>
            <a:gdLst/>
            <a:ahLst/>
            <a:cxnLst/>
            <a:rect l="l" t="t" r="r" b="b"/>
            <a:pathLst>
              <a:path w="205740" h="601980">
                <a:moveTo>
                  <a:pt x="68198" y="0"/>
                </a:moveTo>
                <a:lnTo>
                  <a:pt x="48640" y="94615"/>
                </a:lnTo>
                <a:lnTo>
                  <a:pt x="25780" y="144145"/>
                </a:lnTo>
                <a:lnTo>
                  <a:pt x="0" y="184276"/>
                </a:lnTo>
                <a:lnTo>
                  <a:pt x="2285" y="601472"/>
                </a:lnTo>
                <a:lnTo>
                  <a:pt x="165100" y="598170"/>
                </a:lnTo>
                <a:lnTo>
                  <a:pt x="163067" y="547751"/>
                </a:lnTo>
                <a:lnTo>
                  <a:pt x="158241" y="488188"/>
                </a:lnTo>
                <a:lnTo>
                  <a:pt x="152526" y="429641"/>
                </a:lnTo>
                <a:lnTo>
                  <a:pt x="147446" y="382143"/>
                </a:lnTo>
                <a:lnTo>
                  <a:pt x="145287" y="355853"/>
                </a:lnTo>
                <a:lnTo>
                  <a:pt x="151002" y="279780"/>
                </a:lnTo>
                <a:lnTo>
                  <a:pt x="161035" y="218694"/>
                </a:lnTo>
                <a:lnTo>
                  <a:pt x="205485" y="85598"/>
                </a:lnTo>
                <a:lnTo>
                  <a:pt x="205358" y="81660"/>
                </a:lnTo>
                <a:lnTo>
                  <a:pt x="161035" y="41148"/>
                </a:lnTo>
                <a:lnTo>
                  <a:pt x="136016" y="30988"/>
                </a:lnTo>
                <a:lnTo>
                  <a:pt x="107060" y="18415"/>
                </a:lnTo>
                <a:lnTo>
                  <a:pt x="68198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3642847" y="2654807"/>
            <a:ext cx="118871" cy="670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706856" y="2409443"/>
            <a:ext cx="187451" cy="2179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3594080" y="2508503"/>
            <a:ext cx="284480" cy="309245"/>
          </a:xfrm>
          <a:custGeom>
            <a:avLst/>
            <a:gdLst/>
            <a:ahLst/>
            <a:cxnLst/>
            <a:rect l="l" t="t" r="r" b="b"/>
            <a:pathLst>
              <a:path w="284480" h="309244">
                <a:moveTo>
                  <a:pt x="4698" y="0"/>
                </a:moveTo>
                <a:lnTo>
                  <a:pt x="253" y="33274"/>
                </a:lnTo>
                <a:lnTo>
                  <a:pt x="0" y="85851"/>
                </a:lnTo>
                <a:lnTo>
                  <a:pt x="3936" y="147700"/>
                </a:lnTo>
                <a:lnTo>
                  <a:pt x="11810" y="208787"/>
                </a:lnTo>
                <a:lnTo>
                  <a:pt x="23621" y="259079"/>
                </a:lnTo>
                <a:lnTo>
                  <a:pt x="75818" y="302768"/>
                </a:lnTo>
                <a:lnTo>
                  <a:pt x="133223" y="308863"/>
                </a:lnTo>
                <a:lnTo>
                  <a:pt x="196850" y="308863"/>
                </a:lnTo>
                <a:lnTo>
                  <a:pt x="252094" y="305180"/>
                </a:lnTo>
                <a:lnTo>
                  <a:pt x="284352" y="299847"/>
                </a:lnTo>
                <a:lnTo>
                  <a:pt x="282955" y="273938"/>
                </a:lnTo>
                <a:lnTo>
                  <a:pt x="281939" y="247523"/>
                </a:lnTo>
                <a:lnTo>
                  <a:pt x="281050" y="218694"/>
                </a:lnTo>
                <a:lnTo>
                  <a:pt x="109854" y="189483"/>
                </a:lnTo>
                <a:lnTo>
                  <a:pt x="65912" y="18033"/>
                </a:lnTo>
                <a:lnTo>
                  <a:pt x="4698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3746480" y="2511551"/>
            <a:ext cx="260476" cy="2799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3888212" y="2604515"/>
            <a:ext cx="106678" cy="7924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3865352" y="2877311"/>
            <a:ext cx="80645" cy="70485"/>
          </a:xfrm>
          <a:custGeom>
            <a:avLst/>
            <a:gdLst/>
            <a:ahLst/>
            <a:cxnLst/>
            <a:rect l="l" t="t" r="r" b="b"/>
            <a:pathLst>
              <a:path w="80644" h="70485">
                <a:moveTo>
                  <a:pt x="0" y="0"/>
                </a:moveTo>
                <a:lnTo>
                  <a:pt x="1651" y="51307"/>
                </a:lnTo>
                <a:lnTo>
                  <a:pt x="80644" y="69976"/>
                </a:lnTo>
                <a:lnTo>
                  <a:pt x="78994" y="27050"/>
                </a:lnTo>
                <a:lnTo>
                  <a:pt x="0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3653515" y="2877311"/>
            <a:ext cx="80645" cy="70485"/>
          </a:xfrm>
          <a:custGeom>
            <a:avLst/>
            <a:gdLst/>
            <a:ahLst/>
            <a:cxnLst/>
            <a:rect l="l" t="t" r="r" b="b"/>
            <a:pathLst>
              <a:path w="80644" h="70485">
                <a:moveTo>
                  <a:pt x="80645" y="0"/>
                </a:moveTo>
                <a:lnTo>
                  <a:pt x="1651" y="27050"/>
                </a:lnTo>
                <a:lnTo>
                  <a:pt x="0" y="69976"/>
                </a:lnTo>
                <a:lnTo>
                  <a:pt x="78994" y="51307"/>
                </a:lnTo>
                <a:lnTo>
                  <a:pt x="80645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3577315" y="2636519"/>
            <a:ext cx="86867" cy="13868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194791" y="3028187"/>
            <a:ext cx="89915" cy="3154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3205460" y="3189731"/>
            <a:ext cx="92710" cy="273685"/>
          </a:xfrm>
          <a:custGeom>
            <a:avLst/>
            <a:gdLst/>
            <a:ahLst/>
            <a:cxnLst/>
            <a:rect l="l" t="t" r="r" b="b"/>
            <a:pathLst>
              <a:path w="92709" h="273685">
                <a:moveTo>
                  <a:pt x="15113" y="0"/>
                </a:moveTo>
                <a:lnTo>
                  <a:pt x="6984" y="93852"/>
                </a:lnTo>
                <a:lnTo>
                  <a:pt x="2540" y="163575"/>
                </a:lnTo>
                <a:lnTo>
                  <a:pt x="0" y="227965"/>
                </a:lnTo>
                <a:lnTo>
                  <a:pt x="1016" y="268858"/>
                </a:lnTo>
                <a:lnTo>
                  <a:pt x="3809" y="272796"/>
                </a:lnTo>
                <a:lnTo>
                  <a:pt x="10795" y="273684"/>
                </a:lnTo>
                <a:lnTo>
                  <a:pt x="16509" y="270509"/>
                </a:lnTo>
                <a:lnTo>
                  <a:pt x="29082" y="267080"/>
                </a:lnTo>
                <a:lnTo>
                  <a:pt x="47244" y="265556"/>
                </a:lnTo>
                <a:lnTo>
                  <a:pt x="92328" y="265556"/>
                </a:lnTo>
                <a:lnTo>
                  <a:pt x="92328" y="240029"/>
                </a:lnTo>
                <a:lnTo>
                  <a:pt x="90170" y="175768"/>
                </a:lnTo>
                <a:lnTo>
                  <a:pt x="86486" y="99186"/>
                </a:lnTo>
                <a:lnTo>
                  <a:pt x="82676" y="34290"/>
                </a:lnTo>
                <a:lnTo>
                  <a:pt x="79882" y="8381"/>
                </a:lnTo>
                <a:lnTo>
                  <a:pt x="48005" y="8381"/>
                </a:lnTo>
                <a:lnTo>
                  <a:pt x="38607" y="7239"/>
                </a:lnTo>
                <a:lnTo>
                  <a:pt x="27813" y="4318"/>
                </a:lnTo>
                <a:lnTo>
                  <a:pt x="18923" y="1397"/>
                </a:lnTo>
                <a:lnTo>
                  <a:pt x="15113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3252704" y="3455288"/>
            <a:ext cx="45085" cy="8255"/>
          </a:xfrm>
          <a:custGeom>
            <a:avLst/>
            <a:gdLst/>
            <a:ahLst/>
            <a:cxnLst/>
            <a:rect l="l" t="t" r="r" b="b"/>
            <a:pathLst>
              <a:path w="45084" h="8254">
                <a:moveTo>
                  <a:pt x="45084" y="0"/>
                </a:moveTo>
                <a:lnTo>
                  <a:pt x="0" y="0"/>
                </a:lnTo>
                <a:lnTo>
                  <a:pt x="18542" y="635"/>
                </a:lnTo>
                <a:lnTo>
                  <a:pt x="32257" y="3301"/>
                </a:lnTo>
                <a:lnTo>
                  <a:pt x="44069" y="8000"/>
                </a:lnTo>
                <a:lnTo>
                  <a:pt x="42672" y="7112"/>
                </a:lnTo>
                <a:lnTo>
                  <a:pt x="45084" y="2921"/>
                </a:lnTo>
                <a:lnTo>
                  <a:pt x="45084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253465" y="3192017"/>
            <a:ext cx="32384" cy="6350"/>
          </a:xfrm>
          <a:custGeom>
            <a:avLst/>
            <a:gdLst/>
            <a:ahLst/>
            <a:cxnLst/>
            <a:rect l="l" t="t" r="r" b="b"/>
            <a:pathLst>
              <a:path w="32384" h="6350">
                <a:moveTo>
                  <a:pt x="27559" y="0"/>
                </a:moveTo>
                <a:lnTo>
                  <a:pt x="21336" y="1397"/>
                </a:lnTo>
                <a:lnTo>
                  <a:pt x="12319" y="4191"/>
                </a:lnTo>
                <a:lnTo>
                  <a:pt x="0" y="6096"/>
                </a:lnTo>
                <a:lnTo>
                  <a:pt x="31876" y="6096"/>
                </a:lnTo>
                <a:lnTo>
                  <a:pt x="31496" y="2413"/>
                </a:lnTo>
                <a:lnTo>
                  <a:pt x="27559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243560" y="3116579"/>
            <a:ext cx="20955" cy="100330"/>
          </a:xfrm>
          <a:custGeom>
            <a:avLst/>
            <a:gdLst/>
            <a:ahLst/>
            <a:cxnLst/>
            <a:rect l="l" t="t" r="r" b="b"/>
            <a:pathLst>
              <a:path w="20955" h="100330">
                <a:moveTo>
                  <a:pt x="14351" y="0"/>
                </a:moveTo>
                <a:lnTo>
                  <a:pt x="0" y="4572"/>
                </a:lnTo>
                <a:lnTo>
                  <a:pt x="888" y="96774"/>
                </a:lnTo>
                <a:lnTo>
                  <a:pt x="3428" y="98044"/>
                </a:lnTo>
                <a:lnTo>
                  <a:pt x="9398" y="99949"/>
                </a:lnTo>
                <a:lnTo>
                  <a:pt x="16001" y="100329"/>
                </a:lnTo>
                <a:lnTo>
                  <a:pt x="20447" y="96774"/>
                </a:lnTo>
                <a:lnTo>
                  <a:pt x="20955" y="78104"/>
                </a:lnTo>
                <a:lnTo>
                  <a:pt x="18669" y="45211"/>
                </a:lnTo>
                <a:lnTo>
                  <a:pt x="15748" y="13970"/>
                </a:lnTo>
                <a:lnTo>
                  <a:pt x="14351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217652" y="3026663"/>
            <a:ext cx="65405" cy="45720"/>
          </a:xfrm>
          <a:custGeom>
            <a:avLst/>
            <a:gdLst/>
            <a:ahLst/>
            <a:cxnLst/>
            <a:rect l="l" t="t" r="r" b="b"/>
            <a:pathLst>
              <a:path w="65405" h="45719">
                <a:moveTo>
                  <a:pt x="5715" y="0"/>
                </a:moveTo>
                <a:lnTo>
                  <a:pt x="0" y="37719"/>
                </a:lnTo>
                <a:lnTo>
                  <a:pt x="63246" y="45339"/>
                </a:lnTo>
                <a:lnTo>
                  <a:pt x="64896" y="8382"/>
                </a:lnTo>
                <a:lnTo>
                  <a:pt x="5715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3501115" y="2464307"/>
            <a:ext cx="67054" cy="2270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3464539" y="3332987"/>
            <a:ext cx="97155" cy="478790"/>
          </a:xfrm>
          <a:custGeom>
            <a:avLst/>
            <a:gdLst/>
            <a:ahLst/>
            <a:cxnLst/>
            <a:rect l="l" t="t" r="r" b="b"/>
            <a:pathLst>
              <a:path w="97155" h="478789">
                <a:moveTo>
                  <a:pt x="95250" y="0"/>
                </a:moveTo>
                <a:lnTo>
                  <a:pt x="5333" y="0"/>
                </a:lnTo>
                <a:lnTo>
                  <a:pt x="3936" y="7112"/>
                </a:lnTo>
                <a:lnTo>
                  <a:pt x="1396" y="25653"/>
                </a:lnTo>
                <a:lnTo>
                  <a:pt x="0" y="51689"/>
                </a:lnTo>
                <a:lnTo>
                  <a:pt x="2158" y="81279"/>
                </a:lnTo>
                <a:lnTo>
                  <a:pt x="3936" y="100075"/>
                </a:lnTo>
                <a:lnTo>
                  <a:pt x="4063" y="146685"/>
                </a:lnTo>
                <a:lnTo>
                  <a:pt x="5333" y="183134"/>
                </a:lnTo>
                <a:lnTo>
                  <a:pt x="8508" y="230124"/>
                </a:lnTo>
                <a:lnTo>
                  <a:pt x="12446" y="278892"/>
                </a:lnTo>
                <a:lnTo>
                  <a:pt x="15113" y="320421"/>
                </a:lnTo>
                <a:lnTo>
                  <a:pt x="14731" y="345821"/>
                </a:lnTo>
                <a:lnTo>
                  <a:pt x="12953" y="361950"/>
                </a:lnTo>
                <a:lnTo>
                  <a:pt x="12065" y="382016"/>
                </a:lnTo>
                <a:lnTo>
                  <a:pt x="11783" y="399923"/>
                </a:lnTo>
                <a:lnTo>
                  <a:pt x="11683" y="434975"/>
                </a:lnTo>
                <a:lnTo>
                  <a:pt x="19303" y="460248"/>
                </a:lnTo>
                <a:lnTo>
                  <a:pt x="37211" y="474472"/>
                </a:lnTo>
                <a:lnTo>
                  <a:pt x="58165" y="478536"/>
                </a:lnTo>
                <a:lnTo>
                  <a:pt x="74675" y="473328"/>
                </a:lnTo>
                <a:lnTo>
                  <a:pt x="80771" y="460883"/>
                </a:lnTo>
                <a:lnTo>
                  <a:pt x="78231" y="443738"/>
                </a:lnTo>
                <a:lnTo>
                  <a:pt x="71627" y="423037"/>
                </a:lnTo>
                <a:lnTo>
                  <a:pt x="65277" y="399923"/>
                </a:lnTo>
                <a:lnTo>
                  <a:pt x="61467" y="378714"/>
                </a:lnTo>
                <a:lnTo>
                  <a:pt x="60959" y="356489"/>
                </a:lnTo>
                <a:lnTo>
                  <a:pt x="65658" y="324230"/>
                </a:lnTo>
                <a:lnTo>
                  <a:pt x="77850" y="272542"/>
                </a:lnTo>
                <a:lnTo>
                  <a:pt x="90169" y="211454"/>
                </a:lnTo>
                <a:lnTo>
                  <a:pt x="95630" y="159766"/>
                </a:lnTo>
                <a:lnTo>
                  <a:pt x="96900" y="120396"/>
                </a:lnTo>
                <a:lnTo>
                  <a:pt x="96773" y="97154"/>
                </a:lnTo>
                <a:lnTo>
                  <a:pt x="95503" y="80645"/>
                </a:lnTo>
                <a:lnTo>
                  <a:pt x="93090" y="59309"/>
                </a:lnTo>
                <a:lnTo>
                  <a:pt x="92201" y="32639"/>
                </a:lnTo>
                <a:lnTo>
                  <a:pt x="95250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3467587" y="3698747"/>
            <a:ext cx="82296" cy="15849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3363956" y="3332987"/>
            <a:ext cx="97155" cy="478790"/>
          </a:xfrm>
          <a:custGeom>
            <a:avLst/>
            <a:gdLst/>
            <a:ahLst/>
            <a:cxnLst/>
            <a:rect l="l" t="t" r="r" b="b"/>
            <a:pathLst>
              <a:path w="97155" h="478789">
                <a:moveTo>
                  <a:pt x="91567" y="0"/>
                </a:moveTo>
                <a:lnTo>
                  <a:pt x="1778" y="0"/>
                </a:lnTo>
                <a:lnTo>
                  <a:pt x="4826" y="32639"/>
                </a:lnTo>
                <a:lnTo>
                  <a:pt x="3936" y="59309"/>
                </a:lnTo>
                <a:lnTo>
                  <a:pt x="1524" y="80645"/>
                </a:lnTo>
                <a:lnTo>
                  <a:pt x="126" y="97154"/>
                </a:lnTo>
                <a:lnTo>
                  <a:pt x="0" y="120523"/>
                </a:lnTo>
                <a:lnTo>
                  <a:pt x="1270" y="159766"/>
                </a:lnTo>
                <a:lnTo>
                  <a:pt x="6857" y="211454"/>
                </a:lnTo>
                <a:lnTo>
                  <a:pt x="19050" y="272542"/>
                </a:lnTo>
                <a:lnTo>
                  <a:pt x="31242" y="324230"/>
                </a:lnTo>
                <a:lnTo>
                  <a:pt x="36067" y="356489"/>
                </a:lnTo>
                <a:lnTo>
                  <a:pt x="35432" y="378714"/>
                </a:lnTo>
                <a:lnTo>
                  <a:pt x="31750" y="399923"/>
                </a:lnTo>
                <a:lnTo>
                  <a:pt x="25400" y="423037"/>
                </a:lnTo>
                <a:lnTo>
                  <a:pt x="18669" y="443738"/>
                </a:lnTo>
                <a:lnTo>
                  <a:pt x="16128" y="460883"/>
                </a:lnTo>
                <a:lnTo>
                  <a:pt x="22225" y="473328"/>
                </a:lnTo>
                <a:lnTo>
                  <a:pt x="38734" y="478536"/>
                </a:lnTo>
                <a:lnTo>
                  <a:pt x="59690" y="474472"/>
                </a:lnTo>
                <a:lnTo>
                  <a:pt x="77724" y="460248"/>
                </a:lnTo>
                <a:lnTo>
                  <a:pt x="85344" y="434975"/>
                </a:lnTo>
                <a:lnTo>
                  <a:pt x="85217" y="406273"/>
                </a:lnTo>
                <a:lnTo>
                  <a:pt x="84963" y="382016"/>
                </a:lnTo>
                <a:lnTo>
                  <a:pt x="83947" y="361950"/>
                </a:lnTo>
                <a:lnTo>
                  <a:pt x="82169" y="345821"/>
                </a:lnTo>
                <a:lnTo>
                  <a:pt x="81915" y="320421"/>
                </a:lnTo>
                <a:lnTo>
                  <a:pt x="84582" y="278892"/>
                </a:lnTo>
                <a:lnTo>
                  <a:pt x="88392" y="230124"/>
                </a:lnTo>
                <a:lnTo>
                  <a:pt x="91567" y="183134"/>
                </a:lnTo>
                <a:lnTo>
                  <a:pt x="92836" y="146685"/>
                </a:lnTo>
                <a:lnTo>
                  <a:pt x="92963" y="100075"/>
                </a:lnTo>
                <a:lnTo>
                  <a:pt x="94742" y="81279"/>
                </a:lnTo>
                <a:lnTo>
                  <a:pt x="96901" y="51689"/>
                </a:lnTo>
                <a:lnTo>
                  <a:pt x="95503" y="25653"/>
                </a:lnTo>
                <a:lnTo>
                  <a:pt x="92963" y="7112"/>
                </a:lnTo>
                <a:lnTo>
                  <a:pt x="91567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3367004" y="3697223"/>
            <a:ext cx="86867" cy="1600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415771" y="2456687"/>
            <a:ext cx="97790" cy="135890"/>
          </a:xfrm>
          <a:custGeom>
            <a:avLst/>
            <a:gdLst/>
            <a:ahLst/>
            <a:cxnLst/>
            <a:rect l="l" t="t" r="r" b="b"/>
            <a:pathLst>
              <a:path w="97790" h="135889">
                <a:moveTo>
                  <a:pt x="48260" y="0"/>
                </a:moveTo>
                <a:lnTo>
                  <a:pt x="48006" y="0"/>
                </a:lnTo>
                <a:lnTo>
                  <a:pt x="9525" y="2159"/>
                </a:lnTo>
                <a:lnTo>
                  <a:pt x="8001" y="19176"/>
                </a:lnTo>
                <a:lnTo>
                  <a:pt x="4699" y="47498"/>
                </a:lnTo>
                <a:lnTo>
                  <a:pt x="1524" y="73914"/>
                </a:lnTo>
                <a:lnTo>
                  <a:pt x="0" y="85598"/>
                </a:lnTo>
                <a:lnTo>
                  <a:pt x="51689" y="135636"/>
                </a:lnTo>
                <a:lnTo>
                  <a:pt x="97282" y="90931"/>
                </a:lnTo>
                <a:lnTo>
                  <a:pt x="91948" y="50165"/>
                </a:lnTo>
                <a:lnTo>
                  <a:pt x="88392" y="20066"/>
                </a:lnTo>
                <a:lnTo>
                  <a:pt x="86741" y="2159"/>
                </a:lnTo>
                <a:lnTo>
                  <a:pt x="48260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3414247" y="2458211"/>
            <a:ext cx="56515" cy="123189"/>
          </a:xfrm>
          <a:custGeom>
            <a:avLst/>
            <a:gdLst/>
            <a:ahLst/>
            <a:cxnLst/>
            <a:rect l="l" t="t" r="r" b="b"/>
            <a:pathLst>
              <a:path w="56515" h="123189">
                <a:moveTo>
                  <a:pt x="9271" y="0"/>
                </a:moveTo>
                <a:lnTo>
                  <a:pt x="7746" y="16764"/>
                </a:lnTo>
                <a:lnTo>
                  <a:pt x="4571" y="44323"/>
                </a:lnTo>
                <a:lnTo>
                  <a:pt x="0" y="81406"/>
                </a:lnTo>
                <a:lnTo>
                  <a:pt x="44830" y="122936"/>
                </a:lnTo>
                <a:lnTo>
                  <a:pt x="56134" y="7493"/>
                </a:lnTo>
                <a:lnTo>
                  <a:pt x="9271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3420343" y="2453639"/>
            <a:ext cx="82296" cy="4114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418819" y="2456687"/>
            <a:ext cx="85344" cy="838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379195" y="2269235"/>
            <a:ext cx="165735" cy="227329"/>
          </a:xfrm>
          <a:custGeom>
            <a:avLst/>
            <a:gdLst/>
            <a:ahLst/>
            <a:cxnLst/>
            <a:rect l="l" t="t" r="r" b="b"/>
            <a:pathLst>
              <a:path w="165734" h="227330">
                <a:moveTo>
                  <a:pt x="83057" y="0"/>
                </a:moveTo>
                <a:lnTo>
                  <a:pt x="39242" y="10160"/>
                </a:lnTo>
                <a:lnTo>
                  <a:pt x="12319" y="37083"/>
                </a:lnTo>
                <a:lnTo>
                  <a:pt x="0" y="75311"/>
                </a:lnTo>
                <a:lnTo>
                  <a:pt x="253" y="119633"/>
                </a:lnTo>
                <a:lnTo>
                  <a:pt x="12192" y="160781"/>
                </a:lnTo>
                <a:lnTo>
                  <a:pt x="33273" y="194945"/>
                </a:lnTo>
                <a:lnTo>
                  <a:pt x="58165" y="218186"/>
                </a:lnTo>
                <a:lnTo>
                  <a:pt x="81534" y="226822"/>
                </a:lnTo>
                <a:lnTo>
                  <a:pt x="105663" y="220725"/>
                </a:lnTo>
                <a:lnTo>
                  <a:pt x="129667" y="201675"/>
                </a:lnTo>
                <a:lnTo>
                  <a:pt x="150113" y="168910"/>
                </a:lnTo>
                <a:lnTo>
                  <a:pt x="163702" y="121157"/>
                </a:lnTo>
                <a:lnTo>
                  <a:pt x="165734" y="76580"/>
                </a:lnTo>
                <a:lnTo>
                  <a:pt x="155194" y="37846"/>
                </a:lnTo>
                <a:lnTo>
                  <a:pt x="128777" y="10414"/>
                </a:lnTo>
                <a:lnTo>
                  <a:pt x="83057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3380719" y="2269235"/>
            <a:ext cx="81915" cy="227329"/>
          </a:xfrm>
          <a:custGeom>
            <a:avLst/>
            <a:gdLst/>
            <a:ahLst/>
            <a:cxnLst/>
            <a:rect l="l" t="t" r="r" b="b"/>
            <a:pathLst>
              <a:path w="81915" h="227330">
                <a:moveTo>
                  <a:pt x="81661" y="0"/>
                </a:moveTo>
                <a:lnTo>
                  <a:pt x="38862" y="10287"/>
                </a:lnTo>
                <a:lnTo>
                  <a:pt x="12826" y="37083"/>
                </a:lnTo>
                <a:lnTo>
                  <a:pt x="762" y="75311"/>
                </a:lnTo>
                <a:lnTo>
                  <a:pt x="0" y="119633"/>
                </a:lnTo>
                <a:lnTo>
                  <a:pt x="11557" y="168528"/>
                </a:lnTo>
                <a:lnTo>
                  <a:pt x="32512" y="201802"/>
                </a:lnTo>
                <a:lnTo>
                  <a:pt x="57403" y="220725"/>
                </a:lnTo>
                <a:lnTo>
                  <a:pt x="80518" y="226822"/>
                </a:lnTo>
                <a:lnTo>
                  <a:pt x="81661" y="226695"/>
                </a:lnTo>
                <a:lnTo>
                  <a:pt x="81661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3365480" y="2260091"/>
            <a:ext cx="100330" cy="179705"/>
          </a:xfrm>
          <a:custGeom>
            <a:avLst/>
            <a:gdLst/>
            <a:ahLst/>
            <a:cxnLst/>
            <a:rect l="l" t="t" r="r" b="b"/>
            <a:pathLst>
              <a:path w="100330" h="179705">
                <a:moveTo>
                  <a:pt x="78104" y="0"/>
                </a:moveTo>
                <a:lnTo>
                  <a:pt x="58165" y="2667"/>
                </a:lnTo>
                <a:lnTo>
                  <a:pt x="37973" y="11557"/>
                </a:lnTo>
                <a:lnTo>
                  <a:pt x="8635" y="45974"/>
                </a:lnTo>
                <a:lnTo>
                  <a:pt x="0" y="83566"/>
                </a:lnTo>
                <a:lnTo>
                  <a:pt x="2031" y="113792"/>
                </a:lnTo>
                <a:lnTo>
                  <a:pt x="4952" y="126238"/>
                </a:lnTo>
                <a:lnTo>
                  <a:pt x="9778" y="137414"/>
                </a:lnTo>
                <a:lnTo>
                  <a:pt x="19557" y="160527"/>
                </a:lnTo>
                <a:lnTo>
                  <a:pt x="27939" y="179705"/>
                </a:lnTo>
                <a:lnTo>
                  <a:pt x="28321" y="179197"/>
                </a:lnTo>
                <a:lnTo>
                  <a:pt x="22351" y="154305"/>
                </a:lnTo>
                <a:lnTo>
                  <a:pt x="21971" y="130937"/>
                </a:lnTo>
                <a:lnTo>
                  <a:pt x="39496" y="74802"/>
                </a:lnTo>
                <a:lnTo>
                  <a:pt x="78104" y="62738"/>
                </a:lnTo>
                <a:lnTo>
                  <a:pt x="97408" y="52070"/>
                </a:lnTo>
                <a:lnTo>
                  <a:pt x="98043" y="45085"/>
                </a:lnTo>
                <a:lnTo>
                  <a:pt x="99313" y="29337"/>
                </a:lnTo>
                <a:lnTo>
                  <a:pt x="100329" y="13081"/>
                </a:lnTo>
                <a:lnTo>
                  <a:pt x="100202" y="4064"/>
                </a:lnTo>
                <a:lnTo>
                  <a:pt x="93471" y="1270"/>
                </a:lnTo>
                <a:lnTo>
                  <a:pt x="78104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3463015" y="2261615"/>
            <a:ext cx="96520" cy="178435"/>
          </a:xfrm>
          <a:custGeom>
            <a:avLst/>
            <a:gdLst/>
            <a:ahLst/>
            <a:cxnLst/>
            <a:rect l="l" t="t" r="r" b="b"/>
            <a:pathLst>
              <a:path w="96519" h="178435">
                <a:moveTo>
                  <a:pt x="6476" y="0"/>
                </a:moveTo>
                <a:lnTo>
                  <a:pt x="380" y="2794"/>
                </a:lnTo>
                <a:lnTo>
                  <a:pt x="253" y="13970"/>
                </a:lnTo>
                <a:lnTo>
                  <a:pt x="0" y="50926"/>
                </a:lnTo>
                <a:lnTo>
                  <a:pt x="16255" y="60198"/>
                </a:lnTo>
                <a:lnTo>
                  <a:pt x="35941" y="64262"/>
                </a:lnTo>
                <a:lnTo>
                  <a:pt x="53848" y="72009"/>
                </a:lnTo>
                <a:lnTo>
                  <a:pt x="65151" y="92328"/>
                </a:lnTo>
                <a:lnTo>
                  <a:pt x="68072" y="107950"/>
                </a:lnTo>
                <a:lnTo>
                  <a:pt x="70993" y="130556"/>
                </a:lnTo>
                <a:lnTo>
                  <a:pt x="71628" y="154559"/>
                </a:lnTo>
                <a:lnTo>
                  <a:pt x="67564" y="174625"/>
                </a:lnTo>
                <a:lnTo>
                  <a:pt x="66167" y="178053"/>
                </a:lnTo>
                <a:lnTo>
                  <a:pt x="75311" y="158115"/>
                </a:lnTo>
                <a:lnTo>
                  <a:pt x="92455" y="120396"/>
                </a:lnTo>
                <a:lnTo>
                  <a:pt x="94742" y="108331"/>
                </a:lnTo>
                <a:lnTo>
                  <a:pt x="96012" y="79248"/>
                </a:lnTo>
                <a:lnTo>
                  <a:pt x="88011" y="44196"/>
                </a:lnTo>
                <a:lnTo>
                  <a:pt x="62611" y="13970"/>
                </a:lnTo>
                <a:lnTo>
                  <a:pt x="41910" y="4318"/>
                </a:lnTo>
                <a:lnTo>
                  <a:pt x="21717" y="126"/>
                </a:lnTo>
                <a:lnTo>
                  <a:pt x="6476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3363956" y="2528315"/>
            <a:ext cx="196215" cy="167640"/>
          </a:xfrm>
          <a:custGeom>
            <a:avLst/>
            <a:gdLst/>
            <a:ahLst/>
            <a:cxnLst/>
            <a:rect l="l" t="t" r="r" b="b"/>
            <a:pathLst>
              <a:path w="196215" h="167639">
                <a:moveTo>
                  <a:pt x="52578" y="0"/>
                </a:moveTo>
                <a:lnTo>
                  <a:pt x="44069" y="5842"/>
                </a:lnTo>
                <a:lnTo>
                  <a:pt x="25273" y="12953"/>
                </a:lnTo>
                <a:lnTo>
                  <a:pt x="7111" y="21209"/>
                </a:lnTo>
                <a:lnTo>
                  <a:pt x="0" y="30607"/>
                </a:lnTo>
                <a:lnTo>
                  <a:pt x="3936" y="53086"/>
                </a:lnTo>
                <a:lnTo>
                  <a:pt x="14224" y="93980"/>
                </a:lnTo>
                <a:lnTo>
                  <a:pt x="33147" y="137414"/>
                </a:lnTo>
                <a:lnTo>
                  <a:pt x="62992" y="167132"/>
                </a:lnTo>
                <a:lnTo>
                  <a:pt x="106299" y="167386"/>
                </a:lnTo>
                <a:lnTo>
                  <a:pt x="146176" y="134366"/>
                </a:lnTo>
                <a:lnTo>
                  <a:pt x="177038" y="83439"/>
                </a:lnTo>
                <a:lnTo>
                  <a:pt x="195072" y="36702"/>
                </a:lnTo>
                <a:lnTo>
                  <a:pt x="196215" y="16383"/>
                </a:lnTo>
                <a:lnTo>
                  <a:pt x="100330" y="16383"/>
                </a:lnTo>
                <a:lnTo>
                  <a:pt x="73786" y="9778"/>
                </a:lnTo>
                <a:lnTo>
                  <a:pt x="5257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464286" y="2529712"/>
            <a:ext cx="95885" cy="15240"/>
          </a:xfrm>
          <a:custGeom>
            <a:avLst/>
            <a:gdLst/>
            <a:ahLst/>
            <a:cxnLst/>
            <a:rect l="l" t="t" r="r" b="b"/>
            <a:pathLst>
              <a:path w="95884" h="15239">
                <a:moveTo>
                  <a:pt x="46990" y="0"/>
                </a:moveTo>
                <a:lnTo>
                  <a:pt x="26288" y="13589"/>
                </a:lnTo>
                <a:lnTo>
                  <a:pt x="0" y="14986"/>
                </a:lnTo>
                <a:lnTo>
                  <a:pt x="95884" y="14986"/>
                </a:lnTo>
                <a:lnTo>
                  <a:pt x="95884" y="14604"/>
                </a:lnTo>
                <a:lnTo>
                  <a:pt x="78231" y="11302"/>
                </a:lnTo>
                <a:lnTo>
                  <a:pt x="63119" y="5715"/>
                </a:lnTo>
                <a:lnTo>
                  <a:pt x="52196" y="762"/>
                </a:lnTo>
                <a:lnTo>
                  <a:pt x="4699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3371194" y="2528315"/>
            <a:ext cx="93345" cy="170815"/>
          </a:xfrm>
          <a:custGeom>
            <a:avLst/>
            <a:gdLst/>
            <a:ahLst/>
            <a:cxnLst/>
            <a:rect l="l" t="t" r="r" b="b"/>
            <a:pathLst>
              <a:path w="93344" h="170814">
                <a:moveTo>
                  <a:pt x="45720" y="0"/>
                </a:moveTo>
                <a:lnTo>
                  <a:pt x="37084" y="5715"/>
                </a:lnTo>
                <a:lnTo>
                  <a:pt x="18288" y="12826"/>
                </a:lnTo>
                <a:lnTo>
                  <a:pt x="0" y="20955"/>
                </a:lnTo>
                <a:lnTo>
                  <a:pt x="19685" y="102108"/>
                </a:lnTo>
                <a:lnTo>
                  <a:pt x="50038" y="147447"/>
                </a:lnTo>
                <a:lnTo>
                  <a:pt x="90805" y="170688"/>
                </a:lnTo>
                <a:lnTo>
                  <a:pt x="92837" y="16256"/>
                </a:lnTo>
                <a:lnTo>
                  <a:pt x="77851" y="15240"/>
                </a:lnTo>
                <a:lnTo>
                  <a:pt x="64135" y="12700"/>
                </a:lnTo>
                <a:lnTo>
                  <a:pt x="52959" y="7874"/>
                </a:lnTo>
                <a:lnTo>
                  <a:pt x="4572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277087" y="2522219"/>
            <a:ext cx="199390" cy="351790"/>
          </a:xfrm>
          <a:custGeom>
            <a:avLst/>
            <a:gdLst/>
            <a:ahLst/>
            <a:cxnLst/>
            <a:rect l="l" t="t" r="r" b="b"/>
            <a:pathLst>
              <a:path w="199390" h="351789">
                <a:moveTo>
                  <a:pt x="134619" y="0"/>
                </a:moveTo>
                <a:lnTo>
                  <a:pt x="102615" y="12065"/>
                </a:lnTo>
                <a:lnTo>
                  <a:pt x="77215" y="19685"/>
                </a:lnTo>
                <a:lnTo>
                  <a:pt x="56260" y="26543"/>
                </a:lnTo>
                <a:lnTo>
                  <a:pt x="21463" y="56642"/>
                </a:lnTo>
                <a:lnTo>
                  <a:pt x="2413" y="110236"/>
                </a:lnTo>
                <a:lnTo>
                  <a:pt x="0" y="121158"/>
                </a:lnTo>
                <a:lnTo>
                  <a:pt x="7111" y="130302"/>
                </a:lnTo>
                <a:lnTo>
                  <a:pt x="22986" y="151638"/>
                </a:lnTo>
                <a:lnTo>
                  <a:pt x="49148" y="191516"/>
                </a:lnTo>
                <a:lnTo>
                  <a:pt x="63246" y="251841"/>
                </a:lnTo>
                <a:lnTo>
                  <a:pt x="70992" y="299593"/>
                </a:lnTo>
                <a:lnTo>
                  <a:pt x="74294" y="347091"/>
                </a:lnTo>
                <a:lnTo>
                  <a:pt x="93852" y="351028"/>
                </a:lnTo>
                <a:lnTo>
                  <a:pt x="136778" y="351536"/>
                </a:lnTo>
                <a:lnTo>
                  <a:pt x="179704" y="350393"/>
                </a:lnTo>
                <a:lnTo>
                  <a:pt x="199135" y="349631"/>
                </a:lnTo>
                <a:lnTo>
                  <a:pt x="188848" y="189865"/>
                </a:lnTo>
                <a:lnTo>
                  <a:pt x="183006" y="175768"/>
                </a:lnTo>
                <a:lnTo>
                  <a:pt x="168782" y="138176"/>
                </a:lnTo>
                <a:lnTo>
                  <a:pt x="150621" y="84455"/>
                </a:lnTo>
                <a:lnTo>
                  <a:pt x="133350" y="21590"/>
                </a:lnTo>
                <a:lnTo>
                  <a:pt x="134619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3463015" y="2529839"/>
            <a:ext cx="187960" cy="347345"/>
          </a:xfrm>
          <a:custGeom>
            <a:avLst/>
            <a:gdLst/>
            <a:ahLst/>
            <a:cxnLst/>
            <a:rect l="l" t="t" r="r" b="b"/>
            <a:pathLst>
              <a:path w="187959" h="347344">
                <a:moveTo>
                  <a:pt x="57657" y="0"/>
                </a:moveTo>
                <a:lnTo>
                  <a:pt x="37846" y="77977"/>
                </a:lnTo>
                <a:lnTo>
                  <a:pt x="19812" y="129921"/>
                </a:lnTo>
                <a:lnTo>
                  <a:pt x="0" y="178816"/>
                </a:lnTo>
                <a:lnTo>
                  <a:pt x="4191" y="347218"/>
                </a:lnTo>
                <a:lnTo>
                  <a:pt x="49276" y="345821"/>
                </a:lnTo>
                <a:lnTo>
                  <a:pt x="93853" y="339978"/>
                </a:lnTo>
                <a:lnTo>
                  <a:pt x="96901" y="304926"/>
                </a:lnTo>
                <a:lnTo>
                  <a:pt x="107442" y="256667"/>
                </a:lnTo>
                <a:lnTo>
                  <a:pt x="119380" y="211836"/>
                </a:lnTo>
                <a:lnTo>
                  <a:pt x="138049" y="172212"/>
                </a:lnTo>
                <a:lnTo>
                  <a:pt x="178562" y="134620"/>
                </a:lnTo>
                <a:lnTo>
                  <a:pt x="187451" y="127000"/>
                </a:lnTo>
                <a:lnTo>
                  <a:pt x="183642" y="113919"/>
                </a:lnTo>
                <a:lnTo>
                  <a:pt x="158876" y="50926"/>
                </a:lnTo>
                <a:lnTo>
                  <a:pt x="124841" y="20066"/>
                </a:lnTo>
                <a:lnTo>
                  <a:pt x="87630" y="10922"/>
                </a:lnTo>
                <a:lnTo>
                  <a:pt x="57657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3382243" y="2511551"/>
            <a:ext cx="167640" cy="2011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3205460" y="2641091"/>
            <a:ext cx="128905" cy="417195"/>
          </a:xfrm>
          <a:custGeom>
            <a:avLst/>
            <a:gdLst/>
            <a:ahLst/>
            <a:cxnLst/>
            <a:rect l="l" t="t" r="r" b="b"/>
            <a:pathLst>
              <a:path w="128905" h="417194">
                <a:moveTo>
                  <a:pt x="72009" y="0"/>
                </a:moveTo>
                <a:lnTo>
                  <a:pt x="61722" y="79121"/>
                </a:lnTo>
                <a:lnTo>
                  <a:pt x="53467" y="135763"/>
                </a:lnTo>
                <a:lnTo>
                  <a:pt x="37592" y="208025"/>
                </a:lnTo>
                <a:lnTo>
                  <a:pt x="21590" y="288417"/>
                </a:lnTo>
                <a:lnTo>
                  <a:pt x="6603" y="366649"/>
                </a:lnTo>
                <a:lnTo>
                  <a:pt x="0" y="401955"/>
                </a:lnTo>
                <a:lnTo>
                  <a:pt x="80263" y="417195"/>
                </a:lnTo>
                <a:lnTo>
                  <a:pt x="104140" y="258064"/>
                </a:lnTo>
                <a:lnTo>
                  <a:pt x="115697" y="182752"/>
                </a:lnTo>
                <a:lnTo>
                  <a:pt x="121157" y="145923"/>
                </a:lnTo>
                <a:lnTo>
                  <a:pt x="125095" y="118237"/>
                </a:lnTo>
                <a:lnTo>
                  <a:pt x="127634" y="99949"/>
                </a:lnTo>
                <a:lnTo>
                  <a:pt x="128905" y="91567"/>
                </a:lnTo>
                <a:lnTo>
                  <a:pt x="121157" y="72644"/>
                </a:lnTo>
                <a:lnTo>
                  <a:pt x="101473" y="41656"/>
                </a:lnTo>
                <a:lnTo>
                  <a:pt x="81280" y="12700"/>
                </a:lnTo>
                <a:lnTo>
                  <a:pt x="72009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3449300" y="2874263"/>
            <a:ext cx="143510" cy="539750"/>
          </a:xfrm>
          <a:custGeom>
            <a:avLst/>
            <a:gdLst/>
            <a:ahLst/>
            <a:cxnLst/>
            <a:rect l="l" t="t" r="r" b="b"/>
            <a:pathLst>
              <a:path w="143509" h="539750">
                <a:moveTo>
                  <a:pt x="104394" y="0"/>
                </a:moveTo>
                <a:lnTo>
                  <a:pt x="0" y="0"/>
                </a:lnTo>
                <a:lnTo>
                  <a:pt x="0" y="539242"/>
                </a:lnTo>
                <a:lnTo>
                  <a:pt x="126365" y="539242"/>
                </a:lnTo>
                <a:lnTo>
                  <a:pt x="127507" y="509904"/>
                </a:lnTo>
                <a:lnTo>
                  <a:pt x="130936" y="436879"/>
                </a:lnTo>
                <a:lnTo>
                  <a:pt x="136017" y="342392"/>
                </a:lnTo>
                <a:lnTo>
                  <a:pt x="142748" y="248412"/>
                </a:lnTo>
                <a:lnTo>
                  <a:pt x="143255" y="180213"/>
                </a:lnTo>
                <a:lnTo>
                  <a:pt x="135509" y="116967"/>
                </a:lnTo>
                <a:lnTo>
                  <a:pt x="123825" y="62865"/>
                </a:lnTo>
                <a:lnTo>
                  <a:pt x="112013" y="22478"/>
                </a:lnTo>
                <a:lnTo>
                  <a:pt x="104394" y="0"/>
                </a:lnTo>
                <a:close/>
              </a:path>
            </a:pathLst>
          </a:custGeom>
          <a:solidFill>
            <a:srgbClr val="44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3310615" y="2871215"/>
            <a:ext cx="143510" cy="543560"/>
          </a:xfrm>
          <a:custGeom>
            <a:avLst/>
            <a:gdLst/>
            <a:ahLst/>
            <a:cxnLst/>
            <a:rect l="l" t="t" r="r" b="b"/>
            <a:pathLst>
              <a:path w="143509" h="543560">
                <a:moveTo>
                  <a:pt x="40132" y="0"/>
                </a:moveTo>
                <a:lnTo>
                  <a:pt x="32130" y="22733"/>
                </a:lnTo>
                <a:lnTo>
                  <a:pt x="20066" y="64008"/>
                </a:lnTo>
                <a:lnTo>
                  <a:pt x="8001" y="118999"/>
                </a:lnTo>
                <a:lnTo>
                  <a:pt x="0" y="183134"/>
                </a:lnTo>
                <a:lnTo>
                  <a:pt x="380" y="251714"/>
                </a:lnTo>
                <a:lnTo>
                  <a:pt x="6985" y="346075"/>
                </a:lnTo>
                <a:lnTo>
                  <a:pt x="12065" y="440944"/>
                </a:lnTo>
                <a:lnTo>
                  <a:pt x="15367" y="514223"/>
                </a:lnTo>
                <a:lnTo>
                  <a:pt x="16510" y="543560"/>
                </a:lnTo>
                <a:lnTo>
                  <a:pt x="143128" y="543560"/>
                </a:lnTo>
                <a:lnTo>
                  <a:pt x="143128" y="2413"/>
                </a:lnTo>
                <a:lnTo>
                  <a:pt x="40132" y="0"/>
                </a:lnTo>
                <a:close/>
              </a:path>
            </a:pathLst>
          </a:custGeom>
          <a:solidFill>
            <a:srgbClr val="313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3346430" y="286892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1853" y="0"/>
                </a:lnTo>
              </a:path>
            </a:pathLst>
          </a:custGeom>
          <a:ln w="13716">
            <a:solidFill>
              <a:srgbClr val="E0B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3346430" y="2868929"/>
            <a:ext cx="213360" cy="0"/>
          </a:xfrm>
          <a:custGeom>
            <a:avLst/>
            <a:gdLst/>
            <a:ahLst/>
            <a:cxnLst/>
            <a:rect l="l" t="t" r="r" b="b"/>
            <a:pathLst>
              <a:path w="213359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13716">
            <a:solidFill>
              <a:srgbClr val="ECD0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3443204" y="2851403"/>
            <a:ext cx="39370" cy="34925"/>
          </a:xfrm>
          <a:custGeom>
            <a:avLst/>
            <a:gdLst/>
            <a:ahLst/>
            <a:cxnLst/>
            <a:rect l="l" t="t" r="r" b="b"/>
            <a:pathLst>
              <a:path w="39369" h="34925">
                <a:moveTo>
                  <a:pt x="34290" y="0"/>
                </a:moveTo>
                <a:lnTo>
                  <a:pt x="4826" y="0"/>
                </a:lnTo>
                <a:lnTo>
                  <a:pt x="0" y="5079"/>
                </a:lnTo>
                <a:lnTo>
                  <a:pt x="0" y="29463"/>
                </a:lnTo>
                <a:lnTo>
                  <a:pt x="4826" y="34544"/>
                </a:lnTo>
                <a:lnTo>
                  <a:pt x="34290" y="34544"/>
                </a:lnTo>
                <a:lnTo>
                  <a:pt x="39115" y="29463"/>
                </a:lnTo>
                <a:lnTo>
                  <a:pt x="39115" y="5079"/>
                </a:lnTo>
                <a:lnTo>
                  <a:pt x="34290" y="0"/>
                </a:lnTo>
                <a:close/>
              </a:path>
            </a:pathLst>
          </a:custGeom>
          <a:solidFill>
            <a:srgbClr val="A45D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437108" y="2845307"/>
            <a:ext cx="50165" cy="45720"/>
          </a:xfrm>
          <a:custGeom>
            <a:avLst/>
            <a:gdLst/>
            <a:ahLst/>
            <a:cxnLst/>
            <a:rect l="l" t="t" r="r" b="b"/>
            <a:pathLst>
              <a:path w="50165" h="45719">
                <a:moveTo>
                  <a:pt x="42672" y="0"/>
                </a:moveTo>
                <a:lnTo>
                  <a:pt x="7365" y="0"/>
                </a:lnTo>
                <a:lnTo>
                  <a:pt x="0" y="7366"/>
                </a:lnTo>
                <a:lnTo>
                  <a:pt x="0" y="38353"/>
                </a:lnTo>
                <a:lnTo>
                  <a:pt x="7365" y="45593"/>
                </a:lnTo>
                <a:lnTo>
                  <a:pt x="42926" y="45593"/>
                </a:lnTo>
                <a:lnTo>
                  <a:pt x="50038" y="38353"/>
                </a:lnTo>
                <a:lnTo>
                  <a:pt x="50038" y="34544"/>
                </a:lnTo>
                <a:lnTo>
                  <a:pt x="13461" y="34544"/>
                </a:lnTo>
                <a:lnTo>
                  <a:pt x="10922" y="32130"/>
                </a:lnTo>
                <a:lnTo>
                  <a:pt x="10922" y="13589"/>
                </a:lnTo>
                <a:lnTo>
                  <a:pt x="13461" y="11175"/>
                </a:lnTo>
                <a:lnTo>
                  <a:pt x="50038" y="11175"/>
                </a:lnTo>
                <a:lnTo>
                  <a:pt x="50038" y="7366"/>
                </a:lnTo>
                <a:lnTo>
                  <a:pt x="42672" y="0"/>
                </a:lnTo>
                <a:close/>
              </a:path>
            </a:pathLst>
          </a:custGeom>
          <a:solidFill>
            <a:srgbClr val="8A3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3473937" y="2856483"/>
            <a:ext cx="13335" cy="23495"/>
          </a:xfrm>
          <a:custGeom>
            <a:avLst/>
            <a:gdLst/>
            <a:ahLst/>
            <a:cxnLst/>
            <a:rect l="l" t="t" r="r" b="b"/>
            <a:pathLst>
              <a:path w="13334" h="23494">
                <a:moveTo>
                  <a:pt x="13207" y="0"/>
                </a:moveTo>
                <a:lnTo>
                  <a:pt x="0" y="0"/>
                </a:lnTo>
                <a:lnTo>
                  <a:pt x="2413" y="2413"/>
                </a:lnTo>
                <a:lnTo>
                  <a:pt x="2413" y="20954"/>
                </a:lnTo>
                <a:lnTo>
                  <a:pt x="0" y="23368"/>
                </a:lnTo>
                <a:lnTo>
                  <a:pt x="13207" y="23368"/>
                </a:lnTo>
                <a:lnTo>
                  <a:pt x="13207" y="0"/>
                </a:lnTo>
                <a:close/>
              </a:path>
            </a:pathLst>
          </a:custGeom>
          <a:solidFill>
            <a:srgbClr val="8A39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399008" y="2503931"/>
            <a:ext cx="131063" cy="883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3554456" y="2823971"/>
            <a:ext cx="22858" cy="701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362432" y="2665475"/>
            <a:ext cx="198119" cy="1950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350239" y="2845307"/>
            <a:ext cx="210311" cy="14173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453871" y="2663951"/>
            <a:ext cx="177165" cy="213360"/>
          </a:xfrm>
          <a:custGeom>
            <a:avLst/>
            <a:gdLst/>
            <a:ahLst/>
            <a:cxnLst/>
            <a:rect l="l" t="t" r="r" b="b"/>
            <a:pathLst>
              <a:path w="177165" h="213360">
                <a:moveTo>
                  <a:pt x="55245" y="0"/>
                </a:moveTo>
                <a:lnTo>
                  <a:pt x="51308" y="2158"/>
                </a:lnTo>
                <a:lnTo>
                  <a:pt x="0" y="165861"/>
                </a:lnTo>
                <a:lnTo>
                  <a:pt x="2032" y="170052"/>
                </a:lnTo>
                <a:lnTo>
                  <a:pt x="121412" y="212978"/>
                </a:lnTo>
                <a:lnTo>
                  <a:pt x="125476" y="210820"/>
                </a:lnTo>
                <a:lnTo>
                  <a:pt x="141478" y="159511"/>
                </a:lnTo>
                <a:lnTo>
                  <a:pt x="7493" y="159511"/>
                </a:lnTo>
                <a:lnTo>
                  <a:pt x="5080" y="154431"/>
                </a:lnTo>
                <a:lnTo>
                  <a:pt x="9906" y="151764"/>
                </a:lnTo>
                <a:lnTo>
                  <a:pt x="143891" y="151764"/>
                </a:lnTo>
                <a:lnTo>
                  <a:pt x="145796" y="145669"/>
                </a:lnTo>
                <a:lnTo>
                  <a:pt x="11811" y="145669"/>
                </a:lnTo>
                <a:lnTo>
                  <a:pt x="9398" y="140461"/>
                </a:lnTo>
                <a:lnTo>
                  <a:pt x="14351" y="137922"/>
                </a:lnTo>
                <a:lnTo>
                  <a:pt x="148336" y="137922"/>
                </a:lnTo>
                <a:lnTo>
                  <a:pt x="150368" y="131317"/>
                </a:lnTo>
                <a:lnTo>
                  <a:pt x="16383" y="131317"/>
                </a:lnTo>
                <a:lnTo>
                  <a:pt x="13970" y="126237"/>
                </a:lnTo>
                <a:lnTo>
                  <a:pt x="18796" y="123571"/>
                </a:lnTo>
                <a:lnTo>
                  <a:pt x="152781" y="123571"/>
                </a:lnTo>
                <a:lnTo>
                  <a:pt x="154813" y="117094"/>
                </a:lnTo>
                <a:lnTo>
                  <a:pt x="20828" y="117094"/>
                </a:lnTo>
                <a:lnTo>
                  <a:pt x="18415" y="111886"/>
                </a:lnTo>
                <a:lnTo>
                  <a:pt x="23241" y="109347"/>
                </a:lnTo>
                <a:lnTo>
                  <a:pt x="157226" y="109347"/>
                </a:lnTo>
                <a:lnTo>
                  <a:pt x="159131" y="103377"/>
                </a:lnTo>
                <a:lnTo>
                  <a:pt x="24892" y="103377"/>
                </a:lnTo>
                <a:lnTo>
                  <a:pt x="22606" y="98171"/>
                </a:lnTo>
                <a:lnTo>
                  <a:pt x="27432" y="95630"/>
                </a:lnTo>
                <a:lnTo>
                  <a:pt x="161544" y="95630"/>
                </a:lnTo>
                <a:lnTo>
                  <a:pt x="163576" y="89153"/>
                </a:lnTo>
                <a:lnTo>
                  <a:pt x="29591" y="89153"/>
                </a:lnTo>
                <a:lnTo>
                  <a:pt x="27178" y="83947"/>
                </a:lnTo>
                <a:lnTo>
                  <a:pt x="32004" y="81406"/>
                </a:lnTo>
                <a:lnTo>
                  <a:pt x="165989" y="81406"/>
                </a:lnTo>
                <a:lnTo>
                  <a:pt x="167894" y="75310"/>
                </a:lnTo>
                <a:lnTo>
                  <a:pt x="33909" y="75310"/>
                </a:lnTo>
                <a:lnTo>
                  <a:pt x="31496" y="70103"/>
                </a:lnTo>
                <a:lnTo>
                  <a:pt x="36322" y="67436"/>
                </a:lnTo>
                <a:lnTo>
                  <a:pt x="170307" y="67436"/>
                </a:lnTo>
                <a:lnTo>
                  <a:pt x="172339" y="61086"/>
                </a:lnTo>
                <a:lnTo>
                  <a:pt x="38354" y="61086"/>
                </a:lnTo>
                <a:lnTo>
                  <a:pt x="35941" y="55879"/>
                </a:lnTo>
                <a:lnTo>
                  <a:pt x="40767" y="53339"/>
                </a:lnTo>
                <a:lnTo>
                  <a:pt x="174751" y="53339"/>
                </a:lnTo>
                <a:lnTo>
                  <a:pt x="176784" y="47116"/>
                </a:lnTo>
                <a:lnTo>
                  <a:pt x="176657" y="46862"/>
                </a:lnTo>
                <a:lnTo>
                  <a:pt x="42799" y="46862"/>
                </a:lnTo>
                <a:lnTo>
                  <a:pt x="40386" y="41655"/>
                </a:lnTo>
                <a:lnTo>
                  <a:pt x="45212" y="39115"/>
                </a:lnTo>
                <a:lnTo>
                  <a:pt x="164338" y="39115"/>
                </a:lnTo>
                <a:lnTo>
                  <a:pt x="146431" y="32765"/>
                </a:lnTo>
                <a:lnTo>
                  <a:pt x="47244" y="32765"/>
                </a:lnTo>
                <a:lnTo>
                  <a:pt x="44831" y="27558"/>
                </a:lnTo>
                <a:lnTo>
                  <a:pt x="49657" y="25019"/>
                </a:lnTo>
                <a:lnTo>
                  <a:pt x="124841" y="25019"/>
                </a:lnTo>
                <a:lnTo>
                  <a:pt x="106934" y="18541"/>
                </a:lnTo>
                <a:lnTo>
                  <a:pt x="51689" y="18541"/>
                </a:lnTo>
                <a:lnTo>
                  <a:pt x="49276" y="13334"/>
                </a:lnTo>
                <a:lnTo>
                  <a:pt x="54101" y="10795"/>
                </a:lnTo>
                <a:lnTo>
                  <a:pt x="85344" y="10795"/>
                </a:lnTo>
                <a:lnTo>
                  <a:pt x="55245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461364" y="2819590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398" y="0"/>
                </a:lnTo>
              </a:path>
            </a:pathLst>
          </a:custGeom>
          <a:ln w="7747">
            <a:solidFill>
              <a:srgbClr val="3CA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465683" y="2805747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525" y="0"/>
                </a:lnTo>
              </a:path>
            </a:pathLst>
          </a:custGeom>
          <a:ln w="7747">
            <a:solidFill>
              <a:srgbClr val="3CA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470255" y="2791396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398" y="0"/>
                </a:lnTo>
              </a:path>
            </a:pathLst>
          </a:custGeom>
          <a:ln w="7746">
            <a:solidFill>
              <a:srgbClr val="3CA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3474700" y="2777172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398" y="0"/>
                </a:lnTo>
              </a:path>
            </a:pathLst>
          </a:custGeom>
          <a:ln w="7747">
            <a:solidFill>
              <a:srgbClr val="3CA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3478763" y="2763456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6651" y="0"/>
                </a:lnTo>
              </a:path>
            </a:pathLst>
          </a:custGeom>
          <a:ln w="7747">
            <a:solidFill>
              <a:srgbClr val="3CA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3483462" y="2749232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398" y="0"/>
                </a:lnTo>
              </a:path>
            </a:pathLst>
          </a:custGeom>
          <a:ln w="7747">
            <a:solidFill>
              <a:srgbClr val="3CA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487781" y="2735325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398" y="0"/>
                </a:lnTo>
              </a:path>
            </a:pathLst>
          </a:custGeom>
          <a:ln w="7874">
            <a:solidFill>
              <a:srgbClr val="3CA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3492226" y="2721165"/>
            <a:ext cx="136525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6397" y="0"/>
                </a:lnTo>
              </a:path>
            </a:pathLst>
          </a:custGeom>
          <a:ln w="7747">
            <a:solidFill>
              <a:srgbClr val="3CA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3496670" y="2706941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57" y="0"/>
                </a:lnTo>
              </a:path>
            </a:pathLst>
          </a:custGeom>
          <a:ln w="7747">
            <a:solidFill>
              <a:srgbClr val="3CA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3501115" y="2692844"/>
            <a:ext cx="99695" cy="0"/>
          </a:xfrm>
          <a:custGeom>
            <a:avLst/>
            <a:gdLst/>
            <a:ahLst/>
            <a:cxnLst/>
            <a:rect l="l" t="t" r="r" b="b"/>
            <a:pathLst>
              <a:path w="99694">
                <a:moveTo>
                  <a:pt x="0" y="0"/>
                </a:moveTo>
                <a:lnTo>
                  <a:pt x="99187" y="0"/>
                </a:lnTo>
              </a:path>
            </a:pathLst>
          </a:custGeom>
          <a:ln w="7746">
            <a:solidFill>
              <a:srgbClr val="3CAC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3505561" y="2674746"/>
            <a:ext cx="55244" cy="8255"/>
          </a:xfrm>
          <a:custGeom>
            <a:avLst/>
            <a:gdLst/>
            <a:ahLst/>
            <a:cxnLst/>
            <a:rect l="l" t="t" r="r" b="b"/>
            <a:pathLst>
              <a:path w="55244" h="8255">
                <a:moveTo>
                  <a:pt x="33654" y="0"/>
                </a:moveTo>
                <a:lnTo>
                  <a:pt x="2412" y="0"/>
                </a:lnTo>
                <a:lnTo>
                  <a:pt x="4825" y="5206"/>
                </a:lnTo>
                <a:lnTo>
                  <a:pt x="0" y="7746"/>
                </a:lnTo>
                <a:lnTo>
                  <a:pt x="55244" y="7746"/>
                </a:lnTo>
                <a:lnTo>
                  <a:pt x="33654" y="0"/>
                </a:lnTo>
                <a:close/>
              </a:path>
            </a:pathLst>
          </a:custGeom>
          <a:solidFill>
            <a:srgbClr val="3CA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495019" y="2673095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2540" y="0"/>
                </a:moveTo>
                <a:lnTo>
                  <a:pt x="0" y="1396"/>
                </a:lnTo>
                <a:lnTo>
                  <a:pt x="1270" y="4063"/>
                </a:lnTo>
                <a:lnTo>
                  <a:pt x="10668" y="7238"/>
                </a:lnTo>
                <a:lnTo>
                  <a:pt x="13081" y="5714"/>
                </a:lnTo>
                <a:lnTo>
                  <a:pt x="12065" y="3047"/>
                </a:lnTo>
                <a:lnTo>
                  <a:pt x="2540" y="0"/>
                </a:lnTo>
                <a:close/>
              </a:path>
            </a:pathLst>
          </a:custGeom>
          <a:solidFill>
            <a:srgbClr val="DC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490447" y="2686811"/>
            <a:ext cx="14604" cy="8890"/>
          </a:xfrm>
          <a:custGeom>
            <a:avLst/>
            <a:gdLst/>
            <a:ahLst/>
            <a:cxnLst/>
            <a:rect l="l" t="t" r="r" b="b"/>
            <a:pathLst>
              <a:path w="14605" h="8889">
                <a:moveTo>
                  <a:pt x="2921" y="0"/>
                </a:moveTo>
                <a:lnTo>
                  <a:pt x="0" y="1777"/>
                </a:lnTo>
                <a:lnTo>
                  <a:pt x="1269" y="4952"/>
                </a:lnTo>
                <a:lnTo>
                  <a:pt x="11684" y="8763"/>
                </a:lnTo>
                <a:lnTo>
                  <a:pt x="14605" y="6985"/>
                </a:lnTo>
                <a:lnTo>
                  <a:pt x="13207" y="3810"/>
                </a:lnTo>
                <a:lnTo>
                  <a:pt x="2921" y="0"/>
                </a:lnTo>
                <a:close/>
              </a:path>
            </a:pathLst>
          </a:custGeom>
          <a:solidFill>
            <a:srgbClr val="DC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485876" y="2700527"/>
            <a:ext cx="14604" cy="8890"/>
          </a:xfrm>
          <a:custGeom>
            <a:avLst/>
            <a:gdLst/>
            <a:ahLst/>
            <a:cxnLst/>
            <a:rect l="l" t="t" r="r" b="b"/>
            <a:pathLst>
              <a:path w="14605" h="8889">
                <a:moveTo>
                  <a:pt x="2793" y="0"/>
                </a:moveTo>
                <a:lnTo>
                  <a:pt x="0" y="1777"/>
                </a:lnTo>
                <a:lnTo>
                  <a:pt x="1269" y="4952"/>
                </a:lnTo>
                <a:lnTo>
                  <a:pt x="11683" y="8635"/>
                </a:lnTo>
                <a:lnTo>
                  <a:pt x="14604" y="6984"/>
                </a:lnTo>
                <a:lnTo>
                  <a:pt x="13334" y="3682"/>
                </a:lnTo>
                <a:lnTo>
                  <a:pt x="2793" y="0"/>
                </a:lnTo>
                <a:close/>
              </a:path>
            </a:pathLst>
          </a:custGeom>
          <a:solidFill>
            <a:srgbClr val="DC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482828" y="2715767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2539" y="0"/>
                </a:moveTo>
                <a:lnTo>
                  <a:pt x="0" y="1397"/>
                </a:lnTo>
                <a:lnTo>
                  <a:pt x="1142" y="4064"/>
                </a:lnTo>
                <a:lnTo>
                  <a:pt x="10540" y="7239"/>
                </a:lnTo>
                <a:lnTo>
                  <a:pt x="13080" y="5715"/>
                </a:lnTo>
                <a:lnTo>
                  <a:pt x="11937" y="3048"/>
                </a:lnTo>
                <a:lnTo>
                  <a:pt x="2539" y="0"/>
                </a:lnTo>
                <a:close/>
              </a:path>
            </a:pathLst>
          </a:custGeom>
          <a:solidFill>
            <a:srgbClr val="DC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478256" y="2729483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2540" y="0"/>
                </a:moveTo>
                <a:lnTo>
                  <a:pt x="0" y="1397"/>
                </a:lnTo>
                <a:lnTo>
                  <a:pt x="1142" y="4191"/>
                </a:lnTo>
                <a:lnTo>
                  <a:pt x="10667" y="7239"/>
                </a:lnTo>
                <a:lnTo>
                  <a:pt x="13080" y="5715"/>
                </a:lnTo>
                <a:lnTo>
                  <a:pt x="11938" y="3175"/>
                </a:lnTo>
                <a:lnTo>
                  <a:pt x="2540" y="0"/>
                </a:lnTo>
                <a:close/>
              </a:path>
            </a:pathLst>
          </a:custGeom>
          <a:solidFill>
            <a:srgbClr val="DC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3473684" y="2743199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89">
                <a:moveTo>
                  <a:pt x="2539" y="0"/>
                </a:moveTo>
                <a:lnTo>
                  <a:pt x="0" y="1777"/>
                </a:lnTo>
                <a:lnTo>
                  <a:pt x="1142" y="4952"/>
                </a:lnTo>
                <a:lnTo>
                  <a:pt x="10540" y="8635"/>
                </a:lnTo>
                <a:lnTo>
                  <a:pt x="13080" y="6857"/>
                </a:lnTo>
                <a:lnTo>
                  <a:pt x="11937" y="3682"/>
                </a:lnTo>
                <a:lnTo>
                  <a:pt x="2539" y="0"/>
                </a:lnTo>
                <a:close/>
              </a:path>
            </a:pathLst>
          </a:custGeom>
          <a:solidFill>
            <a:srgbClr val="DC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469112" y="2756915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89">
                <a:moveTo>
                  <a:pt x="2667" y="0"/>
                </a:moveTo>
                <a:lnTo>
                  <a:pt x="0" y="1777"/>
                </a:lnTo>
                <a:lnTo>
                  <a:pt x="1270" y="4952"/>
                </a:lnTo>
                <a:lnTo>
                  <a:pt x="10541" y="8636"/>
                </a:lnTo>
                <a:lnTo>
                  <a:pt x="13207" y="6985"/>
                </a:lnTo>
                <a:lnTo>
                  <a:pt x="12065" y="3683"/>
                </a:lnTo>
                <a:lnTo>
                  <a:pt x="2667" y="0"/>
                </a:lnTo>
                <a:close/>
              </a:path>
            </a:pathLst>
          </a:custGeom>
          <a:solidFill>
            <a:srgbClr val="DC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464539" y="2770631"/>
            <a:ext cx="13335" cy="8890"/>
          </a:xfrm>
          <a:custGeom>
            <a:avLst/>
            <a:gdLst/>
            <a:ahLst/>
            <a:cxnLst/>
            <a:rect l="l" t="t" r="r" b="b"/>
            <a:pathLst>
              <a:path w="13334" h="8889">
                <a:moveTo>
                  <a:pt x="2540" y="0"/>
                </a:moveTo>
                <a:lnTo>
                  <a:pt x="0" y="1650"/>
                </a:lnTo>
                <a:lnTo>
                  <a:pt x="1142" y="4952"/>
                </a:lnTo>
                <a:lnTo>
                  <a:pt x="10540" y="8635"/>
                </a:lnTo>
                <a:lnTo>
                  <a:pt x="13080" y="6984"/>
                </a:lnTo>
                <a:lnTo>
                  <a:pt x="11938" y="3682"/>
                </a:lnTo>
                <a:lnTo>
                  <a:pt x="2540" y="0"/>
                </a:lnTo>
                <a:close/>
              </a:path>
            </a:pathLst>
          </a:custGeom>
          <a:solidFill>
            <a:srgbClr val="DC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3459967" y="2785871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2540" y="0"/>
                </a:moveTo>
                <a:lnTo>
                  <a:pt x="0" y="1396"/>
                </a:lnTo>
                <a:lnTo>
                  <a:pt x="1143" y="4063"/>
                </a:lnTo>
                <a:lnTo>
                  <a:pt x="10541" y="7238"/>
                </a:lnTo>
                <a:lnTo>
                  <a:pt x="13080" y="5841"/>
                </a:lnTo>
                <a:lnTo>
                  <a:pt x="11938" y="3047"/>
                </a:lnTo>
                <a:lnTo>
                  <a:pt x="2540" y="0"/>
                </a:lnTo>
                <a:close/>
              </a:path>
            </a:pathLst>
          </a:custGeom>
          <a:solidFill>
            <a:srgbClr val="DC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3455395" y="2799587"/>
            <a:ext cx="13335" cy="7620"/>
          </a:xfrm>
          <a:custGeom>
            <a:avLst/>
            <a:gdLst/>
            <a:ahLst/>
            <a:cxnLst/>
            <a:rect l="l" t="t" r="r" b="b"/>
            <a:pathLst>
              <a:path w="13334" h="7619">
                <a:moveTo>
                  <a:pt x="2540" y="0"/>
                </a:moveTo>
                <a:lnTo>
                  <a:pt x="0" y="1524"/>
                </a:lnTo>
                <a:lnTo>
                  <a:pt x="1142" y="4064"/>
                </a:lnTo>
                <a:lnTo>
                  <a:pt x="10540" y="7239"/>
                </a:lnTo>
                <a:lnTo>
                  <a:pt x="13080" y="5715"/>
                </a:lnTo>
                <a:lnTo>
                  <a:pt x="11938" y="3048"/>
                </a:lnTo>
                <a:lnTo>
                  <a:pt x="2540" y="0"/>
                </a:lnTo>
                <a:close/>
              </a:path>
            </a:pathLst>
          </a:custGeom>
          <a:solidFill>
            <a:srgbClr val="DC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450823" y="2813303"/>
            <a:ext cx="13970" cy="8890"/>
          </a:xfrm>
          <a:custGeom>
            <a:avLst/>
            <a:gdLst/>
            <a:ahLst/>
            <a:cxnLst/>
            <a:rect l="l" t="t" r="r" b="b"/>
            <a:pathLst>
              <a:path w="13969" h="8889">
                <a:moveTo>
                  <a:pt x="2667" y="0"/>
                </a:moveTo>
                <a:lnTo>
                  <a:pt x="0" y="1777"/>
                </a:lnTo>
                <a:lnTo>
                  <a:pt x="1143" y="4952"/>
                </a:lnTo>
                <a:lnTo>
                  <a:pt x="11049" y="8635"/>
                </a:lnTo>
                <a:lnTo>
                  <a:pt x="13716" y="6857"/>
                </a:lnTo>
                <a:lnTo>
                  <a:pt x="12446" y="3682"/>
                </a:lnTo>
                <a:lnTo>
                  <a:pt x="2667" y="0"/>
                </a:lnTo>
                <a:close/>
              </a:path>
            </a:pathLst>
          </a:custGeom>
          <a:solidFill>
            <a:srgbClr val="DC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443838" y="2754629"/>
            <a:ext cx="167005" cy="61594"/>
          </a:xfrm>
          <a:custGeom>
            <a:avLst/>
            <a:gdLst/>
            <a:ahLst/>
            <a:cxnLst/>
            <a:rect l="l" t="t" r="r" b="b"/>
            <a:pathLst>
              <a:path w="167005" h="61594">
                <a:moveTo>
                  <a:pt x="0" y="0"/>
                </a:moveTo>
                <a:lnTo>
                  <a:pt x="35814" y="20320"/>
                </a:lnTo>
                <a:lnTo>
                  <a:pt x="39116" y="21462"/>
                </a:lnTo>
                <a:lnTo>
                  <a:pt x="9017" y="22225"/>
                </a:lnTo>
                <a:lnTo>
                  <a:pt x="8128" y="22732"/>
                </a:lnTo>
                <a:lnTo>
                  <a:pt x="7747" y="24383"/>
                </a:lnTo>
                <a:lnTo>
                  <a:pt x="11557" y="27050"/>
                </a:lnTo>
                <a:lnTo>
                  <a:pt x="65151" y="37719"/>
                </a:lnTo>
                <a:lnTo>
                  <a:pt x="94742" y="39624"/>
                </a:lnTo>
                <a:lnTo>
                  <a:pt x="105282" y="42291"/>
                </a:lnTo>
                <a:lnTo>
                  <a:pt x="123825" y="48513"/>
                </a:lnTo>
                <a:lnTo>
                  <a:pt x="144272" y="55752"/>
                </a:lnTo>
                <a:lnTo>
                  <a:pt x="160147" y="61086"/>
                </a:lnTo>
                <a:lnTo>
                  <a:pt x="166751" y="57911"/>
                </a:lnTo>
                <a:lnTo>
                  <a:pt x="166370" y="46227"/>
                </a:lnTo>
                <a:lnTo>
                  <a:pt x="163068" y="33654"/>
                </a:lnTo>
                <a:lnTo>
                  <a:pt x="161163" y="27812"/>
                </a:lnTo>
                <a:lnTo>
                  <a:pt x="149605" y="24637"/>
                </a:lnTo>
                <a:lnTo>
                  <a:pt x="134112" y="20700"/>
                </a:lnTo>
                <a:lnTo>
                  <a:pt x="119507" y="16255"/>
                </a:lnTo>
                <a:lnTo>
                  <a:pt x="111125" y="11937"/>
                </a:lnTo>
                <a:lnTo>
                  <a:pt x="110490" y="11175"/>
                </a:lnTo>
                <a:lnTo>
                  <a:pt x="38862" y="11175"/>
                </a:lnTo>
                <a:lnTo>
                  <a:pt x="22859" y="5714"/>
                </a:lnTo>
                <a:lnTo>
                  <a:pt x="11049" y="2031"/>
                </a:lnTo>
                <a:lnTo>
                  <a:pt x="3937" y="253"/>
                </a:lnTo>
                <a:lnTo>
                  <a:pt x="0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438632" y="2740913"/>
            <a:ext cx="116205" cy="25400"/>
          </a:xfrm>
          <a:custGeom>
            <a:avLst/>
            <a:gdLst/>
            <a:ahLst/>
            <a:cxnLst/>
            <a:rect l="l" t="t" r="r" b="b"/>
            <a:pathLst>
              <a:path w="116205" h="25400">
                <a:moveTo>
                  <a:pt x="11683" y="0"/>
                </a:moveTo>
                <a:lnTo>
                  <a:pt x="6984" y="126"/>
                </a:lnTo>
                <a:lnTo>
                  <a:pt x="0" y="3428"/>
                </a:lnTo>
                <a:lnTo>
                  <a:pt x="7365" y="6730"/>
                </a:lnTo>
                <a:lnTo>
                  <a:pt x="44069" y="24892"/>
                </a:lnTo>
                <a:lnTo>
                  <a:pt x="115696" y="24892"/>
                </a:lnTo>
                <a:lnTo>
                  <a:pt x="104394" y="10795"/>
                </a:lnTo>
                <a:lnTo>
                  <a:pt x="103758" y="10160"/>
                </a:lnTo>
                <a:lnTo>
                  <a:pt x="48894" y="10160"/>
                </a:lnTo>
                <a:lnTo>
                  <a:pt x="32130" y="5079"/>
                </a:lnTo>
                <a:lnTo>
                  <a:pt x="19557" y="1650"/>
                </a:lnTo>
                <a:lnTo>
                  <a:pt x="11683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3453617" y="2730118"/>
            <a:ext cx="88900" cy="20955"/>
          </a:xfrm>
          <a:custGeom>
            <a:avLst/>
            <a:gdLst/>
            <a:ahLst/>
            <a:cxnLst/>
            <a:rect l="l" t="t" r="r" b="b"/>
            <a:pathLst>
              <a:path w="88900" h="20955">
                <a:moveTo>
                  <a:pt x="0" y="0"/>
                </a:moveTo>
                <a:lnTo>
                  <a:pt x="3555" y="6096"/>
                </a:lnTo>
                <a:lnTo>
                  <a:pt x="33909" y="20955"/>
                </a:lnTo>
                <a:lnTo>
                  <a:pt x="88773" y="20955"/>
                </a:lnTo>
                <a:lnTo>
                  <a:pt x="84963" y="16510"/>
                </a:lnTo>
                <a:lnTo>
                  <a:pt x="56261" y="16510"/>
                </a:lnTo>
                <a:lnTo>
                  <a:pt x="48641" y="14605"/>
                </a:lnTo>
                <a:lnTo>
                  <a:pt x="34671" y="9779"/>
                </a:lnTo>
                <a:lnTo>
                  <a:pt x="20193" y="4572"/>
                </a:lnTo>
                <a:lnTo>
                  <a:pt x="10795" y="1650"/>
                </a:lnTo>
                <a:lnTo>
                  <a:pt x="0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3491083" y="2720339"/>
            <a:ext cx="47625" cy="26670"/>
          </a:xfrm>
          <a:custGeom>
            <a:avLst/>
            <a:gdLst/>
            <a:ahLst/>
            <a:cxnLst/>
            <a:rect l="l" t="t" r="r" b="b"/>
            <a:pathLst>
              <a:path w="47625" h="26669">
                <a:moveTo>
                  <a:pt x="4953" y="0"/>
                </a:moveTo>
                <a:lnTo>
                  <a:pt x="380" y="1016"/>
                </a:lnTo>
                <a:lnTo>
                  <a:pt x="0" y="3810"/>
                </a:lnTo>
                <a:lnTo>
                  <a:pt x="4699" y="7747"/>
                </a:lnTo>
                <a:lnTo>
                  <a:pt x="9271" y="12192"/>
                </a:lnTo>
                <a:lnTo>
                  <a:pt x="14859" y="18288"/>
                </a:lnTo>
                <a:lnTo>
                  <a:pt x="18796" y="23622"/>
                </a:lnTo>
                <a:lnTo>
                  <a:pt x="18796" y="26289"/>
                </a:lnTo>
                <a:lnTo>
                  <a:pt x="47498" y="26289"/>
                </a:lnTo>
                <a:lnTo>
                  <a:pt x="44830" y="23241"/>
                </a:lnTo>
                <a:lnTo>
                  <a:pt x="38861" y="18161"/>
                </a:lnTo>
                <a:lnTo>
                  <a:pt x="21209" y="7366"/>
                </a:lnTo>
                <a:lnTo>
                  <a:pt x="11303" y="1904"/>
                </a:lnTo>
                <a:lnTo>
                  <a:pt x="4953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3536167" y="2758439"/>
            <a:ext cx="39370" cy="62230"/>
          </a:xfrm>
          <a:custGeom>
            <a:avLst/>
            <a:gdLst/>
            <a:ahLst/>
            <a:cxnLst/>
            <a:rect l="l" t="t" r="r" b="b"/>
            <a:pathLst>
              <a:path w="39369" h="62230">
                <a:moveTo>
                  <a:pt x="15113" y="0"/>
                </a:moveTo>
                <a:lnTo>
                  <a:pt x="0" y="52959"/>
                </a:lnTo>
                <a:lnTo>
                  <a:pt x="30226" y="62229"/>
                </a:lnTo>
                <a:lnTo>
                  <a:pt x="39370" y="6223"/>
                </a:lnTo>
                <a:lnTo>
                  <a:pt x="1511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3554456" y="2752216"/>
            <a:ext cx="128270" cy="81280"/>
          </a:xfrm>
          <a:custGeom>
            <a:avLst/>
            <a:gdLst/>
            <a:ahLst/>
            <a:cxnLst/>
            <a:rect l="l" t="t" r="r" b="b"/>
            <a:pathLst>
              <a:path w="128269" h="81280">
                <a:moveTo>
                  <a:pt x="40513" y="0"/>
                </a:moveTo>
                <a:lnTo>
                  <a:pt x="20320" y="635"/>
                </a:lnTo>
                <a:lnTo>
                  <a:pt x="11049" y="4825"/>
                </a:lnTo>
                <a:lnTo>
                  <a:pt x="10159" y="20700"/>
                </a:lnTo>
                <a:lnTo>
                  <a:pt x="8255" y="41656"/>
                </a:lnTo>
                <a:lnTo>
                  <a:pt x="4953" y="61849"/>
                </a:lnTo>
                <a:lnTo>
                  <a:pt x="0" y="75692"/>
                </a:lnTo>
                <a:lnTo>
                  <a:pt x="29336" y="81025"/>
                </a:lnTo>
                <a:lnTo>
                  <a:pt x="95123" y="80772"/>
                </a:lnTo>
                <a:lnTo>
                  <a:pt x="127634" y="53721"/>
                </a:lnTo>
                <a:lnTo>
                  <a:pt x="128015" y="32258"/>
                </a:lnTo>
                <a:lnTo>
                  <a:pt x="123951" y="635"/>
                </a:lnTo>
                <a:lnTo>
                  <a:pt x="62230" y="635"/>
                </a:lnTo>
                <a:lnTo>
                  <a:pt x="40513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616686" y="2610611"/>
            <a:ext cx="62230" cy="142240"/>
          </a:xfrm>
          <a:custGeom>
            <a:avLst/>
            <a:gdLst/>
            <a:ahLst/>
            <a:cxnLst/>
            <a:rect l="l" t="t" r="r" b="b"/>
            <a:pathLst>
              <a:path w="62230" h="142239">
                <a:moveTo>
                  <a:pt x="15494" y="0"/>
                </a:moveTo>
                <a:lnTo>
                  <a:pt x="30860" y="103886"/>
                </a:lnTo>
                <a:lnTo>
                  <a:pt x="23875" y="127000"/>
                </a:lnTo>
                <a:lnTo>
                  <a:pt x="19176" y="137922"/>
                </a:lnTo>
                <a:lnTo>
                  <a:pt x="16001" y="141477"/>
                </a:lnTo>
                <a:lnTo>
                  <a:pt x="13334" y="142113"/>
                </a:lnTo>
                <a:lnTo>
                  <a:pt x="0" y="142240"/>
                </a:lnTo>
                <a:lnTo>
                  <a:pt x="61721" y="142240"/>
                </a:lnTo>
                <a:lnTo>
                  <a:pt x="61086" y="137032"/>
                </a:lnTo>
                <a:lnTo>
                  <a:pt x="48767" y="87629"/>
                </a:lnTo>
                <a:lnTo>
                  <a:pt x="32257" y="37846"/>
                </a:lnTo>
                <a:lnTo>
                  <a:pt x="15494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275588" y="3299459"/>
            <a:ext cx="0" cy="539115"/>
          </a:xfrm>
          <a:custGeom>
            <a:avLst/>
            <a:gdLst/>
            <a:ahLst/>
            <a:cxnLst/>
            <a:rect l="l" t="t" r="r" b="b"/>
            <a:pathLst>
              <a:path h="539114">
                <a:moveTo>
                  <a:pt x="0" y="0"/>
                </a:moveTo>
                <a:lnTo>
                  <a:pt x="0" y="538988"/>
                </a:lnTo>
              </a:path>
            </a:pathLst>
          </a:custGeom>
          <a:ln w="33528">
            <a:solidFill>
              <a:srgbClr val="3D2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144267" y="3299459"/>
            <a:ext cx="0" cy="539115"/>
          </a:xfrm>
          <a:custGeom>
            <a:avLst/>
            <a:gdLst/>
            <a:ahLst/>
            <a:cxnLst/>
            <a:rect l="l" t="t" r="r" b="b"/>
            <a:pathLst>
              <a:path h="539114">
                <a:moveTo>
                  <a:pt x="0" y="0"/>
                </a:moveTo>
                <a:lnTo>
                  <a:pt x="0" y="538988"/>
                </a:lnTo>
              </a:path>
            </a:pathLst>
          </a:custGeom>
          <a:ln w="33528">
            <a:solidFill>
              <a:srgbClr val="3D2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97408" y="2186939"/>
            <a:ext cx="624840" cy="167792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287523" y="2919983"/>
            <a:ext cx="131063" cy="24841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388107" y="3683507"/>
            <a:ext cx="224028" cy="17830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028444" y="2438399"/>
            <a:ext cx="283463" cy="35661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377439" y="3008375"/>
            <a:ext cx="172085" cy="735965"/>
          </a:xfrm>
          <a:custGeom>
            <a:avLst/>
            <a:gdLst/>
            <a:ahLst/>
            <a:cxnLst/>
            <a:rect l="l" t="t" r="r" b="b"/>
            <a:pathLst>
              <a:path w="172085" h="735964">
                <a:moveTo>
                  <a:pt x="102616" y="0"/>
                </a:moveTo>
                <a:lnTo>
                  <a:pt x="0" y="109727"/>
                </a:lnTo>
                <a:lnTo>
                  <a:pt x="2921" y="128270"/>
                </a:lnTo>
                <a:lnTo>
                  <a:pt x="10033" y="166115"/>
                </a:lnTo>
                <a:lnTo>
                  <a:pt x="18415" y="211200"/>
                </a:lnTo>
                <a:lnTo>
                  <a:pt x="25273" y="251332"/>
                </a:lnTo>
                <a:lnTo>
                  <a:pt x="32893" y="313181"/>
                </a:lnTo>
                <a:lnTo>
                  <a:pt x="40132" y="385445"/>
                </a:lnTo>
                <a:lnTo>
                  <a:pt x="45847" y="447039"/>
                </a:lnTo>
                <a:lnTo>
                  <a:pt x="48768" y="476884"/>
                </a:lnTo>
                <a:lnTo>
                  <a:pt x="53212" y="534670"/>
                </a:lnTo>
                <a:lnTo>
                  <a:pt x="55499" y="621791"/>
                </a:lnTo>
                <a:lnTo>
                  <a:pt x="56515" y="701293"/>
                </a:lnTo>
                <a:lnTo>
                  <a:pt x="56642" y="735964"/>
                </a:lnTo>
                <a:lnTo>
                  <a:pt x="148844" y="733932"/>
                </a:lnTo>
                <a:lnTo>
                  <a:pt x="171069" y="733678"/>
                </a:lnTo>
                <a:lnTo>
                  <a:pt x="171704" y="718057"/>
                </a:lnTo>
                <a:lnTo>
                  <a:pt x="167512" y="675893"/>
                </a:lnTo>
                <a:lnTo>
                  <a:pt x="159766" y="614552"/>
                </a:lnTo>
                <a:lnTo>
                  <a:pt x="149733" y="541654"/>
                </a:lnTo>
                <a:lnTo>
                  <a:pt x="138937" y="464438"/>
                </a:lnTo>
                <a:lnTo>
                  <a:pt x="128524" y="390398"/>
                </a:lnTo>
                <a:lnTo>
                  <a:pt x="119761" y="327025"/>
                </a:lnTo>
                <a:lnTo>
                  <a:pt x="114046" y="281558"/>
                </a:lnTo>
                <a:lnTo>
                  <a:pt x="112776" y="261620"/>
                </a:lnTo>
                <a:lnTo>
                  <a:pt x="112776" y="214883"/>
                </a:lnTo>
                <a:lnTo>
                  <a:pt x="109093" y="125475"/>
                </a:lnTo>
                <a:lnTo>
                  <a:pt x="104775" y="38861"/>
                </a:lnTo>
                <a:lnTo>
                  <a:pt x="102616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385060" y="3058667"/>
            <a:ext cx="241935" cy="713105"/>
          </a:xfrm>
          <a:custGeom>
            <a:avLst/>
            <a:gdLst/>
            <a:ahLst/>
            <a:cxnLst/>
            <a:rect l="l" t="t" r="r" b="b"/>
            <a:pathLst>
              <a:path w="241935" h="713104">
                <a:moveTo>
                  <a:pt x="169417" y="0"/>
                </a:moveTo>
                <a:lnTo>
                  <a:pt x="0" y="11811"/>
                </a:lnTo>
                <a:lnTo>
                  <a:pt x="1777" y="29464"/>
                </a:lnTo>
                <a:lnTo>
                  <a:pt x="14477" y="101473"/>
                </a:lnTo>
                <a:lnTo>
                  <a:pt x="25018" y="146431"/>
                </a:lnTo>
                <a:lnTo>
                  <a:pt x="37591" y="197231"/>
                </a:lnTo>
                <a:lnTo>
                  <a:pt x="51181" y="250951"/>
                </a:lnTo>
                <a:lnTo>
                  <a:pt x="64896" y="304546"/>
                </a:lnTo>
                <a:lnTo>
                  <a:pt x="77596" y="354838"/>
                </a:lnTo>
                <a:lnTo>
                  <a:pt x="88391" y="399034"/>
                </a:lnTo>
                <a:lnTo>
                  <a:pt x="102742" y="496570"/>
                </a:lnTo>
                <a:lnTo>
                  <a:pt x="111759" y="567436"/>
                </a:lnTo>
                <a:lnTo>
                  <a:pt x="120268" y="635508"/>
                </a:lnTo>
                <a:lnTo>
                  <a:pt x="127126" y="687451"/>
                </a:lnTo>
                <a:lnTo>
                  <a:pt x="131317" y="710057"/>
                </a:lnTo>
                <a:lnTo>
                  <a:pt x="149606" y="713105"/>
                </a:lnTo>
                <a:lnTo>
                  <a:pt x="184657" y="711454"/>
                </a:lnTo>
                <a:lnTo>
                  <a:pt x="219582" y="706374"/>
                </a:lnTo>
                <a:lnTo>
                  <a:pt x="237616" y="699643"/>
                </a:lnTo>
                <a:lnTo>
                  <a:pt x="241807" y="669798"/>
                </a:lnTo>
                <a:lnTo>
                  <a:pt x="239902" y="616966"/>
                </a:lnTo>
                <a:lnTo>
                  <a:pt x="234060" y="551815"/>
                </a:lnTo>
                <a:lnTo>
                  <a:pt x="226567" y="485013"/>
                </a:lnTo>
                <a:lnTo>
                  <a:pt x="219582" y="427609"/>
                </a:lnTo>
                <a:lnTo>
                  <a:pt x="215645" y="390271"/>
                </a:lnTo>
                <a:lnTo>
                  <a:pt x="210565" y="334391"/>
                </a:lnTo>
                <a:lnTo>
                  <a:pt x="205104" y="282701"/>
                </a:lnTo>
                <a:lnTo>
                  <a:pt x="199516" y="235331"/>
                </a:lnTo>
                <a:lnTo>
                  <a:pt x="194817" y="191897"/>
                </a:lnTo>
                <a:lnTo>
                  <a:pt x="191262" y="152400"/>
                </a:lnTo>
                <a:lnTo>
                  <a:pt x="191769" y="137033"/>
                </a:lnTo>
                <a:lnTo>
                  <a:pt x="195579" y="98044"/>
                </a:lnTo>
                <a:lnTo>
                  <a:pt x="195960" y="83566"/>
                </a:lnTo>
                <a:lnTo>
                  <a:pt x="191134" y="56388"/>
                </a:lnTo>
                <a:lnTo>
                  <a:pt x="183387" y="36575"/>
                </a:lnTo>
                <a:lnTo>
                  <a:pt x="175259" y="19304"/>
                </a:lnTo>
                <a:lnTo>
                  <a:pt x="169417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253995" y="2627375"/>
            <a:ext cx="344170" cy="548640"/>
          </a:xfrm>
          <a:custGeom>
            <a:avLst/>
            <a:gdLst/>
            <a:ahLst/>
            <a:cxnLst/>
            <a:rect l="l" t="t" r="r" b="b"/>
            <a:pathLst>
              <a:path w="344169" h="548639">
                <a:moveTo>
                  <a:pt x="23876" y="0"/>
                </a:moveTo>
                <a:lnTo>
                  <a:pt x="23622" y="3809"/>
                </a:lnTo>
                <a:lnTo>
                  <a:pt x="21590" y="15493"/>
                </a:lnTo>
                <a:lnTo>
                  <a:pt x="16256" y="35559"/>
                </a:lnTo>
                <a:lnTo>
                  <a:pt x="6350" y="64642"/>
                </a:lnTo>
                <a:lnTo>
                  <a:pt x="0" y="106552"/>
                </a:lnTo>
                <a:lnTo>
                  <a:pt x="2540" y="154812"/>
                </a:lnTo>
                <a:lnTo>
                  <a:pt x="8128" y="194690"/>
                </a:lnTo>
                <a:lnTo>
                  <a:pt x="41910" y="253873"/>
                </a:lnTo>
                <a:lnTo>
                  <a:pt x="66293" y="287147"/>
                </a:lnTo>
                <a:lnTo>
                  <a:pt x="84201" y="310641"/>
                </a:lnTo>
                <a:lnTo>
                  <a:pt x="108585" y="358139"/>
                </a:lnTo>
                <a:lnTo>
                  <a:pt x="124587" y="419988"/>
                </a:lnTo>
                <a:lnTo>
                  <a:pt x="135381" y="481710"/>
                </a:lnTo>
                <a:lnTo>
                  <a:pt x="144526" y="529208"/>
                </a:lnTo>
                <a:lnTo>
                  <a:pt x="155448" y="548131"/>
                </a:lnTo>
                <a:lnTo>
                  <a:pt x="233553" y="536955"/>
                </a:lnTo>
                <a:lnTo>
                  <a:pt x="292989" y="512190"/>
                </a:lnTo>
                <a:lnTo>
                  <a:pt x="330835" y="487552"/>
                </a:lnTo>
                <a:lnTo>
                  <a:pt x="344170" y="476250"/>
                </a:lnTo>
                <a:lnTo>
                  <a:pt x="331597" y="397509"/>
                </a:lnTo>
                <a:lnTo>
                  <a:pt x="313309" y="329691"/>
                </a:lnTo>
                <a:lnTo>
                  <a:pt x="293370" y="275208"/>
                </a:lnTo>
                <a:lnTo>
                  <a:pt x="275844" y="236600"/>
                </a:lnTo>
                <a:lnTo>
                  <a:pt x="248285" y="187959"/>
                </a:lnTo>
                <a:lnTo>
                  <a:pt x="216535" y="139700"/>
                </a:lnTo>
                <a:lnTo>
                  <a:pt x="174244" y="87249"/>
                </a:lnTo>
                <a:lnTo>
                  <a:pt x="125856" y="46481"/>
                </a:lnTo>
                <a:lnTo>
                  <a:pt x="89154" y="26034"/>
                </a:lnTo>
                <a:lnTo>
                  <a:pt x="64389" y="14604"/>
                </a:lnTo>
                <a:lnTo>
                  <a:pt x="23876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414016" y="3011423"/>
            <a:ext cx="97155" cy="47625"/>
          </a:xfrm>
          <a:custGeom>
            <a:avLst/>
            <a:gdLst/>
            <a:ahLst/>
            <a:cxnLst/>
            <a:rect l="l" t="t" r="r" b="b"/>
            <a:pathLst>
              <a:path w="97155" h="47625">
                <a:moveTo>
                  <a:pt x="95250" y="0"/>
                </a:moveTo>
                <a:lnTo>
                  <a:pt x="0" y="3936"/>
                </a:lnTo>
                <a:lnTo>
                  <a:pt x="1904" y="43179"/>
                </a:lnTo>
                <a:lnTo>
                  <a:pt x="97154" y="47116"/>
                </a:lnTo>
                <a:lnTo>
                  <a:pt x="95250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431036" y="2484119"/>
            <a:ext cx="141605" cy="320040"/>
          </a:xfrm>
          <a:custGeom>
            <a:avLst/>
            <a:gdLst/>
            <a:ahLst/>
            <a:cxnLst/>
            <a:rect l="l" t="t" r="r" b="b"/>
            <a:pathLst>
              <a:path w="141605" h="320039">
                <a:moveTo>
                  <a:pt x="55625" y="0"/>
                </a:moveTo>
                <a:lnTo>
                  <a:pt x="17144" y="37973"/>
                </a:lnTo>
                <a:lnTo>
                  <a:pt x="0" y="127254"/>
                </a:lnTo>
                <a:lnTo>
                  <a:pt x="5333" y="188849"/>
                </a:lnTo>
                <a:lnTo>
                  <a:pt x="17652" y="247523"/>
                </a:lnTo>
                <a:lnTo>
                  <a:pt x="32892" y="294259"/>
                </a:lnTo>
                <a:lnTo>
                  <a:pt x="47243" y="319532"/>
                </a:lnTo>
                <a:lnTo>
                  <a:pt x="70103" y="297561"/>
                </a:lnTo>
                <a:lnTo>
                  <a:pt x="101472" y="264160"/>
                </a:lnTo>
                <a:lnTo>
                  <a:pt x="129285" y="233680"/>
                </a:lnTo>
                <a:lnTo>
                  <a:pt x="141223" y="220345"/>
                </a:lnTo>
                <a:lnTo>
                  <a:pt x="55625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737360" y="3360419"/>
            <a:ext cx="80645" cy="406400"/>
          </a:xfrm>
          <a:custGeom>
            <a:avLst/>
            <a:gdLst/>
            <a:ahLst/>
            <a:cxnLst/>
            <a:rect l="l" t="t" r="r" b="b"/>
            <a:pathLst>
              <a:path w="80644" h="406400">
                <a:moveTo>
                  <a:pt x="78993" y="0"/>
                </a:moveTo>
                <a:lnTo>
                  <a:pt x="4444" y="0"/>
                </a:lnTo>
                <a:lnTo>
                  <a:pt x="3301" y="5969"/>
                </a:lnTo>
                <a:lnTo>
                  <a:pt x="1142" y="21717"/>
                </a:lnTo>
                <a:lnTo>
                  <a:pt x="0" y="43815"/>
                </a:lnTo>
                <a:lnTo>
                  <a:pt x="1777" y="68961"/>
                </a:lnTo>
                <a:lnTo>
                  <a:pt x="3301" y="84836"/>
                </a:lnTo>
                <a:lnTo>
                  <a:pt x="3428" y="124587"/>
                </a:lnTo>
                <a:lnTo>
                  <a:pt x="4444" y="155448"/>
                </a:lnTo>
                <a:lnTo>
                  <a:pt x="7112" y="195326"/>
                </a:lnTo>
                <a:lnTo>
                  <a:pt x="10287" y="236728"/>
                </a:lnTo>
                <a:lnTo>
                  <a:pt x="12445" y="272034"/>
                </a:lnTo>
                <a:lnTo>
                  <a:pt x="12191" y="293497"/>
                </a:lnTo>
                <a:lnTo>
                  <a:pt x="10794" y="307340"/>
                </a:lnTo>
                <a:lnTo>
                  <a:pt x="9906" y="324358"/>
                </a:lnTo>
                <a:lnTo>
                  <a:pt x="9778" y="339598"/>
                </a:lnTo>
                <a:lnTo>
                  <a:pt x="9651" y="369316"/>
                </a:lnTo>
                <a:lnTo>
                  <a:pt x="16001" y="390779"/>
                </a:lnTo>
                <a:lnTo>
                  <a:pt x="30860" y="402844"/>
                </a:lnTo>
                <a:lnTo>
                  <a:pt x="48259" y="406273"/>
                </a:lnTo>
                <a:lnTo>
                  <a:pt x="62102" y="401955"/>
                </a:lnTo>
                <a:lnTo>
                  <a:pt x="67056" y="391414"/>
                </a:lnTo>
                <a:lnTo>
                  <a:pt x="65023" y="376809"/>
                </a:lnTo>
                <a:lnTo>
                  <a:pt x="59562" y="359283"/>
                </a:lnTo>
                <a:lnTo>
                  <a:pt x="54228" y="339598"/>
                </a:lnTo>
                <a:lnTo>
                  <a:pt x="50926" y="321437"/>
                </a:lnTo>
                <a:lnTo>
                  <a:pt x="50545" y="302641"/>
                </a:lnTo>
                <a:lnTo>
                  <a:pt x="54482" y="275209"/>
                </a:lnTo>
                <a:lnTo>
                  <a:pt x="64642" y="231267"/>
                </a:lnTo>
                <a:lnTo>
                  <a:pt x="74802" y="179451"/>
                </a:lnTo>
                <a:lnTo>
                  <a:pt x="79375" y="135636"/>
                </a:lnTo>
                <a:lnTo>
                  <a:pt x="80517" y="102362"/>
                </a:lnTo>
                <a:lnTo>
                  <a:pt x="80390" y="82423"/>
                </a:lnTo>
                <a:lnTo>
                  <a:pt x="79247" y="68453"/>
                </a:lnTo>
                <a:lnTo>
                  <a:pt x="77215" y="50292"/>
                </a:lnTo>
                <a:lnTo>
                  <a:pt x="76453" y="27686"/>
                </a:lnTo>
                <a:lnTo>
                  <a:pt x="78993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738883" y="3671315"/>
            <a:ext cx="70104" cy="13563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607819" y="3364991"/>
            <a:ext cx="109855" cy="407034"/>
          </a:xfrm>
          <a:custGeom>
            <a:avLst/>
            <a:gdLst/>
            <a:ahLst/>
            <a:cxnLst/>
            <a:rect l="l" t="t" r="r" b="b"/>
            <a:pathLst>
              <a:path w="109855" h="407035">
                <a:moveTo>
                  <a:pt x="33655" y="0"/>
                </a:moveTo>
                <a:lnTo>
                  <a:pt x="32893" y="27813"/>
                </a:lnTo>
                <a:lnTo>
                  <a:pt x="29591" y="50165"/>
                </a:lnTo>
                <a:lnTo>
                  <a:pt x="25400" y="67818"/>
                </a:lnTo>
                <a:lnTo>
                  <a:pt x="22606" y="81661"/>
                </a:lnTo>
                <a:lnTo>
                  <a:pt x="20193" y="101219"/>
                </a:lnTo>
                <a:lnTo>
                  <a:pt x="17526" y="134366"/>
                </a:lnTo>
                <a:lnTo>
                  <a:pt x="16891" y="178435"/>
                </a:lnTo>
                <a:lnTo>
                  <a:pt x="21209" y="231140"/>
                </a:lnTo>
                <a:lnTo>
                  <a:pt x="26162" y="275844"/>
                </a:lnTo>
                <a:lnTo>
                  <a:pt x="26924" y="303530"/>
                </a:lnTo>
                <a:lnTo>
                  <a:pt x="24256" y="322072"/>
                </a:lnTo>
                <a:lnTo>
                  <a:pt x="18923" y="339725"/>
                </a:lnTo>
                <a:lnTo>
                  <a:pt x="11430" y="358521"/>
                </a:lnTo>
                <a:lnTo>
                  <a:pt x="3810" y="375158"/>
                </a:lnTo>
                <a:lnTo>
                  <a:pt x="0" y="389382"/>
                </a:lnTo>
                <a:lnTo>
                  <a:pt x="3937" y="400431"/>
                </a:lnTo>
                <a:lnTo>
                  <a:pt x="17145" y="406526"/>
                </a:lnTo>
                <a:lnTo>
                  <a:pt x="34925" y="405257"/>
                </a:lnTo>
                <a:lnTo>
                  <a:pt x="60325" y="374523"/>
                </a:lnTo>
                <a:lnTo>
                  <a:pt x="65150" y="329946"/>
                </a:lnTo>
                <a:lnTo>
                  <a:pt x="66548" y="299339"/>
                </a:lnTo>
                <a:lnTo>
                  <a:pt x="68834" y="277749"/>
                </a:lnTo>
                <a:lnTo>
                  <a:pt x="75184" y="243077"/>
                </a:lnTo>
                <a:lnTo>
                  <a:pt x="83185" y="202565"/>
                </a:lnTo>
                <a:lnTo>
                  <a:pt x="90550" y="163322"/>
                </a:lnTo>
                <a:lnTo>
                  <a:pt x="95250" y="132842"/>
                </a:lnTo>
                <a:lnTo>
                  <a:pt x="97790" y="110744"/>
                </a:lnTo>
                <a:lnTo>
                  <a:pt x="99949" y="93599"/>
                </a:lnTo>
                <a:lnTo>
                  <a:pt x="103250" y="77977"/>
                </a:lnTo>
                <a:lnTo>
                  <a:pt x="108077" y="53340"/>
                </a:lnTo>
                <a:lnTo>
                  <a:pt x="109474" y="31115"/>
                </a:lnTo>
                <a:lnTo>
                  <a:pt x="109219" y="15240"/>
                </a:lnTo>
                <a:lnTo>
                  <a:pt x="108712" y="9144"/>
                </a:lnTo>
                <a:lnTo>
                  <a:pt x="33655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591055" y="3680459"/>
            <a:ext cx="83819" cy="12801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624583" y="3457957"/>
            <a:ext cx="4571" cy="9448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24583" y="3409187"/>
            <a:ext cx="115823" cy="14630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737360" y="3409188"/>
            <a:ext cx="77724" cy="10058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516380" y="2625851"/>
            <a:ext cx="342900" cy="782955"/>
          </a:xfrm>
          <a:custGeom>
            <a:avLst/>
            <a:gdLst/>
            <a:ahLst/>
            <a:cxnLst/>
            <a:rect l="l" t="t" r="r" b="b"/>
            <a:pathLst>
              <a:path w="342900" h="782954">
                <a:moveTo>
                  <a:pt x="184150" y="0"/>
                </a:moveTo>
                <a:lnTo>
                  <a:pt x="138556" y="6984"/>
                </a:lnTo>
                <a:lnTo>
                  <a:pt x="64134" y="40258"/>
                </a:lnTo>
                <a:lnTo>
                  <a:pt x="22351" y="72135"/>
                </a:lnTo>
                <a:lnTo>
                  <a:pt x="0" y="105536"/>
                </a:lnTo>
                <a:lnTo>
                  <a:pt x="8762" y="132460"/>
                </a:lnTo>
                <a:lnTo>
                  <a:pt x="28447" y="182879"/>
                </a:lnTo>
                <a:lnTo>
                  <a:pt x="55117" y="228091"/>
                </a:lnTo>
                <a:lnTo>
                  <a:pt x="102997" y="288162"/>
                </a:lnTo>
                <a:lnTo>
                  <a:pt x="122681" y="311784"/>
                </a:lnTo>
                <a:lnTo>
                  <a:pt x="112394" y="337820"/>
                </a:lnTo>
                <a:lnTo>
                  <a:pt x="104647" y="363347"/>
                </a:lnTo>
                <a:lnTo>
                  <a:pt x="99059" y="390271"/>
                </a:lnTo>
                <a:lnTo>
                  <a:pt x="95122" y="420370"/>
                </a:lnTo>
                <a:lnTo>
                  <a:pt x="93979" y="452754"/>
                </a:lnTo>
                <a:lnTo>
                  <a:pt x="94741" y="504571"/>
                </a:lnTo>
                <a:lnTo>
                  <a:pt x="97028" y="568198"/>
                </a:lnTo>
                <a:lnTo>
                  <a:pt x="100583" y="635507"/>
                </a:lnTo>
                <a:lnTo>
                  <a:pt x="105282" y="699007"/>
                </a:lnTo>
                <a:lnTo>
                  <a:pt x="110997" y="750697"/>
                </a:lnTo>
                <a:lnTo>
                  <a:pt x="117220" y="782954"/>
                </a:lnTo>
                <a:lnTo>
                  <a:pt x="301878" y="782954"/>
                </a:lnTo>
                <a:lnTo>
                  <a:pt x="310769" y="727455"/>
                </a:lnTo>
                <a:lnTo>
                  <a:pt x="328802" y="600075"/>
                </a:lnTo>
                <a:lnTo>
                  <a:pt x="342900" y="458977"/>
                </a:lnTo>
                <a:lnTo>
                  <a:pt x="339851" y="362457"/>
                </a:lnTo>
                <a:lnTo>
                  <a:pt x="327025" y="327405"/>
                </a:lnTo>
                <a:lnTo>
                  <a:pt x="310895" y="297179"/>
                </a:lnTo>
                <a:lnTo>
                  <a:pt x="293243" y="272033"/>
                </a:lnTo>
                <a:lnTo>
                  <a:pt x="275844" y="251967"/>
                </a:lnTo>
                <a:lnTo>
                  <a:pt x="263778" y="189102"/>
                </a:lnTo>
                <a:lnTo>
                  <a:pt x="256794" y="140461"/>
                </a:lnTo>
                <a:lnTo>
                  <a:pt x="253364" y="108965"/>
                </a:lnTo>
                <a:lnTo>
                  <a:pt x="252475" y="97789"/>
                </a:lnTo>
                <a:lnTo>
                  <a:pt x="253619" y="87122"/>
                </a:lnTo>
                <a:lnTo>
                  <a:pt x="253492" y="61975"/>
                </a:lnTo>
                <a:lnTo>
                  <a:pt x="247269" y="33020"/>
                </a:lnTo>
                <a:lnTo>
                  <a:pt x="229869" y="10795"/>
                </a:lnTo>
                <a:lnTo>
                  <a:pt x="208661" y="2539"/>
                </a:lnTo>
                <a:lnTo>
                  <a:pt x="184150" y="0"/>
                </a:lnTo>
                <a:close/>
              </a:path>
            </a:pathLst>
          </a:custGeom>
          <a:solidFill>
            <a:srgbClr val="4456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508760" y="2625851"/>
            <a:ext cx="297180" cy="782955"/>
          </a:xfrm>
          <a:custGeom>
            <a:avLst/>
            <a:gdLst/>
            <a:ahLst/>
            <a:cxnLst/>
            <a:rect l="l" t="t" r="r" b="b"/>
            <a:pathLst>
              <a:path w="297180" h="782954">
                <a:moveTo>
                  <a:pt x="184150" y="0"/>
                </a:moveTo>
                <a:lnTo>
                  <a:pt x="143890" y="7111"/>
                </a:lnTo>
                <a:lnTo>
                  <a:pt x="68580" y="42036"/>
                </a:lnTo>
                <a:lnTo>
                  <a:pt x="25018" y="77470"/>
                </a:lnTo>
                <a:lnTo>
                  <a:pt x="0" y="116077"/>
                </a:lnTo>
                <a:lnTo>
                  <a:pt x="9652" y="141477"/>
                </a:lnTo>
                <a:lnTo>
                  <a:pt x="33020" y="184657"/>
                </a:lnTo>
                <a:lnTo>
                  <a:pt x="60452" y="228219"/>
                </a:lnTo>
                <a:lnTo>
                  <a:pt x="108077" y="288289"/>
                </a:lnTo>
                <a:lnTo>
                  <a:pt x="127762" y="311784"/>
                </a:lnTo>
                <a:lnTo>
                  <a:pt x="117602" y="337947"/>
                </a:lnTo>
                <a:lnTo>
                  <a:pt x="109981" y="363474"/>
                </a:lnTo>
                <a:lnTo>
                  <a:pt x="104267" y="390271"/>
                </a:lnTo>
                <a:lnTo>
                  <a:pt x="100203" y="420497"/>
                </a:lnTo>
                <a:lnTo>
                  <a:pt x="99187" y="452881"/>
                </a:lnTo>
                <a:lnTo>
                  <a:pt x="99949" y="504698"/>
                </a:lnTo>
                <a:lnTo>
                  <a:pt x="102234" y="568198"/>
                </a:lnTo>
                <a:lnTo>
                  <a:pt x="105790" y="635634"/>
                </a:lnTo>
                <a:lnTo>
                  <a:pt x="110617" y="699007"/>
                </a:lnTo>
                <a:lnTo>
                  <a:pt x="116205" y="750824"/>
                </a:lnTo>
                <a:lnTo>
                  <a:pt x="122428" y="782954"/>
                </a:lnTo>
                <a:lnTo>
                  <a:pt x="253746" y="782954"/>
                </a:lnTo>
                <a:lnTo>
                  <a:pt x="260222" y="736473"/>
                </a:lnTo>
                <a:lnTo>
                  <a:pt x="267334" y="682498"/>
                </a:lnTo>
                <a:lnTo>
                  <a:pt x="274573" y="624966"/>
                </a:lnTo>
                <a:lnTo>
                  <a:pt x="281685" y="567816"/>
                </a:lnTo>
                <a:lnTo>
                  <a:pt x="288416" y="514857"/>
                </a:lnTo>
                <a:lnTo>
                  <a:pt x="294259" y="469900"/>
                </a:lnTo>
                <a:lnTo>
                  <a:pt x="296672" y="395097"/>
                </a:lnTo>
                <a:lnTo>
                  <a:pt x="286639" y="338962"/>
                </a:lnTo>
                <a:lnTo>
                  <a:pt x="272415" y="299720"/>
                </a:lnTo>
                <a:lnTo>
                  <a:pt x="262001" y="275462"/>
                </a:lnTo>
                <a:lnTo>
                  <a:pt x="248284" y="252475"/>
                </a:lnTo>
                <a:lnTo>
                  <a:pt x="200659" y="191770"/>
                </a:lnTo>
                <a:lnTo>
                  <a:pt x="185420" y="167258"/>
                </a:lnTo>
                <a:lnTo>
                  <a:pt x="178053" y="137413"/>
                </a:lnTo>
                <a:lnTo>
                  <a:pt x="171831" y="89407"/>
                </a:lnTo>
                <a:lnTo>
                  <a:pt x="172084" y="38607"/>
                </a:lnTo>
                <a:lnTo>
                  <a:pt x="184150" y="0"/>
                </a:lnTo>
                <a:close/>
              </a:path>
            </a:pathLst>
          </a:custGeom>
          <a:solidFill>
            <a:srgbClr val="313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548383" y="2567939"/>
            <a:ext cx="114300" cy="158750"/>
          </a:xfrm>
          <a:custGeom>
            <a:avLst/>
            <a:gdLst/>
            <a:ahLst/>
            <a:cxnLst/>
            <a:rect l="l" t="t" r="r" b="b"/>
            <a:pathLst>
              <a:path w="114300" h="158750">
                <a:moveTo>
                  <a:pt x="60071" y="0"/>
                </a:moveTo>
                <a:lnTo>
                  <a:pt x="35178" y="35433"/>
                </a:lnTo>
                <a:lnTo>
                  <a:pt x="10921" y="79121"/>
                </a:lnTo>
                <a:lnTo>
                  <a:pt x="0" y="100457"/>
                </a:lnTo>
                <a:lnTo>
                  <a:pt x="15240" y="107569"/>
                </a:lnTo>
                <a:lnTo>
                  <a:pt x="27559" y="117475"/>
                </a:lnTo>
                <a:lnTo>
                  <a:pt x="37718" y="130683"/>
                </a:lnTo>
                <a:lnTo>
                  <a:pt x="46228" y="147827"/>
                </a:lnTo>
                <a:lnTo>
                  <a:pt x="51307" y="153416"/>
                </a:lnTo>
                <a:lnTo>
                  <a:pt x="62103" y="158242"/>
                </a:lnTo>
                <a:lnTo>
                  <a:pt x="76707" y="156845"/>
                </a:lnTo>
                <a:lnTo>
                  <a:pt x="93217" y="144018"/>
                </a:lnTo>
                <a:lnTo>
                  <a:pt x="100584" y="135636"/>
                </a:lnTo>
                <a:lnTo>
                  <a:pt x="106807" y="126365"/>
                </a:lnTo>
                <a:lnTo>
                  <a:pt x="111378" y="113029"/>
                </a:lnTo>
                <a:lnTo>
                  <a:pt x="114046" y="91948"/>
                </a:lnTo>
                <a:lnTo>
                  <a:pt x="101599" y="80264"/>
                </a:lnTo>
                <a:lnTo>
                  <a:pt x="89153" y="60706"/>
                </a:lnTo>
                <a:lnTo>
                  <a:pt x="78993" y="34671"/>
                </a:lnTo>
                <a:lnTo>
                  <a:pt x="73152" y="3556"/>
                </a:lnTo>
                <a:lnTo>
                  <a:pt x="60071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629155" y="2682239"/>
            <a:ext cx="30480" cy="4114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552955" y="2627375"/>
            <a:ext cx="16763" cy="5029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44752" y="2478023"/>
            <a:ext cx="216408" cy="24536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41703" y="2482595"/>
            <a:ext cx="60960" cy="149225"/>
          </a:xfrm>
          <a:custGeom>
            <a:avLst/>
            <a:gdLst/>
            <a:ahLst/>
            <a:cxnLst/>
            <a:rect l="l" t="t" r="r" b="b"/>
            <a:pathLst>
              <a:path w="60959" h="149225">
                <a:moveTo>
                  <a:pt x="56642" y="0"/>
                </a:moveTo>
                <a:lnTo>
                  <a:pt x="16509" y="26288"/>
                </a:lnTo>
                <a:lnTo>
                  <a:pt x="0" y="80390"/>
                </a:lnTo>
                <a:lnTo>
                  <a:pt x="4064" y="115188"/>
                </a:lnTo>
                <a:lnTo>
                  <a:pt x="10414" y="141858"/>
                </a:lnTo>
                <a:lnTo>
                  <a:pt x="12700" y="148970"/>
                </a:lnTo>
                <a:lnTo>
                  <a:pt x="9906" y="129539"/>
                </a:lnTo>
                <a:lnTo>
                  <a:pt x="12318" y="113791"/>
                </a:lnTo>
                <a:lnTo>
                  <a:pt x="19558" y="101853"/>
                </a:lnTo>
                <a:lnTo>
                  <a:pt x="31242" y="93852"/>
                </a:lnTo>
                <a:lnTo>
                  <a:pt x="37846" y="79628"/>
                </a:lnTo>
                <a:lnTo>
                  <a:pt x="50927" y="47878"/>
                </a:lnTo>
                <a:lnTo>
                  <a:pt x="60452" y="15747"/>
                </a:lnTo>
                <a:lnTo>
                  <a:pt x="56642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520825" y="2584576"/>
            <a:ext cx="73660" cy="21590"/>
          </a:xfrm>
          <a:custGeom>
            <a:avLst/>
            <a:gdLst/>
            <a:ahLst/>
            <a:cxnLst/>
            <a:rect l="l" t="t" r="r" b="b"/>
            <a:pathLst>
              <a:path w="73659" h="21589">
                <a:moveTo>
                  <a:pt x="73152" y="0"/>
                </a:moveTo>
                <a:lnTo>
                  <a:pt x="0" y="0"/>
                </a:lnTo>
                <a:lnTo>
                  <a:pt x="15747" y="1650"/>
                </a:lnTo>
                <a:lnTo>
                  <a:pt x="30353" y="9271"/>
                </a:lnTo>
                <a:lnTo>
                  <a:pt x="41021" y="17525"/>
                </a:lnTo>
                <a:lnTo>
                  <a:pt x="45212" y="21335"/>
                </a:lnTo>
                <a:lnTo>
                  <a:pt x="73152" y="0"/>
                </a:lnTo>
                <a:close/>
              </a:path>
            </a:pathLst>
          </a:custGeom>
          <a:solidFill>
            <a:srgbClr val="35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458467" y="2471927"/>
            <a:ext cx="166370" cy="114935"/>
          </a:xfrm>
          <a:custGeom>
            <a:avLst/>
            <a:gdLst/>
            <a:ahLst/>
            <a:cxnLst/>
            <a:rect l="l" t="t" r="r" b="b"/>
            <a:pathLst>
              <a:path w="166369" h="114935">
                <a:moveTo>
                  <a:pt x="83057" y="0"/>
                </a:moveTo>
                <a:lnTo>
                  <a:pt x="32384" y="9778"/>
                </a:lnTo>
                <a:lnTo>
                  <a:pt x="2540" y="68452"/>
                </a:lnTo>
                <a:lnTo>
                  <a:pt x="0" y="90297"/>
                </a:lnTo>
                <a:lnTo>
                  <a:pt x="1523" y="103377"/>
                </a:lnTo>
                <a:lnTo>
                  <a:pt x="2920" y="107823"/>
                </a:lnTo>
                <a:lnTo>
                  <a:pt x="13334" y="112395"/>
                </a:lnTo>
                <a:lnTo>
                  <a:pt x="28447" y="114553"/>
                </a:lnTo>
                <a:lnTo>
                  <a:pt x="45593" y="114680"/>
                </a:lnTo>
                <a:lnTo>
                  <a:pt x="62356" y="112649"/>
                </a:lnTo>
                <a:lnTo>
                  <a:pt x="135509" y="112649"/>
                </a:lnTo>
                <a:lnTo>
                  <a:pt x="165988" y="89280"/>
                </a:lnTo>
                <a:lnTo>
                  <a:pt x="163956" y="76580"/>
                </a:lnTo>
                <a:lnTo>
                  <a:pt x="153543" y="47751"/>
                </a:lnTo>
                <a:lnTo>
                  <a:pt x="128650" y="17525"/>
                </a:lnTo>
                <a:lnTo>
                  <a:pt x="83057" y="0"/>
                </a:lnTo>
                <a:close/>
              </a:path>
            </a:pathLst>
          </a:custGeom>
          <a:solidFill>
            <a:srgbClr val="35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536191" y="2482595"/>
            <a:ext cx="143510" cy="295910"/>
          </a:xfrm>
          <a:custGeom>
            <a:avLst/>
            <a:gdLst/>
            <a:ahLst/>
            <a:cxnLst/>
            <a:rect l="l" t="t" r="r" b="b"/>
            <a:pathLst>
              <a:path w="143510" h="295910">
                <a:moveTo>
                  <a:pt x="38354" y="0"/>
                </a:moveTo>
                <a:lnTo>
                  <a:pt x="22352" y="11175"/>
                </a:lnTo>
                <a:lnTo>
                  <a:pt x="10287" y="45338"/>
                </a:lnTo>
                <a:lnTo>
                  <a:pt x="2667" y="81279"/>
                </a:lnTo>
                <a:lnTo>
                  <a:pt x="0" y="98043"/>
                </a:lnTo>
                <a:lnTo>
                  <a:pt x="16510" y="110235"/>
                </a:lnTo>
                <a:lnTo>
                  <a:pt x="43307" y="138302"/>
                </a:lnTo>
                <a:lnTo>
                  <a:pt x="69723" y="179958"/>
                </a:lnTo>
                <a:lnTo>
                  <a:pt x="85217" y="233044"/>
                </a:lnTo>
                <a:lnTo>
                  <a:pt x="79121" y="295401"/>
                </a:lnTo>
                <a:lnTo>
                  <a:pt x="116078" y="258444"/>
                </a:lnTo>
                <a:lnTo>
                  <a:pt x="135128" y="207390"/>
                </a:lnTo>
                <a:lnTo>
                  <a:pt x="142113" y="162051"/>
                </a:lnTo>
                <a:lnTo>
                  <a:pt x="143128" y="142493"/>
                </a:lnTo>
                <a:lnTo>
                  <a:pt x="134874" y="123570"/>
                </a:lnTo>
                <a:lnTo>
                  <a:pt x="112395" y="80263"/>
                </a:lnTo>
                <a:lnTo>
                  <a:pt x="78994" y="32384"/>
                </a:lnTo>
                <a:lnTo>
                  <a:pt x="38354" y="0"/>
                </a:lnTo>
                <a:close/>
              </a:path>
            </a:pathLst>
          </a:custGeom>
          <a:solidFill>
            <a:srgbClr val="353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627632" y="2738627"/>
            <a:ext cx="251460" cy="29413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11059" y="3273932"/>
            <a:ext cx="1203960" cy="57150"/>
          </a:xfrm>
          <a:custGeom>
            <a:avLst/>
            <a:gdLst/>
            <a:ahLst/>
            <a:cxnLst/>
            <a:rect l="l" t="t" r="r" b="b"/>
            <a:pathLst>
              <a:path w="1203960" h="57150">
                <a:moveTo>
                  <a:pt x="1203388" y="0"/>
                </a:moveTo>
                <a:lnTo>
                  <a:pt x="0" y="0"/>
                </a:lnTo>
                <a:lnTo>
                  <a:pt x="10883" y="7874"/>
                </a:lnTo>
                <a:lnTo>
                  <a:pt x="65112" y="22351"/>
                </a:lnTo>
                <a:lnTo>
                  <a:pt x="106070" y="28955"/>
                </a:lnTo>
                <a:lnTo>
                  <a:pt x="154660" y="35051"/>
                </a:lnTo>
                <a:lnTo>
                  <a:pt x="209740" y="40513"/>
                </a:lnTo>
                <a:lnTo>
                  <a:pt x="269938" y="45339"/>
                </a:lnTo>
                <a:lnTo>
                  <a:pt x="334327" y="49402"/>
                </a:lnTo>
                <a:lnTo>
                  <a:pt x="401510" y="52704"/>
                </a:lnTo>
                <a:lnTo>
                  <a:pt x="470471" y="55118"/>
                </a:lnTo>
                <a:lnTo>
                  <a:pt x="539813" y="56642"/>
                </a:lnTo>
                <a:lnTo>
                  <a:pt x="608520" y="57150"/>
                </a:lnTo>
                <a:lnTo>
                  <a:pt x="676846" y="56642"/>
                </a:lnTo>
                <a:lnTo>
                  <a:pt x="745553" y="55118"/>
                </a:lnTo>
                <a:lnTo>
                  <a:pt x="813244" y="52704"/>
                </a:lnTo>
                <a:lnTo>
                  <a:pt x="879157" y="49402"/>
                </a:lnTo>
                <a:lnTo>
                  <a:pt x="941895" y="45339"/>
                </a:lnTo>
                <a:lnTo>
                  <a:pt x="1000442" y="40513"/>
                </a:lnTo>
                <a:lnTo>
                  <a:pt x="1053909" y="35051"/>
                </a:lnTo>
                <a:lnTo>
                  <a:pt x="1100899" y="28955"/>
                </a:lnTo>
                <a:lnTo>
                  <a:pt x="1140396" y="22351"/>
                </a:lnTo>
                <a:lnTo>
                  <a:pt x="1192847" y="7747"/>
                </a:lnTo>
                <a:lnTo>
                  <a:pt x="1203388" y="0"/>
                </a:lnTo>
                <a:close/>
              </a:path>
            </a:pathLst>
          </a:custGeom>
          <a:solidFill>
            <a:srgbClr val="3D2A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109472" y="3249932"/>
            <a:ext cx="1207135" cy="0"/>
          </a:xfrm>
          <a:custGeom>
            <a:avLst/>
            <a:gdLst/>
            <a:ahLst/>
            <a:cxnLst/>
            <a:rect l="l" t="t" r="r" b="b"/>
            <a:pathLst>
              <a:path w="1207135">
                <a:moveTo>
                  <a:pt x="0" y="0"/>
                </a:moveTo>
                <a:lnTo>
                  <a:pt x="1206538" y="0"/>
                </a:lnTo>
              </a:path>
            </a:pathLst>
          </a:custGeom>
          <a:ln w="48000">
            <a:solidFill>
              <a:srgbClr val="3D2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621155" y="3225355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850" y="0"/>
                </a:lnTo>
              </a:path>
            </a:pathLst>
          </a:custGeom>
          <a:ln w="3175">
            <a:solidFill>
              <a:srgbClr val="3D2A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109472" y="3163823"/>
            <a:ext cx="1206500" cy="124460"/>
          </a:xfrm>
          <a:custGeom>
            <a:avLst/>
            <a:gdLst/>
            <a:ahLst/>
            <a:cxnLst/>
            <a:rect l="l" t="t" r="r" b="b"/>
            <a:pathLst>
              <a:path w="1206500" h="124460">
                <a:moveTo>
                  <a:pt x="610108" y="0"/>
                </a:moveTo>
                <a:lnTo>
                  <a:pt x="543814" y="507"/>
                </a:lnTo>
                <a:lnTo>
                  <a:pt x="477139" y="1904"/>
                </a:lnTo>
                <a:lnTo>
                  <a:pt x="411099" y="4190"/>
                </a:lnTo>
                <a:lnTo>
                  <a:pt x="346456" y="7238"/>
                </a:lnTo>
                <a:lnTo>
                  <a:pt x="284480" y="11175"/>
                </a:lnTo>
                <a:lnTo>
                  <a:pt x="225933" y="15748"/>
                </a:lnTo>
                <a:lnTo>
                  <a:pt x="171958" y="20827"/>
                </a:lnTo>
                <a:lnTo>
                  <a:pt x="123621" y="26669"/>
                </a:lnTo>
                <a:lnTo>
                  <a:pt x="81787" y="32892"/>
                </a:lnTo>
                <a:lnTo>
                  <a:pt x="21780" y="46862"/>
                </a:lnTo>
                <a:lnTo>
                  <a:pt x="0" y="62229"/>
                </a:lnTo>
                <a:lnTo>
                  <a:pt x="5613" y="69976"/>
                </a:lnTo>
                <a:lnTo>
                  <a:pt x="47510" y="84708"/>
                </a:lnTo>
                <a:lnTo>
                  <a:pt x="123621" y="97662"/>
                </a:lnTo>
                <a:lnTo>
                  <a:pt x="171958" y="103504"/>
                </a:lnTo>
                <a:lnTo>
                  <a:pt x="225933" y="108711"/>
                </a:lnTo>
                <a:lnTo>
                  <a:pt x="284480" y="113283"/>
                </a:lnTo>
                <a:lnTo>
                  <a:pt x="346456" y="117093"/>
                </a:lnTo>
                <a:lnTo>
                  <a:pt x="411099" y="120141"/>
                </a:lnTo>
                <a:lnTo>
                  <a:pt x="477139" y="122427"/>
                </a:lnTo>
                <a:lnTo>
                  <a:pt x="543814" y="123825"/>
                </a:lnTo>
                <a:lnTo>
                  <a:pt x="610108" y="124332"/>
                </a:lnTo>
                <a:lnTo>
                  <a:pt x="681609" y="123825"/>
                </a:lnTo>
                <a:lnTo>
                  <a:pt x="752983" y="122174"/>
                </a:lnTo>
                <a:lnTo>
                  <a:pt x="823341" y="119506"/>
                </a:lnTo>
                <a:lnTo>
                  <a:pt x="891159" y="115824"/>
                </a:lnTo>
                <a:lnTo>
                  <a:pt x="955421" y="111378"/>
                </a:lnTo>
                <a:lnTo>
                  <a:pt x="1014984" y="106172"/>
                </a:lnTo>
                <a:lnTo>
                  <a:pt x="1068578" y="100202"/>
                </a:lnTo>
                <a:lnTo>
                  <a:pt x="1115060" y="93599"/>
                </a:lnTo>
                <a:lnTo>
                  <a:pt x="1153286" y="86359"/>
                </a:lnTo>
                <a:lnTo>
                  <a:pt x="1200277" y="70611"/>
                </a:lnTo>
                <a:lnTo>
                  <a:pt x="1206500" y="62229"/>
                </a:lnTo>
                <a:lnTo>
                  <a:pt x="1200277" y="53720"/>
                </a:lnTo>
                <a:lnTo>
                  <a:pt x="1153286" y="37973"/>
                </a:lnTo>
                <a:lnTo>
                  <a:pt x="1115060" y="30733"/>
                </a:lnTo>
                <a:lnTo>
                  <a:pt x="1068578" y="24129"/>
                </a:lnTo>
                <a:lnTo>
                  <a:pt x="1014984" y="18160"/>
                </a:lnTo>
                <a:lnTo>
                  <a:pt x="955421" y="12953"/>
                </a:lnTo>
                <a:lnTo>
                  <a:pt x="891159" y="8508"/>
                </a:lnTo>
                <a:lnTo>
                  <a:pt x="823341" y="4825"/>
                </a:lnTo>
                <a:lnTo>
                  <a:pt x="752983" y="2158"/>
                </a:lnTo>
                <a:lnTo>
                  <a:pt x="681609" y="507"/>
                </a:lnTo>
                <a:lnTo>
                  <a:pt x="610108" y="0"/>
                </a:lnTo>
                <a:close/>
              </a:path>
            </a:pathLst>
          </a:custGeom>
          <a:solidFill>
            <a:srgbClr val="68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837944" y="2857499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0"/>
                </a:moveTo>
                <a:lnTo>
                  <a:pt x="381" y="761"/>
                </a:lnTo>
                <a:lnTo>
                  <a:pt x="762" y="253"/>
                </a:lnTo>
                <a:lnTo>
                  <a:pt x="0" y="0"/>
                </a:lnTo>
                <a:close/>
              </a:path>
            </a:pathLst>
          </a:custGeom>
          <a:solidFill>
            <a:srgbClr val="BEA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725167" y="2891027"/>
            <a:ext cx="28956" cy="7772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677923" y="2842259"/>
            <a:ext cx="160019" cy="17830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668779" y="2878835"/>
            <a:ext cx="91439" cy="10058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693164" y="2628899"/>
            <a:ext cx="190500" cy="281940"/>
          </a:xfrm>
          <a:custGeom>
            <a:avLst/>
            <a:gdLst/>
            <a:ahLst/>
            <a:cxnLst/>
            <a:rect l="l" t="t" r="r" b="b"/>
            <a:pathLst>
              <a:path w="190500" h="281939">
                <a:moveTo>
                  <a:pt x="32512" y="0"/>
                </a:moveTo>
                <a:lnTo>
                  <a:pt x="0" y="50291"/>
                </a:lnTo>
                <a:lnTo>
                  <a:pt x="2286" y="74294"/>
                </a:lnTo>
                <a:lnTo>
                  <a:pt x="9398" y="93344"/>
                </a:lnTo>
                <a:lnTo>
                  <a:pt x="19812" y="102869"/>
                </a:lnTo>
                <a:lnTo>
                  <a:pt x="74549" y="120903"/>
                </a:lnTo>
                <a:lnTo>
                  <a:pt x="102362" y="133857"/>
                </a:lnTo>
                <a:lnTo>
                  <a:pt x="112268" y="142621"/>
                </a:lnTo>
                <a:lnTo>
                  <a:pt x="112903" y="147827"/>
                </a:lnTo>
                <a:lnTo>
                  <a:pt x="99822" y="170433"/>
                </a:lnTo>
                <a:lnTo>
                  <a:pt x="74168" y="205739"/>
                </a:lnTo>
                <a:lnTo>
                  <a:pt x="49149" y="238378"/>
                </a:lnTo>
                <a:lnTo>
                  <a:pt x="37846" y="252729"/>
                </a:lnTo>
                <a:lnTo>
                  <a:pt x="42163" y="257428"/>
                </a:lnTo>
                <a:lnTo>
                  <a:pt x="52578" y="267715"/>
                </a:lnTo>
                <a:lnTo>
                  <a:pt x="64769" y="277749"/>
                </a:lnTo>
                <a:lnTo>
                  <a:pt x="74803" y="281812"/>
                </a:lnTo>
                <a:lnTo>
                  <a:pt x="97917" y="267842"/>
                </a:lnTo>
                <a:lnTo>
                  <a:pt x="138556" y="234314"/>
                </a:lnTo>
                <a:lnTo>
                  <a:pt x="176022" y="191007"/>
                </a:lnTo>
                <a:lnTo>
                  <a:pt x="190246" y="147827"/>
                </a:lnTo>
                <a:lnTo>
                  <a:pt x="167640" y="105282"/>
                </a:lnTo>
                <a:lnTo>
                  <a:pt x="133985" y="65658"/>
                </a:lnTo>
                <a:lnTo>
                  <a:pt x="95885" y="32638"/>
                </a:lnTo>
                <a:lnTo>
                  <a:pt x="59817" y="9525"/>
                </a:lnTo>
                <a:lnTo>
                  <a:pt x="32512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720595" y="2863595"/>
            <a:ext cx="65405" cy="65405"/>
          </a:xfrm>
          <a:custGeom>
            <a:avLst/>
            <a:gdLst/>
            <a:ahLst/>
            <a:cxnLst/>
            <a:rect l="l" t="t" r="r" b="b"/>
            <a:pathLst>
              <a:path w="65405" h="65405">
                <a:moveTo>
                  <a:pt x="15240" y="0"/>
                </a:moveTo>
                <a:lnTo>
                  <a:pt x="0" y="24256"/>
                </a:lnTo>
                <a:lnTo>
                  <a:pt x="41275" y="65150"/>
                </a:lnTo>
                <a:lnTo>
                  <a:pt x="65024" y="49529"/>
                </a:lnTo>
                <a:lnTo>
                  <a:pt x="1524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263396" y="3160775"/>
            <a:ext cx="350520" cy="108585"/>
          </a:xfrm>
          <a:custGeom>
            <a:avLst/>
            <a:gdLst/>
            <a:ahLst/>
            <a:cxnLst/>
            <a:rect l="l" t="t" r="r" b="b"/>
            <a:pathLst>
              <a:path w="350519" h="108585">
                <a:moveTo>
                  <a:pt x="198119" y="0"/>
                </a:moveTo>
                <a:lnTo>
                  <a:pt x="0" y="69468"/>
                </a:lnTo>
                <a:lnTo>
                  <a:pt x="162559" y="108203"/>
                </a:lnTo>
                <a:lnTo>
                  <a:pt x="350012" y="44450"/>
                </a:lnTo>
                <a:lnTo>
                  <a:pt x="19811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57883" y="2734055"/>
            <a:ext cx="215900" cy="510540"/>
          </a:xfrm>
          <a:custGeom>
            <a:avLst/>
            <a:gdLst/>
            <a:ahLst/>
            <a:cxnLst/>
            <a:rect l="l" t="t" r="r" b="b"/>
            <a:pathLst>
              <a:path w="215900" h="510539">
                <a:moveTo>
                  <a:pt x="157099" y="0"/>
                </a:moveTo>
                <a:lnTo>
                  <a:pt x="140843" y="37846"/>
                </a:lnTo>
                <a:lnTo>
                  <a:pt x="138303" y="62610"/>
                </a:lnTo>
                <a:lnTo>
                  <a:pt x="131825" y="118363"/>
                </a:lnTo>
                <a:lnTo>
                  <a:pt x="123190" y="177292"/>
                </a:lnTo>
                <a:lnTo>
                  <a:pt x="114172" y="211708"/>
                </a:lnTo>
                <a:lnTo>
                  <a:pt x="93599" y="256158"/>
                </a:lnTo>
                <a:lnTo>
                  <a:pt x="72262" y="319024"/>
                </a:lnTo>
                <a:lnTo>
                  <a:pt x="55499" y="377190"/>
                </a:lnTo>
                <a:lnTo>
                  <a:pt x="48768" y="407543"/>
                </a:lnTo>
                <a:lnTo>
                  <a:pt x="30479" y="424815"/>
                </a:lnTo>
                <a:lnTo>
                  <a:pt x="19684" y="436625"/>
                </a:lnTo>
                <a:lnTo>
                  <a:pt x="14478" y="443356"/>
                </a:lnTo>
                <a:lnTo>
                  <a:pt x="13207" y="445516"/>
                </a:lnTo>
                <a:lnTo>
                  <a:pt x="0" y="505841"/>
                </a:lnTo>
                <a:lnTo>
                  <a:pt x="634" y="510285"/>
                </a:lnTo>
                <a:lnTo>
                  <a:pt x="30353" y="464693"/>
                </a:lnTo>
                <a:lnTo>
                  <a:pt x="40385" y="442975"/>
                </a:lnTo>
                <a:lnTo>
                  <a:pt x="54228" y="441451"/>
                </a:lnTo>
                <a:lnTo>
                  <a:pt x="75691" y="441451"/>
                </a:lnTo>
                <a:lnTo>
                  <a:pt x="77343" y="434467"/>
                </a:lnTo>
                <a:lnTo>
                  <a:pt x="78866" y="426084"/>
                </a:lnTo>
                <a:lnTo>
                  <a:pt x="79502" y="415671"/>
                </a:lnTo>
                <a:lnTo>
                  <a:pt x="90550" y="388493"/>
                </a:lnTo>
                <a:lnTo>
                  <a:pt x="115824" y="341756"/>
                </a:lnTo>
                <a:lnTo>
                  <a:pt x="144018" y="292988"/>
                </a:lnTo>
                <a:lnTo>
                  <a:pt x="163449" y="259969"/>
                </a:lnTo>
                <a:lnTo>
                  <a:pt x="172212" y="236854"/>
                </a:lnTo>
                <a:lnTo>
                  <a:pt x="178307" y="208660"/>
                </a:lnTo>
                <a:lnTo>
                  <a:pt x="185293" y="179450"/>
                </a:lnTo>
                <a:lnTo>
                  <a:pt x="196850" y="153416"/>
                </a:lnTo>
                <a:lnTo>
                  <a:pt x="201040" y="147066"/>
                </a:lnTo>
                <a:lnTo>
                  <a:pt x="215900" y="123062"/>
                </a:lnTo>
                <a:lnTo>
                  <a:pt x="200406" y="97790"/>
                </a:lnTo>
                <a:lnTo>
                  <a:pt x="183896" y="67182"/>
                </a:lnTo>
                <a:lnTo>
                  <a:pt x="168656" y="33654"/>
                </a:lnTo>
                <a:lnTo>
                  <a:pt x="157099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412113" y="3175507"/>
            <a:ext cx="21590" cy="44450"/>
          </a:xfrm>
          <a:custGeom>
            <a:avLst/>
            <a:gdLst/>
            <a:ahLst/>
            <a:cxnLst/>
            <a:rect l="l" t="t" r="r" b="b"/>
            <a:pathLst>
              <a:path w="21590" h="44450">
                <a:moveTo>
                  <a:pt x="21462" y="0"/>
                </a:moveTo>
                <a:lnTo>
                  <a:pt x="0" y="0"/>
                </a:lnTo>
                <a:lnTo>
                  <a:pt x="5206" y="10032"/>
                </a:lnTo>
                <a:lnTo>
                  <a:pt x="2159" y="44196"/>
                </a:lnTo>
                <a:lnTo>
                  <a:pt x="20320" y="7493"/>
                </a:lnTo>
                <a:lnTo>
                  <a:pt x="21336" y="380"/>
                </a:lnTo>
                <a:lnTo>
                  <a:pt x="21462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409700" y="2731007"/>
            <a:ext cx="167640" cy="400685"/>
          </a:xfrm>
          <a:custGeom>
            <a:avLst/>
            <a:gdLst/>
            <a:ahLst/>
            <a:cxnLst/>
            <a:rect l="l" t="t" r="r" b="b"/>
            <a:pathLst>
              <a:path w="167640" h="400685">
                <a:moveTo>
                  <a:pt x="103886" y="0"/>
                </a:moveTo>
                <a:lnTo>
                  <a:pt x="83312" y="41148"/>
                </a:lnTo>
                <a:lnTo>
                  <a:pt x="70484" y="101473"/>
                </a:lnTo>
                <a:lnTo>
                  <a:pt x="62737" y="161290"/>
                </a:lnTo>
                <a:lnTo>
                  <a:pt x="57277" y="200532"/>
                </a:lnTo>
                <a:lnTo>
                  <a:pt x="45465" y="240919"/>
                </a:lnTo>
                <a:lnTo>
                  <a:pt x="26162" y="300354"/>
                </a:lnTo>
                <a:lnTo>
                  <a:pt x="8000" y="354202"/>
                </a:lnTo>
                <a:lnTo>
                  <a:pt x="0" y="377571"/>
                </a:lnTo>
                <a:lnTo>
                  <a:pt x="47497" y="400684"/>
                </a:lnTo>
                <a:lnTo>
                  <a:pt x="87503" y="330707"/>
                </a:lnTo>
                <a:lnTo>
                  <a:pt x="116078" y="277241"/>
                </a:lnTo>
                <a:lnTo>
                  <a:pt x="137287" y="218185"/>
                </a:lnTo>
                <a:lnTo>
                  <a:pt x="147955" y="186054"/>
                </a:lnTo>
                <a:lnTo>
                  <a:pt x="159131" y="154304"/>
                </a:lnTo>
                <a:lnTo>
                  <a:pt x="167386" y="131825"/>
                </a:lnTo>
                <a:lnTo>
                  <a:pt x="151130" y="106172"/>
                </a:lnTo>
                <a:lnTo>
                  <a:pt x="133096" y="73278"/>
                </a:lnTo>
                <a:lnTo>
                  <a:pt x="116331" y="36702"/>
                </a:lnTo>
                <a:lnTo>
                  <a:pt x="103886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402080" y="3104387"/>
            <a:ext cx="67310" cy="47625"/>
          </a:xfrm>
          <a:custGeom>
            <a:avLst/>
            <a:gdLst/>
            <a:ahLst/>
            <a:cxnLst/>
            <a:rect l="l" t="t" r="r" b="b"/>
            <a:pathLst>
              <a:path w="67309" h="47625">
                <a:moveTo>
                  <a:pt x="7746" y="0"/>
                </a:moveTo>
                <a:lnTo>
                  <a:pt x="0" y="24129"/>
                </a:lnTo>
                <a:lnTo>
                  <a:pt x="50164" y="47244"/>
                </a:lnTo>
                <a:lnTo>
                  <a:pt x="66928" y="31115"/>
                </a:lnTo>
                <a:lnTo>
                  <a:pt x="7746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673351" y="3182111"/>
            <a:ext cx="149225" cy="80645"/>
          </a:xfrm>
          <a:custGeom>
            <a:avLst/>
            <a:gdLst/>
            <a:ahLst/>
            <a:cxnLst/>
            <a:rect l="l" t="t" r="r" b="b"/>
            <a:pathLst>
              <a:path w="149225" h="80645">
                <a:moveTo>
                  <a:pt x="124333" y="0"/>
                </a:moveTo>
                <a:lnTo>
                  <a:pt x="24892" y="4572"/>
                </a:lnTo>
                <a:lnTo>
                  <a:pt x="0" y="78104"/>
                </a:lnTo>
                <a:lnTo>
                  <a:pt x="149225" y="80391"/>
                </a:lnTo>
                <a:lnTo>
                  <a:pt x="1243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869948" y="2990087"/>
            <a:ext cx="350519" cy="27279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121407" y="2709671"/>
            <a:ext cx="184785" cy="391795"/>
          </a:xfrm>
          <a:custGeom>
            <a:avLst/>
            <a:gdLst/>
            <a:ahLst/>
            <a:cxnLst/>
            <a:rect l="l" t="t" r="r" b="b"/>
            <a:pathLst>
              <a:path w="184785" h="391794">
                <a:moveTo>
                  <a:pt x="103631" y="0"/>
                </a:moveTo>
                <a:lnTo>
                  <a:pt x="98679" y="8000"/>
                </a:lnTo>
                <a:lnTo>
                  <a:pt x="96647" y="19557"/>
                </a:lnTo>
                <a:lnTo>
                  <a:pt x="96139" y="31495"/>
                </a:lnTo>
                <a:lnTo>
                  <a:pt x="96266" y="40893"/>
                </a:lnTo>
                <a:lnTo>
                  <a:pt x="96012" y="69468"/>
                </a:lnTo>
                <a:lnTo>
                  <a:pt x="94868" y="179577"/>
                </a:lnTo>
                <a:lnTo>
                  <a:pt x="94615" y="209550"/>
                </a:lnTo>
                <a:lnTo>
                  <a:pt x="79883" y="233806"/>
                </a:lnTo>
                <a:lnTo>
                  <a:pt x="47371" y="275970"/>
                </a:lnTo>
                <a:lnTo>
                  <a:pt x="14731" y="315975"/>
                </a:lnTo>
                <a:lnTo>
                  <a:pt x="0" y="333882"/>
                </a:lnTo>
                <a:lnTo>
                  <a:pt x="40512" y="391413"/>
                </a:lnTo>
                <a:lnTo>
                  <a:pt x="160019" y="269366"/>
                </a:lnTo>
                <a:lnTo>
                  <a:pt x="184277" y="82930"/>
                </a:lnTo>
                <a:lnTo>
                  <a:pt x="103631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081783" y="3054095"/>
            <a:ext cx="190500" cy="15544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188464" y="2688335"/>
            <a:ext cx="196850" cy="457200"/>
          </a:xfrm>
          <a:custGeom>
            <a:avLst/>
            <a:gdLst/>
            <a:ahLst/>
            <a:cxnLst/>
            <a:rect l="l" t="t" r="r" b="b"/>
            <a:pathLst>
              <a:path w="196850" h="457200">
                <a:moveTo>
                  <a:pt x="141605" y="0"/>
                </a:moveTo>
                <a:lnTo>
                  <a:pt x="121158" y="5206"/>
                </a:lnTo>
                <a:lnTo>
                  <a:pt x="104012" y="24256"/>
                </a:lnTo>
                <a:lnTo>
                  <a:pt x="84709" y="211200"/>
                </a:lnTo>
                <a:lnTo>
                  <a:pt x="0" y="399161"/>
                </a:lnTo>
                <a:lnTo>
                  <a:pt x="18796" y="414908"/>
                </a:lnTo>
                <a:lnTo>
                  <a:pt x="41275" y="433070"/>
                </a:lnTo>
                <a:lnTo>
                  <a:pt x="71881" y="456692"/>
                </a:lnTo>
                <a:lnTo>
                  <a:pt x="93980" y="425703"/>
                </a:lnTo>
                <a:lnTo>
                  <a:pt x="124333" y="363600"/>
                </a:lnTo>
                <a:lnTo>
                  <a:pt x="151256" y="302641"/>
                </a:lnTo>
                <a:lnTo>
                  <a:pt x="180594" y="218440"/>
                </a:lnTo>
                <a:lnTo>
                  <a:pt x="192024" y="156337"/>
                </a:lnTo>
                <a:lnTo>
                  <a:pt x="196596" y="97281"/>
                </a:lnTo>
                <a:lnTo>
                  <a:pt x="193802" y="49529"/>
                </a:lnTo>
                <a:lnTo>
                  <a:pt x="183134" y="21590"/>
                </a:lnTo>
                <a:lnTo>
                  <a:pt x="163068" y="6223"/>
                </a:lnTo>
                <a:lnTo>
                  <a:pt x="141605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209800" y="2613659"/>
            <a:ext cx="88392" cy="25755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071615" y="3739895"/>
            <a:ext cx="687705" cy="119380"/>
          </a:xfrm>
          <a:custGeom>
            <a:avLst/>
            <a:gdLst/>
            <a:ahLst/>
            <a:cxnLst/>
            <a:rect l="l" t="t" r="r" b="b"/>
            <a:pathLst>
              <a:path w="687704" h="119379">
                <a:moveTo>
                  <a:pt x="195199" y="0"/>
                </a:moveTo>
                <a:lnTo>
                  <a:pt x="0" y="118871"/>
                </a:lnTo>
                <a:lnTo>
                  <a:pt x="570357" y="118871"/>
                </a:lnTo>
                <a:lnTo>
                  <a:pt x="586739" y="104012"/>
                </a:lnTo>
                <a:lnTo>
                  <a:pt x="52578" y="104012"/>
                </a:lnTo>
                <a:lnTo>
                  <a:pt x="189611" y="20573"/>
                </a:lnTo>
                <a:lnTo>
                  <a:pt x="426085" y="20573"/>
                </a:lnTo>
                <a:lnTo>
                  <a:pt x="679577" y="19938"/>
                </a:lnTo>
                <a:lnTo>
                  <a:pt x="687197" y="13080"/>
                </a:lnTo>
                <a:lnTo>
                  <a:pt x="676402" y="13080"/>
                </a:lnTo>
                <a:lnTo>
                  <a:pt x="681355" y="7619"/>
                </a:lnTo>
                <a:lnTo>
                  <a:pt x="679323" y="6222"/>
                </a:lnTo>
                <a:lnTo>
                  <a:pt x="256159" y="6222"/>
                </a:lnTo>
                <a:lnTo>
                  <a:pt x="201930" y="6095"/>
                </a:lnTo>
                <a:lnTo>
                  <a:pt x="195199" y="5968"/>
                </a:lnTo>
                <a:lnTo>
                  <a:pt x="19519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636511" y="3759834"/>
            <a:ext cx="114935" cy="84455"/>
          </a:xfrm>
          <a:custGeom>
            <a:avLst/>
            <a:gdLst/>
            <a:ahLst/>
            <a:cxnLst/>
            <a:rect l="l" t="t" r="r" b="b"/>
            <a:pathLst>
              <a:path w="114934" h="84454">
                <a:moveTo>
                  <a:pt x="114681" y="0"/>
                </a:moveTo>
                <a:lnTo>
                  <a:pt x="74295" y="0"/>
                </a:lnTo>
                <a:lnTo>
                  <a:pt x="92837" y="126"/>
                </a:lnTo>
                <a:lnTo>
                  <a:pt x="0" y="84074"/>
                </a:lnTo>
                <a:lnTo>
                  <a:pt x="21844" y="84074"/>
                </a:lnTo>
                <a:lnTo>
                  <a:pt x="11468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261227" y="3760723"/>
            <a:ext cx="236854" cy="0"/>
          </a:xfrm>
          <a:custGeom>
            <a:avLst/>
            <a:gdLst/>
            <a:ahLst/>
            <a:cxnLst/>
            <a:rect l="l" t="t" r="r" b="b"/>
            <a:pathLst>
              <a:path w="236854">
                <a:moveTo>
                  <a:pt x="0" y="0"/>
                </a:moveTo>
                <a:lnTo>
                  <a:pt x="236474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748018" y="3747515"/>
            <a:ext cx="10795" cy="5715"/>
          </a:xfrm>
          <a:custGeom>
            <a:avLst/>
            <a:gdLst/>
            <a:ahLst/>
            <a:cxnLst/>
            <a:rect l="l" t="t" r="r" b="b"/>
            <a:pathLst>
              <a:path w="10795" h="5714">
                <a:moveTo>
                  <a:pt x="4952" y="0"/>
                </a:moveTo>
                <a:lnTo>
                  <a:pt x="0" y="5461"/>
                </a:lnTo>
                <a:lnTo>
                  <a:pt x="10667" y="5461"/>
                </a:lnTo>
                <a:lnTo>
                  <a:pt x="495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27775" y="3745610"/>
            <a:ext cx="423545" cy="0"/>
          </a:xfrm>
          <a:custGeom>
            <a:avLst/>
            <a:gdLst/>
            <a:ahLst/>
            <a:cxnLst/>
            <a:rect l="l" t="t" r="r" b="b"/>
            <a:pathLst>
              <a:path w="423545">
                <a:moveTo>
                  <a:pt x="0" y="0"/>
                </a:moveTo>
                <a:lnTo>
                  <a:pt x="423164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749033" y="374535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635" y="0"/>
                </a:moveTo>
                <a:lnTo>
                  <a:pt x="254" y="126"/>
                </a:lnTo>
                <a:lnTo>
                  <a:pt x="0" y="253"/>
                </a:lnTo>
                <a:lnTo>
                  <a:pt x="1016" y="253"/>
                </a:lnTo>
                <a:lnTo>
                  <a:pt x="63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710171" y="3745102"/>
            <a:ext cx="666115" cy="113664"/>
          </a:xfrm>
          <a:custGeom>
            <a:avLst/>
            <a:gdLst/>
            <a:ahLst/>
            <a:cxnLst/>
            <a:rect l="l" t="t" r="r" b="b"/>
            <a:pathLst>
              <a:path w="666115" h="113664">
                <a:moveTo>
                  <a:pt x="134874" y="0"/>
                </a:moveTo>
                <a:lnTo>
                  <a:pt x="128904" y="1397"/>
                </a:lnTo>
                <a:lnTo>
                  <a:pt x="1016" y="102234"/>
                </a:lnTo>
                <a:lnTo>
                  <a:pt x="0" y="105536"/>
                </a:lnTo>
                <a:lnTo>
                  <a:pt x="2031" y="111632"/>
                </a:lnTo>
                <a:lnTo>
                  <a:pt x="4699" y="113537"/>
                </a:lnTo>
                <a:lnTo>
                  <a:pt x="549528" y="113537"/>
                </a:lnTo>
                <a:lnTo>
                  <a:pt x="554354" y="111759"/>
                </a:lnTo>
                <a:lnTo>
                  <a:pt x="568578" y="98678"/>
                </a:lnTo>
                <a:lnTo>
                  <a:pt x="29082" y="98678"/>
                </a:lnTo>
                <a:lnTo>
                  <a:pt x="135508" y="14858"/>
                </a:lnTo>
                <a:lnTo>
                  <a:pt x="388366" y="14858"/>
                </a:lnTo>
                <a:lnTo>
                  <a:pt x="661543" y="14224"/>
                </a:lnTo>
                <a:lnTo>
                  <a:pt x="663067" y="12700"/>
                </a:lnTo>
                <a:lnTo>
                  <a:pt x="665606" y="7365"/>
                </a:lnTo>
                <a:lnTo>
                  <a:pt x="658241" y="7238"/>
                </a:lnTo>
                <a:lnTo>
                  <a:pt x="663194" y="1777"/>
                </a:lnTo>
                <a:lnTo>
                  <a:pt x="661161" y="380"/>
                </a:lnTo>
                <a:lnTo>
                  <a:pt x="206628" y="380"/>
                </a:lnTo>
                <a:lnTo>
                  <a:pt x="141985" y="126"/>
                </a:lnTo>
                <a:lnTo>
                  <a:pt x="13487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256906" y="3759326"/>
            <a:ext cx="114935" cy="84455"/>
          </a:xfrm>
          <a:custGeom>
            <a:avLst/>
            <a:gdLst/>
            <a:ahLst/>
            <a:cxnLst/>
            <a:rect l="l" t="t" r="r" b="b"/>
            <a:pathLst>
              <a:path w="114934" h="84454">
                <a:moveTo>
                  <a:pt x="114808" y="0"/>
                </a:moveTo>
                <a:lnTo>
                  <a:pt x="92964" y="0"/>
                </a:lnTo>
                <a:lnTo>
                  <a:pt x="0" y="84454"/>
                </a:lnTo>
                <a:lnTo>
                  <a:pt x="21844" y="84454"/>
                </a:lnTo>
                <a:lnTo>
                  <a:pt x="11480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45681" y="3760152"/>
            <a:ext cx="253365" cy="0"/>
          </a:xfrm>
          <a:custGeom>
            <a:avLst/>
            <a:gdLst/>
            <a:ahLst/>
            <a:cxnLst/>
            <a:rect l="l" t="t" r="r" b="b"/>
            <a:pathLst>
              <a:path w="253365">
                <a:moveTo>
                  <a:pt x="0" y="0"/>
                </a:moveTo>
                <a:lnTo>
                  <a:pt x="252857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368413" y="3746880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4">
                <a:moveTo>
                  <a:pt x="4952" y="0"/>
                </a:moveTo>
                <a:lnTo>
                  <a:pt x="0" y="5460"/>
                </a:lnTo>
                <a:lnTo>
                  <a:pt x="7238" y="5460"/>
                </a:lnTo>
                <a:lnTo>
                  <a:pt x="495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916801" y="3744975"/>
            <a:ext cx="454659" cy="0"/>
          </a:xfrm>
          <a:custGeom>
            <a:avLst/>
            <a:gdLst/>
            <a:ahLst/>
            <a:cxnLst/>
            <a:rect l="l" t="t" r="r" b="b"/>
            <a:pathLst>
              <a:path w="454659">
                <a:moveTo>
                  <a:pt x="0" y="0"/>
                </a:moveTo>
                <a:lnTo>
                  <a:pt x="454532" y="0"/>
                </a:lnTo>
              </a:path>
            </a:pathLst>
          </a:custGeom>
          <a:ln w="3175">
            <a:solidFill>
              <a:srgbClr val="FD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369302" y="374459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634" y="0"/>
                </a:moveTo>
                <a:lnTo>
                  <a:pt x="253" y="254"/>
                </a:lnTo>
                <a:lnTo>
                  <a:pt x="0" y="381"/>
                </a:lnTo>
                <a:lnTo>
                  <a:pt x="1143" y="381"/>
                </a:lnTo>
                <a:lnTo>
                  <a:pt x="63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14616" y="2484119"/>
            <a:ext cx="149225" cy="32854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47331" y="2484119"/>
            <a:ext cx="146050" cy="337820"/>
          </a:xfrm>
          <a:custGeom>
            <a:avLst/>
            <a:gdLst/>
            <a:ahLst/>
            <a:cxnLst/>
            <a:rect l="l" t="t" r="r" b="b"/>
            <a:pathLst>
              <a:path w="146050" h="337819">
                <a:moveTo>
                  <a:pt x="66675" y="0"/>
                </a:moveTo>
                <a:lnTo>
                  <a:pt x="43052" y="70739"/>
                </a:lnTo>
                <a:lnTo>
                  <a:pt x="26670" y="131953"/>
                </a:lnTo>
                <a:lnTo>
                  <a:pt x="11175" y="196342"/>
                </a:lnTo>
                <a:lnTo>
                  <a:pt x="0" y="253365"/>
                </a:lnTo>
                <a:lnTo>
                  <a:pt x="10541" y="295275"/>
                </a:lnTo>
                <a:lnTo>
                  <a:pt x="44703" y="321183"/>
                </a:lnTo>
                <a:lnTo>
                  <a:pt x="81025" y="334137"/>
                </a:lnTo>
                <a:lnTo>
                  <a:pt x="97917" y="337820"/>
                </a:lnTo>
                <a:lnTo>
                  <a:pt x="101219" y="335915"/>
                </a:lnTo>
                <a:lnTo>
                  <a:pt x="110744" y="325882"/>
                </a:lnTo>
                <a:lnTo>
                  <a:pt x="125729" y="300990"/>
                </a:lnTo>
                <a:lnTo>
                  <a:pt x="145669" y="254508"/>
                </a:lnTo>
                <a:lnTo>
                  <a:pt x="89281" y="222250"/>
                </a:lnTo>
                <a:lnTo>
                  <a:pt x="137795" y="125476"/>
                </a:lnTo>
                <a:lnTo>
                  <a:pt x="66675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136892" y="3657599"/>
            <a:ext cx="153924" cy="14935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101840" y="2944367"/>
            <a:ext cx="146685" cy="757555"/>
          </a:xfrm>
          <a:custGeom>
            <a:avLst/>
            <a:gdLst/>
            <a:ahLst/>
            <a:cxnLst/>
            <a:rect l="l" t="t" r="r" b="b"/>
            <a:pathLst>
              <a:path w="146684" h="757554">
                <a:moveTo>
                  <a:pt x="144906" y="0"/>
                </a:moveTo>
                <a:lnTo>
                  <a:pt x="0" y="19812"/>
                </a:lnTo>
                <a:lnTo>
                  <a:pt x="25526" y="757047"/>
                </a:lnTo>
                <a:lnTo>
                  <a:pt x="132968" y="756031"/>
                </a:lnTo>
                <a:lnTo>
                  <a:pt x="146176" y="89916"/>
                </a:lnTo>
                <a:lnTo>
                  <a:pt x="144906" y="0"/>
                </a:lnTo>
                <a:close/>
              </a:path>
            </a:pathLst>
          </a:custGeom>
          <a:solidFill>
            <a:srgbClr val="3A3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100316" y="2967227"/>
            <a:ext cx="83820" cy="741045"/>
          </a:xfrm>
          <a:custGeom>
            <a:avLst/>
            <a:gdLst/>
            <a:ahLst/>
            <a:cxnLst/>
            <a:rect l="l" t="t" r="r" b="b"/>
            <a:pathLst>
              <a:path w="83820" h="741045">
                <a:moveTo>
                  <a:pt x="69850" y="0"/>
                </a:moveTo>
                <a:lnTo>
                  <a:pt x="3936" y="21589"/>
                </a:lnTo>
                <a:lnTo>
                  <a:pt x="0" y="33400"/>
                </a:lnTo>
                <a:lnTo>
                  <a:pt x="20065" y="740536"/>
                </a:lnTo>
                <a:lnTo>
                  <a:pt x="83692" y="733932"/>
                </a:lnTo>
                <a:lnTo>
                  <a:pt x="78485" y="131318"/>
                </a:lnTo>
                <a:lnTo>
                  <a:pt x="69850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931152" y="3659123"/>
            <a:ext cx="155448" cy="14935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960107" y="2938271"/>
            <a:ext cx="153670" cy="768350"/>
          </a:xfrm>
          <a:custGeom>
            <a:avLst/>
            <a:gdLst/>
            <a:ahLst/>
            <a:cxnLst/>
            <a:rect l="l" t="t" r="r" b="b"/>
            <a:pathLst>
              <a:path w="153670" h="768350">
                <a:moveTo>
                  <a:pt x="0" y="0"/>
                </a:moveTo>
                <a:lnTo>
                  <a:pt x="2159" y="98805"/>
                </a:lnTo>
                <a:lnTo>
                  <a:pt x="17780" y="768095"/>
                </a:lnTo>
                <a:lnTo>
                  <a:pt x="138175" y="767206"/>
                </a:lnTo>
                <a:lnTo>
                  <a:pt x="153416" y="23240"/>
                </a:lnTo>
                <a:lnTo>
                  <a:pt x="0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043928" y="2359151"/>
            <a:ext cx="120142" cy="13246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045452" y="2365247"/>
            <a:ext cx="16762" cy="9144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045452" y="2359151"/>
            <a:ext cx="99059" cy="100583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900671" y="2162555"/>
            <a:ext cx="399288" cy="85496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58128" y="3212591"/>
            <a:ext cx="187960" cy="565150"/>
          </a:xfrm>
          <a:custGeom>
            <a:avLst/>
            <a:gdLst/>
            <a:ahLst/>
            <a:cxnLst/>
            <a:rect l="l" t="t" r="r" b="b"/>
            <a:pathLst>
              <a:path w="187959" h="565150">
                <a:moveTo>
                  <a:pt x="54737" y="0"/>
                </a:moveTo>
                <a:lnTo>
                  <a:pt x="32385" y="6223"/>
                </a:lnTo>
                <a:lnTo>
                  <a:pt x="30480" y="27559"/>
                </a:lnTo>
                <a:lnTo>
                  <a:pt x="29972" y="61468"/>
                </a:lnTo>
                <a:lnTo>
                  <a:pt x="26543" y="101219"/>
                </a:lnTo>
                <a:lnTo>
                  <a:pt x="15621" y="140081"/>
                </a:lnTo>
                <a:lnTo>
                  <a:pt x="3429" y="185166"/>
                </a:lnTo>
                <a:lnTo>
                  <a:pt x="0" y="237998"/>
                </a:lnTo>
                <a:lnTo>
                  <a:pt x="2412" y="293497"/>
                </a:lnTo>
                <a:lnTo>
                  <a:pt x="7747" y="346583"/>
                </a:lnTo>
                <a:lnTo>
                  <a:pt x="13208" y="392302"/>
                </a:lnTo>
                <a:lnTo>
                  <a:pt x="15621" y="425704"/>
                </a:lnTo>
                <a:lnTo>
                  <a:pt x="12954" y="457454"/>
                </a:lnTo>
                <a:lnTo>
                  <a:pt x="7747" y="480187"/>
                </a:lnTo>
                <a:lnTo>
                  <a:pt x="4699" y="499745"/>
                </a:lnTo>
                <a:lnTo>
                  <a:pt x="8255" y="521970"/>
                </a:lnTo>
                <a:lnTo>
                  <a:pt x="14605" y="529082"/>
                </a:lnTo>
                <a:lnTo>
                  <a:pt x="25781" y="530987"/>
                </a:lnTo>
                <a:lnTo>
                  <a:pt x="40512" y="531495"/>
                </a:lnTo>
                <a:lnTo>
                  <a:pt x="57404" y="534924"/>
                </a:lnTo>
                <a:lnTo>
                  <a:pt x="86741" y="545719"/>
                </a:lnTo>
                <a:lnTo>
                  <a:pt x="124333" y="557784"/>
                </a:lnTo>
                <a:lnTo>
                  <a:pt x="160781" y="564896"/>
                </a:lnTo>
                <a:lnTo>
                  <a:pt x="187451" y="560832"/>
                </a:lnTo>
                <a:lnTo>
                  <a:pt x="152019" y="539623"/>
                </a:lnTo>
                <a:lnTo>
                  <a:pt x="116712" y="511301"/>
                </a:lnTo>
                <a:lnTo>
                  <a:pt x="89535" y="481330"/>
                </a:lnTo>
                <a:lnTo>
                  <a:pt x="78739" y="455041"/>
                </a:lnTo>
                <a:lnTo>
                  <a:pt x="80772" y="428751"/>
                </a:lnTo>
                <a:lnTo>
                  <a:pt x="86360" y="375920"/>
                </a:lnTo>
                <a:lnTo>
                  <a:pt x="93980" y="309880"/>
                </a:lnTo>
                <a:lnTo>
                  <a:pt x="102616" y="243713"/>
                </a:lnTo>
                <a:lnTo>
                  <a:pt x="110871" y="190881"/>
                </a:lnTo>
                <a:lnTo>
                  <a:pt x="129794" y="139192"/>
                </a:lnTo>
                <a:lnTo>
                  <a:pt x="145161" y="96774"/>
                </a:lnTo>
                <a:lnTo>
                  <a:pt x="157479" y="50165"/>
                </a:lnTo>
                <a:lnTo>
                  <a:pt x="160274" y="11938"/>
                </a:lnTo>
                <a:lnTo>
                  <a:pt x="141097" y="8763"/>
                </a:lnTo>
                <a:lnTo>
                  <a:pt x="98425" y="2794"/>
                </a:lnTo>
                <a:lnTo>
                  <a:pt x="54737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61176" y="3689603"/>
            <a:ext cx="195072" cy="10058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323076" y="3217163"/>
            <a:ext cx="180975" cy="566420"/>
          </a:xfrm>
          <a:custGeom>
            <a:avLst/>
            <a:gdLst/>
            <a:ahLst/>
            <a:cxnLst/>
            <a:rect l="l" t="t" r="r" b="b"/>
            <a:pathLst>
              <a:path w="180975" h="566420">
                <a:moveTo>
                  <a:pt x="59309" y="0"/>
                </a:moveTo>
                <a:lnTo>
                  <a:pt x="37084" y="5842"/>
                </a:lnTo>
                <a:lnTo>
                  <a:pt x="34671" y="27050"/>
                </a:lnTo>
                <a:lnTo>
                  <a:pt x="33527" y="60960"/>
                </a:lnTo>
                <a:lnTo>
                  <a:pt x="29337" y="100584"/>
                </a:lnTo>
                <a:lnTo>
                  <a:pt x="17652" y="139192"/>
                </a:lnTo>
                <a:lnTo>
                  <a:pt x="4572" y="184023"/>
                </a:lnTo>
                <a:lnTo>
                  <a:pt x="253" y="236727"/>
                </a:lnTo>
                <a:lnTo>
                  <a:pt x="1650" y="292226"/>
                </a:lnTo>
                <a:lnTo>
                  <a:pt x="5969" y="345440"/>
                </a:lnTo>
                <a:lnTo>
                  <a:pt x="10413" y="391160"/>
                </a:lnTo>
                <a:lnTo>
                  <a:pt x="12191" y="424561"/>
                </a:lnTo>
                <a:lnTo>
                  <a:pt x="9016" y="456184"/>
                </a:lnTo>
                <a:lnTo>
                  <a:pt x="3428" y="478790"/>
                </a:lnTo>
                <a:lnTo>
                  <a:pt x="0" y="498221"/>
                </a:lnTo>
                <a:lnTo>
                  <a:pt x="3048" y="520573"/>
                </a:lnTo>
                <a:lnTo>
                  <a:pt x="9271" y="527812"/>
                </a:lnTo>
                <a:lnTo>
                  <a:pt x="20447" y="529844"/>
                </a:lnTo>
                <a:lnTo>
                  <a:pt x="35051" y="530733"/>
                </a:lnTo>
                <a:lnTo>
                  <a:pt x="51943" y="534670"/>
                </a:lnTo>
                <a:lnTo>
                  <a:pt x="81025" y="545846"/>
                </a:lnTo>
                <a:lnTo>
                  <a:pt x="118110" y="558546"/>
                </a:lnTo>
                <a:lnTo>
                  <a:pt x="154432" y="566420"/>
                </a:lnTo>
                <a:lnTo>
                  <a:pt x="180975" y="562864"/>
                </a:lnTo>
                <a:lnTo>
                  <a:pt x="146050" y="541020"/>
                </a:lnTo>
                <a:lnTo>
                  <a:pt x="111378" y="512064"/>
                </a:lnTo>
                <a:lnTo>
                  <a:pt x="84836" y="481457"/>
                </a:lnTo>
                <a:lnTo>
                  <a:pt x="74549" y="454914"/>
                </a:lnTo>
                <a:lnTo>
                  <a:pt x="77215" y="428751"/>
                </a:lnTo>
                <a:lnTo>
                  <a:pt x="83820" y="376174"/>
                </a:lnTo>
                <a:lnTo>
                  <a:pt x="92710" y="310261"/>
                </a:lnTo>
                <a:lnTo>
                  <a:pt x="102488" y="244348"/>
                </a:lnTo>
                <a:lnTo>
                  <a:pt x="111760" y="191770"/>
                </a:lnTo>
                <a:lnTo>
                  <a:pt x="131699" y="140589"/>
                </a:lnTo>
                <a:lnTo>
                  <a:pt x="147827" y="98551"/>
                </a:lnTo>
                <a:lnTo>
                  <a:pt x="161036" y="52070"/>
                </a:lnTo>
                <a:lnTo>
                  <a:pt x="164464" y="13970"/>
                </a:lnTo>
                <a:lnTo>
                  <a:pt x="145287" y="10287"/>
                </a:lnTo>
                <a:lnTo>
                  <a:pt x="102870" y="3555"/>
                </a:lnTo>
                <a:lnTo>
                  <a:pt x="59309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320028" y="3692651"/>
            <a:ext cx="195072" cy="10515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324600" y="3272027"/>
            <a:ext cx="32003" cy="16306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323076" y="3255263"/>
            <a:ext cx="175260" cy="21793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365747" y="2354579"/>
            <a:ext cx="117221" cy="20713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371844" y="2510027"/>
            <a:ext cx="50291" cy="2285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443471" y="2391155"/>
            <a:ext cx="50291" cy="7620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359652" y="2225039"/>
            <a:ext cx="185927" cy="29870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257544" y="2217419"/>
            <a:ext cx="579120" cy="112623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331964" y="2145791"/>
            <a:ext cx="1280159" cy="171754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231123" y="2410967"/>
            <a:ext cx="91440" cy="9296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023859" y="2179319"/>
            <a:ext cx="1046988" cy="162458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 txBox="1"/>
          <p:nvPr/>
        </p:nvSpPr>
        <p:spPr>
          <a:xfrm>
            <a:off x="5615940" y="4037075"/>
            <a:ext cx="4000500" cy="932815"/>
          </a:xfrm>
          <a:prstGeom prst="rect">
            <a:avLst/>
          </a:prstGeom>
          <a:solidFill>
            <a:srgbClr val="7A3779"/>
          </a:solidFill>
        </p:spPr>
        <p:txBody>
          <a:bodyPr vert="horz" wrap="square" lIns="0" tIns="0" rIns="0" bIns="0" rtlCol="0">
            <a:spAutoFit/>
          </a:bodyPr>
          <a:lstStyle/>
          <a:p>
            <a:pPr marL="170180" algn="ctr">
              <a:lnSpc>
                <a:spcPts val="3265"/>
              </a:lnSpc>
            </a:pPr>
            <a:r>
              <a:rPr sz="2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ВЕНЧУРНОЕ</a:t>
            </a:r>
            <a:endParaRPr sz="2800">
              <a:latin typeface="Liberation Sans Narrow"/>
              <a:cs typeface="Liberation Sans Narrow"/>
            </a:endParaRPr>
          </a:p>
          <a:p>
            <a:pPr marL="168275" algn="ctr">
              <a:lnSpc>
                <a:spcPct val="100000"/>
              </a:lnSpc>
              <a:spcBef>
                <a:spcPts val="240"/>
              </a:spcBef>
            </a:pPr>
            <a:r>
              <a:rPr sz="28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ФИНАНСИРОВАНИЕ</a:t>
            </a:r>
            <a:endParaRPr sz="2800">
              <a:latin typeface="Liberation Sans Narrow"/>
              <a:cs typeface="Liberation Sans Narrow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2851404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995422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139439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283330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89" y="73432"/>
                </a:lnTo>
                <a:lnTo>
                  <a:pt x="7198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427348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571366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715258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2" y="73432"/>
                </a:lnTo>
                <a:lnTo>
                  <a:pt x="71992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859276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003294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147311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5" y="73432"/>
                </a:lnTo>
                <a:lnTo>
                  <a:pt x="71995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291329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435221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579239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723257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867275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011165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5" y="73432"/>
                </a:lnTo>
                <a:lnTo>
                  <a:pt x="71995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155184" y="446669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89" h="73660">
                <a:moveTo>
                  <a:pt x="0" y="73432"/>
                </a:moveTo>
                <a:lnTo>
                  <a:pt x="71993" y="73432"/>
                </a:lnTo>
                <a:lnTo>
                  <a:pt x="71993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273547" y="4311395"/>
            <a:ext cx="276860" cy="384175"/>
          </a:xfrm>
          <a:custGeom>
            <a:avLst/>
            <a:gdLst/>
            <a:ahLst/>
            <a:cxnLst/>
            <a:rect l="l" t="t" r="r" b="b"/>
            <a:pathLst>
              <a:path w="276860" h="384175">
                <a:moveTo>
                  <a:pt x="0" y="0"/>
                </a:moveTo>
                <a:lnTo>
                  <a:pt x="0" y="383921"/>
                </a:lnTo>
                <a:lnTo>
                  <a:pt x="276605" y="228726"/>
                </a:lnTo>
                <a:lnTo>
                  <a:pt x="25653" y="228726"/>
                </a:lnTo>
                <a:lnTo>
                  <a:pt x="25653" y="155194"/>
                </a:lnTo>
                <a:lnTo>
                  <a:pt x="276605" y="155194"/>
                </a:lnTo>
                <a:lnTo>
                  <a:pt x="0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299202" y="4466690"/>
            <a:ext cx="4445" cy="73660"/>
          </a:xfrm>
          <a:custGeom>
            <a:avLst/>
            <a:gdLst/>
            <a:ahLst/>
            <a:cxnLst/>
            <a:rect l="l" t="t" r="r" b="b"/>
            <a:pathLst>
              <a:path w="4445" h="73660">
                <a:moveTo>
                  <a:pt x="0" y="73432"/>
                </a:moveTo>
                <a:lnTo>
                  <a:pt x="4002" y="73432"/>
                </a:lnTo>
                <a:lnTo>
                  <a:pt x="4002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303139" y="4466589"/>
            <a:ext cx="313055" cy="73660"/>
          </a:xfrm>
          <a:custGeom>
            <a:avLst/>
            <a:gdLst/>
            <a:ahLst/>
            <a:cxnLst/>
            <a:rect l="l" t="t" r="r" b="b"/>
            <a:pathLst>
              <a:path w="313054" h="73660">
                <a:moveTo>
                  <a:pt x="247014" y="0"/>
                </a:moveTo>
                <a:lnTo>
                  <a:pt x="0" y="0"/>
                </a:lnTo>
                <a:lnTo>
                  <a:pt x="0" y="73532"/>
                </a:lnTo>
                <a:lnTo>
                  <a:pt x="247014" y="73532"/>
                </a:lnTo>
                <a:lnTo>
                  <a:pt x="312547" y="36702"/>
                </a:lnTo>
                <a:lnTo>
                  <a:pt x="247014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616440" y="4303775"/>
            <a:ext cx="342265" cy="384175"/>
          </a:xfrm>
          <a:custGeom>
            <a:avLst/>
            <a:gdLst/>
            <a:ahLst/>
            <a:cxnLst/>
            <a:rect l="l" t="t" r="r" b="b"/>
            <a:pathLst>
              <a:path w="342265" h="384175">
                <a:moveTo>
                  <a:pt x="342010" y="0"/>
                </a:moveTo>
                <a:lnTo>
                  <a:pt x="0" y="191897"/>
                </a:lnTo>
                <a:lnTo>
                  <a:pt x="342010" y="383921"/>
                </a:lnTo>
                <a:lnTo>
                  <a:pt x="342010" y="228727"/>
                </a:lnTo>
                <a:lnTo>
                  <a:pt x="312292" y="228727"/>
                </a:lnTo>
                <a:lnTo>
                  <a:pt x="312292" y="155194"/>
                </a:lnTo>
                <a:lnTo>
                  <a:pt x="342010" y="155194"/>
                </a:lnTo>
                <a:lnTo>
                  <a:pt x="342010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928732" y="4459070"/>
            <a:ext cx="29845" cy="73660"/>
          </a:xfrm>
          <a:custGeom>
            <a:avLst/>
            <a:gdLst/>
            <a:ahLst/>
            <a:cxnLst/>
            <a:rect l="l" t="t" r="r" b="b"/>
            <a:pathLst>
              <a:path w="29845" h="73660">
                <a:moveTo>
                  <a:pt x="0" y="73432"/>
                </a:moveTo>
                <a:lnTo>
                  <a:pt x="29650" y="73432"/>
                </a:lnTo>
                <a:lnTo>
                  <a:pt x="29650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9958451" y="4459070"/>
            <a:ext cx="42545" cy="73660"/>
          </a:xfrm>
          <a:custGeom>
            <a:avLst/>
            <a:gdLst/>
            <a:ahLst/>
            <a:cxnLst/>
            <a:rect l="l" t="t" r="r" b="b"/>
            <a:pathLst>
              <a:path w="42545" h="73660">
                <a:moveTo>
                  <a:pt x="0" y="73432"/>
                </a:moveTo>
                <a:lnTo>
                  <a:pt x="42317" y="73432"/>
                </a:lnTo>
                <a:lnTo>
                  <a:pt x="42317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0072751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9" y="73432"/>
                </a:lnTo>
                <a:lnTo>
                  <a:pt x="7196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0216642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9" y="73432"/>
                </a:lnTo>
                <a:lnTo>
                  <a:pt x="7196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0360659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9" y="73432"/>
                </a:lnTo>
                <a:lnTo>
                  <a:pt x="7196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0504551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8" y="73432"/>
                </a:lnTo>
                <a:lnTo>
                  <a:pt x="71968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0648442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9" y="73432"/>
                </a:lnTo>
                <a:lnTo>
                  <a:pt x="7196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0792459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9" y="73432"/>
                </a:lnTo>
                <a:lnTo>
                  <a:pt x="7196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0936351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7" y="73432"/>
                </a:lnTo>
                <a:lnTo>
                  <a:pt x="71967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1080242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9" y="73432"/>
                </a:lnTo>
                <a:lnTo>
                  <a:pt x="7196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1224259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9" y="73432"/>
                </a:lnTo>
                <a:lnTo>
                  <a:pt x="7196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1368151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8" y="73432"/>
                </a:lnTo>
                <a:lnTo>
                  <a:pt x="71968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1512042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9" y="73432"/>
                </a:lnTo>
                <a:lnTo>
                  <a:pt x="7196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1656059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9" y="73432"/>
                </a:lnTo>
                <a:lnTo>
                  <a:pt x="7196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1799951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7" y="73432"/>
                </a:lnTo>
                <a:lnTo>
                  <a:pt x="71967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1943968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9" y="73432"/>
                </a:lnTo>
                <a:lnTo>
                  <a:pt x="7196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2087859" y="4459070"/>
            <a:ext cx="72390" cy="73660"/>
          </a:xfrm>
          <a:custGeom>
            <a:avLst/>
            <a:gdLst/>
            <a:ahLst/>
            <a:cxnLst/>
            <a:rect l="l" t="t" r="r" b="b"/>
            <a:pathLst>
              <a:path w="72390" h="73660">
                <a:moveTo>
                  <a:pt x="0" y="73432"/>
                </a:moveTo>
                <a:lnTo>
                  <a:pt x="71969" y="73432"/>
                </a:lnTo>
                <a:lnTo>
                  <a:pt x="71969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2231751" y="4459070"/>
            <a:ext cx="27305" cy="73660"/>
          </a:xfrm>
          <a:custGeom>
            <a:avLst/>
            <a:gdLst/>
            <a:ahLst/>
            <a:cxnLst/>
            <a:rect l="l" t="t" r="r" b="b"/>
            <a:pathLst>
              <a:path w="27304" h="73660">
                <a:moveTo>
                  <a:pt x="0" y="73432"/>
                </a:moveTo>
                <a:lnTo>
                  <a:pt x="27304" y="73432"/>
                </a:lnTo>
                <a:lnTo>
                  <a:pt x="27304" y="0"/>
                </a:lnTo>
                <a:lnTo>
                  <a:pt x="0" y="0"/>
                </a:lnTo>
                <a:lnTo>
                  <a:pt x="0" y="73432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826764" y="4123943"/>
            <a:ext cx="594360" cy="740410"/>
          </a:xfrm>
          <a:custGeom>
            <a:avLst/>
            <a:gdLst/>
            <a:ahLst/>
            <a:cxnLst/>
            <a:rect l="l" t="t" r="r" b="b"/>
            <a:pathLst>
              <a:path w="594360" h="740410">
                <a:moveTo>
                  <a:pt x="363220" y="0"/>
                </a:moveTo>
                <a:lnTo>
                  <a:pt x="313944" y="3429"/>
                </a:lnTo>
                <a:lnTo>
                  <a:pt x="266700" y="13208"/>
                </a:lnTo>
                <a:lnTo>
                  <a:pt x="221869" y="29083"/>
                </a:lnTo>
                <a:lnTo>
                  <a:pt x="179959" y="50546"/>
                </a:lnTo>
                <a:lnTo>
                  <a:pt x="141224" y="77089"/>
                </a:lnTo>
                <a:lnTo>
                  <a:pt x="106425" y="108458"/>
                </a:lnTo>
                <a:lnTo>
                  <a:pt x="75691" y="144018"/>
                </a:lnTo>
                <a:lnTo>
                  <a:pt x="49530" y="183388"/>
                </a:lnTo>
                <a:lnTo>
                  <a:pt x="28575" y="226060"/>
                </a:lnTo>
                <a:lnTo>
                  <a:pt x="12953" y="271780"/>
                </a:lnTo>
                <a:lnTo>
                  <a:pt x="3301" y="319913"/>
                </a:lnTo>
                <a:lnTo>
                  <a:pt x="0" y="370205"/>
                </a:lnTo>
                <a:lnTo>
                  <a:pt x="3301" y="420370"/>
                </a:lnTo>
                <a:lnTo>
                  <a:pt x="12953" y="468630"/>
                </a:lnTo>
                <a:lnTo>
                  <a:pt x="28575" y="514223"/>
                </a:lnTo>
                <a:lnTo>
                  <a:pt x="49530" y="557022"/>
                </a:lnTo>
                <a:lnTo>
                  <a:pt x="75691" y="596392"/>
                </a:lnTo>
                <a:lnTo>
                  <a:pt x="106425" y="631952"/>
                </a:lnTo>
                <a:lnTo>
                  <a:pt x="141224" y="663194"/>
                </a:lnTo>
                <a:lnTo>
                  <a:pt x="179959" y="689737"/>
                </a:lnTo>
                <a:lnTo>
                  <a:pt x="221869" y="711200"/>
                </a:lnTo>
                <a:lnTo>
                  <a:pt x="266700" y="727075"/>
                </a:lnTo>
                <a:lnTo>
                  <a:pt x="313944" y="736981"/>
                </a:lnTo>
                <a:lnTo>
                  <a:pt x="363220" y="740283"/>
                </a:lnTo>
                <a:lnTo>
                  <a:pt x="412623" y="736981"/>
                </a:lnTo>
                <a:lnTo>
                  <a:pt x="459866" y="727075"/>
                </a:lnTo>
                <a:lnTo>
                  <a:pt x="504698" y="711200"/>
                </a:lnTo>
                <a:lnTo>
                  <a:pt x="546608" y="689737"/>
                </a:lnTo>
                <a:lnTo>
                  <a:pt x="585343" y="663194"/>
                </a:lnTo>
                <a:lnTo>
                  <a:pt x="593851" y="655447"/>
                </a:lnTo>
                <a:lnTo>
                  <a:pt x="363220" y="655447"/>
                </a:lnTo>
                <a:lnTo>
                  <a:pt x="317881" y="651764"/>
                </a:lnTo>
                <a:lnTo>
                  <a:pt x="274827" y="640969"/>
                </a:lnTo>
                <a:lnTo>
                  <a:pt x="234569" y="623697"/>
                </a:lnTo>
                <a:lnTo>
                  <a:pt x="197865" y="600456"/>
                </a:lnTo>
                <a:lnTo>
                  <a:pt x="165226" y="571881"/>
                </a:lnTo>
                <a:lnTo>
                  <a:pt x="137287" y="538734"/>
                </a:lnTo>
                <a:lnTo>
                  <a:pt x="114553" y="501269"/>
                </a:lnTo>
                <a:lnTo>
                  <a:pt x="97536" y="460375"/>
                </a:lnTo>
                <a:lnTo>
                  <a:pt x="86868" y="416433"/>
                </a:lnTo>
                <a:lnTo>
                  <a:pt x="83185" y="370205"/>
                </a:lnTo>
                <a:lnTo>
                  <a:pt x="86868" y="323850"/>
                </a:lnTo>
                <a:lnTo>
                  <a:pt x="97536" y="280035"/>
                </a:lnTo>
                <a:lnTo>
                  <a:pt x="114553" y="239141"/>
                </a:lnTo>
                <a:lnTo>
                  <a:pt x="137287" y="201676"/>
                </a:lnTo>
                <a:lnTo>
                  <a:pt x="165226" y="168402"/>
                </a:lnTo>
                <a:lnTo>
                  <a:pt x="197865" y="139954"/>
                </a:lnTo>
                <a:lnTo>
                  <a:pt x="234569" y="116713"/>
                </a:lnTo>
                <a:lnTo>
                  <a:pt x="274827" y="99441"/>
                </a:lnTo>
                <a:lnTo>
                  <a:pt x="317881" y="88646"/>
                </a:lnTo>
                <a:lnTo>
                  <a:pt x="363220" y="84836"/>
                </a:lnTo>
                <a:lnTo>
                  <a:pt x="593978" y="84836"/>
                </a:lnTo>
                <a:lnTo>
                  <a:pt x="585343" y="77089"/>
                </a:lnTo>
                <a:lnTo>
                  <a:pt x="546608" y="50546"/>
                </a:lnTo>
                <a:lnTo>
                  <a:pt x="504698" y="29083"/>
                </a:lnTo>
                <a:lnTo>
                  <a:pt x="459866" y="13208"/>
                </a:lnTo>
                <a:lnTo>
                  <a:pt x="412623" y="3429"/>
                </a:lnTo>
                <a:lnTo>
                  <a:pt x="363220" y="0"/>
                </a:lnTo>
                <a:close/>
              </a:path>
            </a:pathLst>
          </a:custGeom>
          <a:solidFill>
            <a:srgbClr val="525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189984" y="4208779"/>
            <a:ext cx="363855" cy="570865"/>
          </a:xfrm>
          <a:custGeom>
            <a:avLst/>
            <a:gdLst/>
            <a:ahLst/>
            <a:cxnLst/>
            <a:rect l="l" t="t" r="r" b="b"/>
            <a:pathLst>
              <a:path w="363854" h="570864">
                <a:moveTo>
                  <a:pt x="230758" y="0"/>
                </a:moveTo>
                <a:lnTo>
                  <a:pt x="0" y="0"/>
                </a:lnTo>
                <a:lnTo>
                  <a:pt x="45465" y="3810"/>
                </a:lnTo>
                <a:lnTo>
                  <a:pt x="88518" y="14604"/>
                </a:lnTo>
                <a:lnTo>
                  <a:pt x="128777" y="31876"/>
                </a:lnTo>
                <a:lnTo>
                  <a:pt x="165353" y="55117"/>
                </a:lnTo>
                <a:lnTo>
                  <a:pt x="197992" y="83565"/>
                </a:lnTo>
                <a:lnTo>
                  <a:pt x="226060" y="116839"/>
                </a:lnTo>
                <a:lnTo>
                  <a:pt x="248792" y="154304"/>
                </a:lnTo>
                <a:lnTo>
                  <a:pt x="265811" y="195199"/>
                </a:lnTo>
                <a:lnTo>
                  <a:pt x="276351" y="239013"/>
                </a:lnTo>
                <a:lnTo>
                  <a:pt x="280035" y="285368"/>
                </a:lnTo>
                <a:lnTo>
                  <a:pt x="276351" y="331597"/>
                </a:lnTo>
                <a:lnTo>
                  <a:pt x="265811" y="375538"/>
                </a:lnTo>
                <a:lnTo>
                  <a:pt x="248792" y="416432"/>
                </a:lnTo>
                <a:lnTo>
                  <a:pt x="226060" y="453898"/>
                </a:lnTo>
                <a:lnTo>
                  <a:pt x="197992" y="487044"/>
                </a:lnTo>
                <a:lnTo>
                  <a:pt x="165353" y="515619"/>
                </a:lnTo>
                <a:lnTo>
                  <a:pt x="128777" y="538861"/>
                </a:lnTo>
                <a:lnTo>
                  <a:pt x="88518" y="556132"/>
                </a:lnTo>
                <a:lnTo>
                  <a:pt x="45465" y="566927"/>
                </a:lnTo>
                <a:lnTo>
                  <a:pt x="0" y="570611"/>
                </a:lnTo>
                <a:lnTo>
                  <a:pt x="230631" y="570611"/>
                </a:lnTo>
                <a:lnTo>
                  <a:pt x="287654" y="511555"/>
                </a:lnTo>
                <a:lnTo>
                  <a:pt x="313816" y="472186"/>
                </a:lnTo>
                <a:lnTo>
                  <a:pt x="334771" y="429387"/>
                </a:lnTo>
                <a:lnTo>
                  <a:pt x="350392" y="383793"/>
                </a:lnTo>
                <a:lnTo>
                  <a:pt x="360044" y="335533"/>
                </a:lnTo>
                <a:lnTo>
                  <a:pt x="363346" y="285368"/>
                </a:lnTo>
                <a:lnTo>
                  <a:pt x="360044" y="235076"/>
                </a:lnTo>
                <a:lnTo>
                  <a:pt x="350392" y="186943"/>
                </a:lnTo>
                <a:lnTo>
                  <a:pt x="334771" y="141224"/>
                </a:lnTo>
                <a:lnTo>
                  <a:pt x="313816" y="98551"/>
                </a:lnTo>
                <a:lnTo>
                  <a:pt x="287654" y="59181"/>
                </a:lnTo>
                <a:lnTo>
                  <a:pt x="256920" y="23622"/>
                </a:lnTo>
                <a:lnTo>
                  <a:pt x="230758" y="0"/>
                </a:lnTo>
                <a:close/>
              </a:path>
            </a:pathLst>
          </a:custGeom>
          <a:solidFill>
            <a:srgbClr val="525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166615" y="4472939"/>
            <a:ext cx="17145" cy="29845"/>
          </a:xfrm>
          <a:custGeom>
            <a:avLst/>
            <a:gdLst/>
            <a:ahLst/>
            <a:cxnLst/>
            <a:rect l="l" t="t" r="r" b="b"/>
            <a:pathLst>
              <a:path w="17145" h="29845">
                <a:moveTo>
                  <a:pt x="16763" y="0"/>
                </a:moveTo>
                <a:lnTo>
                  <a:pt x="0" y="10159"/>
                </a:lnTo>
                <a:lnTo>
                  <a:pt x="0" y="23367"/>
                </a:lnTo>
                <a:lnTo>
                  <a:pt x="5587" y="28320"/>
                </a:lnTo>
                <a:lnTo>
                  <a:pt x="16763" y="29844"/>
                </a:lnTo>
                <a:lnTo>
                  <a:pt x="16763" y="0"/>
                </a:lnTo>
                <a:close/>
              </a:path>
            </a:pathLst>
          </a:custGeom>
          <a:solidFill>
            <a:srgbClr val="525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195571" y="4526279"/>
            <a:ext cx="19685" cy="33655"/>
          </a:xfrm>
          <a:custGeom>
            <a:avLst/>
            <a:gdLst/>
            <a:ahLst/>
            <a:cxnLst/>
            <a:rect l="l" t="t" r="r" b="b"/>
            <a:pathLst>
              <a:path w="19685" h="33654">
                <a:moveTo>
                  <a:pt x="0" y="0"/>
                </a:moveTo>
                <a:lnTo>
                  <a:pt x="0" y="33147"/>
                </a:lnTo>
                <a:lnTo>
                  <a:pt x="5461" y="33147"/>
                </a:lnTo>
                <a:lnTo>
                  <a:pt x="10032" y="31623"/>
                </a:lnTo>
                <a:lnTo>
                  <a:pt x="17399" y="25273"/>
                </a:lnTo>
                <a:lnTo>
                  <a:pt x="19303" y="21208"/>
                </a:lnTo>
                <a:lnTo>
                  <a:pt x="19303" y="7747"/>
                </a:lnTo>
                <a:lnTo>
                  <a:pt x="12826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525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128515" y="4279391"/>
            <a:ext cx="124967" cy="70103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053840" y="4367783"/>
            <a:ext cx="264160" cy="281940"/>
          </a:xfrm>
          <a:custGeom>
            <a:avLst/>
            <a:gdLst/>
            <a:ahLst/>
            <a:cxnLst/>
            <a:rect l="l" t="t" r="r" b="b"/>
            <a:pathLst>
              <a:path w="264160" h="281939">
                <a:moveTo>
                  <a:pt x="93599" y="0"/>
                </a:moveTo>
                <a:lnTo>
                  <a:pt x="57276" y="32131"/>
                </a:lnTo>
                <a:lnTo>
                  <a:pt x="27432" y="76581"/>
                </a:lnTo>
                <a:lnTo>
                  <a:pt x="7365" y="127000"/>
                </a:lnTo>
                <a:lnTo>
                  <a:pt x="0" y="177291"/>
                </a:lnTo>
                <a:lnTo>
                  <a:pt x="10795" y="227964"/>
                </a:lnTo>
                <a:lnTo>
                  <a:pt x="40132" y="259841"/>
                </a:lnTo>
                <a:lnTo>
                  <a:pt x="83693" y="276606"/>
                </a:lnTo>
                <a:lnTo>
                  <a:pt x="137033" y="281432"/>
                </a:lnTo>
                <a:lnTo>
                  <a:pt x="190373" y="276606"/>
                </a:lnTo>
                <a:lnTo>
                  <a:pt x="233934" y="259841"/>
                </a:lnTo>
                <a:lnTo>
                  <a:pt x="263271" y="227964"/>
                </a:lnTo>
                <a:lnTo>
                  <a:pt x="263906" y="224409"/>
                </a:lnTo>
                <a:lnTo>
                  <a:pt x="129539" y="224409"/>
                </a:lnTo>
                <a:lnTo>
                  <a:pt x="129539" y="208025"/>
                </a:lnTo>
                <a:lnTo>
                  <a:pt x="114808" y="205104"/>
                </a:lnTo>
                <a:lnTo>
                  <a:pt x="102997" y="198754"/>
                </a:lnTo>
                <a:lnTo>
                  <a:pt x="94107" y="189229"/>
                </a:lnTo>
                <a:lnTo>
                  <a:pt x="88137" y="176275"/>
                </a:lnTo>
                <a:lnTo>
                  <a:pt x="106934" y="171831"/>
                </a:lnTo>
                <a:lnTo>
                  <a:pt x="129539" y="171831"/>
                </a:lnTo>
                <a:lnTo>
                  <a:pt x="129539" y="156972"/>
                </a:lnTo>
                <a:lnTo>
                  <a:pt x="94869" y="137922"/>
                </a:lnTo>
                <a:lnTo>
                  <a:pt x="92583" y="131190"/>
                </a:lnTo>
                <a:lnTo>
                  <a:pt x="92583" y="123571"/>
                </a:lnTo>
                <a:lnTo>
                  <a:pt x="94996" y="110236"/>
                </a:lnTo>
                <a:lnTo>
                  <a:pt x="101854" y="100075"/>
                </a:lnTo>
                <a:lnTo>
                  <a:pt x="113411" y="93090"/>
                </a:lnTo>
                <a:lnTo>
                  <a:pt x="129539" y="89153"/>
                </a:lnTo>
                <a:lnTo>
                  <a:pt x="129539" y="76453"/>
                </a:lnTo>
                <a:lnTo>
                  <a:pt x="243586" y="76453"/>
                </a:lnTo>
                <a:lnTo>
                  <a:pt x="215519" y="35178"/>
                </a:lnTo>
                <a:lnTo>
                  <a:pt x="191515" y="12700"/>
                </a:lnTo>
                <a:lnTo>
                  <a:pt x="98171" y="12700"/>
                </a:lnTo>
                <a:lnTo>
                  <a:pt x="94487" y="7238"/>
                </a:lnTo>
                <a:lnTo>
                  <a:pt x="93599" y="0"/>
                </a:lnTo>
                <a:close/>
              </a:path>
            </a:pathLst>
          </a:custGeom>
          <a:solidFill>
            <a:srgbClr val="525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4160773" y="4444237"/>
            <a:ext cx="167004" cy="14795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229861" y="4370323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4572" y="0"/>
                </a:moveTo>
                <a:lnTo>
                  <a:pt x="3301" y="5969"/>
                </a:lnTo>
                <a:lnTo>
                  <a:pt x="0" y="10160"/>
                </a:lnTo>
                <a:lnTo>
                  <a:pt x="15493" y="10160"/>
                </a:lnTo>
                <a:lnTo>
                  <a:pt x="4572" y="0"/>
                </a:lnTo>
                <a:close/>
              </a:path>
            </a:pathLst>
          </a:custGeom>
          <a:solidFill>
            <a:srgbClr val="5258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0829543" y="4280915"/>
            <a:ext cx="560705" cy="572770"/>
          </a:xfrm>
          <a:custGeom>
            <a:avLst/>
            <a:gdLst/>
            <a:ahLst/>
            <a:cxnLst/>
            <a:rect l="l" t="t" r="r" b="b"/>
            <a:pathLst>
              <a:path w="560704" h="572770">
                <a:moveTo>
                  <a:pt x="280161" y="0"/>
                </a:moveTo>
                <a:lnTo>
                  <a:pt x="234696" y="3809"/>
                </a:lnTo>
                <a:lnTo>
                  <a:pt x="191642" y="14604"/>
                </a:lnTo>
                <a:lnTo>
                  <a:pt x="151383" y="32003"/>
                </a:lnTo>
                <a:lnTo>
                  <a:pt x="114680" y="55244"/>
                </a:lnTo>
                <a:lnTo>
                  <a:pt x="82041" y="83819"/>
                </a:lnTo>
                <a:lnTo>
                  <a:pt x="54101" y="117220"/>
                </a:lnTo>
                <a:lnTo>
                  <a:pt x="31241" y="154686"/>
                </a:lnTo>
                <a:lnTo>
                  <a:pt x="14224" y="195706"/>
                </a:lnTo>
                <a:lnTo>
                  <a:pt x="3682" y="239775"/>
                </a:lnTo>
                <a:lnTo>
                  <a:pt x="0" y="286257"/>
                </a:lnTo>
                <a:lnTo>
                  <a:pt x="3682" y="332104"/>
                </a:lnTo>
                <a:lnTo>
                  <a:pt x="14224" y="375919"/>
                </a:lnTo>
                <a:lnTo>
                  <a:pt x="30987" y="416813"/>
                </a:lnTo>
                <a:lnTo>
                  <a:pt x="53721" y="454405"/>
                </a:lnTo>
                <a:lnTo>
                  <a:pt x="81660" y="487806"/>
                </a:lnTo>
                <a:lnTo>
                  <a:pt x="114173" y="516636"/>
                </a:lnTo>
                <a:lnTo>
                  <a:pt x="150875" y="540130"/>
                </a:lnTo>
                <a:lnTo>
                  <a:pt x="191134" y="557656"/>
                </a:lnTo>
                <a:lnTo>
                  <a:pt x="234441" y="568705"/>
                </a:lnTo>
                <a:lnTo>
                  <a:pt x="280161" y="572388"/>
                </a:lnTo>
                <a:lnTo>
                  <a:pt x="325627" y="568705"/>
                </a:lnTo>
                <a:lnTo>
                  <a:pt x="368680" y="557911"/>
                </a:lnTo>
                <a:lnTo>
                  <a:pt x="408812" y="540512"/>
                </a:lnTo>
                <a:lnTo>
                  <a:pt x="445515" y="517270"/>
                </a:lnTo>
                <a:lnTo>
                  <a:pt x="478154" y="488568"/>
                </a:lnTo>
                <a:lnTo>
                  <a:pt x="506222" y="455294"/>
                </a:lnTo>
                <a:lnTo>
                  <a:pt x="528954" y="417702"/>
                </a:lnTo>
                <a:lnTo>
                  <a:pt x="545973" y="376681"/>
                </a:lnTo>
                <a:lnTo>
                  <a:pt x="556640" y="332613"/>
                </a:lnTo>
                <a:lnTo>
                  <a:pt x="560324" y="286257"/>
                </a:lnTo>
                <a:lnTo>
                  <a:pt x="556640" y="239775"/>
                </a:lnTo>
                <a:lnTo>
                  <a:pt x="545973" y="195706"/>
                </a:lnTo>
                <a:lnTo>
                  <a:pt x="528954" y="154686"/>
                </a:lnTo>
                <a:lnTo>
                  <a:pt x="506222" y="117220"/>
                </a:lnTo>
                <a:lnTo>
                  <a:pt x="478154" y="83819"/>
                </a:lnTo>
                <a:lnTo>
                  <a:pt x="445515" y="55244"/>
                </a:lnTo>
                <a:lnTo>
                  <a:pt x="408812" y="32003"/>
                </a:lnTo>
                <a:lnTo>
                  <a:pt x="368680" y="14604"/>
                </a:lnTo>
                <a:lnTo>
                  <a:pt x="325627" y="3809"/>
                </a:lnTo>
                <a:lnTo>
                  <a:pt x="2801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0712195" y="4123943"/>
            <a:ext cx="594360" cy="740410"/>
          </a:xfrm>
          <a:custGeom>
            <a:avLst/>
            <a:gdLst/>
            <a:ahLst/>
            <a:cxnLst/>
            <a:rect l="l" t="t" r="r" b="b"/>
            <a:pathLst>
              <a:path w="594359" h="740410">
                <a:moveTo>
                  <a:pt x="363220" y="0"/>
                </a:moveTo>
                <a:lnTo>
                  <a:pt x="313944" y="3429"/>
                </a:lnTo>
                <a:lnTo>
                  <a:pt x="266700" y="13208"/>
                </a:lnTo>
                <a:lnTo>
                  <a:pt x="221869" y="29083"/>
                </a:lnTo>
                <a:lnTo>
                  <a:pt x="179958" y="50546"/>
                </a:lnTo>
                <a:lnTo>
                  <a:pt x="141224" y="77089"/>
                </a:lnTo>
                <a:lnTo>
                  <a:pt x="106425" y="108458"/>
                </a:lnTo>
                <a:lnTo>
                  <a:pt x="75692" y="144018"/>
                </a:lnTo>
                <a:lnTo>
                  <a:pt x="49529" y="183388"/>
                </a:lnTo>
                <a:lnTo>
                  <a:pt x="28575" y="226060"/>
                </a:lnTo>
                <a:lnTo>
                  <a:pt x="12953" y="271780"/>
                </a:lnTo>
                <a:lnTo>
                  <a:pt x="3301" y="319913"/>
                </a:lnTo>
                <a:lnTo>
                  <a:pt x="0" y="370205"/>
                </a:lnTo>
                <a:lnTo>
                  <a:pt x="3301" y="420370"/>
                </a:lnTo>
                <a:lnTo>
                  <a:pt x="12953" y="468630"/>
                </a:lnTo>
                <a:lnTo>
                  <a:pt x="28575" y="514223"/>
                </a:lnTo>
                <a:lnTo>
                  <a:pt x="49529" y="557022"/>
                </a:lnTo>
                <a:lnTo>
                  <a:pt x="75692" y="596392"/>
                </a:lnTo>
                <a:lnTo>
                  <a:pt x="106425" y="631952"/>
                </a:lnTo>
                <a:lnTo>
                  <a:pt x="141224" y="663194"/>
                </a:lnTo>
                <a:lnTo>
                  <a:pt x="179958" y="689737"/>
                </a:lnTo>
                <a:lnTo>
                  <a:pt x="221869" y="711200"/>
                </a:lnTo>
                <a:lnTo>
                  <a:pt x="266700" y="727075"/>
                </a:lnTo>
                <a:lnTo>
                  <a:pt x="313944" y="736981"/>
                </a:lnTo>
                <a:lnTo>
                  <a:pt x="363220" y="740283"/>
                </a:lnTo>
                <a:lnTo>
                  <a:pt x="412623" y="736981"/>
                </a:lnTo>
                <a:lnTo>
                  <a:pt x="459867" y="727075"/>
                </a:lnTo>
                <a:lnTo>
                  <a:pt x="504698" y="711200"/>
                </a:lnTo>
                <a:lnTo>
                  <a:pt x="546607" y="689737"/>
                </a:lnTo>
                <a:lnTo>
                  <a:pt x="585343" y="663194"/>
                </a:lnTo>
                <a:lnTo>
                  <a:pt x="593851" y="655447"/>
                </a:lnTo>
                <a:lnTo>
                  <a:pt x="363220" y="655447"/>
                </a:lnTo>
                <a:lnTo>
                  <a:pt x="317880" y="651764"/>
                </a:lnTo>
                <a:lnTo>
                  <a:pt x="274827" y="640969"/>
                </a:lnTo>
                <a:lnTo>
                  <a:pt x="234569" y="623697"/>
                </a:lnTo>
                <a:lnTo>
                  <a:pt x="197865" y="600456"/>
                </a:lnTo>
                <a:lnTo>
                  <a:pt x="165226" y="571881"/>
                </a:lnTo>
                <a:lnTo>
                  <a:pt x="137286" y="538734"/>
                </a:lnTo>
                <a:lnTo>
                  <a:pt x="114553" y="501269"/>
                </a:lnTo>
                <a:lnTo>
                  <a:pt x="97535" y="460375"/>
                </a:lnTo>
                <a:lnTo>
                  <a:pt x="86868" y="416433"/>
                </a:lnTo>
                <a:lnTo>
                  <a:pt x="83184" y="370205"/>
                </a:lnTo>
                <a:lnTo>
                  <a:pt x="86868" y="323850"/>
                </a:lnTo>
                <a:lnTo>
                  <a:pt x="97535" y="280035"/>
                </a:lnTo>
                <a:lnTo>
                  <a:pt x="114553" y="239141"/>
                </a:lnTo>
                <a:lnTo>
                  <a:pt x="137286" y="201676"/>
                </a:lnTo>
                <a:lnTo>
                  <a:pt x="165226" y="168402"/>
                </a:lnTo>
                <a:lnTo>
                  <a:pt x="197865" y="139954"/>
                </a:lnTo>
                <a:lnTo>
                  <a:pt x="234569" y="116713"/>
                </a:lnTo>
                <a:lnTo>
                  <a:pt x="274827" y="99441"/>
                </a:lnTo>
                <a:lnTo>
                  <a:pt x="317880" y="88646"/>
                </a:lnTo>
                <a:lnTo>
                  <a:pt x="363220" y="84836"/>
                </a:lnTo>
                <a:lnTo>
                  <a:pt x="593978" y="84836"/>
                </a:lnTo>
                <a:lnTo>
                  <a:pt x="585343" y="77089"/>
                </a:lnTo>
                <a:lnTo>
                  <a:pt x="546607" y="50546"/>
                </a:lnTo>
                <a:lnTo>
                  <a:pt x="504698" y="29083"/>
                </a:lnTo>
                <a:lnTo>
                  <a:pt x="459867" y="13208"/>
                </a:lnTo>
                <a:lnTo>
                  <a:pt x="412623" y="3429"/>
                </a:lnTo>
                <a:lnTo>
                  <a:pt x="363220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1075416" y="4208779"/>
            <a:ext cx="363855" cy="570865"/>
          </a:xfrm>
          <a:custGeom>
            <a:avLst/>
            <a:gdLst/>
            <a:ahLst/>
            <a:cxnLst/>
            <a:rect l="l" t="t" r="r" b="b"/>
            <a:pathLst>
              <a:path w="363854" h="570864">
                <a:moveTo>
                  <a:pt x="230758" y="0"/>
                </a:moveTo>
                <a:lnTo>
                  <a:pt x="0" y="0"/>
                </a:lnTo>
                <a:lnTo>
                  <a:pt x="45465" y="3810"/>
                </a:lnTo>
                <a:lnTo>
                  <a:pt x="88518" y="14604"/>
                </a:lnTo>
                <a:lnTo>
                  <a:pt x="128777" y="31876"/>
                </a:lnTo>
                <a:lnTo>
                  <a:pt x="165353" y="55117"/>
                </a:lnTo>
                <a:lnTo>
                  <a:pt x="197992" y="83565"/>
                </a:lnTo>
                <a:lnTo>
                  <a:pt x="226059" y="116839"/>
                </a:lnTo>
                <a:lnTo>
                  <a:pt x="248792" y="154304"/>
                </a:lnTo>
                <a:lnTo>
                  <a:pt x="265810" y="195199"/>
                </a:lnTo>
                <a:lnTo>
                  <a:pt x="276351" y="239013"/>
                </a:lnTo>
                <a:lnTo>
                  <a:pt x="280034" y="285368"/>
                </a:lnTo>
                <a:lnTo>
                  <a:pt x="276351" y="331597"/>
                </a:lnTo>
                <a:lnTo>
                  <a:pt x="265810" y="375538"/>
                </a:lnTo>
                <a:lnTo>
                  <a:pt x="248792" y="416432"/>
                </a:lnTo>
                <a:lnTo>
                  <a:pt x="226059" y="453898"/>
                </a:lnTo>
                <a:lnTo>
                  <a:pt x="197992" y="487044"/>
                </a:lnTo>
                <a:lnTo>
                  <a:pt x="165353" y="515619"/>
                </a:lnTo>
                <a:lnTo>
                  <a:pt x="128777" y="538861"/>
                </a:lnTo>
                <a:lnTo>
                  <a:pt x="88518" y="556132"/>
                </a:lnTo>
                <a:lnTo>
                  <a:pt x="45465" y="566927"/>
                </a:lnTo>
                <a:lnTo>
                  <a:pt x="0" y="570611"/>
                </a:lnTo>
                <a:lnTo>
                  <a:pt x="230631" y="570611"/>
                </a:lnTo>
                <a:lnTo>
                  <a:pt x="287654" y="511555"/>
                </a:lnTo>
                <a:lnTo>
                  <a:pt x="313816" y="472186"/>
                </a:lnTo>
                <a:lnTo>
                  <a:pt x="334772" y="429387"/>
                </a:lnTo>
                <a:lnTo>
                  <a:pt x="350392" y="383793"/>
                </a:lnTo>
                <a:lnTo>
                  <a:pt x="360044" y="335533"/>
                </a:lnTo>
                <a:lnTo>
                  <a:pt x="363347" y="285368"/>
                </a:lnTo>
                <a:lnTo>
                  <a:pt x="360044" y="235076"/>
                </a:lnTo>
                <a:lnTo>
                  <a:pt x="350392" y="186943"/>
                </a:lnTo>
                <a:lnTo>
                  <a:pt x="334772" y="141224"/>
                </a:lnTo>
                <a:lnTo>
                  <a:pt x="313816" y="98551"/>
                </a:lnTo>
                <a:lnTo>
                  <a:pt x="287654" y="59181"/>
                </a:lnTo>
                <a:lnTo>
                  <a:pt x="256920" y="23622"/>
                </a:lnTo>
                <a:lnTo>
                  <a:pt x="230758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1052047" y="4472939"/>
            <a:ext cx="18415" cy="29845"/>
          </a:xfrm>
          <a:custGeom>
            <a:avLst/>
            <a:gdLst/>
            <a:ahLst/>
            <a:cxnLst/>
            <a:rect l="l" t="t" r="r" b="b"/>
            <a:pathLst>
              <a:path w="18415" h="29845">
                <a:moveTo>
                  <a:pt x="18287" y="0"/>
                </a:moveTo>
                <a:lnTo>
                  <a:pt x="0" y="10159"/>
                </a:lnTo>
                <a:lnTo>
                  <a:pt x="0" y="23367"/>
                </a:lnTo>
                <a:lnTo>
                  <a:pt x="6096" y="28320"/>
                </a:lnTo>
                <a:lnTo>
                  <a:pt x="18287" y="29844"/>
                </a:lnTo>
                <a:lnTo>
                  <a:pt x="18287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1081004" y="4526279"/>
            <a:ext cx="19685" cy="33655"/>
          </a:xfrm>
          <a:custGeom>
            <a:avLst/>
            <a:gdLst/>
            <a:ahLst/>
            <a:cxnLst/>
            <a:rect l="l" t="t" r="r" b="b"/>
            <a:pathLst>
              <a:path w="19684" h="33654">
                <a:moveTo>
                  <a:pt x="0" y="0"/>
                </a:moveTo>
                <a:lnTo>
                  <a:pt x="0" y="33147"/>
                </a:lnTo>
                <a:lnTo>
                  <a:pt x="5461" y="33147"/>
                </a:lnTo>
                <a:lnTo>
                  <a:pt x="10032" y="31623"/>
                </a:lnTo>
                <a:lnTo>
                  <a:pt x="17399" y="25273"/>
                </a:lnTo>
                <a:lnTo>
                  <a:pt x="19303" y="21208"/>
                </a:lnTo>
                <a:lnTo>
                  <a:pt x="19303" y="7747"/>
                </a:lnTo>
                <a:lnTo>
                  <a:pt x="12826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1013947" y="4279391"/>
            <a:ext cx="126492" cy="70103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0940795" y="4367783"/>
            <a:ext cx="264160" cy="281940"/>
          </a:xfrm>
          <a:custGeom>
            <a:avLst/>
            <a:gdLst/>
            <a:ahLst/>
            <a:cxnLst/>
            <a:rect l="l" t="t" r="r" b="b"/>
            <a:pathLst>
              <a:path w="264159" h="281939">
                <a:moveTo>
                  <a:pt x="93599" y="0"/>
                </a:moveTo>
                <a:lnTo>
                  <a:pt x="57276" y="32131"/>
                </a:lnTo>
                <a:lnTo>
                  <a:pt x="27431" y="76581"/>
                </a:lnTo>
                <a:lnTo>
                  <a:pt x="7365" y="127000"/>
                </a:lnTo>
                <a:lnTo>
                  <a:pt x="0" y="177291"/>
                </a:lnTo>
                <a:lnTo>
                  <a:pt x="10795" y="227964"/>
                </a:lnTo>
                <a:lnTo>
                  <a:pt x="40131" y="259841"/>
                </a:lnTo>
                <a:lnTo>
                  <a:pt x="83693" y="276606"/>
                </a:lnTo>
                <a:lnTo>
                  <a:pt x="137032" y="281432"/>
                </a:lnTo>
                <a:lnTo>
                  <a:pt x="190373" y="276606"/>
                </a:lnTo>
                <a:lnTo>
                  <a:pt x="233933" y="259841"/>
                </a:lnTo>
                <a:lnTo>
                  <a:pt x="263271" y="227964"/>
                </a:lnTo>
                <a:lnTo>
                  <a:pt x="263905" y="224409"/>
                </a:lnTo>
                <a:lnTo>
                  <a:pt x="129539" y="224409"/>
                </a:lnTo>
                <a:lnTo>
                  <a:pt x="129539" y="208025"/>
                </a:lnTo>
                <a:lnTo>
                  <a:pt x="114807" y="205104"/>
                </a:lnTo>
                <a:lnTo>
                  <a:pt x="102997" y="198754"/>
                </a:lnTo>
                <a:lnTo>
                  <a:pt x="94106" y="189229"/>
                </a:lnTo>
                <a:lnTo>
                  <a:pt x="88137" y="176275"/>
                </a:lnTo>
                <a:lnTo>
                  <a:pt x="106933" y="171831"/>
                </a:lnTo>
                <a:lnTo>
                  <a:pt x="129539" y="171831"/>
                </a:lnTo>
                <a:lnTo>
                  <a:pt x="129539" y="156972"/>
                </a:lnTo>
                <a:lnTo>
                  <a:pt x="94869" y="137922"/>
                </a:lnTo>
                <a:lnTo>
                  <a:pt x="92582" y="131190"/>
                </a:lnTo>
                <a:lnTo>
                  <a:pt x="92582" y="123571"/>
                </a:lnTo>
                <a:lnTo>
                  <a:pt x="94996" y="110236"/>
                </a:lnTo>
                <a:lnTo>
                  <a:pt x="101853" y="100075"/>
                </a:lnTo>
                <a:lnTo>
                  <a:pt x="113410" y="93090"/>
                </a:lnTo>
                <a:lnTo>
                  <a:pt x="129539" y="89153"/>
                </a:lnTo>
                <a:lnTo>
                  <a:pt x="129539" y="76453"/>
                </a:lnTo>
                <a:lnTo>
                  <a:pt x="243585" y="76453"/>
                </a:lnTo>
                <a:lnTo>
                  <a:pt x="215519" y="35178"/>
                </a:lnTo>
                <a:lnTo>
                  <a:pt x="191515" y="12700"/>
                </a:lnTo>
                <a:lnTo>
                  <a:pt x="98171" y="12700"/>
                </a:lnTo>
                <a:lnTo>
                  <a:pt x="94487" y="7238"/>
                </a:lnTo>
                <a:lnTo>
                  <a:pt x="93599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1047730" y="4444237"/>
            <a:ext cx="167004" cy="14795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1116818" y="4370323"/>
            <a:ext cx="15875" cy="10160"/>
          </a:xfrm>
          <a:custGeom>
            <a:avLst/>
            <a:gdLst/>
            <a:ahLst/>
            <a:cxnLst/>
            <a:rect l="l" t="t" r="r" b="b"/>
            <a:pathLst>
              <a:path w="15875" h="10160">
                <a:moveTo>
                  <a:pt x="4572" y="0"/>
                </a:moveTo>
                <a:lnTo>
                  <a:pt x="3301" y="5969"/>
                </a:lnTo>
                <a:lnTo>
                  <a:pt x="0" y="10160"/>
                </a:lnTo>
                <a:lnTo>
                  <a:pt x="15493" y="10160"/>
                </a:lnTo>
                <a:lnTo>
                  <a:pt x="4572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 txBox="1"/>
          <p:nvPr/>
        </p:nvSpPr>
        <p:spPr>
          <a:xfrm>
            <a:off x="3864990" y="3462401"/>
            <a:ext cx="7569200" cy="1649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06259" algn="l"/>
              </a:tabLst>
            </a:pPr>
            <a:r>
              <a:rPr sz="10650" spc="-1190" dirty="0">
                <a:solidFill>
                  <a:srgbClr val="E73840"/>
                </a:solidFill>
                <a:latin typeface="Verdana"/>
                <a:cs typeface="Verdana"/>
              </a:rPr>
              <a:t>х	х</a:t>
            </a:r>
            <a:endParaRPr sz="10650">
              <a:latin typeface="Verdana"/>
              <a:cs typeface="Verdana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640080" y="7557515"/>
            <a:ext cx="274320" cy="278765"/>
          </a:xfrm>
          <a:custGeom>
            <a:avLst/>
            <a:gdLst/>
            <a:ahLst/>
            <a:cxnLst/>
            <a:rect l="l" t="t" r="r" b="b"/>
            <a:pathLst>
              <a:path w="274319" h="278765">
                <a:moveTo>
                  <a:pt x="136855" y="0"/>
                </a:moveTo>
                <a:lnTo>
                  <a:pt x="93599" y="7112"/>
                </a:lnTo>
                <a:lnTo>
                  <a:pt x="56032" y="26797"/>
                </a:lnTo>
                <a:lnTo>
                  <a:pt x="26403" y="56896"/>
                </a:lnTo>
                <a:lnTo>
                  <a:pt x="6972" y="95123"/>
                </a:lnTo>
                <a:lnTo>
                  <a:pt x="0" y="139192"/>
                </a:lnTo>
                <a:lnTo>
                  <a:pt x="6972" y="183134"/>
                </a:lnTo>
                <a:lnTo>
                  <a:pt x="26403" y="221361"/>
                </a:lnTo>
                <a:lnTo>
                  <a:pt x="56032" y="251460"/>
                </a:lnTo>
                <a:lnTo>
                  <a:pt x="93599" y="271145"/>
                </a:lnTo>
                <a:lnTo>
                  <a:pt x="136855" y="278257"/>
                </a:lnTo>
                <a:lnTo>
                  <a:pt x="180111" y="271145"/>
                </a:lnTo>
                <a:lnTo>
                  <a:pt x="217678" y="251460"/>
                </a:lnTo>
                <a:lnTo>
                  <a:pt x="247307" y="221361"/>
                </a:lnTo>
                <a:lnTo>
                  <a:pt x="266725" y="183134"/>
                </a:lnTo>
                <a:lnTo>
                  <a:pt x="273710" y="139192"/>
                </a:lnTo>
                <a:lnTo>
                  <a:pt x="266725" y="95123"/>
                </a:lnTo>
                <a:lnTo>
                  <a:pt x="247307" y="56896"/>
                </a:lnTo>
                <a:lnTo>
                  <a:pt x="217678" y="26797"/>
                </a:lnTo>
                <a:lnTo>
                  <a:pt x="180111" y="7112"/>
                </a:lnTo>
                <a:lnTo>
                  <a:pt x="136855" y="0"/>
                </a:lnTo>
                <a:close/>
              </a:path>
            </a:pathLst>
          </a:custGeom>
          <a:solidFill>
            <a:srgbClr val="FDFD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66750" y="5889497"/>
            <a:ext cx="13898880" cy="4086225"/>
          </a:xfrm>
          <a:custGeom>
            <a:avLst/>
            <a:gdLst/>
            <a:ahLst/>
            <a:cxnLst/>
            <a:rect l="l" t="t" r="r" b="b"/>
            <a:pathLst>
              <a:path w="13898880" h="4086225">
                <a:moveTo>
                  <a:pt x="0" y="4085844"/>
                </a:moveTo>
                <a:lnTo>
                  <a:pt x="13898880" y="4085844"/>
                </a:lnTo>
                <a:lnTo>
                  <a:pt x="13898880" y="0"/>
                </a:lnTo>
                <a:lnTo>
                  <a:pt x="0" y="0"/>
                </a:lnTo>
                <a:lnTo>
                  <a:pt x="0" y="4085844"/>
                </a:lnTo>
                <a:close/>
              </a:path>
            </a:pathLst>
          </a:custGeom>
          <a:ln w="4724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 txBox="1"/>
          <p:nvPr/>
        </p:nvSpPr>
        <p:spPr>
          <a:xfrm>
            <a:off x="1855469" y="5096925"/>
            <a:ext cx="95796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4733035" y="5634862"/>
            <a:ext cx="5555997" cy="509270"/>
          </a:xfrm>
          <a:prstGeom prst="rect">
            <a:avLst/>
          </a:prstGeom>
          <a:solidFill>
            <a:srgbClr val="1F487C"/>
          </a:solidFill>
        </p:spPr>
        <p:txBody>
          <a:bodyPr vert="horz" wrap="square" lIns="0" tIns="762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60"/>
              </a:spcBef>
            </a:pPr>
            <a:r>
              <a:rPr sz="3200" b="1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КЛЮЧЕВЫЕ</a:t>
            </a:r>
            <a:r>
              <a:rPr sz="3200" b="1" spc="-4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ПРОБЛЕМЫ</a:t>
            </a:r>
            <a:endParaRPr sz="3200" dirty="0">
              <a:latin typeface="Liberation Sans Narrow"/>
              <a:cs typeface="Liberation Sans Narrow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12259056" y="4034027"/>
            <a:ext cx="2696210" cy="932815"/>
          </a:xfrm>
          <a:custGeom>
            <a:avLst/>
            <a:gdLst/>
            <a:ahLst/>
            <a:cxnLst/>
            <a:rect l="l" t="t" r="r" b="b"/>
            <a:pathLst>
              <a:path w="2696209" h="932814">
                <a:moveTo>
                  <a:pt x="0" y="932688"/>
                </a:moveTo>
                <a:lnTo>
                  <a:pt x="2695955" y="932688"/>
                </a:lnTo>
                <a:lnTo>
                  <a:pt x="2695955" y="0"/>
                </a:lnTo>
                <a:lnTo>
                  <a:pt x="0" y="0"/>
                </a:lnTo>
                <a:lnTo>
                  <a:pt x="0" y="932688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 txBox="1"/>
          <p:nvPr/>
        </p:nvSpPr>
        <p:spPr>
          <a:xfrm>
            <a:off x="12259056" y="4247463"/>
            <a:ext cx="254622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ГОС</a:t>
            </a:r>
            <a:r>
              <a:rPr sz="2800" spc="-8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УДА</a:t>
            </a:r>
            <a:r>
              <a:rPr sz="2800" spc="-7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Р</a:t>
            </a:r>
            <a:r>
              <a:rPr sz="2800" spc="-80" dirty="0">
                <a:solidFill>
                  <a:srgbClr val="FFFFFF"/>
                </a:solidFill>
                <a:latin typeface="Liberation Sans Narrow"/>
                <a:cs typeface="Liberation Sans Narrow"/>
              </a:rPr>
              <a:t>С</a:t>
            </a:r>
            <a:r>
              <a:rPr sz="2800" spc="-6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Т</a:t>
            </a:r>
            <a:r>
              <a:rPr sz="2800" spc="-8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В</a:t>
            </a:r>
            <a:r>
              <a:rPr sz="2800" spc="-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О</a:t>
            </a:r>
            <a:endParaRPr sz="2800" dirty="0">
              <a:latin typeface="Liberation Sans Narrow"/>
              <a:cs typeface="Liberation Sans Narrow"/>
            </a:endParaRPr>
          </a:p>
        </p:txBody>
      </p:sp>
      <p:sp>
        <p:nvSpPr>
          <p:cNvPr id="342" name="Прямоугольник 341"/>
          <p:cNvSpPr/>
          <p:nvPr/>
        </p:nvSpPr>
        <p:spPr>
          <a:xfrm>
            <a:off x="870203" y="6144063"/>
            <a:ext cx="131170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334963">
              <a:buFont typeface="Wingdings"/>
              <a:buChar char=""/>
              <a:tabLst>
                <a:tab pos="469265" algn="l"/>
                <a:tab pos="470534" algn="l"/>
              </a:tabLst>
            </a:pPr>
            <a:r>
              <a:rPr lang="ru-RU" sz="2400" spc="-140" dirty="0">
                <a:solidFill>
                  <a:srgbClr val="2B2A29"/>
                </a:solidFill>
                <a:latin typeface="Trebuchet MS"/>
                <a:cs typeface="Trebuchet MS"/>
              </a:rPr>
              <a:t>Законодательство</a:t>
            </a:r>
            <a:r>
              <a:rPr lang="ru-RU" sz="2400" spc="-26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245" dirty="0">
                <a:solidFill>
                  <a:srgbClr val="2B2A29"/>
                </a:solidFill>
                <a:latin typeface="Trebuchet MS"/>
                <a:cs typeface="Trebuchet MS"/>
              </a:rPr>
              <a:t>РК,</a:t>
            </a:r>
            <a:r>
              <a:rPr lang="ru-RU" sz="2400" spc="-25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20" dirty="0">
                <a:solidFill>
                  <a:srgbClr val="2B2A29"/>
                </a:solidFill>
                <a:latin typeface="Trebuchet MS"/>
                <a:cs typeface="Trebuchet MS"/>
              </a:rPr>
              <a:t>не</a:t>
            </a:r>
            <a:r>
              <a:rPr lang="ru-RU" sz="2400" spc="-24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65" dirty="0">
                <a:solidFill>
                  <a:srgbClr val="2B2A29"/>
                </a:solidFill>
                <a:latin typeface="Trebuchet MS"/>
                <a:cs typeface="Trebuchet MS"/>
              </a:rPr>
              <a:t>соответствует</a:t>
            </a:r>
            <a:r>
              <a:rPr lang="ru-RU" sz="2400" spc="-25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75" dirty="0">
                <a:solidFill>
                  <a:srgbClr val="2B2A29"/>
                </a:solidFill>
                <a:latin typeface="Trebuchet MS"/>
                <a:cs typeface="Trebuchet MS"/>
              </a:rPr>
              <a:t>мировой</a:t>
            </a:r>
            <a:r>
              <a:rPr lang="ru-RU" sz="2400" spc="-28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70" dirty="0">
                <a:solidFill>
                  <a:srgbClr val="2B2A29"/>
                </a:solidFill>
                <a:latin typeface="Trebuchet MS"/>
                <a:cs typeface="Trebuchet MS"/>
              </a:rPr>
              <a:t>практике,</a:t>
            </a:r>
            <a:r>
              <a:rPr lang="ru-RU" sz="2400" spc="-25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20" dirty="0">
                <a:solidFill>
                  <a:srgbClr val="2B2A29"/>
                </a:solidFill>
                <a:latin typeface="Trebuchet MS"/>
                <a:cs typeface="Trebuchet MS"/>
              </a:rPr>
              <a:t>не</a:t>
            </a:r>
            <a:r>
              <a:rPr lang="ru-RU" sz="2400" spc="-23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85" dirty="0">
                <a:solidFill>
                  <a:srgbClr val="2B2A29"/>
                </a:solidFill>
                <a:latin typeface="Trebuchet MS"/>
                <a:cs typeface="Trebuchet MS"/>
              </a:rPr>
              <a:t>является </a:t>
            </a:r>
            <a:r>
              <a:rPr lang="ru-RU" sz="2400" spc="-135" dirty="0">
                <a:solidFill>
                  <a:srgbClr val="2B2A29"/>
                </a:solidFill>
                <a:latin typeface="Trebuchet MS"/>
                <a:cs typeface="Trebuchet MS"/>
              </a:rPr>
              <a:t>привлекательным для структурирования </a:t>
            </a:r>
            <a:r>
              <a:rPr lang="ru-RU" sz="2400" spc="-155" dirty="0">
                <a:solidFill>
                  <a:srgbClr val="2B2A29"/>
                </a:solidFill>
                <a:latin typeface="Trebuchet MS"/>
                <a:cs typeface="Trebuchet MS"/>
              </a:rPr>
              <a:t>сделок </a:t>
            </a:r>
            <a:r>
              <a:rPr lang="ru-RU" sz="2400" spc="-55" dirty="0">
                <a:solidFill>
                  <a:srgbClr val="2B2A29"/>
                </a:solidFill>
                <a:latin typeface="Trebuchet MS"/>
                <a:cs typeface="Trebuchet MS"/>
              </a:rPr>
              <a:t>по</a:t>
            </a:r>
            <a:r>
              <a:rPr lang="ru-RU" sz="2400" spc="-68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10" dirty="0">
                <a:solidFill>
                  <a:srgbClr val="2B2A29"/>
                </a:solidFill>
                <a:latin typeface="Trebuchet MS"/>
                <a:cs typeface="Trebuchet MS"/>
              </a:rPr>
              <a:t>венчурному </a:t>
            </a:r>
            <a:r>
              <a:rPr lang="ru-RU" sz="2400" spc="-130" dirty="0">
                <a:solidFill>
                  <a:srgbClr val="2B2A29"/>
                </a:solidFill>
                <a:latin typeface="Trebuchet MS"/>
                <a:cs typeface="Trebuchet MS"/>
              </a:rPr>
              <a:t>финансированию </a:t>
            </a:r>
            <a:r>
              <a:rPr lang="ru-RU" sz="2400" spc="-100" dirty="0">
                <a:solidFill>
                  <a:srgbClr val="2B2A29"/>
                </a:solidFill>
                <a:latin typeface="Trebuchet MS"/>
                <a:cs typeface="Trebuchet MS"/>
              </a:rPr>
              <a:t>и </a:t>
            </a:r>
            <a:r>
              <a:rPr lang="ru-RU" sz="2400" spc="-114" dirty="0">
                <a:solidFill>
                  <a:srgbClr val="2B2A29"/>
                </a:solidFill>
                <a:latin typeface="Trebuchet MS"/>
                <a:cs typeface="Trebuchet MS"/>
              </a:rPr>
              <a:t>управлению </a:t>
            </a:r>
            <a:r>
              <a:rPr lang="ru-RU" sz="2400" spc="-105" dirty="0">
                <a:solidFill>
                  <a:srgbClr val="2B2A29"/>
                </a:solidFill>
                <a:latin typeface="Trebuchet MS"/>
                <a:cs typeface="Trebuchet MS"/>
              </a:rPr>
              <a:t>венчурными</a:t>
            </a:r>
            <a:r>
              <a:rPr lang="ru-RU" sz="2400" spc="-64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30" dirty="0" smtClean="0">
                <a:solidFill>
                  <a:srgbClr val="2B2A29"/>
                </a:solidFill>
                <a:latin typeface="Trebuchet MS"/>
                <a:cs typeface="Trebuchet MS"/>
              </a:rPr>
              <a:t>фондами</a:t>
            </a:r>
          </a:p>
          <a:p>
            <a:pPr marL="469900" lvl="0">
              <a:tabLst>
                <a:tab pos="469265" algn="l"/>
                <a:tab pos="470534" algn="l"/>
              </a:tabLst>
            </a:pPr>
            <a:endParaRPr lang="ru-RU" sz="2400" spc="-130" dirty="0">
              <a:solidFill>
                <a:srgbClr val="2B2A29"/>
              </a:solidFill>
              <a:latin typeface="Trebuchet MS"/>
              <a:cs typeface="Trebuchet MS"/>
            </a:endParaRPr>
          </a:p>
          <a:p>
            <a:pPr marL="469900" lvl="0" indent="334963">
              <a:buFont typeface="Wingdings"/>
              <a:buChar char=""/>
              <a:tabLst>
                <a:tab pos="469265" algn="l"/>
                <a:tab pos="470534" algn="l"/>
              </a:tabLst>
            </a:pPr>
            <a:r>
              <a:rPr lang="ru-RU" sz="2400" spc="-105" dirty="0">
                <a:solidFill>
                  <a:srgbClr val="2B2A29"/>
                </a:solidFill>
                <a:latin typeface="Trebuchet MS"/>
                <a:cs typeface="Trebuchet MS"/>
              </a:rPr>
              <a:t>Подходы</a:t>
            </a:r>
            <a:r>
              <a:rPr lang="ru-RU" sz="2400" spc="-26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70" dirty="0">
                <a:solidFill>
                  <a:srgbClr val="2B2A29"/>
                </a:solidFill>
                <a:latin typeface="Trebuchet MS"/>
                <a:cs typeface="Trebuchet MS"/>
              </a:rPr>
              <a:t>к</a:t>
            </a:r>
            <a:r>
              <a:rPr lang="ru-RU" sz="2400" spc="-229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14" dirty="0">
                <a:solidFill>
                  <a:srgbClr val="2B2A29"/>
                </a:solidFill>
                <a:latin typeface="Trebuchet MS"/>
                <a:cs typeface="Trebuchet MS"/>
              </a:rPr>
              <a:t>оценке</a:t>
            </a:r>
            <a:r>
              <a:rPr lang="ru-RU" sz="2400" spc="-26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200" dirty="0">
                <a:solidFill>
                  <a:srgbClr val="2B2A29"/>
                </a:solidFill>
                <a:latin typeface="Trebuchet MS"/>
                <a:cs typeface="Trebuchet MS"/>
              </a:rPr>
              <a:t>эффективности</a:t>
            </a:r>
            <a:r>
              <a:rPr lang="ru-RU" sz="2400" spc="-27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00" dirty="0">
                <a:solidFill>
                  <a:srgbClr val="2B2A29"/>
                </a:solidFill>
                <a:latin typeface="Trebuchet MS"/>
                <a:cs typeface="Trebuchet MS"/>
              </a:rPr>
              <a:t>и</a:t>
            </a:r>
            <a:r>
              <a:rPr lang="ru-RU" sz="2400" spc="-229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60" dirty="0">
                <a:solidFill>
                  <a:srgbClr val="2B2A29"/>
                </a:solidFill>
                <a:latin typeface="Trebuchet MS"/>
                <a:cs typeface="Trebuchet MS"/>
              </a:rPr>
              <a:t>результативности</a:t>
            </a:r>
            <a:r>
              <a:rPr lang="ru-RU" sz="2400" spc="-25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25" dirty="0">
                <a:solidFill>
                  <a:srgbClr val="2B2A29"/>
                </a:solidFill>
                <a:latin typeface="Trebuchet MS"/>
                <a:cs typeface="Trebuchet MS"/>
              </a:rPr>
              <a:t>бюджетного </a:t>
            </a:r>
            <a:r>
              <a:rPr lang="ru-RU" sz="2400" spc="-155" dirty="0">
                <a:solidFill>
                  <a:srgbClr val="2B2A29"/>
                </a:solidFill>
                <a:latin typeface="Trebuchet MS"/>
                <a:cs typeface="Trebuchet MS"/>
              </a:rPr>
              <a:t>финансирования, </a:t>
            </a:r>
            <a:r>
              <a:rPr lang="ru-RU" sz="2400" spc="-120" dirty="0">
                <a:solidFill>
                  <a:srgbClr val="2B2A29"/>
                </a:solidFill>
                <a:latin typeface="Trebuchet MS"/>
                <a:cs typeface="Trebuchet MS"/>
              </a:rPr>
              <a:t>не </a:t>
            </a:r>
            <a:r>
              <a:rPr lang="ru-RU" sz="2400" spc="-140" dirty="0">
                <a:solidFill>
                  <a:srgbClr val="2B2A29"/>
                </a:solidFill>
                <a:latin typeface="Trebuchet MS"/>
                <a:cs typeface="Trebuchet MS"/>
              </a:rPr>
              <a:t>учитывая </a:t>
            </a:r>
            <a:r>
              <a:rPr lang="ru-RU" sz="2400" spc="-120" dirty="0" err="1">
                <a:solidFill>
                  <a:srgbClr val="2B2A29"/>
                </a:solidFill>
                <a:latin typeface="Trebuchet MS"/>
                <a:cs typeface="Trebuchet MS"/>
              </a:rPr>
              <a:t>высокорисковый</a:t>
            </a:r>
            <a:r>
              <a:rPr lang="ru-RU" sz="2400" spc="-12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55" dirty="0" smtClean="0">
                <a:solidFill>
                  <a:srgbClr val="2B2A29"/>
                </a:solidFill>
                <a:latin typeface="Trebuchet MS"/>
                <a:cs typeface="Trebuchet MS"/>
              </a:rPr>
              <a:t>характер</a:t>
            </a:r>
            <a:r>
              <a:rPr lang="ru-RU" sz="2400" spc="-710" dirty="0" smtClean="0">
                <a:solidFill>
                  <a:srgbClr val="2B2A29"/>
                </a:solidFill>
                <a:latin typeface="Trebuchet MS"/>
                <a:cs typeface="Trebuchet MS"/>
              </a:rPr>
              <a:t>                              </a:t>
            </a:r>
            <a:r>
              <a:rPr lang="ru-RU" sz="2400" spc="-150" dirty="0" smtClean="0">
                <a:solidFill>
                  <a:srgbClr val="2B2A29"/>
                </a:solidFill>
                <a:latin typeface="Trebuchet MS"/>
                <a:cs typeface="Trebuchet MS"/>
              </a:rPr>
              <a:t>инвестиций</a:t>
            </a:r>
            <a:r>
              <a:rPr lang="ru-RU" sz="2400" spc="-150" dirty="0">
                <a:solidFill>
                  <a:srgbClr val="2B2A29"/>
                </a:solidFill>
                <a:latin typeface="Trebuchet MS"/>
                <a:cs typeface="Trebuchet MS"/>
              </a:rPr>
              <a:t>, </a:t>
            </a:r>
            <a:r>
              <a:rPr lang="ru-RU" sz="2400" spc="-100" dirty="0">
                <a:solidFill>
                  <a:srgbClr val="2B2A29"/>
                </a:solidFill>
                <a:latin typeface="Trebuchet MS"/>
                <a:cs typeface="Trebuchet MS"/>
              </a:rPr>
              <a:t>вызывают</a:t>
            </a:r>
            <a:r>
              <a:rPr lang="ru-RU" sz="2400" spc="-254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35" dirty="0">
                <a:solidFill>
                  <a:srgbClr val="2B2A29"/>
                </a:solidFill>
                <a:latin typeface="Trebuchet MS"/>
                <a:cs typeface="Trebuchet MS"/>
              </a:rPr>
              <a:t>скованность</a:t>
            </a:r>
            <a:r>
              <a:rPr lang="ru-RU" sz="2400" spc="-27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05" dirty="0">
                <a:solidFill>
                  <a:srgbClr val="2B2A29"/>
                </a:solidFill>
                <a:latin typeface="Trebuchet MS"/>
                <a:cs typeface="Trebuchet MS"/>
              </a:rPr>
              <a:t>операторов</a:t>
            </a:r>
            <a:r>
              <a:rPr lang="ru-RU" sz="2400" spc="-25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95" dirty="0">
                <a:solidFill>
                  <a:srgbClr val="2B2A29"/>
                </a:solidFill>
                <a:latin typeface="Trebuchet MS"/>
                <a:cs typeface="Trebuchet MS"/>
              </a:rPr>
              <a:t>мер</a:t>
            </a:r>
            <a:r>
              <a:rPr lang="ru-RU" sz="2400" spc="-254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45" dirty="0">
                <a:solidFill>
                  <a:srgbClr val="2B2A29"/>
                </a:solidFill>
                <a:latin typeface="Trebuchet MS"/>
                <a:cs typeface="Trebuchet MS"/>
              </a:rPr>
              <a:t>государственной</a:t>
            </a:r>
            <a:r>
              <a:rPr lang="ru-RU" sz="2400" spc="-27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35" dirty="0">
                <a:solidFill>
                  <a:srgbClr val="2B2A29"/>
                </a:solidFill>
                <a:latin typeface="Trebuchet MS"/>
                <a:cs typeface="Trebuchet MS"/>
              </a:rPr>
              <a:t>поддержки,</a:t>
            </a:r>
            <a:r>
              <a:rPr lang="ru-RU" sz="2400" spc="-130" dirty="0">
                <a:solidFill>
                  <a:srgbClr val="2B2A29"/>
                </a:solidFill>
                <a:latin typeface="Trebuchet MS"/>
                <a:cs typeface="Trebuchet MS"/>
              </a:rPr>
              <a:t> лишая</a:t>
            </a:r>
            <a:r>
              <a:rPr lang="ru-RU" sz="2400" spc="-24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45" dirty="0">
                <a:solidFill>
                  <a:srgbClr val="2B2A29"/>
                </a:solidFill>
                <a:latin typeface="Trebuchet MS"/>
                <a:cs typeface="Trebuchet MS"/>
              </a:rPr>
              <a:t>отрасль</a:t>
            </a:r>
            <a:r>
              <a:rPr lang="ru-RU" sz="2400" spc="-25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20" dirty="0">
                <a:solidFill>
                  <a:srgbClr val="2B2A29"/>
                </a:solidFill>
                <a:latin typeface="Trebuchet MS"/>
                <a:cs typeface="Trebuchet MS"/>
              </a:rPr>
              <a:t>надежного</a:t>
            </a:r>
            <a:r>
              <a:rPr lang="ru-RU" sz="2400" spc="-26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20" dirty="0">
                <a:solidFill>
                  <a:srgbClr val="2B2A29"/>
                </a:solidFill>
                <a:latin typeface="Trebuchet MS"/>
                <a:cs typeface="Trebuchet MS"/>
              </a:rPr>
              <a:t>партнера</a:t>
            </a:r>
            <a:r>
              <a:rPr lang="ru-RU" sz="2400" spc="-23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35" dirty="0">
                <a:solidFill>
                  <a:srgbClr val="2B2A29"/>
                </a:solidFill>
                <a:latin typeface="Trebuchet MS"/>
                <a:cs typeface="Trebuchet MS"/>
              </a:rPr>
              <a:t>со</a:t>
            </a:r>
            <a:r>
              <a:rPr lang="ru-RU" sz="2400" spc="-23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20" dirty="0">
                <a:solidFill>
                  <a:srgbClr val="2B2A29"/>
                </a:solidFill>
                <a:latin typeface="Trebuchet MS"/>
                <a:cs typeface="Trebuchet MS"/>
              </a:rPr>
              <a:t>стороны</a:t>
            </a:r>
            <a:r>
              <a:rPr lang="ru-RU" sz="2400" spc="-24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70" dirty="0" smtClean="0">
                <a:solidFill>
                  <a:srgbClr val="2B2A29"/>
                </a:solidFill>
                <a:latin typeface="Trebuchet MS"/>
                <a:cs typeface="Trebuchet MS"/>
              </a:rPr>
              <a:t>государства</a:t>
            </a:r>
          </a:p>
          <a:p>
            <a:pPr marL="469900" lvl="0">
              <a:tabLst>
                <a:tab pos="469265" algn="l"/>
                <a:tab pos="470534" algn="l"/>
              </a:tabLst>
            </a:pPr>
            <a:endParaRPr lang="ru-RU" sz="2400" spc="-170" dirty="0">
              <a:solidFill>
                <a:srgbClr val="2B2A29"/>
              </a:solidFill>
              <a:latin typeface="Trebuchet MS"/>
              <a:cs typeface="Trebuchet MS"/>
            </a:endParaRPr>
          </a:p>
          <a:p>
            <a:pPr marL="469900" lvl="0" indent="334963">
              <a:buFont typeface="Wingdings"/>
              <a:buChar char=""/>
              <a:tabLst>
                <a:tab pos="469265" algn="l"/>
                <a:tab pos="470534" algn="l"/>
              </a:tabLst>
            </a:pPr>
            <a:r>
              <a:rPr lang="ru-RU" sz="2400" spc="-135" dirty="0">
                <a:solidFill>
                  <a:srgbClr val="2B2A29"/>
                </a:solidFill>
                <a:latin typeface="Trebuchet MS"/>
                <a:cs typeface="Trebuchet MS"/>
              </a:rPr>
              <a:t>Недостаточно </a:t>
            </a:r>
            <a:r>
              <a:rPr lang="ru-RU" sz="2400" spc="-175" dirty="0">
                <a:solidFill>
                  <a:srgbClr val="2B2A29"/>
                </a:solidFill>
                <a:latin typeface="Trebuchet MS"/>
                <a:cs typeface="Trebuchet MS"/>
              </a:rPr>
              <a:t>стимулов, </a:t>
            </a:r>
            <a:r>
              <a:rPr lang="ru-RU" sz="2400" spc="-120" dirty="0">
                <a:solidFill>
                  <a:srgbClr val="2B2A29"/>
                </a:solidFill>
                <a:latin typeface="Trebuchet MS"/>
                <a:cs typeface="Trebuchet MS"/>
              </a:rPr>
              <a:t>в </a:t>
            </a:r>
            <a:r>
              <a:rPr lang="ru-RU" sz="2400" spc="-325" dirty="0" err="1">
                <a:solidFill>
                  <a:srgbClr val="2B2A29"/>
                </a:solidFill>
                <a:latin typeface="Trebuchet MS"/>
                <a:cs typeface="Trebuchet MS"/>
              </a:rPr>
              <a:t>т.ч</a:t>
            </a:r>
            <a:r>
              <a:rPr lang="ru-RU" sz="2400" spc="-325" dirty="0">
                <a:solidFill>
                  <a:srgbClr val="2B2A29"/>
                </a:solidFill>
                <a:latin typeface="Trebuchet MS"/>
                <a:cs typeface="Trebuchet MS"/>
              </a:rPr>
              <a:t>. </a:t>
            </a:r>
            <a:r>
              <a:rPr lang="ru-RU" sz="2400" spc="-155" dirty="0">
                <a:solidFill>
                  <a:srgbClr val="2B2A29"/>
                </a:solidFill>
                <a:latin typeface="Trebuchet MS"/>
                <a:cs typeface="Trebuchet MS"/>
              </a:rPr>
              <a:t>налоговых, </a:t>
            </a:r>
            <a:r>
              <a:rPr lang="ru-RU" sz="2400" spc="-135" dirty="0">
                <a:solidFill>
                  <a:srgbClr val="2B2A29"/>
                </a:solidFill>
                <a:latin typeface="Trebuchet MS"/>
                <a:cs typeface="Trebuchet MS"/>
              </a:rPr>
              <a:t>для </a:t>
            </a:r>
            <a:r>
              <a:rPr lang="ru-RU" sz="2400" spc="-130" dirty="0" smtClean="0">
                <a:solidFill>
                  <a:srgbClr val="2B2A29"/>
                </a:solidFill>
                <a:latin typeface="Trebuchet MS"/>
                <a:cs typeface="Trebuchet MS"/>
              </a:rPr>
              <a:t>занятия </a:t>
            </a:r>
            <a:r>
              <a:rPr lang="ru-RU" sz="2400" spc="-630" dirty="0" smtClean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14" dirty="0" err="1">
                <a:solidFill>
                  <a:srgbClr val="2B2A29"/>
                </a:solidFill>
                <a:latin typeface="Trebuchet MS"/>
                <a:cs typeface="Trebuchet MS"/>
              </a:rPr>
              <a:t>высокорисковыми</a:t>
            </a:r>
            <a:r>
              <a:rPr lang="ru-RU" sz="2400" spc="-114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20" dirty="0">
                <a:solidFill>
                  <a:srgbClr val="2B2A29"/>
                </a:solidFill>
                <a:latin typeface="Trebuchet MS"/>
                <a:cs typeface="Trebuchet MS"/>
              </a:rPr>
              <a:t>(венчурными)</a:t>
            </a:r>
            <a:r>
              <a:rPr lang="ru-RU" sz="2400" spc="-32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lang="ru-RU" sz="2400" spc="-120" dirty="0">
                <a:solidFill>
                  <a:srgbClr val="2B2A29"/>
                </a:solidFill>
                <a:latin typeface="Trebuchet MS"/>
                <a:cs typeface="Trebuchet MS"/>
              </a:rPr>
              <a:t>инвестициями</a:t>
            </a:r>
            <a:endParaRPr lang="ru-RU" sz="240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18576" y="2970275"/>
            <a:ext cx="3265931" cy="3264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0954" y="5939027"/>
            <a:ext cx="638175" cy="381000"/>
          </a:xfrm>
          <a:custGeom>
            <a:avLst/>
            <a:gdLst/>
            <a:ahLst/>
            <a:cxnLst/>
            <a:rect l="l" t="t" r="r" b="b"/>
            <a:pathLst>
              <a:path w="638175" h="381000">
                <a:moveTo>
                  <a:pt x="44450" y="0"/>
                </a:moveTo>
                <a:lnTo>
                  <a:pt x="0" y="0"/>
                </a:lnTo>
                <a:lnTo>
                  <a:pt x="40512" y="25400"/>
                </a:lnTo>
                <a:lnTo>
                  <a:pt x="82423" y="38100"/>
                </a:lnTo>
                <a:lnTo>
                  <a:pt x="125984" y="63500"/>
                </a:lnTo>
                <a:lnTo>
                  <a:pt x="171069" y="88900"/>
                </a:lnTo>
                <a:lnTo>
                  <a:pt x="372237" y="139700"/>
                </a:lnTo>
                <a:lnTo>
                  <a:pt x="403479" y="342900"/>
                </a:lnTo>
                <a:lnTo>
                  <a:pt x="409575" y="355600"/>
                </a:lnTo>
                <a:lnTo>
                  <a:pt x="420497" y="368300"/>
                </a:lnTo>
                <a:lnTo>
                  <a:pt x="435229" y="381000"/>
                </a:lnTo>
                <a:lnTo>
                  <a:pt x="623062" y="381000"/>
                </a:lnTo>
                <a:lnTo>
                  <a:pt x="638048" y="368300"/>
                </a:lnTo>
                <a:lnTo>
                  <a:pt x="430657" y="368300"/>
                </a:lnTo>
                <a:lnTo>
                  <a:pt x="422529" y="355600"/>
                </a:lnTo>
                <a:lnTo>
                  <a:pt x="418084" y="342900"/>
                </a:lnTo>
                <a:lnTo>
                  <a:pt x="385318" y="127000"/>
                </a:lnTo>
                <a:lnTo>
                  <a:pt x="379857" y="127000"/>
                </a:lnTo>
                <a:lnTo>
                  <a:pt x="176403" y="76200"/>
                </a:lnTo>
                <a:lnTo>
                  <a:pt x="130810" y="50800"/>
                </a:lnTo>
                <a:lnTo>
                  <a:pt x="86868" y="25400"/>
                </a:lnTo>
                <a:lnTo>
                  <a:pt x="44450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7921" y="5888227"/>
            <a:ext cx="455930" cy="419100"/>
          </a:xfrm>
          <a:custGeom>
            <a:avLst/>
            <a:gdLst/>
            <a:ahLst/>
            <a:cxnLst/>
            <a:rect l="l" t="t" r="r" b="b"/>
            <a:pathLst>
              <a:path w="455929" h="419100">
                <a:moveTo>
                  <a:pt x="437514" y="0"/>
                </a:moveTo>
                <a:lnTo>
                  <a:pt x="433069" y="0"/>
                </a:lnTo>
                <a:lnTo>
                  <a:pt x="389889" y="25400"/>
                </a:lnTo>
                <a:lnTo>
                  <a:pt x="345058" y="63500"/>
                </a:lnTo>
                <a:lnTo>
                  <a:pt x="298703" y="88900"/>
                </a:lnTo>
                <a:lnTo>
                  <a:pt x="250951" y="101600"/>
                </a:lnTo>
                <a:lnTo>
                  <a:pt x="201929" y="127000"/>
                </a:lnTo>
                <a:lnTo>
                  <a:pt x="48640" y="165100"/>
                </a:lnTo>
                <a:lnTo>
                  <a:pt x="43052" y="165100"/>
                </a:lnTo>
                <a:lnTo>
                  <a:pt x="22098" y="381000"/>
                </a:lnTo>
                <a:lnTo>
                  <a:pt x="18287" y="393700"/>
                </a:lnTo>
                <a:lnTo>
                  <a:pt x="10540" y="406400"/>
                </a:lnTo>
                <a:lnTo>
                  <a:pt x="0" y="419100"/>
                </a:lnTo>
                <a:lnTo>
                  <a:pt x="21081" y="419100"/>
                </a:lnTo>
                <a:lnTo>
                  <a:pt x="31750" y="406400"/>
                </a:lnTo>
                <a:lnTo>
                  <a:pt x="36956" y="381000"/>
                </a:lnTo>
                <a:lnTo>
                  <a:pt x="56768" y="177800"/>
                </a:lnTo>
                <a:lnTo>
                  <a:pt x="208279" y="139700"/>
                </a:lnTo>
                <a:lnTo>
                  <a:pt x="256793" y="114300"/>
                </a:lnTo>
                <a:lnTo>
                  <a:pt x="304164" y="101600"/>
                </a:lnTo>
                <a:lnTo>
                  <a:pt x="350138" y="76200"/>
                </a:lnTo>
                <a:lnTo>
                  <a:pt x="394588" y="38100"/>
                </a:lnTo>
                <a:lnTo>
                  <a:pt x="437514" y="12700"/>
                </a:lnTo>
                <a:lnTo>
                  <a:pt x="455549" y="12700"/>
                </a:lnTo>
                <a:lnTo>
                  <a:pt x="437514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1959" y="5913627"/>
            <a:ext cx="393445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5435" y="5900927"/>
            <a:ext cx="350773" cy="139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4652" y="4453127"/>
            <a:ext cx="446405" cy="1460500"/>
          </a:xfrm>
          <a:custGeom>
            <a:avLst/>
            <a:gdLst/>
            <a:ahLst/>
            <a:cxnLst/>
            <a:rect l="l" t="t" r="r" b="b"/>
            <a:pathLst>
              <a:path w="446404" h="1460500">
                <a:moveTo>
                  <a:pt x="119634" y="622300"/>
                </a:moveTo>
                <a:lnTo>
                  <a:pt x="27939" y="622300"/>
                </a:lnTo>
                <a:lnTo>
                  <a:pt x="13462" y="635000"/>
                </a:lnTo>
                <a:lnTo>
                  <a:pt x="3683" y="647700"/>
                </a:lnTo>
                <a:lnTo>
                  <a:pt x="0" y="660400"/>
                </a:lnTo>
                <a:lnTo>
                  <a:pt x="253" y="673100"/>
                </a:lnTo>
                <a:lnTo>
                  <a:pt x="4952" y="812800"/>
                </a:lnTo>
                <a:lnTo>
                  <a:pt x="8889" y="838200"/>
                </a:lnTo>
                <a:lnTo>
                  <a:pt x="19431" y="850900"/>
                </a:lnTo>
                <a:lnTo>
                  <a:pt x="34925" y="863600"/>
                </a:lnTo>
                <a:lnTo>
                  <a:pt x="53721" y="863600"/>
                </a:lnTo>
                <a:lnTo>
                  <a:pt x="253746" y="889000"/>
                </a:lnTo>
                <a:lnTo>
                  <a:pt x="263651" y="927100"/>
                </a:lnTo>
                <a:lnTo>
                  <a:pt x="275971" y="977900"/>
                </a:lnTo>
                <a:lnTo>
                  <a:pt x="290702" y="1028700"/>
                </a:lnTo>
                <a:lnTo>
                  <a:pt x="307721" y="1066800"/>
                </a:lnTo>
                <a:lnTo>
                  <a:pt x="327151" y="1117600"/>
                </a:lnTo>
                <a:lnTo>
                  <a:pt x="348869" y="1155700"/>
                </a:lnTo>
                <a:lnTo>
                  <a:pt x="372872" y="1193800"/>
                </a:lnTo>
                <a:lnTo>
                  <a:pt x="399034" y="1231900"/>
                </a:lnTo>
                <a:lnTo>
                  <a:pt x="427355" y="1270000"/>
                </a:lnTo>
                <a:lnTo>
                  <a:pt x="309245" y="1435100"/>
                </a:lnTo>
                <a:lnTo>
                  <a:pt x="304038" y="1435100"/>
                </a:lnTo>
                <a:lnTo>
                  <a:pt x="300355" y="1447800"/>
                </a:lnTo>
                <a:lnTo>
                  <a:pt x="298069" y="1460500"/>
                </a:lnTo>
                <a:lnTo>
                  <a:pt x="312927" y="1460500"/>
                </a:lnTo>
                <a:lnTo>
                  <a:pt x="314578" y="1447800"/>
                </a:lnTo>
                <a:lnTo>
                  <a:pt x="317246" y="1447800"/>
                </a:lnTo>
                <a:lnTo>
                  <a:pt x="321183" y="1435100"/>
                </a:lnTo>
                <a:lnTo>
                  <a:pt x="445897" y="1270000"/>
                </a:lnTo>
                <a:lnTo>
                  <a:pt x="442468" y="1270000"/>
                </a:lnTo>
                <a:lnTo>
                  <a:pt x="413638" y="1231900"/>
                </a:lnTo>
                <a:lnTo>
                  <a:pt x="387096" y="1193800"/>
                </a:lnTo>
                <a:lnTo>
                  <a:pt x="362838" y="1155700"/>
                </a:lnTo>
                <a:lnTo>
                  <a:pt x="340868" y="1104900"/>
                </a:lnTo>
                <a:lnTo>
                  <a:pt x="321183" y="1066800"/>
                </a:lnTo>
                <a:lnTo>
                  <a:pt x="304038" y="1016000"/>
                </a:lnTo>
                <a:lnTo>
                  <a:pt x="289306" y="965200"/>
                </a:lnTo>
                <a:lnTo>
                  <a:pt x="276987" y="927100"/>
                </a:lnTo>
                <a:lnTo>
                  <a:pt x="267335" y="876300"/>
                </a:lnTo>
                <a:lnTo>
                  <a:pt x="266446" y="876300"/>
                </a:lnTo>
                <a:lnTo>
                  <a:pt x="55118" y="850900"/>
                </a:lnTo>
                <a:lnTo>
                  <a:pt x="41148" y="850900"/>
                </a:lnTo>
                <a:lnTo>
                  <a:pt x="29845" y="838200"/>
                </a:lnTo>
                <a:lnTo>
                  <a:pt x="22351" y="825500"/>
                </a:lnTo>
                <a:lnTo>
                  <a:pt x="19685" y="812800"/>
                </a:lnTo>
                <a:lnTo>
                  <a:pt x="15112" y="673100"/>
                </a:lnTo>
                <a:lnTo>
                  <a:pt x="14859" y="660400"/>
                </a:lnTo>
                <a:lnTo>
                  <a:pt x="17272" y="647700"/>
                </a:lnTo>
                <a:lnTo>
                  <a:pt x="24257" y="647700"/>
                </a:lnTo>
                <a:lnTo>
                  <a:pt x="34798" y="635000"/>
                </a:lnTo>
                <a:lnTo>
                  <a:pt x="48133" y="635000"/>
                </a:lnTo>
                <a:lnTo>
                  <a:pt x="119634" y="622300"/>
                </a:lnTo>
                <a:close/>
              </a:path>
              <a:path w="446404" h="1460500">
                <a:moveTo>
                  <a:pt x="293115" y="0"/>
                </a:moveTo>
                <a:lnTo>
                  <a:pt x="276351" y="0"/>
                </a:lnTo>
                <a:lnTo>
                  <a:pt x="280162" y="12700"/>
                </a:lnTo>
                <a:lnTo>
                  <a:pt x="285496" y="25400"/>
                </a:lnTo>
                <a:lnTo>
                  <a:pt x="414527" y="190500"/>
                </a:lnTo>
                <a:lnTo>
                  <a:pt x="388365" y="215900"/>
                </a:lnTo>
                <a:lnTo>
                  <a:pt x="363855" y="266700"/>
                </a:lnTo>
                <a:lnTo>
                  <a:pt x="341375" y="304800"/>
                </a:lnTo>
                <a:lnTo>
                  <a:pt x="320675" y="342900"/>
                </a:lnTo>
                <a:lnTo>
                  <a:pt x="302133" y="393700"/>
                </a:lnTo>
                <a:lnTo>
                  <a:pt x="284861" y="431800"/>
                </a:lnTo>
                <a:lnTo>
                  <a:pt x="270510" y="482600"/>
                </a:lnTo>
                <a:lnTo>
                  <a:pt x="258825" y="533400"/>
                </a:lnTo>
                <a:lnTo>
                  <a:pt x="249682" y="584200"/>
                </a:lnTo>
                <a:lnTo>
                  <a:pt x="45847" y="609600"/>
                </a:lnTo>
                <a:lnTo>
                  <a:pt x="191262" y="609600"/>
                </a:lnTo>
                <a:lnTo>
                  <a:pt x="262763" y="596900"/>
                </a:lnTo>
                <a:lnTo>
                  <a:pt x="263525" y="596900"/>
                </a:lnTo>
                <a:lnTo>
                  <a:pt x="272414" y="546100"/>
                </a:lnTo>
                <a:lnTo>
                  <a:pt x="284099" y="495300"/>
                </a:lnTo>
                <a:lnTo>
                  <a:pt x="298450" y="444500"/>
                </a:lnTo>
                <a:lnTo>
                  <a:pt x="315849" y="393700"/>
                </a:lnTo>
                <a:lnTo>
                  <a:pt x="334645" y="355600"/>
                </a:lnTo>
                <a:lnTo>
                  <a:pt x="355473" y="304800"/>
                </a:lnTo>
                <a:lnTo>
                  <a:pt x="378333" y="266700"/>
                </a:lnTo>
                <a:lnTo>
                  <a:pt x="403225" y="228600"/>
                </a:lnTo>
                <a:lnTo>
                  <a:pt x="429895" y="190500"/>
                </a:lnTo>
                <a:lnTo>
                  <a:pt x="433324" y="177800"/>
                </a:lnTo>
                <a:lnTo>
                  <a:pt x="297180" y="12700"/>
                </a:lnTo>
                <a:lnTo>
                  <a:pt x="293115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3890" y="5875527"/>
            <a:ext cx="21590" cy="38100"/>
          </a:xfrm>
          <a:custGeom>
            <a:avLst/>
            <a:gdLst/>
            <a:ahLst/>
            <a:cxnLst/>
            <a:rect l="l" t="t" r="r" b="b"/>
            <a:pathLst>
              <a:path w="21590" h="38100">
                <a:moveTo>
                  <a:pt x="20319" y="0"/>
                </a:moveTo>
                <a:lnTo>
                  <a:pt x="3937" y="0"/>
                </a:lnTo>
                <a:lnTo>
                  <a:pt x="5587" y="12700"/>
                </a:lnTo>
                <a:lnTo>
                  <a:pt x="6096" y="12700"/>
                </a:lnTo>
                <a:lnTo>
                  <a:pt x="5461" y="25400"/>
                </a:lnTo>
                <a:lnTo>
                  <a:pt x="3429" y="25400"/>
                </a:lnTo>
                <a:lnTo>
                  <a:pt x="0" y="38100"/>
                </a:lnTo>
                <a:lnTo>
                  <a:pt x="17144" y="38100"/>
                </a:lnTo>
                <a:lnTo>
                  <a:pt x="20065" y="25400"/>
                </a:lnTo>
                <a:lnTo>
                  <a:pt x="21082" y="12700"/>
                </a:lnTo>
                <a:lnTo>
                  <a:pt x="20319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45935" y="5202427"/>
            <a:ext cx="431165" cy="673100"/>
          </a:xfrm>
          <a:custGeom>
            <a:avLst/>
            <a:gdLst/>
            <a:ahLst/>
            <a:cxnLst/>
            <a:rect l="l" t="t" r="r" b="b"/>
            <a:pathLst>
              <a:path w="431165" h="673100">
                <a:moveTo>
                  <a:pt x="431164" y="0"/>
                </a:moveTo>
                <a:lnTo>
                  <a:pt x="416179" y="0"/>
                </a:lnTo>
                <a:lnTo>
                  <a:pt x="413892" y="12700"/>
                </a:lnTo>
                <a:lnTo>
                  <a:pt x="406908" y="25400"/>
                </a:lnTo>
                <a:lnTo>
                  <a:pt x="396366" y="38100"/>
                </a:lnTo>
                <a:lnTo>
                  <a:pt x="383032" y="38100"/>
                </a:lnTo>
                <a:lnTo>
                  <a:pt x="149605" y="76200"/>
                </a:lnTo>
                <a:lnTo>
                  <a:pt x="148843" y="76200"/>
                </a:lnTo>
                <a:lnTo>
                  <a:pt x="140335" y="139700"/>
                </a:lnTo>
                <a:lnTo>
                  <a:pt x="128142" y="190500"/>
                </a:lnTo>
                <a:lnTo>
                  <a:pt x="112522" y="241300"/>
                </a:lnTo>
                <a:lnTo>
                  <a:pt x="93090" y="304800"/>
                </a:lnTo>
                <a:lnTo>
                  <a:pt x="73787" y="342900"/>
                </a:lnTo>
                <a:lnTo>
                  <a:pt x="52324" y="393700"/>
                </a:lnTo>
                <a:lnTo>
                  <a:pt x="28701" y="431800"/>
                </a:lnTo>
                <a:lnTo>
                  <a:pt x="3048" y="469900"/>
                </a:lnTo>
                <a:lnTo>
                  <a:pt x="0" y="482600"/>
                </a:lnTo>
                <a:lnTo>
                  <a:pt x="145161" y="660400"/>
                </a:lnTo>
                <a:lnTo>
                  <a:pt x="149098" y="673100"/>
                </a:lnTo>
                <a:lnTo>
                  <a:pt x="165988" y="673100"/>
                </a:lnTo>
                <a:lnTo>
                  <a:pt x="162306" y="660400"/>
                </a:lnTo>
                <a:lnTo>
                  <a:pt x="156971" y="647700"/>
                </a:lnTo>
                <a:lnTo>
                  <a:pt x="18287" y="469900"/>
                </a:lnTo>
                <a:lnTo>
                  <a:pt x="43434" y="431800"/>
                </a:lnTo>
                <a:lnTo>
                  <a:pt x="66675" y="393700"/>
                </a:lnTo>
                <a:lnTo>
                  <a:pt x="87884" y="355600"/>
                </a:lnTo>
                <a:lnTo>
                  <a:pt x="106806" y="304800"/>
                </a:lnTo>
                <a:lnTo>
                  <a:pt x="126111" y="254000"/>
                </a:lnTo>
                <a:lnTo>
                  <a:pt x="141859" y="203200"/>
                </a:lnTo>
                <a:lnTo>
                  <a:pt x="154050" y="139700"/>
                </a:lnTo>
                <a:lnTo>
                  <a:pt x="162940" y="88900"/>
                </a:lnTo>
                <a:lnTo>
                  <a:pt x="385317" y="50800"/>
                </a:lnTo>
                <a:lnTo>
                  <a:pt x="403352" y="50800"/>
                </a:lnTo>
                <a:lnTo>
                  <a:pt x="417830" y="38100"/>
                </a:lnTo>
                <a:lnTo>
                  <a:pt x="427482" y="25400"/>
                </a:lnTo>
                <a:lnTo>
                  <a:pt x="431164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9895" y="5818377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5">
                <a:moveTo>
                  <a:pt x="0" y="0"/>
                </a:moveTo>
                <a:lnTo>
                  <a:pt x="190626" y="0"/>
                </a:lnTo>
              </a:path>
            </a:pathLst>
          </a:custGeom>
          <a:ln w="12700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7953" y="4529327"/>
            <a:ext cx="789305" cy="1282700"/>
          </a:xfrm>
          <a:custGeom>
            <a:avLst/>
            <a:gdLst/>
            <a:ahLst/>
            <a:cxnLst/>
            <a:rect l="l" t="t" r="r" b="b"/>
            <a:pathLst>
              <a:path w="789304" h="1282700">
                <a:moveTo>
                  <a:pt x="741680" y="0"/>
                </a:moveTo>
                <a:lnTo>
                  <a:pt x="551052" y="0"/>
                </a:lnTo>
                <a:lnTo>
                  <a:pt x="413004" y="38100"/>
                </a:lnTo>
                <a:lnTo>
                  <a:pt x="369316" y="63500"/>
                </a:lnTo>
                <a:lnTo>
                  <a:pt x="327151" y="88900"/>
                </a:lnTo>
                <a:lnTo>
                  <a:pt x="286638" y="114300"/>
                </a:lnTo>
                <a:lnTo>
                  <a:pt x="247904" y="139700"/>
                </a:lnTo>
                <a:lnTo>
                  <a:pt x="211200" y="165100"/>
                </a:lnTo>
                <a:lnTo>
                  <a:pt x="176784" y="203200"/>
                </a:lnTo>
                <a:lnTo>
                  <a:pt x="144907" y="241300"/>
                </a:lnTo>
                <a:lnTo>
                  <a:pt x="115443" y="279400"/>
                </a:lnTo>
                <a:lnTo>
                  <a:pt x="88900" y="317500"/>
                </a:lnTo>
                <a:lnTo>
                  <a:pt x="65405" y="368300"/>
                </a:lnTo>
                <a:lnTo>
                  <a:pt x="44958" y="406400"/>
                </a:lnTo>
                <a:lnTo>
                  <a:pt x="28575" y="457200"/>
                </a:lnTo>
                <a:lnTo>
                  <a:pt x="15875" y="508000"/>
                </a:lnTo>
                <a:lnTo>
                  <a:pt x="6985" y="546100"/>
                </a:lnTo>
                <a:lnTo>
                  <a:pt x="1777" y="596900"/>
                </a:lnTo>
                <a:lnTo>
                  <a:pt x="0" y="647700"/>
                </a:lnTo>
                <a:lnTo>
                  <a:pt x="1777" y="698500"/>
                </a:lnTo>
                <a:lnTo>
                  <a:pt x="7238" y="736600"/>
                </a:lnTo>
                <a:lnTo>
                  <a:pt x="16001" y="787400"/>
                </a:lnTo>
                <a:lnTo>
                  <a:pt x="28321" y="838200"/>
                </a:lnTo>
                <a:lnTo>
                  <a:pt x="43942" y="876300"/>
                </a:lnTo>
                <a:lnTo>
                  <a:pt x="62737" y="927100"/>
                </a:lnTo>
                <a:lnTo>
                  <a:pt x="84709" y="965200"/>
                </a:lnTo>
                <a:lnTo>
                  <a:pt x="109727" y="1003300"/>
                </a:lnTo>
                <a:lnTo>
                  <a:pt x="137795" y="1041400"/>
                </a:lnTo>
                <a:lnTo>
                  <a:pt x="168656" y="1079500"/>
                </a:lnTo>
                <a:lnTo>
                  <a:pt x="202437" y="1117600"/>
                </a:lnTo>
                <a:lnTo>
                  <a:pt x="239013" y="1143000"/>
                </a:lnTo>
                <a:lnTo>
                  <a:pt x="278130" y="1181100"/>
                </a:lnTo>
                <a:lnTo>
                  <a:pt x="319913" y="1206500"/>
                </a:lnTo>
                <a:lnTo>
                  <a:pt x="364109" y="1231900"/>
                </a:lnTo>
                <a:lnTo>
                  <a:pt x="410718" y="1244600"/>
                </a:lnTo>
                <a:lnTo>
                  <a:pt x="457454" y="1270000"/>
                </a:lnTo>
                <a:lnTo>
                  <a:pt x="504571" y="1282700"/>
                </a:lnTo>
                <a:lnTo>
                  <a:pt x="646684" y="1282700"/>
                </a:lnTo>
                <a:lnTo>
                  <a:pt x="600456" y="1270000"/>
                </a:lnTo>
                <a:lnTo>
                  <a:pt x="554101" y="1270000"/>
                </a:lnTo>
                <a:lnTo>
                  <a:pt x="370586" y="1219200"/>
                </a:lnTo>
                <a:lnTo>
                  <a:pt x="327279" y="1193800"/>
                </a:lnTo>
                <a:lnTo>
                  <a:pt x="286512" y="1168400"/>
                </a:lnTo>
                <a:lnTo>
                  <a:pt x="248285" y="1130300"/>
                </a:lnTo>
                <a:lnTo>
                  <a:pt x="212725" y="1104900"/>
                </a:lnTo>
                <a:lnTo>
                  <a:pt x="179705" y="1066800"/>
                </a:lnTo>
                <a:lnTo>
                  <a:pt x="149479" y="1041400"/>
                </a:lnTo>
                <a:lnTo>
                  <a:pt x="122047" y="1003300"/>
                </a:lnTo>
                <a:lnTo>
                  <a:pt x="97536" y="952500"/>
                </a:lnTo>
                <a:lnTo>
                  <a:pt x="76073" y="914400"/>
                </a:lnTo>
                <a:lnTo>
                  <a:pt x="57658" y="876300"/>
                </a:lnTo>
                <a:lnTo>
                  <a:pt x="42545" y="825500"/>
                </a:lnTo>
                <a:lnTo>
                  <a:pt x="30480" y="787400"/>
                </a:lnTo>
                <a:lnTo>
                  <a:pt x="21844" y="736600"/>
                </a:lnTo>
                <a:lnTo>
                  <a:pt x="16510" y="698500"/>
                </a:lnTo>
                <a:lnTo>
                  <a:pt x="14732" y="647700"/>
                </a:lnTo>
                <a:lnTo>
                  <a:pt x="16510" y="596900"/>
                </a:lnTo>
                <a:lnTo>
                  <a:pt x="21717" y="558800"/>
                </a:lnTo>
                <a:lnTo>
                  <a:pt x="30352" y="508000"/>
                </a:lnTo>
                <a:lnTo>
                  <a:pt x="42672" y="457200"/>
                </a:lnTo>
                <a:lnTo>
                  <a:pt x="58674" y="419100"/>
                </a:lnTo>
                <a:lnTo>
                  <a:pt x="78612" y="368300"/>
                </a:lnTo>
                <a:lnTo>
                  <a:pt x="101600" y="330200"/>
                </a:lnTo>
                <a:lnTo>
                  <a:pt x="127508" y="279400"/>
                </a:lnTo>
                <a:lnTo>
                  <a:pt x="156337" y="241300"/>
                </a:lnTo>
                <a:lnTo>
                  <a:pt x="187579" y="215900"/>
                </a:lnTo>
                <a:lnTo>
                  <a:pt x="221234" y="177800"/>
                </a:lnTo>
                <a:lnTo>
                  <a:pt x="257048" y="152400"/>
                </a:lnTo>
                <a:lnTo>
                  <a:pt x="294767" y="127000"/>
                </a:lnTo>
                <a:lnTo>
                  <a:pt x="334518" y="101600"/>
                </a:lnTo>
                <a:lnTo>
                  <a:pt x="375666" y="76200"/>
                </a:lnTo>
                <a:lnTo>
                  <a:pt x="418464" y="50800"/>
                </a:lnTo>
                <a:lnTo>
                  <a:pt x="507364" y="25400"/>
                </a:lnTo>
                <a:lnTo>
                  <a:pt x="553338" y="25400"/>
                </a:lnTo>
                <a:lnTo>
                  <a:pt x="599821" y="12700"/>
                </a:lnTo>
                <a:lnTo>
                  <a:pt x="789177" y="12700"/>
                </a:lnTo>
                <a:lnTo>
                  <a:pt x="741680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4636" y="4542027"/>
            <a:ext cx="647700" cy="1270000"/>
          </a:xfrm>
          <a:custGeom>
            <a:avLst/>
            <a:gdLst/>
            <a:ahLst/>
            <a:cxnLst/>
            <a:rect l="l" t="t" r="r" b="b"/>
            <a:pathLst>
              <a:path w="647700" h="1270000">
                <a:moveTo>
                  <a:pt x="142493" y="0"/>
                </a:moveTo>
                <a:lnTo>
                  <a:pt x="46609" y="0"/>
                </a:lnTo>
                <a:lnTo>
                  <a:pt x="92963" y="12700"/>
                </a:lnTo>
                <a:lnTo>
                  <a:pt x="139191" y="12700"/>
                </a:lnTo>
                <a:lnTo>
                  <a:pt x="185292" y="25400"/>
                </a:lnTo>
                <a:lnTo>
                  <a:pt x="231012" y="50800"/>
                </a:lnTo>
                <a:lnTo>
                  <a:pt x="276478" y="63500"/>
                </a:lnTo>
                <a:lnTo>
                  <a:pt x="319786" y="88900"/>
                </a:lnTo>
                <a:lnTo>
                  <a:pt x="360552" y="114300"/>
                </a:lnTo>
                <a:lnTo>
                  <a:pt x="398779" y="139700"/>
                </a:lnTo>
                <a:lnTo>
                  <a:pt x="434466" y="177800"/>
                </a:lnTo>
                <a:lnTo>
                  <a:pt x="467360" y="203200"/>
                </a:lnTo>
                <a:lnTo>
                  <a:pt x="497586" y="241300"/>
                </a:lnTo>
                <a:lnTo>
                  <a:pt x="525017" y="279400"/>
                </a:lnTo>
                <a:lnTo>
                  <a:pt x="549528" y="317500"/>
                </a:lnTo>
                <a:lnTo>
                  <a:pt x="570991" y="355600"/>
                </a:lnTo>
                <a:lnTo>
                  <a:pt x="589407" y="406400"/>
                </a:lnTo>
                <a:lnTo>
                  <a:pt x="604647" y="444500"/>
                </a:lnTo>
                <a:lnTo>
                  <a:pt x="616585" y="495300"/>
                </a:lnTo>
                <a:lnTo>
                  <a:pt x="625221" y="533400"/>
                </a:lnTo>
                <a:lnTo>
                  <a:pt x="630554" y="584200"/>
                </a:lnTo>
                <a:lnTo>
                  <a:pt x="632333" y="635000"/>
                </a:lnTo>
                <a:lnTo>
                  <a:pt x="630554" y="673100"/>
                </a:lnTo>
                <a:lnTo>
                  <a:pt x="625348" y="723900"/>
                </a:lnTo>
                <a:lnTo>
                  <a:pt x="616712" y="774700"/>
                </a:lnTo>
                <a:lnTo>
                  <a:pt x="604392" y="812800"/>
                </a:lnTo>
                <a:lnTo>
                  <a:pt x="588390" y="863600"/>
                </a:lnTo>
                <a:lnTo>
                  <a:pt x="568451" y="914400"/>
                </a:lnTo>
                <a:lnTo>
                  <a:pt x="545338" y="952500"/>
                </a:lnTo>
                <a:lnTo>
                  <a:pt x="519429" y="990600"/>
                </a:lnTo>
                <a:lnTo>
                  <a:pt x="490727" y="1028700"/>
                </a:lnTo>
                <a:lnTo>
                  <a:pt x="459486" y="1066800"/>
                </a:lnTo>
                <a:lnTo>
                  <a:pt x="425830" y="1104900"/>
                </a:lnTo>
                <a:lnTo>
                  <a:pt x="390016" y="1130300"/>
                </a:lnTo>
                <a:lnTo>
                  <a:pt x="352171" y="1155700"/>
                </a:lnTo>
                <a:lnTo>
                  <a:pt x="312547" y="1181100"/>
                </a:lnTo>
                <a:lnTo>
                  <a:pt x="271272" y="1206500"/>
                </a:lnTo>
                <a:lnTo>
                  <a:pt x="228600" y="1219200"/>
                </a:lnTo>
                <a:lnTo>
                  <a:pt x="93725" y="1257300"/>
                </a:lnTo>
                <a:lnTo>
                  <a:pt x="47116" y="1257300"/>
                </a:lnTo>
                <a:lnTo>
                  <a:pt x="0" y="1270000"/>
                </a:lnTo>
                <a:lnTo>
                  <a:pt x="142875" y="1270000"/>
                </a:lnTo>
                <a:lnTo>
                  <a:pt x="188975" y="1257300"/>
                </a:lnTo>
                <a:lnTo>
                  <a:pt x="233934" y="1231900"/>
                </a:lnTo>
                <a:lnTo>
                  <a:pt x="277622" y="1219200"/>
                </a:lnTo>
                <a:lnTo>
                  <a:pt x="319913" y="1193800"/>
                </a:lnTo>
                <a:lnTo>
                  <a:pt x="360425" y="1168400"/>
                </a:lnTo>
                <a:lnTo>
                  <a:pt x="399161" y="1143000"/>
                </a:lnTo>
                <a:lnTo>
                  <a:pt x="435863" y="1117600"/>
                </a:lnTo>
                <a:lnTo>
                  <a:pt x="470280" y="1079500"/>
                </a:lnTo>
                <a:lnTo>
                  <a:pt x="502285" y="1041400"/>
                </a:lnTo>
                <a:lnTo>
                  <a:pt x="531622" y="1003300"/>
                </a:lnTo>
                <a:lnTo>
                  <a:pt x="558291" y="965200"/>
                </a:lnTo>
                <a:lnTo>
                  <a:pt x="581787" y="914400"/>
                </a:lnTo>
                <a:lnTo>
                  <a:pt x="602234" y="863600"/>
                </a:lnTo>
                <a:lnTo>
                  <a:pt x="618616" y="825500"/>
                </a:lnTo>
                <a:lnTo>
                  <a:pt x="631189" y="774700"/>
                </a:lnTo>
                <a:lnTo>
                  <a:pt x="640079" y="723900"/>
                </a:lnTo>
                <a:lnTo>
                  <a:pt x="645413" y="685800"/>
                </a:lnTo>
                <a:lnTo>
                  <a:pt x="647191" y="635000"/>
                </a:lnTo>
                <a:lnTo>
                  <a:pt x="645413" y="584200"/>
                </a:lnTo>
                <a:lnTo>
                  <a:pt x="639952" y="533400"/>
                </a:lnTo>
                <a:lnTo>
                  <a:pt x="631189" y="495300"/>
                </a:lnTo>
                <a:lnTo>
                  <a:pt x="618871" y="444500"/>
                </a:lnTo>
                <a:lnTo>
                  <a:pt x="603250" y="393700"/>
                </a:lnTo>
                <a:lnTo>
                  <a:pt x="584453" y="355600"/>
                </a:lnTo>
                <a:lnTo>
                  <a:pt x="562483" y="317500"/>
                </a:lnTo>
                <a:lnTo>
                  <a:pt x="537463" y="266700"/>
                </a:lnTo>
                <a:lnTo>
                  <a:pt x="509397" y="228600"/>
                </a:lnTo>
                <a:lnTo>
                  <a:pt x="478409" y="203200"/>
                </a:lnTo>
                <a:lnTo>
                  <a:pt x="444626" y="165100"/>
                </a:lnTo>
                <a:lnTo>
                  <a:pt x="408177" y="127000"/>
                </a:lnTo>
                <a:lnTo>
                  <a:pt x="368935" y="101600"/>
                </a:lnTo>
                <a:lnTo>
                  <a:pt x="327278" y="76200"/>
                </a:lnTo>
                <a:lnTo>
                  <a:pt x="283083" y="50800"/>
                </a:lnTo>
                <a:lnTo>
                  <a:pt x="236474" y="25400"/>
                </a:lnTo>
                <a:lnTo>
                  <a:pt x="142493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15990" y="4872227"/>
            <a:ext cx="412115" cy="622300"/>
          </a:xfrm>
          <a:custGeom>
            <a:avLst/>
            <a:gdLst/>
            <a:ahLst/>
            <a:cxnLst/>
            <a:rect l="l" t="t" r="r" b="b"/>
            <a:pathLst>
              <a:path w="412114" h="622300">
                <a:moveTo>
                  <a:pt x="206756" y="0"/>
                </a:moveTo>
                <a:lnTo>
                  <a:pt x="173228" y="0"/>
                </a:lnTo>
                <a:lnTo>
                  <a:pt x="201168" y="12700"/>
                </a:lnTo>
                <a:lnTo>
                  <a:pt x="244601" y="38100"/>
                </a:lnTo>
                <a:lnTo>
                  <a:pt x="283210" y="63500"/>
                </a:lnTo>
                <a:lnTo>
                  <a:pt x="316611" y="88900"/>
                </a:lnTo>
                <a:lnTo>
                  <a:pt x="344678" y="127000"/>
                </a:lnTo>
                <a:lnTo>
                  <a:pt x="367157" y="165100"/>
                </a:lnTo>
                <a:lnTo>
                  <a:pt x="383539" y="215900"/>
                </a:lnTo>
                <a:lnTo>
                  <a:pt x="393573" y="254000"/>
                </a:lnTo>
                <a:lnTo>
                  <a:pt x="397001" y="304800"/>
                </a:lnTo>
                <a:lnTo>
                  <a:pt x="395732" y="330200"/>
                </a:lnTo>
                <a:lnTo>
                  <a:pt x="385191" y="393700"/>
                </a:lnTo>
                <a:lnTo>
                  <a:pt x="354838" y="457200"/>
                </a:lnTo>
                <a:lnTo>
                  <a:pt x="328041" y="495300"/>
                </a:lnTo>
                <a:lnTo>
                  <a:pt x="296418" y="533400"/>
                </a:lnTo>
                <a:lnTo>
                  <a:pt x="260350" y="558800"/>
                </a:lnTo>
                <a:lnTo>
                  <a:pt x="220980" y="584200"/>
                </a:lnTo>
                <a:lnTo>
                  <a:pt x="178688" y="596900"/>
                </a:lnTo>
                <a:lnTo>
                  <a:pt x="134366" y="609600"/>
                </a:lnTo>
                <a:lnTo>
                  <a:pt x="0" y="609600"/>
                </a:lnTo>
                <a:lnTo>
                  <a:pt x="29463" y="622300"/>
                </a:lnTo>
                <a:lnTo>
                  <a:pt x="136525" y="622300"/>
                </a:lnTo>
                <a:lnTo>
                  <a:pt x="183007" y="609600"/>
                </a:lnTo>
                <a:lnTo>
                  <a:pt x="227330" y="596900"/>
                </a:lnTo>
                <a:lnTo>
                  <a:pt x="268732" y="571500"/>
                </a:lnTo>
                <a:lnTo>
                  <a:pt x="306324" y="546100"/>
                </a:lnTo>
                <a:lnTo>
                  <a:pt x="339598" y="508000"/>
                </a:lnTo>
                <a:lnTo>
                  <a:pt x="367538" y="469900"/>
                </a:lnTo>
                <a:lnTo>
                  <a:pt x="389636" y="419100"/>
                </a:lnTo>
                <a:lnTo>
                  <a:pt x="406400" y="368300"/>
                </a:lnTo>
                <a:lnTo>
                  <a:pt x="410463" y="330200"/>
                </a:lnTo>
                <a:lnTo>
                  <a:pt x="411734" y="304800"/>
                </a:lnTo>
                <a:lnTo>
                  <a:pt x="408178" y="254000"/>
                </a:lnTo>
                <a:lnTo>
                  <a:pt x="397637" y="203200"/>
                </a:lnTo>
                <a:lnTo>
                  <a:pt x="380492" y="165100"/>
                </a:lnTo>
                <a:lnTo>
                  <a:pt x="356997" y="127000"/>
                </a:lnTo>
                <a:lnTo>
                  <a:pt x="327660" y="88900"/>
                </a:lnTo>
                <a:lnTo>
                  <a:pt x="292481" y="50800"/>
                </a:lnTo>
                <a:lnTo>
                  <a:pt x="252095" y="25400"/>
                </a:lnTo>
                <a:lnTo>
                  <a:pt x="206756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81676" y="4846827"/>
            <a:ext cx="441325" cy="635000"/>
          </a:xfrm>
          <a:custGeom>
            <a:avLst/>
            <a:gdLst/>
            <a:ahLst/>
            <a:cxnLst/>
            <a:rect l="l" t="t" r="r" b="b"/>
            <a:pathLst>
              <a:path w="441325" h="635000">
                <a:moveTo>
                  <a:pt x="352551" y="0"/>
                </a:moveTo>
                <a:lnTo>
                  <a:pt x="323088" y="0"/>
                </a:lnTo>
                <a:lnTo>
                  <a:pt x="228726" y="25400"/>
                </a:lnTo>
                <a:lnTo>
                  <a:pt x="184403" y="38100"/>
                </a:lnTo>
                <a:lnTo>
                  <a:pt x="143128" y="63500"/>
                </a:lnTo>
                <a:lnTo>
                  <a:pt x="105410" y="88900"/>
                </a:lnTo>
                <a:lnTo>
                  <a:pt x="72262" y="127000"/>
                </a:lnTo>
                <a:lnTo>
                  <a:pt x="44450" y="165100"/>
                </a:lnTo>
                <a:lnTo>
                  <a:pt x="22478" y="215900"/>
                </a:lnTo>
                <a:lnTo>
                  <a:pt x="5587" y="266700"/>
                </a:lnTo>
                <a:lnTo>
                  <a:pt x="1397" y="304800"/>
                </a:lnTo>
                <a:lnTo>
                  <a:pt x="0" y="330200"/>
                </a:lnTo>
                <a:lnTo>
                  <a:pt x="3556" y="381000"/>
                </a:lnTo>
                <a:lnTo>
                  <a:pt x="14097" y="419100"/>
                </a:lnTo>
                <a:lnTo>
                  <a:pt x="31369" y="469900"/>
                </a:lnTo>
                <a:lnTo>
                  <a:pt x="54863" y="508000"/>
                </a:lnTo>
                <a:lnTo>
                  <a:pt x="84327" y="546100"/>
                </a:lnTo>
                <a:lnTo>
                  <a:pt x="119379" y="584200"/>
                </a:lnTo>
                <a:lnTo>
                  <a:pt x="159765" y="609600"/>
                </a:lnTo>
                <a:lnTo>
                  <a:pt x="205104" y="635000"/>
                </a:lnTo>
                <a:lnTo>
                  <a:pt x="266573" y="635000"/>
                </a:lnTo>
                <a:lnTo>
                  <a:pt x="210693" y="609600"/>
                </a:lnTo>
                <a:lnTo>
                  <a:pt x="167386" y="596900"/>
                </a:lnTo>
                <a:lnTo>
                  <a:pt x="128904" y="571500"/>
                </a:lnTo>
                <a:lnTo>
                  <a:pt x="95376" y="533400"/>
                </a:lnTo>
                <a:lnTo>
                  <a:pt x="67310" y="495300"/>
                </a:lnTo>
                <a:lnTo>
                  <a:pt x="44831" y="457200"/>
                </a:lnTo>
                <a:lnTo>
                  <a:pt x="28448" y="419100"/>
                </a:lnTo>
                <a:lnTo>
                  <a:pt x="18414" y="368300"/>
                </a:lnTo>
                <a:lnTo>
                  <a:pt x="14986" y="330200"/>
                </a:lnTo>
                <a:lnTo>
                  <a:pt x="16256" y="304800"/>
                </a:lnTo>
                <a:lnTo>
                  <a:pt x="20193" y="266700"/>
                </a:lnTo>
                <a:lnTo>
                  <a:pt x="36195" y="215900"/>
                </a:lnTo>
                <a:lnTo>
                  <a:pt x="57150" y="177800"/>
                </a:lnTo>
                <a:lnTo>
                  <a:pt x="83820" y="139700"/>
                </a:lnTo>
                <a:lnTo>
                  <a:pt x="115443" y="101600"/>
                </a:lnTo>
                <a:lnTo>
                  <a:pt x="151384" y="76200"/>
                </a:lnTo>
                <a:lnTo>
                  <a:pt x="190753" y="50800"/>
                </a:lnTo>
                <a:lnTo>
                  <a:pt x="233045" y="38100"/>
                </a:lnTo>
                <a:lnTo>
                  <a:pt x="277368" y="25400"/>
                </a:lnTo>
                <a:lnTo>
                  <a:pt x="441071" y="25400"/>
                </a:lnTo>
                <a:lnTo>
                  <a:pt x="411734" y="12700"/>
                </a:lnTo>
                <a:lnTo>
                  <a:pt x="382270" y="12700"/>
                </a:lnTo>
                <a:lnTo>
                  <a:pt x="352551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7963" y="4415027"/>
            <a:ext cx="469265" cy="787400"/>
          </a:xfrm>
          <a:custGeom>
            <a:avLst/>
            <a:gdLst/>
            <a:ahLst/>
            <a:cxnLst/>
            <a:rect l="l" t="t" r="r" b="b"/>
            <a:pathLst>
              <a:path w="469265" h="787400">
                <a:moveTo>
                  <a:pt x="171831" y="0"/>
                </a:moveTo>
                <a:lnTo>
                  <a:pt x="157225" y="0"/>
                </a:lnTo>
                <a:lnTo>
                  <a:pt x="155448" y="12700"/>
                </a:lnTo>
                <a:lnTo>
                  <a:pt x="152400" y="12700"/>
                </a:lnTo>
                <a:lnTo>
                  <a:pt x="148209" y="25400"/>
                </a:lnTo>
                <a:lnTo>
                  <a:pt x="0" y="203200"/>
                </a:lnTo>
                <a:lnTo>
                  <a:pt x="3683" y="203200"/>
                </a:lnTo>
                <a:lnTo>
                  <a:pt x="33909" y="254000"/>
                </a:lnTo>
                <a:lnTo>
                  <a:pt x="61722" y="292100"/>
                </a:lnTo>
                <a:lnTo>
                  <a:pt x="86995" y="342900"/>
                </a:lnTo>
                <a:lnTo>
                  <a:pt x="109727" y="381000"/>
                </a:lnTo>
                <a:lnTo>
                  <a:pt x="129921" y="431800"/>
                </a:lnTo>
                <a:lnTo>
                  <a:pt x="147320" y="482600"/>
                </a:lnTo>
                <a:lnTo>
                  <a:pt x="162051" y="520700"/>
                </a:lnTo>
                <a:lnTo>
                  <a:pt x="174116" y="571500"/>
                </a:lnTo>
                <a:lnTo>
                  <a:pt x="175260" y="584200"/>
                </a:lnTo>
                <a:lnTo>
                  <a:pt x="413892" y="609600"/>
                </a:lnTo>
                <a:lnTo>
                  <a:pt x="428116" y="609600"/>
                </a:lnTo>
                <a:lnTo>
                  <a:pt x="439419" y="622300"/>
                </a:lnTo>
                <a:lnTo>
                  <a:pt x="446913" y="622300"/>
                </a:lnTo>
                <a:lnTo>
                  <a:pt x="449453" y="635000"/>
                </a:lnTo>
                <a:lnTo>
                  <a:pt x="454025" y="787400"/>
                </a:lnTo>
                <a:lnTo>
                  <a:pt x="468884" y="787400"/>
                </a:lnTo>
                <a:lnTo>
                  <a:pt x="464312" y="635000"/>
                </a:lnTo>
                <a:lnTo>
                  <a:pt x="434339" y="596900"/>
                </a:lnTo>
                <a:lnTo>
                  <a:pt x="187325" y="571500"/>
                </a:lnTo>
                <a:lnTo>
                  <a:pt x="175387" y="520700"/>
                </a:lnTo>
                <a:lnTo>
                  <a:pt x="160654" y="469900"/>
                </a:lnTo>
                <a:lnTo>
                  <a:pt x="143256" y="419100"/>
                </a:lnTo>
                <a:lnTo>
                  <a:pt x="123316" y="381000"/>
                </a:lnTo>
                <a:lnTo>
                  <a:pt x="100964" y="330200"/>
                </a:lnTo>
                <a:lnTo>
                  <a:pt x="75946" y="292100"/>
                </a:lnTo>
                <a:lnTo>
                  <a:pt x="48640" y="241300"/>
                </a:lnTo>
                <a:lnTo>
                  <a:pt x="18923" y="203200"/>
                </a:lnTo>
                <a:lnTo>
                  <a:pt x="159638" y="25400"/>
                </a:lnTo>
                <a:lnTo>
                  <a:pt x="165353" y="25400"/>
                </a:lnTo>
                <a:lnTo>
                  <a:pt x="169417" y="12700"/>
                </a:lnTo>
                <a:lnTo>
                  <a:pt x="171831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7955" y="4415027"/>
            <a:ext cx="20955" cy="38100"/>
          </a:xfrm>
          <a:custGeom>
            <a:avLst/>
            <a:gdLst/>
            <a:ahLst/>
            <a:cxnLst/>
            <a:rect l="l" t="t" r="r" b="b"/>
            <a:pathLst>
              <a:path w="20954" h="38100">
                <a:moveTo>
                  <a:pt x="20828" y="0"/>
                </a:moveTo>
                <a:lnTo>
                  <a:pt x="3810" y="0"/>
                </a:lnTo>
                <a:lnTo>
                  <a:pt x="889" y="12700"/>
                </a:lnTo>
                <a:lnTo>
                  <a:pt x="0" y="25400"/>
                </a:lnTo>
                <a:lnTo>
                  <a:pt x="762" y="38100"/>
                </a:lnTo>
                <a:lnTo>
                  <a:pt x="17018" y="38100"/>
                </a:lnTo>
                <a:lnTo>
                  <a:pt x="15367" y="25400"/>
                </a:lnTo>
                <a:lnTo>
                  <a:pt x="14859" y="25400"/>
                </a:lnTo>
                <a:lnTo>
                  <a:pt x="15494" y="12700"/>
                </a:lnTo>
                <a:lnTo>
                  <a:pt x="17526" y="12700"/>
                </a:lnTo>
                <a:lnTo>
                  <a:pt x="20828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01310" y="4300727"/>
            <a:ext cx="208914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86096" y="4008627"/>
            <a:ext cx="562610" cy="419100"/>
          </a:xfrm>
          <a:custGeom>
            <a:avLst/>
            <a:gdLst/>
            <a:ahLst/>
            <a:cxnLst/>
            <a:rect l="l" t="t" r="r" b="b"/>
            <a:pathLst>
              <a:path w="562610" h="419100">
                <a:moveTo>
                  <a:pt x="562482" y="0"/>
                </a:moveTo>
                <a:lnTo>
                  <a:pt x="395858" y="0"/>
                </a:lnTo>
                <a:lnTo>
                  <a:pt x="380873" y="12700"/>
                </a:lnTo>
                <a:lnTo>
                  <a:pt x="370331" y="25400"/>
                </a:lnTo>
                <a:lnTo>
                  <a:pt x="365632" y="50800"/>
                </a:lnTo>
                <a:lnTo>
                  <a:pt x="350519" y="266700"/>
                </a:lnTo>
                <a:lnTo>
                  <a:pt x="212089" y="304800"/>
                </a:lnTo>
                <a:lnTo>
                  <a:pt x="167512" y="330200"/>
                </a:lnTo>
                <a:lnTo>
                  <a:pt x="123951" y="342900"/>
                </a:lnTo>
                <a:lnTo>
                  <a:pt x="81406" y="368300"/>
                </a:lnTo>
                <a:lnTo>
                  <a:pt x="40131" y="393700"/>
                </a:lnTo>
                <a:lnTo>
                  <a:pt x="0" y="419100"/>
                </a:lnTo>
                <a:lnTo>
                  <a:pt x="24129" y="419100"/>
                </a:lnTo>
                <a:lnTo>
                  <a:pt x="44450" y="406400"/>
                </a:lnTo>
                <a:lnTo>
                  <a:pt x="86232" y="381000"/>
                </a:lnTo>
                <a:lnTo>
                  <a:pt x="129286" y="355600"/>
                </a:lnTo>
                <a:lnTo>
                  <a:pt x="173354" y="342900"/>
                </a:lnTo>
                <a:lnTo>
                  <a:pt x="218566" y="317500"/>
                </a:lnTo>
                <a:lnTo>
                  <a:pt x="358901" y="279400"/>
                </a:lnTo>
                <a:lnTo>
                  <a:pt x="364616" y="279400"/>
                </a:lnTo>
                <a:lnTo>
                  <a:pt x="380364" y="50800"/>
                </a:lnTo>
                <a:lnTo>
                  <a:pt x="383920" y="25400"/>
                </a:lnTo>
                <a:lnTo>
                  <a:pt x="391540" y="25400"/>
                </a:lnTo>
                <a:lnTo>
                  <a:pt x="402208" y="12700"/>
                </a:lnTo>
                <a:lnTo>
                  <a:pt x="415036" y="12700"/>
                </a:lnTo>
                <a:lnTo>
                  <a:pt x="562482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01259" y="3995927"/>
            <a:ext cx="623570" cy="431800"/>
          </a:xfrm>
          <a:custGeom>
            <a:avLst/>
            <a:gdLst/>
            <a:ahLst/>
            <a:cxnLst/>
            <a:rect l="l" t="t" r="r" b="b"/>
            <a:pathLst>
              <a:path w="623570" h="431800">
                <a:moveTo>
                  <a:pt x="168275" y="0"/>
                </a:moveTo>
                <a:lnTo>
                  <a:pt x="145923" y="0"/>
                </a:lnTo>
                <a:lnTo>
                  <a:pt x="0" y="12700"/>
                </a:lnTo>
                <a:lnTo>
                  <a:pt x="162687" y="12700"/>
                </a:lnTo>
                <a:lnTo>
                  <a:pt x="173100" y="25400"/>
                </a:lnTo>
                <a:lnTo>
                  <a:pt x="181355" y="38100"/>
                </a:lnTo>
                <a:lnTo>
                  <a:pt x="186181" y="50800"/>
                </a:lnTo>
                <a:lnTo>
                  <a:pt x="230124" y="279400"/>
                </a:lnTo>
                <a:lnTo>
                  <a:pt x="230377" y="292100"/>
                </a:lnTo>
                <a:lnTo>
                  <a:pt x="236474" y="292100"/>
                </a:lnTo>
                <a:lnTo>
                  <a:pt x="430783" y="342900"/>
                </a:lnTo>
                <a:lnTo>
                  <a:pt x="474090" y="368300"/>
                </a:lnTo>
                <a:lnTo>
                  <a:pt x="515874" y="381000"/>
                </a:lnTo>
                <a:lnTo>
                  <a:pt x="556132" y="406400"/>
                </a:lnTo>
                <a:lnTo>
                  <a:pt x="594867" y="431800"/>
                </a:lnTo>
                <a:lnTo>
                  <a:pt x="606932" y="431800"/>
                </a:lnTo>
                <a:lnTo>
                  <a:pt x="623188" y="419100"/>
                </a:lnTo>
                <a:lnTo>
                  <a:pt x="598296" y="419100"/>
                </a:lnTo>
                <a:lnTo>
                  <a:pt x="559942" y="393700"/>
                </a:lnTo>
                <a:lnTo>
                  <a:pt x="520064" y="368300"/>
                </a:lnTo>
                <a:lnTo>
                  <a:pt x="478916" y="342900"/>
                </a:lnTo>
                <a:lnTo>
                  <a:pt x="436244" y="330200"/>
                </a:lnTo>
                <a:lnTo>
                  <a:pt x="244348" y="279400"/>
                </a:lnTo>
                <a:lnTo>
                  <a:pt x="200660" y="38100"/>
                </a:lnTo>
                <a:lnTo>
                  <a:pt x="194310" y="25400"/>
                </a:lnTo>
                <a:lnTo>
                  <a:pt x="183006" y="12700"/>
                </a:lnTo>
                <a:lnTo>
                  <a:pt x="168275" y="0"/>
                </a:lnTo>
                <a:close/>
              </a:path>
            </a:pathLst>
          </a:custGeom>
          <a:solidFill>
            <a:srgbClr val="E3E3E3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36465" y="4288027"/>
            <a:ext cx="179832" cy="12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9555" y="4249927"/>
            <a:ext cx="381127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80519" y="486155"/>
            <a:ext cx="3057143" cy="30617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928177" y="320675"/>
            <a:ext cx="1111288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ЦЕЛЬ </a:t>
            </a:r>
            <a:r>
              <a:rPr dirty="0"/>
              <a:t>И </a:t>
            </a:r>
            <a:r>
              <a:rPr spc="-5" dirty="0"/>
              <a:t>ЗАДАЧИ</a:t>
            </a:r>
            <a:r>
              <a:rPr spc="-55" dirty="0"/>
              <a:t> </a:t>
            </a:r>
            <a:r>
              <a:rPr lang="kk-KZ" spc="-55" dirty="0" smtClean="0"/>
              <a:t>З</a:t>
            </a:r>
            <a:r>
              <a:rPr spc="-5" dirty="0" smtClean="0"/>
              <a:t>АКОНОПРОЕКТА</a:t>
            </a:r>
            <a:endParaRPr spc="-5" dirty="0"/>
          </a:p>
        </p:txBody>
      </p:sp>
      <p:sp>
        <p:nvSpPr>
          <p:cNvPr id="25" name="object 25"/>
          <p:cNvSpPr/>
          <p:nvPr/>
        </p:nvSpPr>
        <p:spPr>
          <a:xfrm>
            <a:off x="1069847" y="6312407"/>
            <a:ext cx="99059" cy="158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61872" y="6278879"/>
            <a:ext cx="158496" cy="1554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78991" y="5420867"/>
            <a:ext cx="312420" cy="947419"/>
          </a:xfrm>
          <a:custGeom>
            <a:avLst/>
            <a:gdLst/>
            <a:ahLst/>
            <a:cxnLst/>
            <a:rect l="l" t="t" r="r" b="b"/>
            <a:pathLst>
              <a:path w="312419" h="947420">
                <a:moveTo>
                  <a:pt x="79565" y="0"/>
                </a:moveTo>
                <a:lnTo>
                  <a:pt x="65189" y="79375"/>
                </a:lnTo>
                <a:lnTo>
                  <a:pt x="55765" y="154177"/>
                </a:lnTo>
                <a:lnTo>
                  <a:pt x="49809" y="223647"/>
                </a:lnTo>
                <a:lnTo>
                  <a:pt x="45834" y="287274"/>
                </a:lnTo>
                <a:lnTo>
                  <a:pt x="42341" y="344042"/>
                </a:lnTo>
                <a:lnTo>
                  <a:pt x="17157" y="704341"/>
                </a:lnTo>
                <a:lnTo>
                  <a:pt x="11468" y="784987"/>
                </a:lnTo>
                <a:lnTo>
                  <a:pt x="6464" y="855472"/>
                </a:lnTo>
                <a:lnTo>
                  <a:pt x="2514" y="910209"/>
                </a:lnTo>
                <a:lnTo>
                  <a:pt x="0" y="943610"/>
                </a:lnTo>
                <a:lnTo>
                  <a:pt x="100177" y="947292"/>
                </a:lnTo>
                <a:lnTo>
                  <a:pt x="107810" y="889635"/>
                </a:lnTo>
                <a:lnTo>
                  <a:pt x="125120" y="760349"/>
                </a:lnTo>
                <a:lnTo>
                  <a:pt x="143649" y="624839"/>
                </a:lnTo>
                <a:lnTo>
                  <a:pt x="154978" y="548639"/>
                </a:lnTo>
                <a:lnTo>
                  <a:pt x="162814" y="491998"/>
                </a:lnTo>
                <a:lnTo>
                  <a:pt x="173710" y="399414"/>
                </a:lnTo>
                <a:lnTo>
                  <a:pt x="183362" y="313054"/>
                </a:lnTo>
                <a:lnTo>
                  <a:pt x="184581" y="301878"/>
                </a:lnTo>
                <a:lnTo>
                  <a:pt x="186156" y="284988"/>
                </a:lnTo>
                <a:lnTo>
                  <a:pt x="187528" y="274954"/>
                </a:lnTo>
                <a:lnTo>
                  <a:pt x="297815" y="274954"/>
                </a:lnTo>
                <a:lnTo>
                  <a:pt x="299974" y="235330"/>
                </a:lnTo>
                <a:lnTo>
                  <a:pt x="308356" y="78739"/>
                </a:lnTo>
                <a:lnTo>
                  <a:pt x="311912" y="10413"/>
                </a:lnTo>
                <a:lnTo>
                  <a:pt x="79565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7787" y="5695822"/>
            <a:ext cx="129539" cy="637540"/>
          </a:xfrm>
          <a:custGeom>
            <a:avLst/>
            <a:gdLst/>
            <a:ahLst/>
            <a:cxnLst/>
            <a:rect l="l" t="t" r="r" b="b"/>
            <a:pathLst>
              <a:path w="129540" h="637539">
                <a:moveTo>
                  <a:pt x="129019" y="0"/>
                </a:moveTo>
                <a:lnTo>
                  <a:pt x="18732" y="0"/>
                </a:lnTo>
                <a:lnTo>
                  <a:pt x="15786" y="26924"/>
                </a:lnTo>
                <a:lnTo>
                  <a:pt x="13500" y="51562"/>
                </a:lnTo>
                <a:lnTo>
                  <a:pt x="7607" y="141097"/>
                </a:lnTo>
                <a:lnTo>
                  <a:pt x="126" y="295275"/>
                </a:lnTo>
                <a:lnTo>
                  <a:pt x="0" y="364236"/>
                </a:lnTo>
                <a:lnTo>
                  <a:pt x="1308" y="480060"/>
                </a:lnTo>
                <a:lnTo>
                  <a:pt x="2920" y="589026"/>
                </a:lnTo>
                <a:lnTo>
                  <a:pt x="3708" y="637286"/>
                </a:lnTo>
                <a:lnTo>
                  <a:pt x="102730" y="634746"/>
                </a:lnTo>
                <a:lnTo>
                  <a:pt x="103619" y="585724"/>
                </a:lnTo>
                <a:lnTo>
                  <a:pt x="106159" y="471805"/>
                </a:lnTo>
                <a:lnTo>
                  <a:pt x="109842" y="342392"/>
                </a:lnTo>
                <a:lnTo>
                  <a:pt x="114414" y="247014"/>
                </a:lnTo>
                <a:lnTo>
                  <a:pt x="121653" y="132334"/>
                </a:lnTo>
                <a:lnTo>
                  <a:pt x="129019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63573" y="5695822"/>
            <a:ext cx="3175" cy="27305"/>
          </a:xfrm>
          <a:custGeom>
            <a:avLst/>
            <a:gdLst/>
            <a:ahLst/>
            <a:cxnLst/>
            <a:rect l="l" t="t" r="r" b="b"/>
            <a:pathLst>
              <a:path w="3175" h="27304">
                <a:moveTo>
                  <a:pt x="2946" y="0"/>
                </a:moveTo>
                <a:lnTo>
                  <a:pt x="1574" y="10033"/>
                </a:lnTo>
                <a:lnTo>
                  <a:pt x="0" y="26924"/>
                </a:lnTo>
                <a:lnTo>
                  <a:pt x="2946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07591" y="5462015"/>
            <a:ext cx="78740" cy="868044"/>
          </a:xfrm>
          <a:custGeom>
            <a:avLst/>
            <a:gdLst/>
            <a:ahLst/>
            <a:cxnLst/>
            <a:rect l="l" t="t" r="r" b="b"/>
            <a:pathLst>
              <a:path w="78740" h="868045">
                <a:moveTo>
                  <a:pt x="42799" y="0"/>
                </a:moveTo>
                <a:lnTo>
                  <a:pt x="40259" y="106679"/>
                </a:lnTo>
                <a:lnTo>
                  <a:pt x="37719" y="176402"/>
                </a:lnTo>
                <a:lnTo>
                  <a:pt x="34544" y="251205"/>
                </a:lnTo>
                <a:lnTo>
                  <a:pt x="31115" y="327151"/>
                </a:lnTo>
                <a:lnTo>
                  <a:pt x="27813" y="399668"/>
                </a:lnTo>
                <a:lnTo>
                  <a:pt x="24892" y="464692"/>
                </a:lnTo>
                <a:lnTo>
                  <a:pt x="22606" y="518032"/>
                </a:lnTo>
                <a:lnTo>
                  <a:pt x="21336" y="555243"/>
                </a:lnTo>
                <a:lnTo>
                  <a:pt x="19177" y="606805"/>
                </a:lnTo>
                <a:lnTo>
                  <a:pt x="14986" y="674115"/>
                </a:lnTo>
                <a:lnTo>
                  <a:pt x="9779" y="746887"/>
                </a:lnTo>
                <a:lnTo>
                  <a:pt x="4445" y="815086"/>
                </a:lnTo>
                <a:lnTo>
                  <a:pt x="0" y="867917"/>
                </a:lnTo>
                <a:lnTo>
                  <a:pt x="41021" y="863980"/>
                </a:lnTo>
                <a:lnTo>
                  <a:pt x="43815" y="814831"/>
                </a:lnTo>
                <a:lnTo>
                  <a:pt x="50419" y="701039"/>
                </a:lnTo>
                <a:lnTo>
                  <a:pt x="58293" y="571626"/>
                </a:lnTo>
                <a:lnTo>
                  <a:pt x="64643" y="476376"/>
                </a:lnTo>
                <a:lnTo>
                  <a:pt x="66802" y="434593"/>
                </a:lnTo>
                <a:lnTo>
                  <a:pt x="68834" y="371855"/>
                </a:lnTo>
                <a:lnTo>
                  <a:pt x="70739" y="295528"/>
                </a:lnTo>
                <a:lnTo>
                  <a:pt x="72517" y="213105"/>
                </a:lnTo>
                <a:lnTo>
                  <a:pt x="74549" y="131952"/>
                </a:lnTo>
                <a:lnTo>
                  <a:pt x="76581" y="59436"/>
                </a:lnTo>
                <a:lnTo>
                  <a:pt x="78740" y="3047"/>
                </a:lnTo>
                <a:lnTo>
                  <a:pt x="42799" y="0"/>
                </a:lnTo>
                <a:close/>
              </a:path>
            </a:pathLst>
          </a:custGeom>
          <a:solidFill>
            <a:srgbClr val="2C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3103" y="4584191"/>
            <a:ext cx="195072" cy="381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89303" y="4899659"/>
            <a:ext cx="139700" cy="643255"/>
          </a:xfrm>
          <a:custGeom>
            <a:avLst/>
            <a:gdLst/>
            <a:ahLst/>
            <a:cxnLst/>
            <a:rect l="l" t="t" r="r" b="b"/>
            <a:pathLst>
              <a:path w="139700" h="643254">
                <a:moveTo>
                  <a:pt x="41021" y="0"/>
                </a:moveTo>
                <a:lnTo>
                  <a:pt x="30861" y="96520"/>
                </a:lnTo>
                <a:lnTo>
                  <a:pt x="23621" y="166115"/>
                </a:lnTo>
                <a:lnTo>
                  <a:pt x="16637" y="246380"/>
                </a:lnTo>
                <a:lnTo>
                  <a:pt x="12446" y="306577"/>
                </a:lnTo>
                <a:lnTo>
                  <a:pt x="8001" y="377951"/>
                </a:lnTo>
                <a:lnTo>
                  <a:pt x="4064" y="453644"/>
                </a:lnTo>
                <a:lnTo>
                  <a:pt x="1143" y="526796"/>
                </a:lnTo>
                <a:lnTo>
                  <a:pt x="0" y="590296"/>
                </a:lnTo>
                <a:lnTo>
                  <a:pt x="33020" y="628014"/>
                </a:lnTo>
                <a:lnTo>
                  <a:pt x="75057" y="642874"/>
                </a:lnTo>
                <a:lnTo>
                  <a:pt x="110743" y="639445"/>
                </a:lnTo>
                <a:lnTo>
                  <a:pt x="124587" y="622173"/>
                </a:lnTo>
                <a:lnTo>
                  <a:pt x="114681" y="498475"/>
                </a:lnTo>
                <a:lnTo>
                  <a:pt x="109474" y="400558"/>
                </a:lnTo>
                <a:lnTo>
                  <a:pt x="108077" y="325755"/>
                </a:lnTo>
                <a:lnTo>
                  <a:pt x="109093" y="271272"/>
                </a:lnTo>
                <a:lnTo>
                  <a:pt x="111506" y="234442"/>
                </a:lnTo>
                <a:lnTo>
                  <a:pt x="114173" y="212471"/>
                </a:lnTo>
                <a:lnTo>
                  <a:pt x="121158" y="176911"/>
                </a:lnTo>
                <a:lnTo>
                  <a:pt x="130048" y="136271"/>
                </a:lnTo>
                <a:lnTo>
                  <a:pt x="137414" y="99187"/>
                </a:lnTo>
                <a:lnTo>
                  <a:pt x="139700" y="74295"/>
                </a:lnTo>
                <a:lnTo>
                  <a:pt x="139446" y="59562"/>
                </a:lnTo>
                <a:lnTo>
                  <a:pt x="138049" y="52070"/>
                </a:lnTo>
                <a:lnTo>
                  <a:pt x="75946" y="14350"/>
                </a:lnTo>
                <a:lnTo>
                  <a:pt x="44323" y="762"/>
                </a:lnTo>
                <a:lnTo>
                  <a:pt x="41021" y="0"/>
                </a:lnTo>
                <a:close/>
              </a:path>
            </a:pathLst>
          </a:custGeom>
          <a:solidFill>
            <a:srgbClr val="2C4E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1852" y="4873751"/>
            <a:ext cx="219075" cy="669290"/>
          </a:xfrm>
          <a:custGeom>
            <a:avLst/>
            <a:gdLst/>
            <a:ahLst/>
            <a:cxnLst/>
            <a:rect l="l" t="t" r="r" b="b"/>
            <a:pathLst>
              <a:path w="219075" h="669289">
                <a:moveTo>
                  <a:pt x="125768" y="0"/>
                </a:moveTo>
                <a:lnTo>
                  <a:pt x="70027" y="26923"/>
                </a:lnTo>
                <a:lnTo>
                  <a:pt x="32753" y="45846"/>
                </a:lnTo>
                <a:lnTo>
                  <a:pt x="330" y="79755"/>
                </a:lnTo>
                <a:lnTo>
                  <a:pt x="0" y="96138"/>
                </a:lnTo>
                <a:lnTo>
                  <a:pt x="6832" y="137032"/>
                </a:lnTo>
                <a:lnTo>
                  <a:pt x="24612" y="202310"/>
                </a:lnTo>
                <a:lnTo>
                  <a:pt x="43764" y="268350"/>
                </a:lnTo>
                <a:lnTo>
                  <a:pt x="54711" y="310895"/>
                </a:lnTo>
                <a:lnTo>
                  <a:pt x="53695" y="350138"/>
                </a:lnTo>
                <a:lnTo>
                  <a:pt x="46786" y="420369"/>
                </a:lnTo>
                <a:lnTo>
                  <a:pt x="36804" y="504951"/>
                </a:lnTo>
                <a:lnTo>
                  <a:pt x="26606" y="587120"/>
                </a:lnTo>
                <a:lnTo>
                  <a:pt x="19037" y="650366"/>
                </a:lnTo>
                <a:lnTo>
                  <a:pt x="37909" y="661542"/>
                </a:lnTo>
                <a:lnTo>
                  <a:pt x="84772" y="668908"/>
                </a:lnTo>
                <a:lnTo>
                  <a:pt x="141236" y="667765"/>
                </a:lnTo>
                <a:lnTo>
                  <a:pt x="188848" y="653414"/>
                </a:lnTo>
                <a:lnTo>
                  <a:pt x="209295" y="621029"/>
                </a:lnTo>
                <a:lnTo>
                  <a:pt x="210947" y="580263"/>
                </a:lnTo>
                <a:lnTo>
                  <a:pt x="214503" y="528065"/>
                </a:lnTo>
                <a:lnTo>
                  <a:pt x="217804" y="465835"/>
                </a:lnTo>
                <a:lnTo>
                  <a:pt x="218947" y="394461"/>
                </a:lnTo>
                <a:lnTo>
                  <a:pt x="215900" y="315340"/>
                </a:lnTo>
                <a:lnTo>
                  <a:pt x="206628" y="229488"/>
                </a:lnTo>
                <a:lnTo>
                  <a:pt x="193039" y="187325"/>
                </a:lnTo>
                <a:lnTo>
                  <a:pt x="165366" y="109092"/>
                </a:lnTo>
                <a:lnTo>
                  <a:pt x="138099" y="33781"/>
                </a:lnTo>
                <a:lnTo>
                  <a:pt x="125768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82039" y="5214238"/>
            <a:ext cx="264795" cy="83185"/>
          </a:xfrm>
          <a:custGeom>
            <a:avLst/>
            <a:gdLst/>
            <a:ahLst/>
            <a:cxnLst/>
            <a:rect l="l" t="t" r="r" b="b"/>
            <a:pathLst>
              <a:path w="264794" h="83185">
                <a:moveTo>
                  <a:pt x="9525" y="0"/>
                </a:moveTo>
                <a:lnTo>
                  <a:pt x="6400" y="12954"/>
                </a:lnTo>
                <a:lnTo>
                  <a:pt x="1155" y="41402"/>
                </a:lnTo>
                <a:lnTo>
                  <a:pt x="0" y="69977"/>
                </a:lnTo>
                <a:lnTo>
                  <a:pt x="9118" y="82931"/>
                </a:lnTo>
                <a:lnTo>
                  <a:pt x="32893" y="80264"/>
                </a:lnTo>
                <a:lnTo>
                  <a:pt x="106273" y="66294"/>
                </a:lnTo>
                <a:lnTo>
                  <a:pt x="143281" y="60452"/>
                </a:lnTo>
                <a:lnTo>
                  <a:pt x="169113" y="59817"/>
                </a:lnTo>
                <a:lnTo>
                  <a:pt x="214503" y="59817"/>
                </a:lnTo>
                <a:lnTo>
                  <a:pt x="241553" y="49911"/>
                </a:lnTo>
                <a:lnTo>
                  <a:pt x="258825" y="36449"/>
                </a:lnTo>
                <a:lnTo>
                  <a:pt x="264668" y="22098"/>
                </a:lnTo>
                <a:lnTo>
                  <a:pt x="262763" y="8382"/>
                </a:lnTo>
                <a:lnTo>
                  <a:pt x="262254" y="7493"/>
                </a:lnTo>
                <a:lnTo>
                  <a:pt x="111823" y="7493"/>
                </a:lnTo>
                <a:lnTo>
                  <a:pt x="69710" y="6096"/>
                </a:lnTo>
                <a:lnTo>
                  <a:pt x="9525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51153" y="5274055"/>
            <a:ext cx="45720" cy="1905"/>
          </a:xfrm>
          <a:custGeom>
            <a:avLst/>
            <a:gdLst/>
            <a:ahLst/>
            <a:cxnLst/>
            <a:rect l="l" t="t" r="r" b="b"/>
            <a:pathLst>
              <a:path w="45719" h="1904">
                <a:moveTo>
                  <a:pt x="45389" y="0"/>
                </a:moveTo>
                <a:lnTo>
                  <a:pt x="0" y="0"/>
                </a:lnTo>
                <a:lnTo>
                  <a:pt x="21894" y="1777"/>
                </a:lnTo>
                <a:lnTo>
                  <a:pt x="44627" y="380"/>
                </a:lnTo>
                <a:lnTo>
                  <a:pt x="45389" y="0"/>
                </a:lnTo>
                <a:close/>
              </a:path>
            </a:pathLst>
          </a:custGeom>
          <a:solidFill>
            <a:srgbClr val="ECD0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3480" y="5172455"/>
            <a:ext cx="170814" cy="127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30224" y="4936235"/>
            <a:ext cx="155575" cy="379095"/>
          </a:xfrm>
          <a:custGeom>
            <a:avLst/>
            <a:gdLst/>
            <a:ahLst/>
            <a:cxnLst/>
            <a:rect l="l" t="t" r="r" b="b"/>
            <a:pathLst>
              <a:path w="155575" h="379095">
                <a:moveTo>
                  <a:pt x="80848" y="0"/>
                </a:moveTo>
                <a:lnTo>
                  <a:pt x="47459" y="89916"/>
                </a:lnTo>
                <a:lnTo>
                  <a:pt x="31229" y="156083"/>
                </a:lnTo>
                <a:lnTo>
                  <a:pt x="18681" y="210566"/>
                </a:lnTo>
                <a:lnTo>
                  <a:pt x="8585" y="256794"/>
                </a:lnTo>
                <a:lnTo>
                  <a:pt x="0" y="318516"/>
                </a:lnTo>
                <a:lnTo>
                  <a:pt x="1587" y="334263"/>
                </a:lnTo>
                <a:lnTo>
                  <a:pt x="34696" y="368426"/>
                </a:lnTo>
                <a:lnTo>
                  <a:pt x="86207" y="378841"/>
                </a:lnTo>
                <a:lnTo>
                  <a:pt x="133629" y="376682"/>
                </a:lnTo>
                <a:lnTo>
                  <a:pt x="154444" y="373507"/>
                </a:lnTo>
                <a:lnTo>
                  <a:pt x="155422" y="277622"/>
                </a:lnTo>
                <a:lnTo>
                  <a:pt x="142938" y="276606"/>
                </a:lnTo>
                <a:lnTo>
                  <a:pt x="115697" y="273938"/>
                </a:lnTo>
                <a:lnTo>
                  <a:pt x="89128" y="269875"/>
                </a:lnTo>
                <a:lnTo>
                  <a:pt x="78600" y="265175"/>
                </a:lnTo>
                <a:lnTo>
                  <a:pt x="89547" y="243586"/>
                </a:lnTo>
                <a:lnTo>
                  <a:pt x="101091" y="219075"/>
                </a:lnTo>
                <a:lnTo>
                  <a:pt x="109994" y="196596"/>
                </a:lnTo>
                <a:lnTo>
                  <a:pt x="113055" y="181737"/>
                </a:lnTo>
                <a:lnTo>
                  <a:pt x="103682" y="108458"/>
                </a:lnTo>
                <a:lnTo>
                  <a:pt x="93090" y="50926"/>
                </a:lnTo>
                <a:lnTo>
                  <a:pt x="84429" y="13462"/>
                </a:lnTo>
                <a:lnTo>
                  <a:pt x="80848" y="0"/>
                </a:lnTo>
                <a:close/>
              </a:path>
            </a:pathLst>
          </a:custGeom>
          <a:solidFill>
            <a:srgbClr val="2731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2144" y="5163311"/>
            <a:ext cx="367030" cy="90805"/>
          </a:xfrm>
          <a:custGeom>
            <a:avLst/>
            <a:gdLst/>
            <a:ahLst/>
            <a:cxnLst/>
            <a:rect l="l" t="t" r="r" b="b"/>
            <a:pathLst>
              <a:path w="367030" h="90804">
                <a:moveTo>
                  <a:pt x="219709" y="0"/>
                </a:moveTo>
                <a:lnTo>
                  <a:pt x="0" y="36322"/>
                </a:lnTo>
                <a:lnTo>
                  <a:pt x="186436" y="90805"/>
                </a:lnTo>
                <a:lnTo>
                  <a:pt x="366903" y="38862"/>
                </a:lnTo>
                <a:lnTo>
                  <a:pt x="219709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96339" y="4837175"/>
            <a:ext cx="163068" cy="2697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1119" y="4965191"/>
            <a:ext cx="257810" cy="286385"/>
          </a:xfrm>
          <a:custGeom>
            <a:avLst/>
            <a:gdLst/>
            <a:ahLst/>
            <a:cxnLst/>
            <a:rect l="l" t="t" r="r" b="b"/>
            <a:pathLst>
              <a:path w="257809" h="286385">
                <a:moveTo>
                  <a:pt x="257429" y="0"/>
                </a:moveTo>
                <a:lnTo>
                  <a:pt x="47625" y="19938"/>
                </a:lnTo>
                <a:lnTo>
                  <a:pt x="0" y="286257"/>
                </a:lnTo>
                <a:lnTo>
                  <a:pt x="199136" y="245744"/>
                </a:lnTo>
                <a:lnTo>
                  <a:pt x="257429" y="0"/>
                </a:lnTo>
                <a:close/>
              </a:path>
            </a:pathLst>
          </a:custGeom>
          <a:solidFill>
            <a:srgbClr val="242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41703" y="5190870"/>
            <a:ext cx="60960" cy="54610"/>
          </a:xfrm>
          <a:custGeom>
            <a:avLst/>
            <a:gdLst/>
            <a:ahLst/>
            <a:cxnLst/>
            <a:rect l="l" t="t" r="r" b="b"/>
            <a:pathLst>
              <a:path w="60959" h="54610">
                <a:moveTo>
                  <a:pt x="1778" y="0"/>
                </a:moveTo>
                <a:lnTo>
                  <a:pt x="0" y="1904"/>
                </a:lnTo>
                <a:lnTo>
                  <a:pt x="634" y="11429"/>
                </a:lnTo>
                <a:lnTo>
                  <a:pt x="3937" y="21716"/>
                </a:lnTo>
                <a:lnTo>
                  <a:pt x="8509" y="31114"/>
                </a:lnTo>
                <a:lnTo>
                  <a:pt x="12700" y="37846"/>
                </a:lnTo>
                <a:lnTo>
                  <a:pt x="17399" y="44323"/>
                </a:lnTo>
                <a:lnTo>
                  <a:pt x="19684" y="54228"/>
                </a:lnTo>
                <a:lnTo>
                  <a:pt x="60579" y="25781"/>
                </a:lnTo>
                <a:lnTo>
                  <a:pt x="59817" y="21716"/>
                </a:lnTo>
                <a:lnTo>
                  <a:pt x="59690" y="20574"/>
                </a:lnTo>
                <a:lnTo>
                  <a:pt x="11937" y="20574"/>
                </a:lnTo>
                <a:lnTo>
                  <a:pt x="10033" y="18669"/>
                </a:lnTo>
                <a:lnTo>
                  <a:pt x="5461" y="10033"/>
                </a:lnTo>
                <a:lnTo>
                  <a:pt x="1778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3482" y="5190235"/>
            <a:ext cx="10160" cy="21590"/>
          </a:xfrm>
          <a:custGeom>
            <a:avLst/>
            <a:gdLst/>
            <a:ahLst/>
            <a:cxnLst/>
            <a:rect l="l" t="t" r="r" b="b"/>
            <a:pathLst>
              <a:path w="10159" h="21589">
                <a:moveTo>
                  <a:pt x="634" y="0"/>
                </a:moveTo>
                <a:lnTo>
                  <a:pt x="0" y="635"/>
                </a:lnTo>
                <a:lnTo>
                  <a:pt x="3683" y="10668"/>
                </a:lnTo>
                <a:lnTo>
                  <a:pt x="8255" y="19304"/>
                </a:lnTo>
                <a:lnTo>
                  <a:pt x="10159" y="21209"/>
                </a:lnTo>
                <a:lnTo>
                  <a:pt x="8128" y="15112"/>
                </a:lnTo>
                <a:lnTo>
                  <a:pt x="4445" y="6096"/>
                </a:lnTo>
                <a:lnTo>
                  <a:pt x="634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44116" y="5190235"/>
            <a:ext cx="57785" cy="21590"/>
          </a:xfrm>
          <a:custGeom>
            <a:avLst/>
            <a:gdLst/>
            <a:ahLst/>
            <a:cxnLst/>
            <a:rect l="l" t="t" r="r" b="b"/>
            <a:pathLst>
              <a:path w="57784" h="21589">
                <a:moveTo>
                  <a:pt x="7112" y="0"/>
                </a:moveTo>
                <a:lnTo>
                  <a:pt x="0" y="0"/>
                </a:lnTo>
                <a:lnTo>
                  <a:pt x="3810" y="6096"/>
                </a:lnTo>
                <a:lnTo>
                  <a:pt x="7493" y="15112"/>
                </a:lnTo>
                <a:lnTo>
                  <a:pt x="9525" y="21209"/>
                </a:lnTo>
                <a:lnTo>
                  <a:pt x="57277" y="21209"/>
                </a:lnTo>
                <a:lnTo>
                  <a:pt x="56515" y="15748"/>
                </a:lnTo>
                <a:lnTo>
                  <a:pt x="16891" y="15748"/>
                </a:lnTo>
                <a:lnTo>
                  <a:pt x="14986" y="13716"/>
                </a:lnTo>
                <a:lnTo>
                  <a:pt x="9144" y="4699"/>
                </a:lnTo>
                <a:lnTo>
                  <a:pt x="7112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48053" y="5181599"/>
            <a:ext cx="13335" cy="24765"/>
          </a:xfrm>
          <a:custGeom>
            <a:avLst/>
            <a:gdLst/>
            <a:ahLst/>
            <a:cxnLst/>
            <a:rect l="l" t="t" r="r" b="b"/>
            <a:pathLst>
              <a:path w="13334" h="24764">
                <a:moveTo>
                  <a:pt x="0" y="0"/>
                </a:moveTo>
                <a:lnTo>
                  <a:pt x="127" y="1650"/>
                </a:lnTo>
                <a:lnTo>
                  <a:pt x="5207" y="13335"/>
                </a:lnTo>
                <a:lnTo>
                  <a:pt x="11049" y="22352"/>
                </a:lnTo>
                <a:lnTo>
                  <a:pt x="12954" y="24384"/>
                </a:lnTo>
                <a:lnTo>
                  <a:pt x="10033" y="17907"/>
                </a:lnTo>
                <a:lnTo>
                  <a:pt x="508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47927" y="5172836"/>
            <a:ext cx="52705" cy="33655"/>
          </a:xfrm>
          <a:custGeom>
            <a:avLst/>
            <a:gdLst/>
            <a:ahLst/>
            <a:cxnLst/>
            <a:rect l="l" t="t" r="r" b="b"/>
            <a:pathLst>
              <a:path w="52705" h="33654">
                <a:moveTo>
                  <a:pt x="0" y="0"/>
                </a:moveTo>
                <a:lnTo>
                  <a:pt x="126" y="8762"/>
                </a:lnTo>
                <a:lnTo>
                  <a:pt x="5206" y="16383"/>
                </a:lnTo>
                <a:lnTo>
                  <a:pt x="10159" y="26670"/>
                </a:lnTo>
                <a:lnTo>
                  <a:pt x="13081" y="33147"/>
                </a:lnTo>
                <a:lnTo>
                  <a:pt x="52704" y="33147"/>
                </a:lnTo>
                <a:lnTo>
                  <a:pt x="52323" y="30861"/>
                </a:lnTo>
                <a:lnTo>
                  <a:pt x="23240" y="30861"/>
                </a:lnTo>
                <a:lnTo>
                  <a:pt x="20319" y="24511"/>
                </a:lnTo>
                <a:lnTo>
                  <a:pt x="13461" y="11175"/>
                </a:lnTo>
                <a:lnTo>
                  <a:pt x="5714" y="126"/>
                </a:lnTo>
                <a:lnTo>
                  <a:pt x="0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62277" y="5164581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888" y="0"/>
                </a:moveTo>
                <a:lnTo>
                  <a:pt x="0" y="6350"/>
                </a:lnTo>
                <a:lnTo>
                  <a:pt x="2921" y="19812"/>
                </a:lnTo>
                <a:lnTo>
                  <a:pt x="6984" y="33147"/>
                </a:lnTo>
                <a:lnTo>
                  <a:pt x="8890" y="39115"/>
                </a:lnTo>
                <a:lnTo>
                  <a:pt x="37972" y="39115"/>
                </a:lnTo>
                <a:lnTo>
                  <a:pt x="37846" y="38353"/>
                </a:lnTo>
                <a:lnTo>
                  <a:pt x="29337" y="38353"/>
                </a:lnTo>
                <a:lnTo>
                  <a:pt x="21209" y="35940"/>
                </a:lnTo>
                <a:lnTo>
                  <a:pt x="20319" y="32130"/>
                </a:lnTo>
                <a:lnTo>
                  <a:pt x="17653" y="25526"/>
                </a:lnTo>
                <a:lnTo>
                  <a:pt x="12318" y="14477"/>
                </a:lnTo>
                <a:lnTo>
                  <a:pt x="6096" y="4190"/>
                </a:lnTo>
                <a:lnTo>
                  <a:pt x="888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88947" y="5160263"/>
            <a:ext cx="11430" cy="43180"/>
          </a:xfrm>
          <a:custGeom>
            <a:avLst/>
            <a:gdLst/>
            <a:ahLst/>
            <a:cxnLst/>
            <a:rect l="l" t="t" r="r" b="b"/>
            <a:pathLst>
              <a:path w="11430" h="43179">
                <a:moveTo>
                  <a:pt x="4571" y="0"/>
                </a:moveTo>
                <a:lnTo>
                  <a:pt x="3556" y="3683"/>
                </a:lnTo>
                <a:lnTo>
                  <a:pt x="1524" y="12700"/>
                </a:lnTo>
                <a:lnTo>
                  <a:pt x="0" y="22987"/>
                </a:lnTo>
                <a:lnTo>
                  <a:pt x="0" y="24130"/>
                </a:lnTo>
                <a:lnTo>
                  <a:pt x="254" y="32639"/>
                </a:lnTo>
                <a:lnTo>
                  <a:pt x="2667" y="42672"/>
                </a:lnTo>
                <a:lnTo>
                  <a:pt x="11176" y="42672"/>
                </a:lnTo>
                <a:lnTo>
                  <a:pt x="9906" y="31877"/>
                </a:lnTo>
                <a:lnTo>
                  <a:pt x="9143" y="18796"/>
                </a:lnTo>
                <a:lnTo>
                  <a:pt x="9017" y="5080"/>
                </a:lnTo>
                <a:lnTo>
                  <a:pt x="4571" y="0"/>
                </a:lnTo>
                <a:close/>
              </a:path>
            </a:pathLst>
          </a:custGeom>
          <a:solidFill>
            <a:srgbClr val="E0B4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71450" y="6530339"/>
            <a:ext cx="1849755" cy="500137"/>
          </a:xfrm>
          <a:prstGeom prst="rect">
            <a:avLst/>
          </a:prstGeom>
          <a:solidFill>
            <a:srgbClr val="4456A0"/>
          </a:solidFill>
        </p:spPr>
        <p:txBody>
          <a:bodyPr vert="horz" wrap="square" lIns="0" tIns="0" rIns="0" bIns="0" rtlCol="0">
            <a:spAutoFit/>
          </a:bodyPr>
          <a:lstStyle/>
          <a:p>
            <a:pPr marL="75565">
              <a:lnSpc>
                <a:spcPts val="3925"/>
              </a:lnSpc>
            </a:pPr>
            <a:r>
              <a:rPr sz="3350" b="1" spc="-18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ЗАДАЧИ</a:t>
            </a:r>
            <a:endParaRPr sz="3350" dirty="0">
              <a:latin typeface="Liberation Sans Narrow"/>
              <a:cs typeface="Liberation Sans Narro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29839" y="5160263"/>
            <a:ext cx="11730355" cy="658495"/>
          </a:xfrm>
          <a:custGeom>
            <a:avLst/>
            <a:gdLst/>
            <a:ahLst/>
            <a:cxnLst/>
            <a:rect l="l" t="t" r="r" b="b"/>
            <a:pathLst>
              <a:path w="11730355" h="658495">
                <a:moveTo>
                  <a:pt x="0" y="658368"/>
                </a:moveTo>
                <a:lnTo>
                  <a:pt x="11730227" y="658368"/>
                </a:lnTo>
                <a:lnTo>
                  <a:pt x="11730227" y="0"/>
                </a:lnTo>
                <a:lnTo>
                  <a:pt x="0" y="0"/>
                </a:lnTo>
                <a:lnTo>
                  <a:pt x="0" y="658368"/>
                </a:lnTo>
                <a:close/>
              </a:path>
            </a:pathLst>
          </a:custGeom>
          <a:ln w="9144">
            <a:solidFill>
              <a:srgbClr val="44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532888" y="5308219"/>
            <a:ext cx="11721465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95"/>
              </a:spcBef>
            </a:pPr>
            <a:r>
              <a:rPr sz="2600" spc="-114" dirty="0">
                <a:latin typeface="Trebuchet MS"/>
                <a:cs typeface="Trebuchet MS"/>
              </a:rPr>
              <a:t>Создать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85" dirty="0">
                <a:latin typeface="Trebuchet MS"/>
                <a:cs typeface="Trebuchet MS"/>
              </a:rPr>
              <a:t>правовую</a:t>
            </a:r>
            <a:r>
              <a:rPr sz="2600" spc="-195" dirty="0">
                <a:latin typeface="Trebuchet MS"/>
                <a:cs typeface="Trebuchet MS"/>
              </a:rPr>
              <a:t> </a:t>
            </a:r>
            <a:r>
              <a:rPr sz="2600" spc="-95" dirty="0">
                <a:latin typeface="Trebuchet MS"/>
                <a:cs typeface="Trebuchet MS"/>
              </a:rPr>
              <a:t>базу</a:t>
            </a:r>
            <a:r>
              <a:rPr sz="2600" spc="-225" dirty="0">
                <a:latin typeface="Trebuchet MS"/>
                <a:cs typeface="Trebuchet MS"/>
              </a:rPr>
              <a:t> </a:t>
            </a:r>
            <a:r>
              <a:rPr sz="2600" spc="-120" dirty="0">
                <a:latin typeface="Trebuchet MS"/>
                <a:cs typeface="Trebuchet MS"/>
              </a:rPr>
              <a:t>для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114" dirty="0">
                <a:latin typeface="Trebuchet MS"/>
                <a:cs typeface="Trebuchet MS"/>
              </a:rPr>
              <a:t>развития</a:t>
            </a:r>
            <a:r>
              <a:rPr sz="2600" spc="-204" dirty="0">
                <a:latin typeface="Trebuchet MS"/>
                <a:cs typeface="Trebuchet MS"/>
              </a:rPr>
              <a:t> </a:t>
            </a:r>
            <a:r>
              <a:rPr sz="2600" spc="-114" dirty="0">
                <a:latin typeface="Trebuchet MS"/>
                <a:cs typeface="Trebuchet MS"/>
              </a:rPr>
              <a:t>венчурного</a:t>
            </a:r>
            <a:r>
              <a:rPr sz="2600" spc="-210" dirty="0">
                <a:latin typeface="Trebuchet MS"/>
                <a:cs typeface="Trebuchet MS"/>
              </a:rPr>
              <a:t> </a:t>
            </a:r>
            <a:r>
              <a:rPr sz="2600" spc="-125" dirty="0">
                <a:latin typeface="Trebuchet MS"/>
                <a:cs typeface="Trebuchet MS"/>
              </a:rPr>
              <a:t>финансирования</a:t>
            </a:r>
            <a:endParaRPr sz="260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26792" y="6108191"/>
            <a:ext cx="11742420" cy="1459117"/>
          </a:xfrm>
          <a:prstGeom prst="rect">
            <a:avLst/>
          </a:prstGeom>
          <a:ln w="9143">
            <a:solidFill>
              <a:srgbClr val="4456A0"/>
            </a:solidFill>
          </a:ln>
        </p:spPr>
        <p:txBody>
          <a:bodyPr vert="horz" wrap="square" lIns="0" tIns="250190" rIns="0" bIns="0" rtlCol="0">
            <a:spAutoFit/>
          </a:bodyPr>
          <a:lstStyle/>
          <a:p>
            <a:pPr marL="214629">
              <a:lnSpc>
                <a:spcPts val="2675"/>
              </a:lnSpc>
              <a:spcBef>
                <a:spcPts val="1970"/>
              </a:spcBef>
            </a:pPr>
            <a:r>
              <a:rPr sz="2600" spc="-114" dirty="0">
                <a:solidFill>
                  <a:srgbClr val="2B2A29"/>
                </a:solidFill>
                <a:latin typeface="Trebuchet MS"/>
                <a:cs typeface="Trebuchet MS"/>
              </a:rPr>
              <a:t>Развить </a:t>
            </a:r>
            <a:r>
              <a:rPr sz="2600" spc="-150" dirty="0">
                <a:solidFill>
                  <a:srgbClr val="2B2A29"/>
                </a:solidFill>
                <a:latin typeface="Trebuchet MS"/>
                <a:cs typeface="Trebuchet MS"/>
              </a:rPr>
              <a:t>систему </a:t>
            </a:r>
            <a:r>
              <a:rPr sz="2600" spc="-130" dirty="0">
                <a:solidFill>
                  <a:srgbClr val="2B2A29"/>
                </a:solidFill>
                <a:latin typeface="Trebuchet MS"/>
                <a:cs typeface="Trebuchet MS"/>
              </a:rPr>
              <a:t>государственной </a:t>
            </a:r>
            <a:r>
              <a:rPr sz="2600" spc="-100" dirty="0">
                <a:solidFill>
                  <a:srgbClr val="2B2A29"/>
                </a:solidFill>
                <a:latin typeface="Trebuchet MS"/>
                <a:cs typeface="Trebuchet MS"/>
              </a:rPr>
              <a:t>поддержки</a:t>
            </a:r>
            <a:r>
              <a:rPr sz="2600" spc="-44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2600" spc="-70" dirty="0">
                <a:solidFill>
                  <a:srgbClr val="2B2A29"/>
                </a:solidFill>
                <a:latin typeface="Trebuchet MS"/>
                <a:cs typeface="Trebuchet MS"/>
              </a:rPr>
              <a:t>инновационной</a:t>
            </a:r>
            <a:endParaRPr sz="2600" dirty="0">
              <a:latin typeface="Trebuchet MS"/>
              <a:cs typeface="Trebuchet MS"/>
            </a:endParaRPr>
          </a:p>
          <a:p>
            <a:pPr marL="214629" marR="1051560">
              <a:lnSpc>
                <a:spcPct val="59600"/>
              </a:lnSpc>
              <a:spcBef>
                <a:spcPts val="675"/>
              </a:spcBef>
            </a:pPr>
            <a:r>
              <a:rPr sz="2600" spc="-155" dirty="0">
                <a:solidFill>
                  <a:srgbClr val="2B2A29"/>
                </a:solidFill>
                <a:latin typeface="Trebuchet MS"/>
                <a:cs typeface="Trebuchet MS"/>
              </a:rPr>
              <a:t>деятельности, </a:t>
            </a:r>
            <a:r>
              <a:rPr sz="2600" spc="-145" dirty="0">
                <a:solidFill>
                  <a:srgbClr val="2B2A29"/>
                </a:solidFill>
                <a:latin typeface="Trebuchet MS"/>
                <a:cs typeface="Trebuchet MS"/>
              </a:rPr>
              <a:t>сделав государство </a:t>
            </a:r>
            <a:r>
              <a:rPr sz="2600" spc="-170" dirty="0">
                <a:solidFill>
                  <a:srgbClr val="2B2A29"/>
                </a:solidFill>
                <a:latin typeface="Trebuchet MS"/>
                <a:cs typeface="Trebuchet MS"/>
              </a:rPr>
              <a:t>эффективным </a:t>
            </a:r>
            <a:r>
              <a:rPr sz="2600" spc="-90" dirty="0">
                <a:solidFill>
                  <a:srgbClr val="2B2A29"/>
                </a:solidFill>
                <a:latin typeface="Trebuchet MS"/>
                <a:cs typeface="Trebuchet MS"/>
              </a:rPr>
              <a:t>партнером</a:t>
            </a:r>
            <a:r>
              <a:rPr sz="2600" spc="-33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2600" spc="-135" dirty="0" err="1">
                <a:solidFill>
                  <a:srgbClr val="2B2A29"/>
                </a:solidFill>
                <a:latin typeface="Trebuchet MS"/>
                <a:cs typeface="Trebuchet MS"/>
              </a:rPr>
              <a:t>частного</a:t>
            </a:r>
            <a:r>
              <a:rPr sz="2600" spc="-13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endParaRPr lang="kk-KZ" sz="2600" spc="-135" dirty="0" smtClean="0">
              <a:solidFill>
                <a:srgbClr val="2B2A29"/>
              </a:solidFill>
              <a:latin typeface="Trebuchet MS"/>
              <a:cs typeface="Trebuchet MS"/>
            </a:endParaRPr>
          </a:p>
          <a:p>
            <a:pPr marL="214629" marR="1051560">
              <a:lnSpc>
                <a:spcPct val="59600"/>
              </a:lnSpc>
              <a:spcBef>
                <a:spcPts val="675"/>
              </a:spcBef>
            </a:pPr>
            <a:r>
              <a:rPr sz="2600" spc="-140" dirty="0" err="1" smtClean="0">
                <a:solidFill>
                  <a:srgbClr val="2B2A29"/>
                </a:solidFill>
                <a:latin typeface="Trebuchet MS"/>
                <a:cs typeface="Trebuchet MS"/>
              </a:rPr>
              <a:t>сектора</a:t>
            </a:r>
            <a:r>
              <a:rPr sz="2600" spc="-140" dirty="0" smtClean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2B2A29"/>
                </a:solidFill>
                <a:latin typeface="Trebuchet MS"/>
                <a:cs typeface="Trebuchet MS"/>
              </a:rPr>
              <a:t>на </a:t>
            </a:r>
            <a:r>
              <a:rPr sz="2600" spc="-114" dirty="0">
                <a:solidFill>
                  <a:srgbClr val="2B2A29"/>
                </a:solidFill>
                <a:latin typeface="Trebuchet MS"/>
                <a:cs typeface="Trebuchet MS"/>
              </a:rPr>
              <a:t>рынке </a:t>
            </a:r>
            <a:r>
              <a:rPr sz="2600" spc="-114" dirty="0" err="1">
                <a:solidFill>
                  <a:srgbClr val="2B2A29"/>
                </a:solidFill>
                <a:latin typeface="Trebuchet MS"/>
                <a:cs typeface="Trebuchet MS"/>
              </a:rPr>
              <a:t>венчурного</a:t>
            </a:r>
            <a:r>
              <a:rPr sz="2600" spc="-470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2600" spc="-125" dirty="0" err="1" smtClean="0">
                <a:solidFill>
                  <a:srgbClr val="2B2A29"/>
                </a:solidFill>
                <a:latin typeface="Trebuchet MS"/>
                <a:cs typeface="Trebuchet MS"/>
              </a:rPr>
              <a:t>финансирования</a:t>
            </a:r>
            <a:endParaRPr lang="kk-KZ" sz="2600" spc="-125" dirty="0" smtClean="0">
              <a:solidFill>
                <a:srgbClr val="2B2A29"/>
              </a:solidFill>
              <a:latin typeface="Trebuchet MS"/>
              <a:cs typeface="Trebuchet MS"/>
            </a:endParaRPr>
          </a:p>
          <a:p>
            <a:pPr marL="214629" marR="1051560">
              <a:lnSpc>
                <a:spcPct val="59600"/>
              </a:lnSpc>
              <a:spcBef>
                <a:spcPts val="675"/>
              </a:spcBef>
            </a:pP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528316" y="7860791"/>
            <a:ext cx="11740896" cy="1377621"/>
          </a:xfrm>
          <a:prstGeom prst="rect">
            <a:avLst/>
          </a:prstGeom>
          <a:ln w="9143">
            <a:solidFill>
              <a:srgbClr val="4456A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3360">
              <a:lnSpc>
                <a:spcPts val="2085"/>
              </a:lnSpc>
            </a:pPr>
            <a:endParaRPr lang="kk-KZ" sz="2600" spc="-114" dirty="0" smtClean="0">
              <a:solidFill>
                <a:srgbClr val="2B2A29"/>
              </a:solidFill>
              <a:latin typeface="Trebuchet MS"/>
              <a:cs typeface="Trebuchet MS"/>
            </a:endParaRPr>
          </a:p>
          <a:p>
            <a:pPr marL="213360">
              <a:lnSpc>
                <a:spcPts val="2085"/>
              </a:lnSpc>
            </a:pPr>
            <a:r>
              <a:rPr sz="2600" spc="-114" dirty="0" err="1" smtClean="0">
                <a:solidFill>
                  <a:srgbClr val="2B2A29"/>
                </a:solidFill>
                <a:latin typeface="Trebuchet MS"/>
                <a:cs typeface="Trebuchet MS"/>
              </a:rPr>
              <a:t>Создать</a:t>
            </a:r>
            <a:r>
              <a:rPr sz="2600" spc="-114" dirty="0" smtClean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2600" spc="-125" dirty="0">
                <a:solidFill>
                  <a:srgbClr val="2B2A29"/>
                </a:solidFill>
                <a:latin typeface="Trebuchet MS"/>
                <a:cs typeface="Trebuchet MS"/>
              </a:rPr>
              <a:t>благоприятные условия </a:t>
            </a:r>
            <a:r>
              <a:rPr sz="2600" spc="-120" dirty="0">
                <a:solidFill>
                  <a:srgbClr val="2B2A29"/>
                </a:solidFill>
                <a:latin typeface="Trebuchet MS"/>
                <a:cs typeface="Trebuchet MS"/>
              </a:rPr>
              <a:t>для </a:t>
            </a:r>
            <a:r>
              <a:rPr sz="2600" spc="-135" dirty="0">
                <a:solidFill>
                  <a:srgbClr val="2B2A29"/>
                </a:solidFill>
                <a:latin typeface="Trebuchet MS"/>
                <a:cs typeface="Trebuchet MS"/>
              </a:rPr>
              <a:t>частного </a:t>
            </a:r>
            <a:r>
              <a:rPr sz="2600" spc="-125" dirty="0">
                <a:solidFill>
                  <a:srgbClr val="2B2A29"/>
                </a:solidFill>
                <a:latin typeface="Trebuchet MS"/>
                <a:cs typeface="Trebuchet MS"/>
              </a:rPr>
              <a:t>капитала</a:t>
            </a:r>
            <a:r>
              <a:rPr sz="2600" spc="-62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2600" spc="-60" dirty="0">
                <a:solidFill>
                  <a:srgbClr val="2B2A29"/>
                </a:solidFill>
                <a:latin typeface="Trebuchet MS"/>
                <a:cs typeface="Trebuchet MS"/>
              </a:rPr>
              <a:t>по</a:t>
            </a:r>
            <a:endParaRPr sz="2600" dirty="0">
              <a:latin typeface="Trebuchet MS"/>
              <a:cs typeface="Trebuchet MS"/>
            </a:endParaRPr>
          </a:p>
          <a:p>
            <a:pPr marL="213360" marR="1034415">
              <a:lnSpc>
                <a:spcPct val="59300"/>
              </a:lnSpc>
              <a:spcBef>
                <a:spcPts val="690"/>
              </a:spcBef>
            </a:pPr>
            <a:r>
              <a:rPr sz="2600" spc="-125" dirty="0">
                <a:solidFill>
                  <a:srgbClr val="2B2A29"/>
                </a:solidFill>
                <a:latin typeface="Trebuchet MS"/>
                <a:cs typeface="Trebuchet MS"/>
              </a:rPr>
              <a:t>осуществлению </a:t>
            </a:r>
            <a:r>
              <a:rPr sz="2600" spc="-114" dirty="0">
                <a:solidFill>
                  <a:srgbClr val="2B2A29"/>
                </a:solidFill>
                <a:latin typeface="Trebuchet MS"/>
                <a:cs typeface="Trebuchet MS"/>
              </a:rPr>
              <a:t>венчурного </a:t>
            </a:r>
            <a:r>
              <a:rPr sz="2600" spc="-125" dirty="0">
                <a:solidFill>
                  <a:srgbClr val="2B2A29"/>
                </a:solidFill>
                <a:latin typeface="Trebuchet MS"/>
                <a:cs typeface="Trebuchet MS"/>
              </a:rPr>
              <a:t>финансирования </a:t>
            </a:r>
            <a:r>
              <a:rPr sz="2600" spc="-120" dirty="0">
                <a:solidFill>
                  <a:srgbClr val="2B2A29"/>
                </a:solidFill>
                <a:latin typeface="Trebuchet MS"/>
                <a:cs typeface="Trebuchet MS"/>
              </a:rPr>
              <a:t>путем </a:t>
            </a:r>
            <a:r>
              <a:rPr sz="2600" spc="-110" dirty="0">
                <a:solidFill>
                  <a:srgbClr val="2B2A29"/>
                </a:solidFill>
                <a:latin typeface="Trebuchet MS"/>
                <a:cs typeface="Trebuchet MS"/>
              </a:rPr>
              <a:t>внедрения </a:t>
            </a:r>
            <a:r>
              <a:rPr sz="2600" spc="-105" dirty="0">
                <a:solidFill>
                  <a:srgbClr val="2B2A29"/>
                </a:solidFill>
                <a:latin typeface="Trebuchet MS"/>
                <a:cs typeface="Trebuchet MS"/>
              </a:rPr>
              <a:t>в  </a:t>
            </a:r>
            <a:endParaRPr lang="kk-KZ" sz="2600" spc="-105" dirty="0" smtClean="0">
              <a:solidFill>
                <a:srgbClr val="2B2A29"/>
              </a:solidFill>
              <a:latin typeface="Trebuchet MS"/>
              <a:cs typeface="Trebuchet MS"/>
            </a:endParaRPr>
          </a:p>
          <a:p>
            <a:pPr marL="213360" marR="1034415">
              <a:lnSpc>
                <a:spcPct val="59300"/>
              </a:lnSpc>
              <a:spcBef>
                <a:spcPts val="690"/>
              </a:spcBef>
            </a:pPr>
            <a:r>
              <a:rPr sz="2600" spc="-145" dirty="0" err="1" smtClean="0">
                <a:solidFill>
                  <a:srgbClr val="2B2A29"/>
                </a:solidFill>
                <a:latin typeface="Trebuchet MS"/>
                <a:cs typeface="Trebuchet MS"/>
              </a:rPr>
              <a:t>казахстанское</a:t>
            </a:r>
            <a:r>
              <a:rPr sz="2600" spc="-145" dirty="0" smtClean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2600" spc="-85" dirty="0">
                <a:solidFill>
                  <a:srgbClr val="2B2A29"/>
                </a:solidFill>
                <a:latin typeface="Trebuchet MS"/>
                <a:cs typeface="Trebuchet MS"/>
              </a:rPr>
              <a:t>право </a:t>
            </a:r>
            <a:r>
              <a:rPr sz="2600" spc="-95" dirty="0">
                <a:solidFill>
                  <a:srgbClr val="2B2A29"/>
                </a:solidFill>
                <a:latin typeface="Trebuchet MS"/>
                <a:cs typeface="Trebuchet MS"/>
              </a:rPr>
              <a:t>новых </a:t>
            </a:r>
            <a:r>
              <a:rPr sz="2600" spc="-105" dirty="0">
                <a:solidFill>
                  <a:srgbClr val="2B2A29"/>
                </a:solidFill>
                <a:latin typeface="Trebuchet MS"/>
                <a:cs typeface="Trebuchet MS"/>
              </a:rPr>
              <a:t>договорных </a:t>
            </a:r>
            <a:r>
              <a:rPr sz="2600" spc="-120" dirty="0">
                <a:solidFill>
                  <a:srgbClr val="2B2A29"/>
                </a:solidFill>
                <a:latin typeface="Trebuchet MS"/>
                <a:cs typeface="Trebuchet MS"/>
              </a:rPr>
              <a:t>конструкций </a:t>
            </a:r>
            <a:r>
              <a:rPr sz="2600" spc="-90" dirty="0">
                <a:solidFill>
                  <a:srgbClr val="2B2A29"/>
                </a:solidFill>
                <a:latin typeface="Trebuchet MS"/>
                <a:cs typeface="Trebuchet MS"/>
              </a:rPr>
              <a:t>и</a:t>
            </a:r>
            <a:r>
              <a:rPr sz="2600" spc="-635" dirty="0">
                <a:solidFill>
                  <a:srgbClr val="2B2A29"/>
                </a:solidFill>
                <a:latin typeface="Trebuchet MS"/>
                <a:cs typeface="Trebuchet MS"/>
              </a:rPr>
              <a:t> </a:t>
            </a:r>
            <a:r>
              <a:rPr sz="2600" spc="-120" dirty="0" err="1" smtClean="0">
                <a:solidFill>
                  <a:srgbClr val="2B2A29"/>
                </a:solidFill>
                <a:latin typeface="Trebuchet MS"/>
                <a:cs typeface="Trebuchet MS"/>
              </a:rPr>
              <a:t>инструментов</a:t>
            </a:r>
            <a:endParaRPr lang="kk-KZ" sz="2600" spc="-120" dirty="0" smtClean="0">
              <a:solidFill>
                <a:srgbClr val="2B2A29"/>
              </a:solidFill>
              <a:latin typeface="Trebuchet MS"/>
              <a:cs typeface="Trebuchet MS"/>
            </a:endParaRPr>
          </a:p>
          <a:p>
            <a:pPr marL="213360" marR="1034415">
              <a:lnSpc>
                <a:spcPct val="59300"/>
              </a:lnSpc>
              <a:spcBef>
                <a:spcPts val="690"/>
              </a:spcBef>
            </a:pPr>
            <a:endParaRPr sz="1000" dirty="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020823" y="6851903"/>
            <a:ext cx="506095" cy="1477645"/>
          </a:xfrm>
          <a:custGeom>
            <a:avLst/>
            <a:gdLst/>
            <a:ahLst/>
            <a:cxnLst/>
            <a:rect l="l" t="t" r="r" b="b"/>
            <a:pathLst>
              <a:path w="506094" h="1477645">
                <a:moveTo>
                  <a:pt x="0" y="0"/>
                </a:moveTo>
                <a:lnTo>
                  <a:pt x="252983" y="0"/>
                </a:lnTo>
                <a:lnTo>
                  <a:pt x="252983" y="1477390"/>
                </a:lnTo>
                <a:lnTo>
                  <a:pt x="505968" y="1477390"/>
                </a:lnTo>
              </a:path>
            </a:pathLst>
          </a:custGeom>
          <a:ln w="9144">
            <a:solidFill>
              <a:srgbClr val="44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20823" y="5489447"/>
            <a:ext cx="509905" cy="1363345"/>
          </a:xfrm>
          <a:custGeom>
            <a:avLst/>
            <a:gdLst/>
            <a:ahLst/>
            <a:cxnLst/>
            <a:rect l="l" t="t" r="r" b="b"/>
            <a:pathLst>
              <a:path w="509905" h="1363345">
                <a:moveTo>
                  <a:pt x="0" y="1363090"/>
                </a:moveTo>
                <a:lnTo>
                  <a:pt x="254888" y="1363090"/>
                </a:lnTo>
                <a:lnTo>
                  <a:pt x="254888" y="0"/>
                </a:lnTo>
                <a:lnTo>
                  <a:pt x="509777" y="0"/>
                </a:lnTo>
              </a:path>
            </a:pathLst>
          </a:custGeom>
          <a:ln w="9144">
            <a:solidFill>
              <a:srgbClr val="4456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89787" y="3386327"/>
            <a:ext cx="1487805" cy="512445"/>
          </a:xfrm>
          <a:prstGeom prst="rect">
            <a:avLst/>
          </a:prstGeom>
          <a:solidFill>
            <a:srgbClr val="409BD5"/>
          </a:solidFill>
        </p:spPr>
        <p:txBody>
          <a:bodyPr vert="horz" wrap="square" lIns="0" tIns="0" rIns="0" bIns="0" rtlCol="0">
            <a:spAutoFit/>
          </a:bodyPr>
          <a:lstStyle/>
          <a:p>
            <a:pPr marL="342900" algn="ctr">
              <a:lnSpc>
                <a:spcPts val="3920"/>
              </a:lnSpc>
            </a:pPr>
            <a:r>
              <a:rPr sz="3350" b="1" spc="-165" dirty="0">
                <a:solidFill>
                  <a:srgbClr val="FFFFFF"/>
                </a:solidFill>
                <a:latin typeface="Liberation Sans Narrow"/>
                <a:cs typeface="Liberation Sans Narrow"/>
              </a:rPr>
              <a:t>ЦЕЛЬ</a:t>
            </a:r>
            <a:endParaRPr sz="3350" dirty="0">
              <a:latin typeface="Liberation Sans Narrow"/>
              <a:cs typeface="Liberation Sans Narrow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610611" y="2590799"/>
            <a:ext cx="11729085" cy="1315104"/>
          </a:xfrm>
          <a:prstGeom prst="rect">
            <a:avLst/>
          </a:prstGeom>
          <a:ln w="9143">
            <a:solidFill>
              <a:srgbClr val="4456A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 marR="408305">
              <a:lnSpc>
                <a:spcPct val="100000"/>
              </a:lnSpc>
              <a:spcBef>
                <a:spcPts val="175"/>
              </a:spcBef>
            </a:pPr>
            <a:r>
              <a:rPr sz="2800" spc="-130" dirty="0">
                <a:latin typeface="Trebuchet MS"/>
                <a:cs typeface="Trebuchet MS"/>
              </a:rPr>
              <a:t>Усовершенствовать </a:t>
            </a:r>
            <a:r>
              <a:rPr sz="2800" spc="-114" dirty="0">
                <a:latin typeface="Trebuchet MS"/>
                <a:cs typeface="Trebuchet MS"/>
              </a:rPr>
              <a:t>законодательное </a:t>
            </a:r>
            <a:r>
              <a:rPr sz="2800" spc="-125" dirty="0">
                <a:latin typeface="Trebuchet MS"/>
                <a:cs typeface="Trebuchet MS"/>
              </a:rPr>
              <a:t>регулирование </a:t>
            </a:r>
            <a:r>
              <a:rPr sz="2800" spc="-120" dirty="0">
                <a:latin typeface="Trebuchet MS"/>
                <a:cs typeface="Trebuchet MS"/>
              </a:rPr>
              <a:t>для</a:t>
            </a:r>
            <a:r>
              <a:rPr sz="2800" spc="-45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стимулирования  </a:t>
            </a:r>
            <a:r>
              <a:rPr sz="2800" spc="-114" dirty="0">
                <a:latin typeface="Trebuchet MS"/>
                <a:cs typeface="Trebuchet MS"/>
              </a:rPr>
              <a:t>развития </a:t>
            </a:r>
            <a:r>
              <a:rPr sz="2800" spc="-135" dirty="0">
                <a:latin typeface="Trebuchet MS"/>
                <a:cs typeface="Trebuchet MS"/>
              </a:rPr>
              <a:t>частного </a:t>
            </a:r>
            <a:r>
              <a:rPr sz="2800" spc="-105" dirty="0">
                <a:latin typeface="Trebuchet MS"/>
                <a:cs typeface="Trebuchet MS"/>
              </a:rPr>
              <a:t>рынка </a:t>
            </a:r>
            <a:r>
              <a:rPr sz="2800" spc="-114" dirty="0">
                <a:latin typeface="Trebuchet MS"/>
                <a:cs typeface="Trebuchet MS"/>
              </a:rPr>
              <a:t>венчурного </a:t>
            </a:r>
            <a:r>
              <a:rPr sz="2800" spc="-125" dirty="0">
                <a:latin typeface="Trebuchet MS"/>
                <a:cs typeface="Trebuchet MS"/>
              </a:rPr>
              <a:t>капитала </a:t>
            </a:r>
            <a:r>
              <a:rPr sz="2800" spc="-90" dirty="0">
                <a:latin typeface="Trebuchet MS"/>
                <a:cs typeface="Trebuchet MS"/>
              </a:rPr>
              <a:t>и </a:t>
            </a:r>
            <a:r>
              <a:rPr sz="2800" spc="-70" dirty="0">
                <a:latin typeface="Trebuchet MS"/>
                <a:cs typeface="Trebuchet MS"/>
              </a:rPr>
              <a:t>инновационной  </a:t>
            </a:r>
            <a:r>
              <a:rPr sz="2800" spc="-125" dirty="0">
                <a:latin typeface="Trebuchet MS"/>
                <a:cs typeface="Trebuchet MS"/>
              </a:rPr>
              <a:t>активности </a:t>
            </a:r>
            <a:r>
              <a:rPr sz="2800" spc="-105" dirty="0">
                <a:latin typeface="Trebuchet MS"/>
                <a:cs typeface="Trebuchet MS"/>
              </a:rPr>
              <a:t>в</a:t>
            </a:r>
            <a:r>
              <a:rPr sz="2800" spc="-285" dirty="0">
                <a:latin typeface="Trebuchet MS"/>
                <a:cs typeface="Trebuchet MS"/>
              </a:rPr>
              <a:t> </a:t>
            </a:r>
            <a:r>
              <a:rPr sz="2800" spc="-150" dirty="0">
                <a:latin typeface="Trebuchet MS"/>
                <a:cs typeface="Trebuchet MS"/>
              </a:rPr>
              <a:t>Казахстане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290827" y="2628899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411"/>
                </a:lnTo>
              </a:path>
            </a:pathLst>
          </a:custGeom>
          <a:ln w="27432">
            <a:solidFill>
              <a:srgbClr val="40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20139" y="2615183"/>
            <a:ext cx="241300" cy="656590"/>
          </a:xfrm>
          <a:custGeom>
            <a:avLst/>
            <a:gdLst/>
            <a:ahLst/>
            <a:cxnLst/>
            <a:rect l="l" t="t" r="r" b="b"/>
            <a:pathLst>
              <a:path w="241300" h="656589">
                <a:moveTo>
                  <a:pt x="171196" y="0"/>
                </a:moveTo>
                <a:lnTo>
                  <a:pt x="117030" y="16255"/>
                </a:lnTo>
                <a:lnTo>
                  <a:pt x="76009" y="54228"/>
                </a:lnTo>
                <a:lnTo>
                  <a:pt x="54089" y="87249"/>
                </a:lnTo>
                <a:lnTo>
                  <a:pt x="35496" y="126365"/>
                </a:lnTo>
                <a:lnTo>
                  <a:pt x="20497" y="170815"/>
                </a:lnTo>
                <a:lnTo>
                  <a:pt x="9397" y="219709"/>
                </a:lnTo>
                <a:lnTo>
                  <a:pt x="2476" y="272415"/>
                </a:lnTo>
                <a:lnTo>
                  <a:pt x="0" y="328168"/>
                </a:lnTo>
                <a:lnTo>
                  <a:pt x="2095" y="380365"/>
                </a:lnTo>
                <a:lnTo>
                  <a:pt x="8191" y="429895"/>
                </a:lnTo>
                <a:lnTo>
                  <a:pt x="17983" y="476123"/>
                </a:lnTo>
                <a:lnTo>
                  <a:pt x="31203" y="518668"/>
                </a:lnTo>
                <a:lnTo>
                  <a:pt x="47536" y="556768"/>
                </a:lnTo>
                <a:lnTo>
                  <a:pt x="72072" y="597153"/>
                </a:lnTo>
                <a:lnTo>
                  <a:pt x="100965" y="628523"/>
                </a:lnTo>
                <a:lnTo>
                  <a:pt x="134200" y="649097"/>
                </a:lnTo>
                <a:lnTo>
                  <a:pt x="171196" y="656463"/>
                </a:lnTo>
                <a:lnTo>
                  <a:pt x="190119" y="654557"/>
                </a:lnTo>
                <a:lnTo>
                  <a:pt x="208153" y="649097"/>
                </a:lnTo>
                <a:lnTo>
                  <a:pt x="225297" y="640206"/>
                </a:lnTo>
                <a:lnTo>
                  <a:pt x="241046" y="628776"/>
                </a:lnTo>
                <a:lnTo>
                  <a:pt x="171196" y="628776"/>
                </a:lnTo>
                <a:lnTo>
                  <a:pt x="157860" y="627379"/>
                </a:lnTo>
                <a:lnTo>
                  <a:pt x="118872" y="607314"/>
                </a:lnTo>
                <a:lnTo>
                  <a:pt x="72351" y="544322"/>
                </a:lnTo>
                <a:lnTo>
                  <a:pt x="53911" y="499618"/>
                </a:lnTo>
                <a:lnTo>
                  <a:pt x="39776" y="447801"/>
                </a:lnTo>
                <a:lnTo>
                  <a:pt x="30772" y="390144"/>
                </a:lnTo>
                <a:lnTo>
                  <a:pt x="27711" y="328168"/>
                </a:lnTo>
                <a:lnTo>
                  <a:pt x="30835" y="266192"/>
                </a:lnTo>
                <a:lnTo>
                  <a:pt x="39789" y="208660"/>
                </a:lnTo>
                <a:lnTo>
                  <a:pt x="53860" y="156845"/>
                </a:lnTo>
                <a:lnTo>
                  <a:pt x="72351" y="112141"/>
                </a:lnTo>
                <a:lnTo>
                  <a:pt x="94373" y="75692"/>
                </a:lnTo>
                <a:lnTo>
                  <a:pt x="131711" y="39750"/>
                </a:lnTo>
                <a:lnTo>
                  <a:pt x="171196" y="27685"/>
                </a:lnTo>
                <a:lnTo>
                  <a:pt x="240919" y="27685"/>
                </a:lnTo>
                <a:lnTo>
                  <a:pt x="225297" y="16255"/>
                </a:lnTo>
                <a:lnTo>
                  <a:pt x="208153" y="7366"/>
                </a:lnTo>
                <a:lnTo>
                  <a:pt x="189991" y="1904"/>
                </a:lnTo>
                <a:lnTo>
                  <a:pt x="171196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1336" y="2642869"/>
            <a:ext cx="171450" cy="601345"/>
          </a:xfrm>
          <a:custGeom>
            <a:avLst/>
            <a:gdLst/>
            <a:ahLst/>
            <a:cxnLst/>
            <a:rect l="l" t="t" r="r" b="b"/>
            <a:pathLst>
              <a:path w="171450" h="601344">
                <a:moveTo>
                  <a:pt x="69722" y="0"/>
                </a:moveTo>
                <a:lnTo>
                  <a:pt x="0" y="0"/>
                </a:lnTo>
                <a:lnTo>
                  <a:pt x="13334" y="1270"/>
                </a:lnTo>
                <a:lnTo>
                  <a:pt x="26415" y="5334"/>
                </a:lnTo>
                <a:lnTo>
                  <a:pt x="76834" y="48006"/>
                </a:lnTo>
                <a:lnTo>
                  <a:pt x="98805" y="84455"/>
                </a:lnTo>
                <a:lnTo>
                  <a:pt x="117220" y="129159"/>
                </a:lnTo>
                <a:lnTo>
                  <a:pt x="131317" y="180975"/>
                </a:lnTo>
                <a:lnTo>
                  <a:pt x="140334" y="238633"/>
                </a:lnTo>
                <a:lnTo>
                  <a:pt x="143382" y="300482"/>
                </a:lnTo>
                <a:lnTo>
                  <a:pt x="140207" y="362458"/>
                </a:lnTo>
                <a:lnTo>
                  <a:pt x="131317" y="420116"/>
                </a:lnTo>
                <a:lnTo>
                  <a:pt x="117220" y="471932"/>
                </a:lnTo>
                <a:lnTo>
                  <a:pt x="98805" y="516763"/>
                </a:lnTo>
                <a:lnTo>
                  <a:pt x="76707" y="553085"/>
                </a:lnTo>
                <a:lnTo>
                  <a:pt x="39369" y="589026"/>
                </a:lnTo>
                <a:lnTo>
                  <a:pt x="0" y="601091"/>
                </a:lnTo>
                <a:lnTo>
                  <a:pt x="69850" y="601091"/>
                </a:lnTo>
                <a:lnTo>
                  <a:pt x="117093" y="541528"/>
                </a:lnTo>
                <a:lnTo>
                  <a:pt x="135635" y="502412"/>
                </a:lnTo>
                <a:lnTo>
                  <a:pt x="150622" y="457962"/>
                </a:lnTo>
                <a:lnTo>
                  <a:pt x="161670" y="408940"/>
                </a:lnTo>
                <a:lnTo>
                  <a:pt x="168655" y="356235"/>
                </a:lnTo>
                <a:lnTo>
                  <a:pt x="171069" y="300482"/>
                </a:lnTo>
                <a:lnTo>
                  <a:pt x="169036" y="248412"/>
                </a:lnTo>
                <a:lnTo>
                  <a:pt x="162940" y="198882"/>
                </a:lnTo>
                <a:lnTo>
                  <a:pt x="153161" y="152527"/>
                </a:lnTo>
                <a:lnTo>
                  <a:pt x="139953" y="110109"/>
                </a:lnTo>
                <a:lnTo>
                  <a:pt x="123570" y="72009"/>
                </a:lnTo>
                <a:lnTo>
                  <a:pt x="99059" y="31623"/>
                </a:lnTo>
                <a:lnTo>
                  <a:pt x="70230" y="254"/>
                </a:lnTo>
                <a:lnTo>
                  <a:pt x="69722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63167" y="2615183"/>
            <a:ext cx="459740" cy="656590"/>
          </a:xfrm>
          <a:custGeom>
            <a:avLst/>
            <a:gdLst/>
            <a:ahLst/>
            <a:cxnLst/>
            <a:rect l="l" t="t" r="r" b="b"/>
            <a:pathLst>
              <a:path w="459740" h="656589">
                <a:moveTo>
                  <a:pt x="328294" y="0"/>
                </a:moveTo>
                <a:lnTo>
                  <a:pt x="279768" y="3555"/>
                </a:lnTo>
                <a:lnTo>
                  <a:pt x="233464" y="13843"/>
                </a:lnTo>
                <a:lnTo>
                  <a:pt x="189877" y="30479"/>
                </a:lnTo>
                <a:lnTo>
                  <a:pt x="149529" y="52831"/>
                </a:lnTo>
                <a:lnTo>
                  <a:pt x="112903" y="80518"/>
                </a:lnTo>
                <a:lnTo>
                  <a:pt x="80518" y="112902"/>
                </a:lnTo>
                <a:lnTo>
                  <a:pt x="52882" y="149478"/>
                </a:lnTo>
                <a:lnTo>
                  <a:pt x="30505" y="189865"/>
                </a:lnTo>
                <a:lnTo>
                  <a:pt x="13893" y="233425"/>
                </a:lnTo>
                <a:lnTo>
                  <a:pt x="3556" y="279653"/>
                </a:lnTo>
                <a:lnTo>
                  <a:pt x="0" y="328168"/>
                </a:lnTo>
                <a:lnTo>
                  <a:pt x="3556" y="376681"/>
                </a:lnTo>
                <a:lnTo>
                  <a:pt x="13893" y="423037"/>
                </a:lnTo>
                <a:lnTo>
                  <a:pt x="30505" y="466598"/>
                </a:lnTo>
                <a:lnTo>
                  <a:pt x="52882" y="506983"/>
                </a:lnTo>
                <a:lnTo>
                  <a:pt x="80518" y="543559"/>
                </a:lnTo>
                <a:lnTo>
                  <a:pt x="112903" y="575945"/>
                </a:lnTo>
                <a:lnTo>
                  <a:pt x="149529" y="603630"/>
                </a:lnTo>
                <a:lnTo>
                  <a:pt x="189877" y="625982"/>
                </a:lnTo>
                <a:lnTo>
                  <a:pt x="233464" y="642620"/>
                </a:lnTo>
                <a:lnTo>
                  <a:pt x="279768" y="652906"/>
                </a:lnTo>
                <a:lnTo>
                  <a:pt x="328294" y="656463"/>
                </a:lnTo>
                <a:lnTo>
                  <a:pt x="376809" y="652906"/>
                </a:lnTo>
                <a:lnTo>
                  <a:pt x="423037" y="642620"/>
                </a:lnTo>
                <a:lnTo>
                  <a:pt x="459359" y="628776"/>
                </a:lnTo>
                <a:lnTo>
                  <a:pt x="328294" y="628776"/>
                </a:lnTo>
                <a:lnTo>
                  <a:pt x="279501" y="624840"/>
                </a:lnTo>
                <a:lnTo>
                  <a:pt x="233248" y="613409"/>
                </a:lnTo>
                <a:lnTo>
                  <a:pt x="190131" y="595249"/>
                </a:lnTo>
                <a:lnTo>
                  <a:pt x="150748" y="570738"/>
                </a:lnTo>
                <a:lnTo>
                  <a:pt x="115722" y="540766"/>
                </a:lnTo>
                <a:lnTo>
                  <a:pt x="85686" y="505714"/>
                </a:lnTo>
                <a:lnTo>
                  <a:pt x="61239" y="466344"/>
                </a:lnTo>
                <a:lnTo>
                  <a:pt x="43014" y="423291"/>
                </a:lnTo>
                <a:lnTo>
                  <a:pt x="31622" y="376935"/>
                </a:lnTo>
                <a:lnTo>
                  <a:pt x="27698" y="328168"/>
                </a:lnTo>
                <a:lnTo>
                  <a:pt x="31622" y="279400"/>
                </a:lnTo>
                <a:lnTo>
                  <a:pt x="43014" y="233172"/>
                </a:lnTo>
                <a:lnTo>
                  <a:pt x="61239" y="190119"/>
                </a:lnTo>
                <a:lnTo>
                  <a:pt x="85686" y="150749"/>
                </a:lnTo>
                <a:lnTo>
                  <a:pt x="115722" y="115697"/>
                </a:lnTo>
                <a:lnTo>
                  <a:pt x="150748" y="85725"/>
                </a:lnTo>
                <a:lnTo>
                  <a:pt x="190131" y="61214"/>
                </a:lnTo>
                <a:lnTo>
                  <a:pt x="233248" y="43052"/>
                </a:lnTo>
                <a:lnTo>
                  <a:pt x="279501" y="31623"/>
                </a:lnTo>
                <a:lnTo>
                  <a:pt x="328294" y="27685"/>
                </a:lnTo>
                <a:lnTo>
                  <a:pt x="459231" y="27685"/>
                </a:lnTo>
                <a:lnTo>
                  <a:pt x="423037" y="13843"/>
                </a:lnTo>
                <a:lnTo>
                  <a:pt x="376809" y="3555"/>
                </a:lnTo>
                <a:lnTo>
                  <a:pt x="328294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91463" y="2642869"/>
            <a:ext cx="328295" cy="601345"/>
          </a:xfrm>
          <a:custGeom>
            <a:avLst/>
            <a:gdLst/>
            <a:ahLst/>
            <a:cxnLst/>
            <a:rect l="l" t="t" r="r" b="b"/>
            <a:pathLst>
              <a:path w="328294" h="601344">
                <a:moveTo>
                  <a:pt x="130937" y="0"/>
                </a:moveTo>
                <a:lnTo>
                  <a:pt x="0" y="0"/>
                </a:lnTo>
                <a:lnTo>
                  <a:pt x="48768" y="3937"/>
                </a:lnTo>
                <a:lnTo>
                  <a:pt x="94996" y="15367"/>
                </a:lnTo>
                <a:lnTo>
                  <a:pt x="138049" y="33528"/>
                </a:lnTo>
                <a:lnTo>
                  <a:pt x="177419" y="58039"/>
                </a:lnTo>
                <a:lnTo>
                  <a:pt x="212471" y="88011"/>
                </a:lnTo>
                <a:lnTo>
                  <a:pt x="242570" y="123063"/>
                </a:lnTo>
                <a:lnTo>
                  <a:pt x="266953" y="162433"/>
                </a:lnTo>
                <a:lnTo>
                  <a:pt x="285242" y="205486"/>
                </a:lnTo>
                <a:lnTo>
                  <a:pt x="296545" y="251714"/>
                </a:lnTo>
                <a:lnTo>
                  <a:pt x="300481" y="300482"/>
                </a:lnTo>
                <a:lnTo>
                  <a:pt x="296545" y="349250"/>
                </a:lnTo>
                <a:lnTo>
                  <a:pt x="285242" y="395605"/>
                </a:lnTo>
                <a:lnTo>
                  <a:pt x="266953" y="438658"/>
                </a:lnTo>
                <a:lnTo>
                  <a:pt x="242570" y="478028"/>
                </a:lnTo>
                <a:lnTo>
                  <a:pt x="212471" y="513080"/>
                </a:lnTo>
                <a:lnTo>
                  <a:pt x="177419" y="543052"/>
                </a:lnTo>
                <a:lnTo>
                  <a:pt x="138049" y="567563"/>
                </a:lnTo>
                <a:lnTo>
                  <a:pt x="94996" y="585724"/>
                </a:lnTo>
                <a:lnTo>
                  <a:pt x="48768" y="597154"/>
                </a:lnTo>
                <a:lnTo>
                  <a:pt x="0" y="601091"/>
                </a:lnTo>
                <a:lnTo>
                  <a:pt x="131064" y="601091"/>
                </a:lnTo>
                <a:lnTo>
                  <a:pt x="178689" y="575945"/>
                </a:lnTo>
                <a:lnTo>
                  <a:pt x="215392" y="548259"/>
                </a:lnTo>
                <a:lnTo>
                  <a:pt x="247777" y="515874"/>
                </a:lnTo>
                <a:lnTo>
                  <a:pt x="275336" y="479298"/>
                </a:lnTo>
                <a:lnTo>
                  <a:pt x="297688" y="438912"/>
                </a:lnTo>
                <a:lnTo>
                  <a:pt x="314325" y="395351"/>
                </a:lnTo>
                <a:lnTo>
                  <a:pt x="324739" y="348996"/>
                </a:lnTo>
                <a:lnTo>
                  <a:pt x="328295" y="300482"/>
                </a:lnTo>
                <a:lnTo>
                  <a:pt x="324739" y="251968"/>
                </a:lnTo>
                <a:lnTo>
                  <a:pt x="314325" y="205740"/>
                </a:lnTo>
                <a:lnTo>
                  <a:pt x="297688" y="162179"/>
                </a:lnTo>
                <a:lnTo>
                  <a:pt x="275336" y="121793"/>
                </a:lnTo>
                <a:lnTo>
                  <a:pt x="247777" y="85217"/>
                </a:lnTo>
                <a:lnTo>
                  <a:pt x="215392" y="52832"/>
                </a:lnTo>
                <a:lnTo>
                  <a:pt x="178689" y="25146"/>
                </a:lnTo>
                <a:lnTo>
                  <a:pt x="138430" y="2794"/>
                </a:lnTo>
                <a:lnTo>
                  <a:pt x="130937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6883" y="2942843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5">
                <a:moveTo>
                  <a:pt x="0" y="0"/>
                </a:moveTo>
                <a:lnTo>
                  <a:pt x="629285" y="0"/>
                </a:lnTo>
              </a:path>
            </a:pathLst>
          </a:custGeom>
          <a:ln w="27432">
            <a:solidFill>
              <a:srgbClr val="409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40891" y="2741802"/>
            <a:ext cx="430530" cy="83820"/>
          </a:xfrm>
          <a:custGeom>
            <a:avLst/>
            <a:gdLst/>
            <a:ahLst/>
            <a:cxnLst/>
            <a:rect l="l" t="t" r="r" b="b"/>
            <a:pathLst>
              <a:path w="430530" h="83819">
                <a:moveTo>
                  <a:pt x="16129" y="0"/>
                </a:moveTo>
                <a:lnTo>
                  <a:pt x="11912" y="5460"/>
                </a:lnTo>
                <a:lnTo>
                  <a:pt x="7823" y="11175"/>
                </a:lnTo>
                <a:lnTo>
                  <a:pt x="3848" y="16890"/>
                </a:lnTo>
                <a:lnTo>
                  <a:pt x="0" y="22732"/>
                </a:lnTo>
                <a:lnTo>
                  <a:pt x="39763" y="43560"/>
                </a:lnTo>
                <a:lnTo>
                  <a:pt x="85585" y="60325"/>
                </a:lnTo>
                <a:lnTo>
                  <a:pt x="136613" y="72771"/>
                </a:lnTo>
                <a:lnTo>
                  <a:pt x="191935" y="80518"/>
                </a:lnTo>
                <a:lnTo>
                  <a:pt x="250698" y="83311"/>
                </a:lnTo>
                <a:lnTo>
                  <a:pt x="302768" y="81152"/>
                </a:lnTo>
                <a:lnTo>
                  <a:pt x="352298" y="74929"/>
                </a:lnTo>
                <a:lnTo>
                  <a:pt x="398653" y="65024"/>
                </a:lnTo>
                <a:lnTo>
                  <a:pt x="430022" y="55245"/>
                </a:lnTo>
                <a:lnTo>
                  <a:pt x="250698" y="55245"/>
                </a:lnTo>
                <a:lnTo>
                  <a:pt x="188722" y="52070"/>
                </a:lnTo>
                <a:lnTo>
                  <a:pt x="131165" y="43052"/>
                </a:lnTo>
                <a:lnTo>
                  <a:pt x="79336" y="28828"/>
                </a:lnTo>
                <a:lnTo>
                  <a:pt x="34582" y="10159"/>
                </a:lnTo>
                <a:lnTo>
                  <a:pt x="21958" y="3555"/>
                </a:lnTo>
                <a:lnTo>
                  <a:pt x="16129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91589" y="2740151"/>
            <a:ext cx="253365" cy="57150"/>
          </a:xfrm>
          <a:custGeom>
            <a:avLst/>
            <a:gdLst/>
            <a:ahLst/>
            <a:cxnLst/>
            <a:rect l="l" t="t" r="r" b="b"/>
            <a:pathLst>
              <a:path w="253365" h="57150">
                <a:moveTo>
                  <a:pt x="237109" y="0"/>
                </a:moveTo>
                <a:lnTo>
                  <a:pt x="200787" y="18923"/>
                </a:lnTo>
                <a:lnTo>
                  <a:pt x="157860" y="34798"/>
                </a:lnTo>
                <a:lnTo>
                  <a:pt x="109473" y="46735"/>
                </a:lnTo>
                <a:lnTo>
                  <a:pt x="56515" y="54355"/>
                </a:lnTo>
                <a:lnTo>
                  <a:pt x="0" y="56896"/>
                </a:lnTo>
                <a:lnTo>
                  <a:pt x="179323" y="56896"/>
                </a:lnTo>
                <a:lnTo>
                  <a:pt x="228472" y="36956"/>
                </a:lnTo>
                <a:lnTo>
                  <a:pt x="253365" y="22732"/>
                </a:lnTo>
                <a:lnTo>
                  <a:pt x="249554" y="16890"/>
                </a:lnTo>
                <a:lnTo>
                  <a:pt x="245490" y="11175"/>
                </a:lnTo>
                <a:lnTo>
                  <a:pt x="241426" y="5587"/>
                </a:lnTo>
                <a:lnTo>
                  <a:pt x="237109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91716" y="3089274"/>
            <a:ext cx="254000" cy="56515"/>
          </a:xfrm>
          <a:custGeom>
            <a:avLst/>
            <a:gdLst/>
            <a:ahLst/>
            <a:cxnLst/>
            <a:rect l="l" t="t" r="r" b="b"/>
            <a:pathLst>
              <a:path w="254000" h="56514">
                <a:moveTo>
                  <a:pt x="179197" y="0"/>
                </a:moveTo>
                <a:lnTo>
                  <a:pt x="0" y="0"/>
                </a:lnTo>
                <a:lnTo>
                  <a:pt x="56642" y="2539"/>
                </a:lnTo>
                <a:lnTo>
                  <a:pt x="109601" y="9905"/>
                </a:lnTo>
                <a:lnTo>
                  <a:pt x="158115" y="21843"/>
                </a:lnTo>
                <a:lnTo>
                  <a:pt x="201041" y="37464"/>
                </a:lnTo>
                <a:lnTo>
                  <a:pt x="237363" y="56133"/>
                </a:lnTo>
                <a:lnTo>
                  <a:pt x="241554" y="50673"/>
                </a:lnTo>
                <a:lnTo>
                  <a:pt x="245618" y="45211"/>
                </a:lnTo>
                <a:lnTo>
                  <a:pt x="249682" y="39497"/>
                </a:lnTo>
                <a:lnTo>
                  <a:pt x="253492" y="33781"/>
                </a:lnTo>
                <a:lnTo>
                  <a:pt x="247396" y="30099"/>
                </a:lnTo>
                <a:lnTo>
                  <a:pt x="241173" y="26542"/>
                </a:lnTo>
                <a:lnTo>
                  <a:pt x="234823" y="22986"/>
                </a:lnTo>
                <a:lnTo>
                  <a:pt x="228219" y="19557"/>
                </a:lnTo>
                <a:lnTo>
                  <a:pt x="190119" y="3428"/>
                </a:lnTo>
                <a:lnTo>
                  <a:pt x="179197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40891" y="3061715"/>
            <a:ext cx="430530" cy="82550"/>
          </a:xfrm>
          <a:custGeom>
            <a:avLst/>
            <a:gdLst/>
            <a:ahLst/>
            <a:cxnLst/>
            <a:rect l="l" t="t" r="r" b="b"/>
            <a:pathLst>
              <a:path w="430530" h="82550">
                <a:moveTo>
                  <a:pt x="250825" y="0"/>
                </a:moveTo>
                <a:lnTo>
                  <a:pt x="191998" y="2667"/>
                </a:lnTo>
                <a:lnTo>
                  <a:pt x="136613" y="10414"/>
                </a:lnTo>
                <a:lnTo>
                  <a:pt x="85572" y="22606"/>
                </a:lnTo>
                <a:lnTo>
                  <a:pt x="39738" y="39116"/>
                </a:lnTo>
                <a:lnTo>
                  <a:pt x="0" y="59690"/>
                </a:lnTo>
                <a:lnTo>
                  <a:pt x="3810" y="65405"/>
                </a:lnTo>
                <a:lnTo>
                  <a:pt x="7759" y="71120"/>
                </a:lnTo>
                <a:lnTo>
                  <a:pt x="11811" y="76581"/>
                </a:lnTo>
                <a:lnTo>
                  <a:pt x="15989" y="82042"/>
                </a:lnTo>
                <a:lnTo>
                  <a:pt x="22009" y="78486"/>
                </a:lnTo>
                <a:lnTo>
                  <a:pt x="28333" y="75057"/>
                </a:lnTo>
                <a:lnTo>
                  <a:pt x="79679" y="53467"/>
                </a:lnTo>
                <a:lnTo>
                  <a:pt x="131445" y="39497"/>
                </a:lnTo>
                <a:lnTo>
                  <a:pt x="188925" y="30607"/>
                </a:lnTo>
                <a:lnTo>
                  <a:pt x="250825" y="27559"/>
                </a:lnTo>
                <a:lnTo>
                  <a:pt x="430022" y="27559"/>
                </a:lnTo>
                <a:lnTo>
                  <a:pt x="398526" y="17780"/>
                </a:lnTo>
                <a:lnTo>
                  <a:pt x="352298" y="8127"/>
                </a:lnTo>
                <a:lnTo>
                  <a:pt x="302895" y="2032"/>
                </a:lnTo>
                <a:lnTo>
                  <a:pt x="250825" y="0"/>
                </a:lnTo>
                <a:close/>
              </a:path>
            </a:pathLst>
          </a:custGeom>
          <a:solidFill>
            <a:srgbClr val="40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90561" y="8599423"/>
            <a:ext cx="782955" cy="457834"/>
          </a:xfrm>
          <a:custGeom>
            <a:avLst/>
            <a:gdLst/>
            <a:ahLst/>
            <a:cxnLst/>
            <a:rect l="l" t="t" r="r" b="b"/>
            <a:pathLst>
              <a:path w="782954" h="457834">
                <a:moveTo>
                  <a:pt x="741299" y="0"/>
                </a:moveTo>
                <a:lnTo>
                  <a:pt x="0" y="0"/>
                </a:lnTo>
                <a:lnTo>
                  <a:pt x="43307" y="12826"/>
                </a:lnTo>
                <a:lnTo>
                  <a:pt x="81788" y="39369"/>
                </a:lnTo>
                <a:lnTo>
                  <a:pt x="110109" y="76834"/>
                </a:lnTo>
                <a:lnTo>
                  <a:pt x="124714" y="119506"/>
                </a:lnTo>
                <a:lnTo>
                  <a:pt x="125730" y="164210"/>
                </a:lnTo>
                <a:lnTo>
                  <a:pt x="112903" y="207517"/>
                </a:lnTo>
                <a:lnTo>
                  <a:pt x="86360" y="245871"/>
                </a:lnTo>
                <a:lnTo>
                  <a:pt x="65278" y="264032"/>
                </a:lnTo>
                <a:lnTo>
                  <a:pt x="44069" y="277748"/>
                </a:lnTo>
                <a:lnTo>
                  <a:pt x="29591" y="296290"/>
                </a:lnTo>
                <a:lnTo>
                  <a:pt x="22606" y="317118"/>
                </a:lnTo>
                <a:lnTo>
                  <a:pt x="24257" y="336549"/>
                </a:lnTo>
                <a:lnTo>
                  <a:pt x="36068" y="350900"/>
                </a:lnTo>
                <a:lnTo>
                  <a:pt x="282448" y="457453"/>
                </a:lnTo>
                <a:lnTo>
                  <a:pt x="308483" y="456945"/>
                </a:lnTo>
                <a:lnTo>
                  <a:pt x="309880" y="418464"/>
                </a:lnTo>
                <a:lnTo>
                  <a:pt x="319786" y="374776"/>
                </a:lnTo>
                <a:lnTo>
                  <a:pt x="337693" y="327278"/>
                </a:lnTo>
                <a:lnTo>
                  <a:pt x="363220" y="276732"/>
                </a:lnTo>
                <a:lnTo>
                  <a:pt x="395986" y="224535"/>
                </a:lnTo>
                <a:lnTo>
                  <a:pt x="435610" y="171703"/>
                </a:lnTo>
                <a:lnTo>
                  <a:pt x="457327" y="154685"/>
                </a:lnTo>
                <a:lnTo>
                  <a:pt x="773303" y="154685"/>
                </a:lnTo>
                <a:lnTo>
                  <a:pt x="782955" y="121792"/>
                </a:lnTo>
                <a:lnTo>
                  <a:pt x="782066" y="77088"/>
                </a:lnTo>
                <a:lnTo>
                  <a:pt x="767461" y="34289"/>
                </a:lnTo>
                <a:lnTo>
                  <a:pt x="741299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47889" y="8754109"/>
            <a:ext cx="316230" cy="92710"/>
          </a:xfrm>
          <a:custGeom>
            <a:avLst/>
            <a:gdLst/>
            <a:ahLst/>
            <a:cxnLst/>
            <a:rect l="l" t="t" r="r" b="b"/>
            <a:pathLst>
              <a:path w="316229" h="92709">
                <a:moveTo>
                  <a:pt x="315975" y="0"/>
                </a:moveTo>
                <a:lnTo>
                  <a:pt x="0" y="0"/>
                </a:lnTo>
                <a:lnTo>
                  <a:pt x="23113" y="762"/>
                </a:lnTo>
                <a:lnTo>
                  <a:pt x="55244" y="22225"/>
                </a:lnTo>
                <a:lnTo>
                  <a:pt x="79755" y="53340"/>
                </a:lnTo>
                <a:lnTo>
                  <a:pt x="118236" y="79883"/>
                </a:lnTo>
                <a:lnTo>
                  <a:pt x="161543" y="92583"/>
                </a:lnTo>
                <a:lnTo>
                  <a:pt x="206247" y="91567"/>
                </a:lnTo>
                <a:lnTo>
                  <a:pt x="248919" y="77089"/>
                </a:lnTo>
                <a:lnTo>
                  <a:pt x="286130" y="49022"/>
                </a:lnTo>
                <a:lnTo>
                  <a:pt x="312800" y="10414"/>
                </a:lnTo>
                <a:lnTo>
                  <a:pt x="315975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17106" y="8345169"/>
            <a:ext cx="1214755" cy="487680"/>
          </a:xfrm>
          <a:custGeom>
            <a:avLst/>
            <a:gdLst/>
            <a:ahLst/>
            <a:cxnLst/>
            <a:rect l="l" t="t" r="r" b="b"/>
            <a:pathLst>
              <a:path w="1214754" h="487679">
                <a:moveTo>
                  <a:pt x="1074801" y="0"/>
                </a:moveTo>
                <a:lnTo>
                  <a:pt x="101219" y="0"/>
                </a:lnTo>
                <a:lnTo>
                  <a:pt x="121285" y="18542"/>
                </a:lnTo>
                <a:lnTo>
                  <a:pt x="132461" y="38227"/>
                </a:lnTo>
                <a:lnTo>
                  <a:pt x="137541" y="55753"/>
                </a:lnTo>
                <a:lnTo>
                  <a:pt x="139065" y="67183"/>
                </a:lnTo>
                <a:lnTo>
                  <a:pt x="139192" y="107823"/>
                </a:lnTo>
                <a:lnTo>
                  <a:pt x="133096" y="150241"/>
                </a:lnTo>
                <a:lnTo>
                  <a:pt x="121030" y="193675"/>
                </a:lnTo>
                <a:lnTo>
                  <a:pt x="102997" y="237490"/>
                </a:lnTo>
                <a:lnTo>
                  <a:pt x="79248" y="280797"/>
                </a:lnTo>
                <a:lnTo>
                  <a:pt x="49784" y="323215"/>
                </a:lnTo>
                <a:lnTo>
                  <a:pt x="14732" y="363728"/>
                </a:lnTo>
                <a:lnTo>
                  <a:pt x="0" y="378460"/>
                </a:lnTo>
                <a:lnTo>
                  <a:pt x="14477" y="390779"/>
                </a:lnTo>
                <a:lnTo>
                  <a:pt x="220725" y="480187"/>
                </a:lnTo>
                <a:lnTo>
                  <a:pt x="243077" y="486664"/>
                </a:lnTo>
                <a:lnTo>
                  <a:pt x="270764" y="487172"/>
                </a:lnTo>
                <a:lnTo>
                  <a:pt x="295528" y="473456"/>
                </a:lnTo>
                <a:lnTo>
                  <a:pt x="304673" y="460375"/>
                </a:lnTo>
                <a:lnTo>
                  <a:pt x="310007" y="446151"/>
                </a:lnTo>
                <a:lnTo>
                  <a:pt x="311403" y="431292"/>
                </a:lnTo>
                <a:lnTo>
                  <a:pt x="308483" y="416941"/>
                </a:lnTo>
                <a:lnTo>
                  <a:pt x="307594" y="413004"/>
                </a:lnTo>
                <a:lnTo>
                  <a:pt x="307213" y="381889"/>
                </a:lnTo>
                <a:lnTo>
                  <a:pt x="328041" y="323850"/>
                </a:lnTo>
                <a:lnTo>
                  <a:pt x="386079" y="269748"/>
                </a:lnTo>
                <a:lnTo>
                  <a:pt x="428751" y="255143"/>
                </a:lnTo>
                <a:lnTo>
                  <a:pt x="473455" y="254254"/>
                </a:lnTo>
                <a:lnTo>
                  <a:pt x="1214754" y="254254"/>
                </a:lnTo>
                <a:lnTo>
                  <a:pt x="1212596" y="251206"/>
                </a:lnTo>
                <a:lnTo>
                  <a:pt x="1181227" y="228346"/>
                </a:lnTo>
                <a:lnTo>
                  <a:pt x="1149858" y="216281"/>
                </a:lnTo>
                <a:lnTo>
                  <a:pt x="1072769" y="216281"/>
                </a:lnTo>
                <a:lnTo>
                  <a:pt x="1052449" y="192659"/>
                </a:lnTo>
                <a:lnTo>
                  <a:pt x="1040765" y="167259"/>
                </a:lnTo>
                <a:lnTo>
                  <a:pt x="1035430" y="145796"/>
                </a:lnTo>
                <a:lnTo>
                  <a:pt x="1034288" y="134112"/>
                </a:lnTo>
                <a:lnTo>
                  <a:pt x="1038860" y="97028"/>
                </a:lnTo>
                <a:lnTo>
                  <a:pt x="1050290" y="56007"/>
                </a:lnTo>
                <a:lnTo>
                  <a:pt x="1068324" y="12065"/>
                </a:lnTo>
                <a:lnTo>
                  <a:pt x="1074801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89875" y="8555989"/>
            <a:ext cx="77470" cy="5715"/>
          </a:xfrm>
          <a:custGeom>
            <a:avLst/>
            <a:gdLst/>
            <a:ahLst/>
            <a:cxnLst/>
            <a:rect l="l" t="t" r="r" b="b"/>
            <a:pathLst>
              <a:path w="77470" h="5715">
                <a:moveTo>
                  <a:pt x="36575" y="0"/>
                </a:moveTo>
                <a:lnTo>
                  <a:pt x="0" y="5461"/>
                </a:lnTo>
                <a:lnTo>
                  <a:pt x="77089" y="5461"/>
                </a:lnTo>
                <a:lnTo>
                  <a:pt x="73405" y="4064"/>
                </a:lnTo>
                <a:lnTo>
                  <a:pt x="36575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20840" y="8063356"/>
            <a:ext cx="1193165" cy="291465"/>
          </a:xfrm>
          <a:custGeom>
            <a:avLst/>
            <a:gdLst/>
            <a:ahLst/>
            <a:cxnLst/>
            <a:rect l="l" t="t" r="r" b="b"/>
            <a:pathLst>
              <a:path w="1193165" h="291465">
                <a:moveTo>
                  <a:pt x="159765" y="0"/>
                </a:moveTo>
                <a:lnTo>
                  <a:pt x="117093" y="1269"/>
                </a:lnTo>
                <a:lnTo>
                  <a:pt x="75945" y="16256"/>
                </a:lnTo>
                <a:lnTo>
                  <a:pt x="39369" y="44576"/>
                </a:lnTo>
                <a:lnTo>
                  <a:pt x="12826" y="83057"/>
                </a:lnTo>
                <a:lnTo>
                  <a:pt x="0" y="126364"/>
                </a:lnTo>
                <a:lnTo>
                  <a:pt x="888" y="171069"/>
                </a:lnTo>
                <a:lnTo>
                  <a:pt x="15493" y="213740"/>
                </a:lnTo>
                <a:lnTo>
                  <a:pt x="43560" y="250951"/>
                </a:lnTo>
                <a:lnTo>
                  <a:pt x="78358" y="275844"/>
                </a:lnTo>
                <a:lnTo>
                  <a:pt x="117348" y="289178"/>
                </a:lnTo>
                <a:lnTo>
                  <a:pt x="157860" y="291083"/>
                </a:lnTo>
                <a:lnTo>
                  <a:pt x="197484" y="281813"/>
                </a:lnTo>
                <a:lnTo>
                  <a:pt x="1171066" y="281813"/>
                </a:lnTo>
                <a:lnTo>
                  <a:pt x="1188974" y="247776"/>
                </a:lnTo>
                <a:lnTo>
                  <a:pt x="1193037" y="241426"/>
                </a:lnTo>
                <a:lnTo>
                  <a:pt x="805179" y="241426"/>
                </a:lnTo>
                <a:lnTo>
                  <a:pt x="761873" y="228600"/>
                </a:lnTo>
                <a:lnTo>
                  <a:pt x="723137" y="201930"/>
                </a:lnTo>
                <a:lnTo>
                  <a:pt x="694943" y="164592"/>
                </a:lnTo>
                <a:lnTo>
                  <a:pt x="680338" y="121919"/>
                </a:lnTo>
                <a:lnTo>
                  <a:pt x="679830" y="95503"/>
                </a:lnTo>
                <a:lnTo>
                  <a:pt x="319912" y="95503"/>
                </a:lnTo>
                <a:lnTo>
                  <a:pt x="303021" y="94742"/>
                </a:lnTo>
                <a:lnTo>
                  <a:pt x="285495" y="88773"/>
                </a:lnTo>
                <a:lnTo>
                  <a:pt x="267969" y="77850"/>
                </a:lnTo>
                <a:lnTo>
                  <a:pt x="239267" y="38988"/>
                </a:lnTo>
                <a:lnTo>
                  <a:pt x="201421" y="12445"/>
                </a:lnTo>
                <a:lnTo>
                  <a:pt x="159765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26019" y="8076056"/>
            <a:ext cx="450850" cy="229235"/>
          </a:xfrm>
          <a:custGeom>
            <a:avLst/>
            <a:gdLst/>
            <a:ahLst/>
            <a:cxnLst/>
            <a:rect l="l" t="t" r="r" b="b"/>
            <a:pathLst>
              <a:path w="450850" h="229234">
                <a:moveTo>
                  <a:pt x="189483" y="0"/>
                </a:moveTo>
                <a:lnTo>
                  <a:pt x="162051" y="8508"/>
                </a:lnTo>
                <a:lnTo>
                  <a:pt x="156209" y="16382"/>
                </a:lnTo>
                <a:lnTo>
                  <a:pt x="153161" y="24764"/>
                </a:lnTo>
                <a:lnTo>
                  <a:pt x="153797" y="34670"/>
                </a:lnTo>
                <a:lnTo>
                  <a:pt x="159257" y="46481"/>
                </a:lnTo>
                <a:lnTo>
                  <a:pt x="167894" y="78993"/>
                </a:lnTo>
                <a:lnTo>
                  <a:pt x="148716" y="152400"/>
                </a:lnTo>
                <a:lnTo>
                  <a:pt x="124713" y="184784"/>
                </a:lnTo>
                <a:lnTo>
                  <a:pt x="87375" y="213106"/>
                </a:lnTo>
                <a:lnTo>
                  <a:pt x="44703" y="227711"/>
                </a:lnTo>
                <a:lnTo>
                  <a:pt x="0" y="228726"/>
                </a:lnTo>
                <a:lnTo>
                  <a:pt x="387857" y="228726"/>
                </a:lnTo>
                <a:lnTo>
                  <a:pt x="414274" y="187451"/>
                </a:lnTo>
                <a:lnTo>
                  <a:pt x="450341" y="139445"/>
                </a:lnTo>
                <a:lnTo>
                  <a:pt x="431546" y="104901"/>
                </a:lnTo>
                <a:lnTo>
                  <a:pt x="189483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040753" y="7859267"/>
            <a:ext cx="443865" cy="299720"/>
          </a:xfrm>
          <a:custGeom>
            <a:avLst/>
            <a:gdLst/>
            <a:ahLst/>
            <a:cxnLst/>
            <a:rect l="l" t="t" r="r" b="b"/>
            <a:pathLst>
              <a:path w="443865" h="299720">
                <a:moveTo>
                  <a:pt x="166497" y="0"/>
                </a:moveTo>
                <a:lnTo>
                  <a:pt x="163322" y="45212"/>
                </a:lnTo>
                <a:lnTo>
                  <a:pt x="152780" y="91948"/>
                </a:lnTo>
                <a:lnTo>
                  <a:pt x="135127" y="139446"/>
                </a:lnTo>
                <a:lnTo>
                  <a:pt x="110617" y="186563"/>
                </a:lnTo>
                <a:lnTo>
                  <a:pt x="79248" y="232791"/>
                </a:lnTo>
                <a:lnTo>
                  <a:pt x="41275" y="276860"/>
                </a:lnTo>
                <a:lnTo>
                  <a:pt x="0" y="299593"/>
                </a:lnTo>
                <a:lnTo>
                  <a:pt x="359918" y="299593"/>
                </a:lnTo>
                <a:lnTo>
                  <a:pt x="372491" y="237998"/>
                </a:lnTo>
                <a:lnTo>
                  <a:pt x="399033" y="199517"/>
                </a:lnTo>
                <a:lnTo>
                  <a:pt x="440944" y="167259"/>
                </a:lnTo>
                <a:lnTo>
                  <a:pt x="443738" y="119380"/>
                </a:lnTo>
                <a:lnTo>
                  <a:pt x="435991" y="113284"/>
                </a:lnTo>
                <a:lnTo>
                  <a:pt x="175514" y="635"/>
                </a:lnTo>
                <a:lnTo>
                  <a:pt x="166497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42278" y="9751821"/>
            <a:ext cx="325755" cy="334010"/>
          </a:xfrm>
          <a:custGeom>
            <a:avLst/>
            <a:gdLst/>
            <a:ahLst/>
            <a:cxnLst/>
            <a:rect l="l" t="t" r="r" b="b"/>
            <a:pathLst>
              <a:path w="325754" h="334009">
                <a:moveTo>
                  <a:pt x="85598" y="0"/>
                </a:moveTo>
                <a:lnTo>
                  <a:pt x="0" y="0"/>
                </a:lnTo>
                <a:lnTo>
                  <a:pt x="11938" y="1270"/>
                </a:lnTo>
                <a:lnTo>
                  <a:pt x="22098" y="5080"/>
                </a:lnTo>
                <a:lnTo>
                  <a:pt x="66928" y="48260"/>
                </a:lnTo>
                <a:lnTo>
                  <a:pt x="90297" y="86360"/>
                </a:lnTo>
                <a:lnTo>
                  <a:pt x="109220" y="130810"/>
                </a:lnTo>
                <a:lnTo>
                  <a:pt x="123063" y="179070"/>
                </a:lnTo>
                <a:lnTo>
                  <a:pt x="131064" y="232410"/>
                </a:lnTo>
                <a:lnTo>
                  <a:pt x="132588" y="289560"/>
                </a:lnTo>
                <a:lnTo>
                  <a:pt x="131445" y="308610"/>
                </a:lnTo>
                <a:lnTo>
                  <a:pt x="130937" y="313690"/>
                </a:lnTo>
                <a:lnTo>
                  <a:pt x="133350" y="318770"/>
                </a:lnTo>
                <a:lnTo>
                  <a:pt x="140716" y="328930"/>
                </a:lnTo>
                <a:lnTo>
                  <a:pt x="168275" y="334010"/>
                </a:lnTo>
                <a:lnTo>
                  <a:pt x="180594" y="331470"/>
                </a:lnTo>
                <a:lnTo>
                  <a:pt x="325627" y="283210"/>
                </a:lnTo>
                <a:lnTo>
                  <a:pt x="178689" y="283210"/>
                </a:lnTo>
                <a:lnTo>
                  <a:pt x="176911" y="231140"/>
                </a:lnTo>
                <a:lnTo>
                  <a:pt x="170179" y="181610"/>
                </a:lnTo>
                <a:lnTo>
                  <a:pt x="158750" y="134620"/>
                </a:lnTo>
                <a:lnTo>
                  <a:pt x="142875" y="90170"/>
                </a:lnTo>
                <a:lnTo>
                  <a:pt x="122808" y="50800"/>
                </a:lnTo>
                <a:lnTo>
                  <a:pt x="98805" y="15240"/>
                </a:lnTo>
                <a:lnTo>
                  <a:pt x="85598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20967" y="9626091"/>
            <a:ext cx="434340" cy="408940"/>
          </a:xfrm>
          <a:custGeom>
            <a:avLst/>
            <a:gdLst/>
            <a:ahLst/>
            <a:cxnLst/>
            <a:rect l="l" t="t" r="r" b="b"/>
            <a:pathLst>
              <a:path w="434340" h="408940">
                <a:moveTo>
                  <a:pt x="315722" y="0"/>
                </a:moveTo>
                <a:lnTo>
                  <a:pt x="242950" y="13970"/>
                </a:lnTo>
                <a:lnTo>
                  <a:pt x="185165" y="58420"/>
                </a:lnTo>
                <a:lnTo>
                  <a:pt x="157225" y="104140"/>
                </a:lnTo>
                <a:lnTo>
                  <a:pt x="145923" y="157480"/>
                </a:lnTo>
                <a:lnTo>
                  <a:pt x="145796" y="163830"/>
                </a:lnTo>
                <a:lnTo>
                  <a:pt x="146430" y="193040"/>
                </a:lnTo>
                <a:lnTo>
                  <a:pt x="165480" y="259080"/>
                </a:lnTo>
                <a:lnTo>
                  <a:pt x="189991" y="288290"/>
                </a:lnTo>
                <a:lnTo>
                  <a:pt x="194690" y="290830"/>
                </a:lnTo>
                <a:lnTo>
                  <a:pt x="200025" y="294640"/>
                </a:lnTo>
                <a:lnTo>
                  <a:pt x="210692" y="320040"/>
                </a:lnTo>
                <a:lnTo>
                  <a:pt x="205739" y="332740"/>
                </a:lnTo>
                <a:lnTo>
                  <a:pt x="183768" y="347980"/>
                </a:lnTo>
                <a:lnTo>
                  <a:pt x="170052" y="353060"/>
                </a:lnTo>
                <a:lnTo>
                  <a:pt x="0" y="408940"/>
                </a:lnTo>
                <a:lnTo>
                  <a:pt x="146938" y="408940"/>
                </a:lnTo>
                <a:lnTo>
                  <a:pt x="188849" y="394970"/>
                </a:lnTo>
                <a:lnTo>
                  <a:pt x="240410" y="363220"/>
                </a:lnTo>
                <a:lnTo>
                  <a:pt x="256793" y="320040"/>
                </a:lnTo>
                <a:lnTo>
                  <a:pt x="254888" y="302260"/>
                </a:lnTo>
                <a:lnTo>
                  <a:pt x="249681" y="287020"/>
                </a:lnTo>
                <a:lnTo>
                  <a:pt x="241300" y="271780"/>
                </a:lnTo>
                <a:lnTo>
                  <a:pt x="229869" y="260350"/>
                </a:lnTo>
                <a:lnTo>
                  <a:pt x="218566" y="251460"/>
                </a:lnTo>
                <a:lnTo>
                  <a:pt x="217804" y="251460"/>
                </a:lnTo>
                <a:lnTo>
                  <a:pt x="204342" y="234950"/>
                </a:lnTo>
                <a:lnTo>
                  <a:pt x="196087" y="213360"/>
                </a:lnTo>
                <a:lnTo>
                  <a:pt x="192150" y="189230"/>
                </a:lnTo>
                <a:lnTo>
                  <a:pt x="191642" y="160020"/>
                </a:lnTo>
                <a:lnTo>
                  <a:pt x="194182" y="139700"/>
                </a:lnTo>
                <a:lnTo>
                  <a:pt x="208660" y="104140"/>
                </a:lnTo>
                <a:lnTo>
                  <a:pt x="239522" y="69850"/>
                </a:lnTo>
                <a:lnTo>
                  <a:pt x="287527" y="48260"/>
                </a:lnTo>
                <a:lnTo>
                  <a:pt x="314325" y="45720"/>
                </a:lnTo>
                <a:lnTo>
                  <a:pt x="433831" y="45720"/>
                </a:lnTo>
                <a:lnTo>
                  <a:pt x="432688" y="44450"/>
                </a:lnTo>
                <a:lnTo>
                  <a:pt x="407034" y="26670"/>
                </a:lnTo>
                <a:lnTo>
                  <a:pt x="378459" y="12700"/>
                </a:lnTo>
                <a:lnTo>
                  <a:pt x="347852" y="3810"/>
                </a:lnTo>
                <a:lnTo>
                  <a:pt x="315722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035292" y="9671811"/>
            <a:ext cx="325755" cy="242570"/>
          </a:xfrm>
          <a:custGeom>
            <a:avLst/>
            <a:gdLst/>
            <a:ahLst/>
            <a:cxnLst/>
            <a:rect l="l" t="t" r="r" b="b"/>
            <a:pathLst>
              <a:path w="325754" h="242570">
                <a:moveTo>
                  <a:pt x="119506" y="0"/>
                </a:moveTo>
                <a:lnTo>
                  <a:pt x="0" y="0"/>
                </a:lnTo>
                <a:lnTo>
                  <a:pt x="24256" y="2540"/>
                </a:lnTo>
                <a:lnTo>
                  <a:pt x="47751" y="10160"/>
                </a:lnTo>
                <a:lnTo>
                  <a:pt x="88646" y="34290"/>
                </a:lnTo>
                <a:lnTo>
                  <a:pt x="116712" y="69850"/>
                </a:lnTo>
                <a:lnTo>
                  <a:pt x="125602" y="110490"/>
                </a:lnTo>
                <a:lnTo>
                  <a:pt x="125729" y="114300"/>
                </a:lnTo>
                <a:lnTo>
                  <a:pt x="121792" y="160020"/>
                </a:lnTo>
                <a:lnTo>
                  <a:pt x="121538" y="180340"/>
                </a:lnTo>
                <a:lnTo>
                  <a:pt x="124713" y="198120"/>
                </a:lnTo>
                <a:lnTo>
                  <a:pt x="132206" y="215900"/>
                </a:lnTo>
                <a:lnTo>
                  <a:pt x="144652" y="231140"/>
                </a:lnTo>
                <a:lnTo>
                  <a:pt x="184403" y="242570"/>
                </a:lnTo>
                <a:lnTo>
                  <a:pt x="185674" y="242570"/>
                </a:lnTo>
                <a:lnTo>
                  <a:pt x="325754" y="196850"/>
                </a:lnTo>
                <a:lnTo>
                  <a:pt x="174751" y="196850"/>
                </a:lnTo>
                <a:lnTo>
                  <a:pt x="171957" y="193040"/>
                </a:lnTo>
                <a:lnTo>
                  <a:pt x="169036" y="186690"/>
                </a:lnTo>
                <a:lnTo>
                  <a:pt x="167131" y="176530"/>
                </a:lnTo>
                <a:lnTo>
                  <a:pt x="167385" y="165100"/>
                </a:lnTo>
                <a:lnTo>
                  <a:pt x="171703" y="116840"/>
                </a:lnTo>
                <a:lnTo>
                  <a:pt x="171576" y="110490"/>
                </a:lnTo>
                <a:lnTo>
                  <a:pt x="168909" y="80010"/>
                </a:lnTo>
                <a:lnTo>
                  <a:pt x="157987" y="49530"/>
                </a:lnTo>
                <a:lnTo>
                  <a:pt x="140715" y="21590"/>
                </a:lnTo>
                <a:lnTo>
                  <a:pt x="119506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10170" y="9449561"/>
            <a:ext cx="372110" cy="419100"/>
          </a:xfrm>
          <a:custGeom>
            <a:avLst/>
            <a:gdLst/>
            <a:ahLst/>
            <a:cxnLst/>
            <a:rect l="l" t="t" r="r" b="b"/>
            <a:pathLst>
              <a:path w="372109" h="419100">
                <a:moveTo>
                  <a:pt x="221742" y="0"/>
                </a:moveTo>
                <a:lnTo>
                  <a:pt x="218567" y="0"/>
                </a:lnTo>
                <a:lnTo>
                  <a:pt x="196596" y="1270"/>
                </a:lnTo>
                <a:lnTo>
                  <a:pt x="150749" y="22860"/>
                </a:lnTo>
                <a:lnTo>
                  <a:pt x="137413" y="64770"/>
                </a:lnTo>
                <a:lnTo>
                  <a:pt x="137668" y="68580"/>
                </a:lnTo>
                <a:lnTo>
                  <a:pt x="142621" y="127000"/>
                </a:lnTo>
                <a:lnTo>
                  <a:pt x="151129" y="181610"/>
                </a:lnTo>
                <a:lnTo>
                  <a:pt x="162940" y="231140"/>
                </a:lnTo>
                <a:lnTo>
                  <a:pt x="178307" y="276860"/>
                </a:lnTo>
                <a:lnTo>
                  <a:pt x="196850" y="314960"/>
                </a:lnTo>
                <a:lnTo>
                  <a:pt x="218821" y="347980"/>
                </a:lnTo>
                <a:lnTo>
                  <a:pt x="0" y="419100"/>
                </a:lnTo>
                <a:lnTo>
                  <a:pt x="150875" y="419100"/>
                </a:lnTo>
                <a:lnTo>
                  <a:pt x="240410" y="389890"/>
                </a:lnTo>
                <a:lnTo>
                  <a:pt x="268224" y="373380"/>
                </a:lnTo>
                <a:lnTo>
                  <a:pt x="271525" y="339090"/>
                </a:lnTo>
                <a:lnTo>
                  <a:pt x="270001" y="336550"/>
                </a:lnTo>
                <a:lnTo>
                  <a:pt x="267334" y="334010"/>
                </a:lnTo>
                <a:lnTo>
                  <a:pt x="247014" y="309880"/>
                </a:lnTo>
                <a:lnTo>
                  <a:pt x="228219" y="275590"/>
                </a:lnTo>
                <a:lnTo>
                  <a:pt x="211708" y="233680"/>
                </a:lnTo>
                <a:lnTo>
                  <a:pt x="198374" y="184150"/>
                </a:lnTo>
                <a:lnTo>
                  <a:pt x="188595" y="128270"/>
                </a:lnTo>
                <a:lnTo>
                  <a:pt x="183387" y="67310"/>
                </a:lnTo>
                <a:lnTo>
                  <a:pt x="185674" y="53340"/>
                </a:lnTo>
                <a:lnTo>
                  <a:pt x="187705" y="50800"/>
                </a:lnTo>
                <a:lnTo>
                  <a:pt x="192531" y="48260"/>
                </a:lnTo>
                <a:lnTo>
                  <a:pt x="201040" y="46990"/>
                </a:lnTo>
                <a:lnTo>
                  <a:pt x="214375" y="45720"/>
                </a:lnTo>
                <a:lnTo>
                  <a:pt x="303275" y="45720"/>
                </a:lnTo>
                <a:lnTo>
                  <a:pt x="326262" y="38100"/>
                </a:lnTo>
                <a:lnTo>
                  <a:pt x="356997" y="20320"/>
                </a:lnTo>
                <a:lnTo>
                  <a:pt x="371855" y="6350"/>
                </a:lnTo>
                <a:lnTo>
                  <a:pt x="256158" y="6350"/>
                </a:lnTo>
                <a:lnTo>
                  <a:pt x="224917" y="1270"/>
                </a:lnTo>
                <a:lnTo>
                  <a:pt x="221742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42303" y="9504171"/>
            <a:ext cx="282575" cy="323850"/>
          </a:xfrm>
          <a:custGeom>
            <a:avLst/>
            <a:gdLst/>
            <a:ahLst/>
            <a:cxnLst/>
            <a:rect l="l" t="t" r="r" b="b"/>
            <a:pathLst>
              <a:path w="282575" h="323850">
                <a:moveTo>
                  <a:pt x="167512" y="0"/>
                </a:moveTo>
                <a:lnTo>
                  <a:pt x="95631" y="13970"/>
                </a:lnTo>
                <a:lnTo>
                  <a:pt x="38862" y="57150"/>
                </a:lnTo>
                <a:lnTo>
                  <a:pt x="11303" y="102870"/>
                </a:lnTo>
                <a:lnTo>
                  <a:pt x="0" y="156210"/>
                </a:lnTo>
                <a:lnTo>
                  <a:pt x="3175" y="194310"/>
                </a:lnTo>
                <a:lnTo>
                  <a:pt x="32385" y="259080"/>
                </a:lnTo>
                <a:lnTo>
                  <a:pt x="78359" y="300990"/>
                </a:lnTo>
                <a:lnTo>
                  <a:pt x="128650" y="320040"/>
                </a:lnTo>
                <a:lnTo>
                  <a:pt x="156591" y="323850"/>
                </a:lnTo>
                <a:lnTo>
                  <a:pt x="193929" y="321310"/>
                </a:lnTo>
                <a:lnTo>
                  <a:pt x="228473" y="309880"/>
                </a:lnTo>
                <a:lnTo>
                  <a:pt x="243712" y="300990"/>
                </a:lnTo>
                <a:lnTo>
                  <a:pt x="157353" y="300990"/>
                </a:lnTo>
                <a:lnTo>
                  <a:pt x="158115" y="278130"/>
                </a:lnTo>
                <a:lnTo>
                  <a:pt x="119380" y="270510"/>
                </a:lnTo>
                <a:lnTo>
                  <a:pt x="86613" y="250190"/>
                </a:lnTo>
                <a:lnTo>
                  <a:pt x="56134" y="209550"/>
                </a:lnTo>
                <a:lnTo>
                  <a:pt x="46100" y="158750"/>
                </a:lnTo>
                <a:lnTo>
                  <a:pt x="48513" y="138430"/>
                </a:lnTo>
                <a:lnTo>
                  <a:pt x="62611" y="101600"/>
                </a:lnTo>
                <a:lnTo>
                  <a:pt x="92456" y="68580"/>
                </a:lnTo>
                <a:lnTo>
                  <a:pt x="139192" y="48260"/>
                </a:lnTo>
                <a:lnTo>
                  <a:pt x="165988" y="45720"/>
                </a:lnTo>
                <a:lnTo>
                  <a:pt x="235076" y="45720"/>
                </a:lnTo>
                <a:lnTo>
                  <a:pt x="242443" y="43180"/>
                </a:lnTo>
                <a:lnTo>
                  <a:pt x="259207" y="34290"/>
                </a:lnTo>
                <a:lnTo>
                  <a:pt x="273685" y="21590"/>
                </a:lnTo>
                <a:lnTo>
                  <a:pt x="282575" y="6350"/>
                </a:lnTo>
                <a:lnTo>
                  <a:pt x="205359" y="6350"/>
                </a:lnTo>
                <a:lnTo>
                  <a:pt x="167512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99657" y="9706101"/>
            <a:ext cx="228218" cy="990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08292" y="9549891"/>
            <a:ext cx="69215" cy="6350"/>
          </a:xfrm>
          <a:custGeom>
            <a:avLst/>
            <a:gdLst/>
            <a:ahLst/>
            <a:cxnLst/>
            <a:rect l="l" t="t" r="r" b="b"/>
            <a:pathLst>
              <a:path w="69214" h="6350">
                <a:moveTo>
                  <a:pt x="69087" y="0"/>
                </a:moveTo>
                <a:lnTo>
                  <a:pt x="0" y="0"/>
                </a:lnTo>
                <a:lnTo>
                  <a:pt x="30099" y="5080"/>
                </a:lnTo>
                <a:lnTo>
                  <a:pt x="34162" y="6350"/>
                </a:lnTo>
                <a:lnTo>
                  <a:pt x="38481" y="6350"/>
                </a:lnTo>
                <a:lnTo>
                  <a:pt x="58039" y="3810"/>
                </a:lnTo>
                <a:lnTo>
                  <a:pt x="69087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400672" y="9087611"/>
            <a:ext cx="346075" cy="422909"/>
          </a:xfrm>
          <a:custGeom>
            <a:avLst/>
            <a:gdLst/>
            <a:ahLst/>
            <a:cxnLst/>
            <a:rect l="l" t="t" r="r" b="b"/>
            <a:pathLst>
              <a:path w="346075" h="422909">
                <a:moveTo>
                  <a:pt x="300862" y="0"/>
                </a:moveTo>
                <a:lnTo>
                  <a:pt x="280288" y="0"/>
                </a:lnTo>
                <a:lnTo>
                  <a:pt x="22860" y="86360"/>
                </a:lnTo>
                <a:lnTo>
                  <a:pt x="5714" y="96520"/>
                </a:lnTo>
                <a:lnTo>
                  <a:pt x="0" y="111760"/>
                </a:lnTo>
                <a:lnTo>
                  <a:pt x="7112" y="129540"/>
                </a:lnTo>
                <a:lnTo>
                  <a:pt x="31114" y="161290"/>
                </a:lnTo>
                <a:lnTo>
                  <a:pt x="51562" y="198120"/>
                </a:lnTo>
                <a:lnTo>
                  <a:pt x="67944" y="240030"/>
                </a:lnTo>
                <a:lnTo>
                  <a:pt x="79755" y="285750"/>
                </a:lnTo>
                <a:lnTo>
                  <a:pt x="86487" y="335280"/>
                </a:lnTo>
                <a:lnTo>
                  <a:pt x="87629" y="388620"/>
                </a:lnTo>
                <a:lnTo>
                  <a:pt x="86487" y="393700"/>
                </a:lnTo>
                <a:lnTo>
                  <a:pt x="84200" y="400050"/>
                </a:lnTo>
                <a:lnTo>
                  <a:pt x="83438" y="401320"/>
                </a:lnTo>
                <a:lnTo>
                  <a:pt x="82803" y="403860"/>
                </a:lnTo>
                <a:lnTo>
                  <a:pt x="46989" y="422910"/>
                </a:lnTo>
                <a:lnTo>
                  <a:pt x="124205" y="422910"/>
                </a:lnTo>
                <a:lnTo>
                  <a:pt x="125729" y="420370"/>
                </a:lnTo>
                <a:lnTo>
                  <a:pt x="133603" y="389890"/>
                </a:lnTo>
                <a:lnTo>
                  <a:pt x="132842" y="339090"/>
                </a:lnTo>
                <a:lnTo>
                  <a:pt x="127126" y="289560"/>
                </a:lnTo>
                <a:lnTo>
                  <a:pt x="116712" y="242570"/>
                </a:lnTo>
                <a:lnTo>
                  <a:pt x="101980" y="198120"/>
                </a:lnTo>
                <a:lnTo>
                  <a:pt x="83185" y="158750"/>
                </a:lnTo>
                <a:lnTo>
                  <a:pt x="60325" y="123190"/>
                </a:lnTo>
                <a:lnTo>
                  <a:pt x="291973" y="44450"/>
                </a:lnTo>
                <a:lnTo>
                  <a:pt x="345694" y="44450"/>
                </a:lnTo>
                <a:lnTo>
                  <a:pt x="342265" y="33020"/>
                </a:lnTo>
                <a:lnTo>
                  <a:pt x="335915" y="21590"/>
                </a:lnTo>
                <a:lnTo>
                  <a:pt x="327532" y="12700"/>
                </a:lnTo>
                <a:lnTo>
                  <a:pt x="300862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24546" y="9498456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900" y="0"/>
                </a:lnTo>
              </a:path>
            </a:pathLst>
          </a:custGeom>
          <a:ln w="6350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466330" y="9223501"/>
            <a:ext cx="165480" cy="2324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92518" y="9132061"/>
            <a:ext cx="274320" cy="229870"/>
          </a:xfrm>
          <a:custGeom>
            <a:avLst/>
            <a:gdLst/>
            <a:ahLst/>
            <a:cxnLst/>
            <a:rect l="l" t="t" r="r" b="b"/>
            <a:pathLst>
              <a:path w="274320" h="229870">
                <a:moveTo>
                  <a:pt x="53848" y="0"/>
                </a:moveTo>
                <a:lnTo>
                  <a:pt x="126" y="0"/>
                </a:lnTo>
                <a:lnTo>
                  <a:pt x="5714" y="3810"/>
                </a:lnTo>
                <a:lnTo>
                  <a:pt x="9398" y="12700"/>
                </a:lnTo>
                <a:lnTo>
                  <a:pt x="7747" y="19050"/>
                </a:lnTo>
                <a:lnTo>
                  <a:pt x="6857" y="20320"/>
                </a:lnTo>
                <a:lnTo>
                  <a:pt x="6730" y="21590"/>
                </a:lnTo>
                <a:lnTo>
                  <a:pt x="0" y="62230"/>
                </a:lnTo>
                <a:lnTo>
                  <a:pt x="2921" y="99060"/>
                </a:lnTo>
                <a:lnTo>
                  <a:pt x="13970" y="134620"/>
                </a:lnTo>
                <a:lnTo>
                  <a:pt x="56260" y="190500"/>
                </a:lnTo>
                <a:lnTo>
                  <a:pt x="102107" y="218440"/>
                </a:lnTo>
                <a:lnTo>
                  <a:pt x="156590" y="229870"/>
                </a:lnTo>
                <a:lnTo>
                  <a:pt x="193675" y="226060"/>
                </a:lnTo>
                <a:lnTo>
                  <a:pt x="228219" y="215900"/>
                </a:lnTo>
                <a:lnTo>
                  <a:pt x="258952" y="196850"/>
                </a:lnTo>
                <a:lnTo>
                  <a:pt x="273938" y="182880"/>
                </a:lnTo>
                <a:lnTo>
                  <a:pt x="158114" y="182880"/>
                </a:lnTo>
                <a:lnTo>
                  <a:pt x="137922" y="181610"/>
                </a:lnTo>
                <a:lnTo>
                  <a:pt x="101853" y="166370"/>
                </a:lnTo>
                <a:lnTo>
                  <a:pt x="68960" y="137160"/>
                </a:lnTo>
                <a:lnTo>
                  <a:pt x="48005" y="90170"/>
                </a:lnTo>
                <a:lnTo>
                  <a:pt x="45847" y="63500"/>
                </a:lnTo>
                <a:lnTo>
                  <a:pt x="50291" y="35560"/>
                </a:lnTo>
                <a:lnTo>
                  <a:pt x="55245" y="13970"/>
                </a:lnTo>
                <a:lnTo>
                  <a:pt x="54228" y="1270"/>
                </a:lnTo>
                <a:lnTo>
                  <a:pt x="53848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50633" y="8927591"/>
            <a:ext cx="368300" cy="387350"/>
          </a:xfrm>
          <a:custGeom>
            <a:avLst/>
            <a:gdLst/>
            <a:ahLst/>
            <a:cxnLst/>
            <a:rect l="l" t="t" r="r" b="b"/>
            <a:pathLst>
              <a:path w="368300" h="387350">
                <a:moveTo>
                  <a:pt x="327787" y="0"/>
                </a:moveTo>
                <a:lnTo>
                  <a:pt x="314706" y="0"/>
                </a:lnTo>
                <a:lnTo>
                  <a:pt x="301625" y="2540"/>
                </a:lnTo>
                <a:lnTo>
                  <a:pt x="61975" y="82550"/>
                </a:lnTo>
                <a:lnTo>
                  <a:pt x="60579" y="83820"/>
                </a:lnTo>
                <a:lnTo>
                  <a:pt x="45720" y="95250"/>
                </a:lnTo>
                <a:lnTo>
                  <a:pt x="34036" y="127000"/>
                </a:lnTo>
                <a:lnTo>
                  <a:pt x="49784" y="166370"/>
                </a:lnTo>
                <a:lnTo>
                  <a:pt x="73025" y="179070"/>
                </a:lnTo>
                <a:lnTo>
                  <a:pt x="85725" y="186690"/>
                </a:lnTo>
                <a:lnTo>
                  <a:pt x="99568" y="203200"/>
                </a:lnTo>
                <a:lnTo>
                  <a:pt x="110617" y="224790"/>
                </a:lnTo>
                <a:lnTo>
                  <a:pt x="117601" y="250190"/>
                </a:lnTo>
                <a:lnTo>
                  <a:pt x="119634" y="275590"/>
                </a:lnTo>
                <a:lnTo>
                  <a:pt x="117221" y="295910"/>
                </a:lnTo>
                <a:lnTo>
                  <a:pt x="102997" y="331470"/>
                </a:lnTo>
                <a:lnTo>
                  <a:pt x="73279" y="364490"/>
                </a:lnTo>
                <a:lnTo>
                  <a:pt x="26670" y="386080"/>
                </a:lnTo>
                <a:lnTo>
                  <a:pt x="0" y="387350"/>
                </a:lnTo>
                <a:lnTo>
                  <a:pt x="115824" y="387350"/>
                </a:lnTo>
                <a:lnTo>
                  <a:pt x="142367" y="355600"/>
                </a:lnTo>
                <a:lnTo>
                  <a:pt x="162179" y="304800"/>
                </a:lnTo>
                <a:lnTo>
                  <a:pt x="165481" y="276860"/>
                </a:lnTo>
                <a:lnTo>
                  <a:pt x="162814" y="241300"/>
                </a:lnTo>
                <a:lnTo>
                  <a:pt x="137668" y="177800"/>
                </a:lnTo>
                <a:lnTo>
                  <a:pt x="86868" y="134620"/>
                </a:lnTo>
                <a:lnTo>
                  <a:pt x="79883" y="132080"/>
                </a:lnTo>
                <a:lnTo>
                  <a:pt x="79756" y="128270"/>
                </a:lnTo>
                <a:lnTo>
                  <a:pt x="80645" y="125730"/>
                </a:lnTo>
                <a:lnTo>
                  <a:pt x="316230" y="46990"/>
                </a:lnTo>
                <a:lnTo>
                  <a:pt x="321691" y="45720"/>
                </a:lnTo>
                <a:lnTo>
                  <a:pt x="367919" y="45720"/>
                </a:lnTo>
                <a:lnTo>
                  <a:pt x="366902" y="35560"/>
                </a:lnTo>
                <a:lnTo>
                  <a:pt x="354584" y="11430"/>
                </a:lnTo>
                <a:lnTo>
                  <a:pt x="341122" y="3810"/>
                </a:lnTo>
                <a:lnTo>
                  <a:pt x="327787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72325" y="8973311"/>
            <a:ext cx="238760" cy="314960"/>
          </a:xfrm>
          <a:custGeom>
            <a:avLst/>
            <a:gdLst/>
            <a:ahLst/>
            <a:cxnLst/>
            <a:rect l="l" t="t" r="r" b="b"/>
            <a:pathLst>
              <a:path w="238759" h="314959">
                <a:moveTo>
                  <a:pt x="46227" y="0"/>
                </a:moveTo>
                <a:lnTo>
                  <a:pt x="0" y="0"/>
                </a:lnTo>
                <a:lnTo>
                  <a:pt x="5588" y="57150"/>
                </a:lnTo>
                <a:lnTo>
                  <a:pt x="14604" y="110490"/>
                </a:lnTo>
                <a:lnTo>
                  <a:pt x="27050" y="158750"/>
                </a:lnTo>
                <a:lnTo>
                  <a:pt x="42799" y="203200"/>
                </a:lnTo>
                <a:lnTo>
                  <a:pt x="61722" y="241300"/>
                </a:lnTo>
                <a:lnTo>
                  <a:pt x="83820" y="273050"/>
                </a:lnTo>
                <a:lnTo>
                  <a:pt x="125602" y="302260"/>
                </a:lnTo>
                <a:lnTo>
                  <a:pt x="181609" y="314960"/>
                </a:lnTo>
                <a:lnTo>
                  <a:pt x="193421" y="313690"/>
                </a:lnTo>
                <a:lnTo>
                  <a:pt x="199771" y="304800"/>
                </a:lnTo>
                <a:lnTo>
                  <a:pt x="209930" y="290830"/>
                </a:lnTo>
                <a:lnTo>
                  <a:pt x="228473" y="274320"/>
                </a:lnTo>
                <a:lnTo>
                  <a:pt x="238378" y="267970"/>
                </a:lnTo>
                <a:lnTo>
                  <a:pt x="169164" y="267970"/>
                </a:lnTo>
                <a:lnTo>
                  <a:pt x="154177" y="264160"/>
                </a:lnTo>
                <a:lnTo>
                  <a:pt x="140589" y="259080"/>
                </a:lnTo>
                <a:lnTo>
                  <a:pt x="129285" y="251460"/>
                </a:lnTo>
                <a:lnTo>
                  <a:pt x="121411" y="245110"/>
                </a:lnTo>
                <a:lnTo>
                  <a:pt x="119760" y="243840"/>
                </a:lnTo>
                <a:lnTo>
                  <a:pt x="119252" y="243840"/>
                </a:lnTo>
                <a:lnTo>
                  <a:pt x="97663" y="210820"/>
                </a:lnTo>
                <a:lnTo>
                  <a:pt x="78613" y="167640"/>
                </a:lnTo>
                <a:lnTo>
                  <a:pt x="62992" y="115570"/>
                </a:lnTo>
                <a:lnTo>
                  <a:pt x="51561" y="55880"/>
                </a:lnTo>
                <a:lnTo>
                  <a:pt x="46227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41489" y="9177781"/>
            <a:ext cx="240029" cy="63500"/>
          </a:xfrm>
          <a:custGeom>
            <a:avLst/>
            <a:gdLst/>
            <a:ahLst/>
            <a:cxnLst/>
            <a:rect l="l" t="t" r="r" b="b"/>
            <a:pathLst>
              <a:path w="240029" h="63500">
                <a:moveTo>
                  <a:pt x="133984" y="0"/>
                </a:moveTo>
                <a:lnTo>
                  <a:pt x="62356" y="13969"/>
                </a:lnTo>
                <a:lnTo>
                  <a:pt x="5714" y="57150"/>
                </a:lnTo>
                <a:lnTo>
                  <a:pt x="0" y="63500"/>
                </a:lnTo>
                <a:lnTo>
                  <a:pt x="69214" y="63500"/>
                </a:lnTo>
                <a:lnTo>
                  <a:pt x="81152" y="55879"/>
                </a:lnTo>
                <a:lnTo>
                  <a:pt x="105917" y="48259"/>
                </a:lnTo>
                <a:lnTo>
                  <a:pt x="132460" y="45719"/>
                </a:lnTo>
                <a:lnTo>
                  <a:pt x="239775" y="45719"/>
                </a:lnTo>
                <a:lnTo>
                  <a:pt x="233679" y="39369"/>
                </a:lnTo>
                <a:lnTo>
                  <a:pt x="212216" y="22859"/>
                </a:lnTo>
                <a:lnTo>
                  <a:pt x="188086" y="11429"/>
                </a:lnTo>
                <a:lnTo>
                  <a:pt x="161925" y="3809"/>
                </a:lnTo>
                <a:lnTo>
                  <a:pt x="133984" y="0"/>
                </a:lnTo>
                <a:close/>
              </a:path>
            </a:pathLst>
          </a:custGeom>
          <a:solidFill>
            <a:srgbClr val="E3E3E3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84764" y="6390131"/>
            <a:ext cx="4087368" cy="3994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6050" y="396875"/>
            <a:ext cx="9639173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ОСНОВНЫЕ БЛОКИ</a:t>
            </a:r>
            <a:r>
              <a:rPr spc="-60" dirty="0"/>
              <a:t> </a:t>
            </a:r>
            <a:r>
              <a:rPr dirty="0"/>
              <a:t>ПОПРАВОК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55700" y="1530349"/>
          <a:ext cx="13258800" cy="7436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9400"/>
                <a:gridCol w="6629400"/>
              </a:tblGrid>
              <a:tr h="2651125">
                <a:tc>
                  <a:txBody>
                    <a:bodyPr/>
                    <a:lstStyle/>
                    <a:p>
                      <a:pPr marL="97790" marR="76200">
                        <a:lnSpc>
                          <a:spcPct val="100000"/>
                        </a:lnSpc>
                        <a:spcBef>
                          <a:spcPts val="175"/>
                        </a:spcBef>
                        <a:tabLst>
                          <a:tab pos="2115820" algn="l"/>
                          <a:tab pos="3721735" algn="l"/>
                          <a:tab pos="4451985" algn="l"/>
                        </a:tabLst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Правов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я	основа	и	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деяте</a:t>
                      </a:r>
                      <a:r>
                        <a:rPr sz="2800" b="1" spc="1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ьно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ть  </a:t>
                      </a:r>
                      <a:r>
                        <a:rPr sz="2800" b="1" spc="-250" dirty="0">
                          <a:latin typeface="Arial"/>
                          <a:cs typeface="Arial"/>
                        </a:rPr>
                        <a:t>венчурных</a:t>
                      </a:r>
                      <a:r>
                        <a:rPr sz="28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80" dirty="0">
                          <a:latin typeface="Arial"/>
                          <a:cs typeface="Arial"/>
                        </a:rPr>
                        <a:t>фондов</a:t>
                      </a:r>
                      <a:endParaRPr sz="2800" dirty="0">
                        <a:latin typeface="Arial"/>
                        <a:cs typeface="Arial"/>
                      </a:endParaRPr>
                    </a:p>
                    <a:p>
                      <a:pPr marL="384175" marR="78105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84810" algn="l"/>
                          <a:tab pos="1830705" algn="l"/>
                          <a:tab pos="2759075" algn="l"/>
                          <a:tab pos="3917315" algn="l"/>
                        </a:tabLst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Закон	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К	«Об	ин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28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2800" b="1" spc="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тиционных  </a:t>
                      </a:r>
                      <a:r>
                        <a:rPr sz="2800" b="1" spc="-235" dirty="0">
                          <a:latin typeface="Arial"/>
                          <a:cs typeface="Arial"/>
                        </a:rPr>
                        <a:t>фондах»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8965" marR="1909445" indent="-342900">
                        <a:lnSpc>
                          <a:spcPct val="100000"/>
                        </a:lnSpc>
                        <a:spcBef>
                          <a:spcPts val="175"/>
                        </a:spcBef>
                        <a:buFont typeface="Wingdings"/>
                        <a:buChar char=""/>
                        <a:tabLst>
                          <a:tab pos="608965" algn="l"/>
                          <a:tab pos="609600" algn="l"/>
                        </a:tabLst>
                      </a:pPr>
                      <a:r>
                        <a:rPr sz="2800" spc="-105" dirty="0">
                          <a:latin typeface="Trebuchet MS"/>
                          <a:cs typeface="Trebuchet MS"/>
                        </a:rPr>
                        <a:t>Введение </a:t>
                      </a:r>
                      <a:r>
                        <a:rPr sz="2800" spc="-100" dirty="0">
                          <a:latin typeface="Trebuchet MS"/>
                          <a:cs typeface="Trebuchet MS"/>
                        </a:rPr>
                        <a:t>новых понятий</a:t>
                      </a:r>
                      <a:r>
                        <a:rPr sz="2800" spc="-4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90" dirty="0">
                          <a:latin typeface="Trebuchet MS"/>
                          <a:cs typeface="Trebuchet MS"/>
                        </a:rPr>
                        <a:t>и  </a:t>
                      </a:r>
                      <a:r>
                        <a:rPr sz="2800" spc="-105" dirty="0">
                          <a:latin typeface="Trebuchet MS"/>
                          <a:cs typeface="Trebuchet MS"/>
                        </a:rPr>
                        <a:t>определений</a:t>
                      </a:r>
                      <a:endParaRPr sz="2800" dirty="0">
                        <a:latin typeface="Trebuchet MS"/>
                        <a:cs typeface="Trebuchet MS"/>
                      </a:endParaRPr>
                    </a:p>
                    <a:p>
                      <a:pPr marL="608965" marR="80899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608965" algn="l"/>
                          <a:tab pos="609600" algn="l"/>
                        </a:tabLst>
                      </a:pPr>
                      <a:r>
                        <a:rPr sz="2800" spc="-110" dirty="0">
                          <a:latin typeface="Trebuchet MS"/>
                          <a:cs typeface="Trebuchet MS"/>
                        </a:rPr>
                        <a:t>Особенности </a:t>
                      </a:r>
                      <a:r>
                        <a:rPr sz="2800" spc="-150" dirty="0">
                          <a:latin typeface="Trebuchet MS"/>
                          <a:cs typeface="Trebuchet MS"/>
                        </a:rPr>
                        <a:t>форм </a:t>
                      </a:r>
                      <a:r>
                        <a:rPr sz="2800" spc="-120" dirty="0">
                          <a:latin typeface="Trebuchet MS"/>
                          <a:cs typeface="Trebuchet MS"/>
                        </a:rPr>
                        <a:t>венчурных  </a:t>
                      </a:r>
                      <a:r>
                        <a:rPr sz="2800" spc="-155" dirty="0">
                          <a:latin typeface="Trebuchet MS"/>
                          <a:cs typeface="Trebuchet MS"/>
                        </a:rPr>
                        <a:t>фондов, их </a:t>
                      </a:r>
                      <a:r>
                        <a:rPr sz="2800" spc="-90" dirty="0">
                          <a:latin typeface="Trebuchet MS"/>
                          <a:cs typeface="Trebuchet MS"/>
                        </a:rPr>
                        <a:t>правового</a:t>
                      </a:r>
                      <a:r>
                        <a:rPr sz="2800" spc="-3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25" dirty="0">
                          <a:latin typeface="Trebuchet MS"/>
                          <a:cs typeface="Trebuchet MS"/>
                        </a:rPr>
                        <a:t>положения,  </a:t>
                      </a:r>
                      <a:r>
                        <a:rPr sz="2800" spc="-130" dirty="0">
                          <a:latin typeface="Trebuchet MS"/>
                          <a:cs typeface="Trebuchet MS"/>
                        </a:rPr>
                        <a:t>деятельности </a:t>
                      </a:r>
                      <a:r>
                        <a:rPr sz="2800" spc="-90" dirty="0">
                          <a:latin typeface="Trebuchet MS"/>
                          <a:cs typeface="Trebuchet MS"/>
                        </a:rPr>
                        <a:t>и </a:t>
                      </a:r>
                      <a:r>
                        <a:rPr sz="2800" spc="-114" dirty="0">
                          <a:latin typeface="Trebuchet MS"/>
                          <a:cs typeface="Trebuchet MS"/>
                        </a:rPr>
                        <a:t>управления</a:t>
                      </a:r>
                      <a:r>
                        <a:rPr sz="2800" spc="-4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55" dirty="0">
                          <a:latin typeface="Trebuchet MS"/>
                          <a:cs typeface="Trebuchet MS"/>
                        </a:rPr>
                        <a:t>им</a:t>
                      </a:r>
                      <a:endParaRPr sz="2800" dirty="0">
                        <a:latin typeface="Trebuchet MS"/>
                        <a:cs typeface="Trebuchet MS"/>
                      </a:endParaRPr>
                    </a:p>
                    <a:p>
                      <a:pPr marL="608965" indent="-3429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608965" algn="l"/>
                          <a:tab pos="609600" algn="l"/>
                        </a:tabLst>
                      </a:pPr>
                      <a:r>
                        <a:rPr sz="2800" spc="-90" dirty="0">
                          <a:latin typeface="Trebuchet MS"/>
                          <a:cs typeface="Trebuchet MS"/>
                        </a:rPr>
                        <a:t>Новые </a:t>
                      </a:r>
                      <a:r>
                        <a:rPr sz="2800" spc="-130" dirty="0">
                          <a:latin typeface="Trebuchet MS"/>
                          <a:cs typeface="Trebuchet MS"/>
                        </a:rPr>
                        <a:t>формы</a:t>
                      </a:r>
                      <a:r>
                        <a:rPr sz="2800" spc="-3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25" dirty="0">
                          <a:latin typeface="Trebuchet MS"/>
                          <a:cs typeface="Trebuchet MS"/>
                        </a:rPr>
                        <a:t>соглашений</a:t>
                      </a:r>
                      <a:endParaRPr sz="2800" dirty="0">
                        <a:latin typeface="Trebuchet MS"/>
                        <a:cs typeface="Trebuchet MS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478536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245" dirty="0">
                          <a:latin typeface="Arial"/>
                          <a:cs typeface="Arial"/>
                        </a:rPr>
                        <a:t>Правовая </a:t>
                      </a:r>
                      <a:r>
                        <a:rPr sz="2800" b="1" spc="-250" dirty="0">
                          <a:latin typeface="Arial"/>
                          <a:cs typeface="Arial"/>
                        </a:rPr>
                        <a:t>основа </a:t>
                      </a:r>
                      <a:r>
                        <a:rPr sz="2800" b="1" spc="-150" dirty="0">
                          <a:latin typeface="Arial"/>
                          <a:cs typeface="Arial"/>
                        </a:rPr>
                        <a:t>мер</a:t>
                      </a:r>
                      <a:r>
                        <a:rPr sz="28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65" dirty="0">
                          <a:latin typeface="Arial"/>
                          <a:cs typeface="Arial"/>
                        </a:rPr>
                        <a:t>господдержки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84810" algn="l"/>
                        </a:tabLst>
                      </a:pPr>
                      <a:r>
                        <a:rPr sz="2800" b="1" spc="-195" dirty="0">
                          <a:latin typeface="Arial"/>
                          <a:cs typeface="Arial"/>
                        </a:rPr>
                        <a:t>ПК</a:t>
                      </a:r>
                      <a:r>
                        <a:rPr sz="2800" b="1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65" dirty="0">
                          <a:latin typeface="Arial"/>
                          <a:cs typeface="Arial"/>
                        </a:rPr>
                        <a:t>РК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384175" marR="77470" indent="-286385" algn="just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84810" algn="l"/>
                        </a:tabLst>
                      </a:pPr>
                      <a:r>
                        <a:rPr sz="2800" b="1" spc="-229" dirty="0">
                          <a:latin typeface="Arial"/>
                          <a:cs typeface="Arial"/>
                        </a:rPr>
                        <a:t>Законы </a:t>
                      </a:r>
                      <a:r>
                        <a:rPr sz="2800" b="1" spc="-260" dirty="0">
                          <a:latin typeface="Arial"/>
                          <a:cs typeface="Arial"/>
                        </a:rPr>
                        <a:t>РК </a:t>
                      </a:r>
                      <a:r>
                        <a:rPr sz="2800" b="1" spc="-175" dirty="0">
                          <a:latin typeface="Arial"/>
                          <a:cs typeface="Arial"/>
                        </a:rPr>
                        <a:t>«О </a:t>
                      </a:r>
                      <a:r>
                        <a:rPr sz="2800" b="1" spc="-160" dirty="0">
                          <a:latin typeface="Arial"/>
                          <a:cs typeface="Arial"/>
                        </a:rPr>
                        <a:t>коммерциализации  </a:t>
                      </a:r>
                      <a:r>
                        <a:rPr sz="2800" b="1" spc="-250" dirty="0">
                          <a:latin typeface="Arial"/>
                          <a:cs typeface="Arial"/>
                        </a:rPr>
                        <a:t>результатов </a:t>
                      </a:r>
                      <a:r>
                        <a:rPr sz="2800" b="1" spc="-195" dirty="0">
                          <a:latin typeface="Arial"/>
                          <a:cs typeface="Arial"/>
                        </a:rPr>
                        <a:t>научной </a:t>
                      </a:r>
                      <a:r>
                        <a:rPr sz="2800" b="1" spc="-16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2800" b="1" spc="-150" dirty="0">
                          <a:latin typeface="Arial"/>
                          <a:cs typeface="Arial"/>
                        </a:rPr>
                        <a:t>(или) </a:t>
                      </a:r>
                      <a:r>
                        <a:rPr sz="2800" b="1" spc="-185" dirty="0">
                          <a:latin typeface="Arial"/>
                          <a:cs typeface="Arial"/>
                        </a:rPr>
                        <a:t>научно-  </a:t>
                      </a:r>
                      <a:r>
                        <a:rPr sz="2800" b="1" spc="-204" dirty="0">
                          <a:latin typeface="Arial"/>
                          <a:cs typeface="Arial"/>
                        </a:rPr>
                        <a:t>технической</a:t>
                      </a:r>
                      <a:r>
                        <a:rPr sz="2800" b="1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29" dirty="0">
                          <a:latin typeface="Arial"/>
                          <a:cs typeface="Arial"/>
                        </a:rPr>
                        <a:t>деятельности»</a:t>
                      </a:r>
                      <a:endParaRPr sz="2800">
                        <a:latin typeface="Arial"/>
                        <a:cs typeface="Arial"/>
                      </a:endParaRPr>
                    </a:p>
                    <a:p>
                      <a:pPr marL="384175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384810" algn="l"/>
                        </a:tabLst>
                      </a:pPr>
                      <a:r>
                        <a:rPr sz="2800" b="1" spc="-195" dirty="0">
                          <a:latin typeface="Arial"/>
                          <a:cs typeface="Arial"/>
                        </a:rPr>
                        <a:t>«Об</a:t>
                      </a:r>
                      <a:r>
                        <a:rPr sz="2800" b="1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200" dirty="0">
                          <a:latin typeface="Arial"/>
                          <a:cs typeface="Arial"/>
                        </a:rPr>
                        <a:t>информатизации»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08965" marR="488950" indent="-342900">
                        <a:lnSpc>
                          <a:spcPct val="100000"/>
                        </a:lnSpc>
                        <a:spcBef>
                          <a:spcPts val="180"/>
                        </a:spcBef>
                        <a:buFont typeface="Wingdings"/>
                        <a:buChar char=""/>
                        <a:tabLst>
                          <a:tab pos="608965" algn="l"/>
                          <a:tab pos="609600" algn="l"/>
                        </a:tabLst>
                      </a:pPr>
                      <a:r>
                        <a:rPr sz="2800" spc="-105" dirty="0">
                          <a:latin typeface="Trebuchet MS"/>
                          <a:cs typeface="Trebuchet MS"/>
                        </a:rPr>
                        <a:t>Определение </a:t>
                      </a:r>
                      <a:r>
                        <a:rPr sz="2800" spc="-114" dirty="0">
                          <a:latin typeface="Trebuchet MS"/>
                          <a:cs typeface="Trebuchet MS"/>
                        </a:rPr>
                        <a:t>венчурного </a:t>
                      </a:r>
                      <a:r>
                        <a:rPr sz="2800" spc="-145" dirty="0">
                          <a:latin typeface="Trebuchet MS"/>
                          <a:cs typeface="Trebuchet MS"/>
                        </a:rPr>
                        <a:t>фонда</a:t>
                      </a:r>
                      <a:r>
                        <a:rPr sz="2800" spc="-4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35" dirty="0">
                          <a:latin typeface="Trebuchet MS"/>
                          <a:cs typeface="Trebuchet MS"/>
                        </a:rPr>
                        <a:t>как  </a:t>
                      </a:r>
                      <a:r>
                        <a:rPr sz="2800" spc="-120" dirty="0">
                          <a:latin typeface="Trebuchet MS"/>
                          <a:cs typeface="Trebuchet MS"/>
                        </a:rPr>
                        <a:t>элемента</a:t>
                      </a:r>
                      <a:r>
                        <a:rPr sz="2800" spc="409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14" dirty="0">
                          <a:latin typeface="Trebuchet MS"/>
                          <a:cs typeface="Trebuchet MS"/>
                        </a:rPr>
                        <a:t>индустриально-</a:t>
                      </a:r>
                      <a:endParaRPr sz="2800" dirty="0">
                        <a:latin typeface="Trebuchet MS"/>
                        <a:cs typeface="Trebuchet MS"/>
                      </a:endParaRPr>
                    </a:p>
                    <a:p>
                      <a:pPr marL="608965">
                        <a:lnSpc>
                          <a:spcPct val="100000"/>
                        </a:lnSpc>
                      </a:pPr>
                      <a:r>
                        <a:rPr sz="2800" spc="-70" dirty="0">
                          <a:latin typeface="Trebuchet MS"/>
                          <a:cs typeface="Trebuchet MS"/>
                        </a:rPr>
                        <a:t>инновационной</a:t>
                      </a:r>
                      <a:r>
                        <a:rPr sz="2800" spc="-2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35" dirty="0">
                          <a:latin typeface="Trebuchet MS"/>
                          <a:cs typeface="Trebuchet MS"/>
                        </a:rPr>
                        <a:t>системы</a:t>
                      </a:r>
                      <a:endParaRPr sz="2800" dirty="0">
                        <a:latin typeface="Trebuchet MS"/>
                        <a:cs typeface="Trebuchet MS"/>
                      </a:endParaRPr>
                    </a:p>
                    <a:p>
                      <a:pPr marL="608965" marR="589915" indent="-34290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608965" algn="l"/>
                          <a:tab pos="609600" algn="l"/>
                        </a:tabLst>
                      </a:pPr>
                      <a:r>
                        <a:rPr sz="2800" spc="-120" dirty="0">
                          <a:latin typeface="Trebuchet MS"/>
                          <a:cs typeface="Trebuchet MS"/>
                        </a:rPr>
                        <a:t>Софинансирование государством  венчурных </a:t>
                      </a:r>
                      <a:r>
                        <a:rPr sz="2800" spc="-125" dirty="0">
                          <a:latin typeface="Trebuchet MS"/>
                          <a:cs typeface="Trebuchet MS"/>
                        </a:rPr>
                        <a:t>фондов </a:t>
                      </a:r>
                      <a:r>
                        <a:rPr sz="2800" spc="-130" dirty="0">
                          <a:latin typeface="Trebuchet MS"/>
                          <a:cs typeface="Trebuchet MS"/>
                        </a:rPr>
                        <a:t>через</a:t>
                      </a:r>
                      <a:r>
                        <a:rPr sz="2800" spc="-41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35" dirty="0">
                          <a:latin typeface="Trebuchet MS"/>
                          <a:cs typeface="Trebuchet MS"/>
                        </a:rPr>
                        <a:t>институты  </a:t>
                      </a:r>
                      <a:r>
                        <a:rPr sz="2800" spc="-114" dirty="0">
                          <a:latin typeface="Trebuchet MS"/>
                          <a:cs typeface="Trebuchet MS"/>
                        </a:rPr>
                        <a:t>развития</a:t>
                      </a:r>
                      <a:endParaRPr sz="2800" dirty="0">
                        <a:latin typeface="Trebuchet MS"/>
                        <a:cs typeface="Trebuchet MS"/>
                      </a:endParaRPr>
                    </a:p>
                    <a:p>
                      <a:pPr marL="608965" marR="108839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608965" algn="l"/>
                          <a:tab pos="609600" algn="l"/>
                        </a:tabLst>
                      </a:pPr>
                      <a:r>
                        <a:rPr sz="2800" spc="-100" dirty="0">
                          <a:solidFill>
                            <a:srgbClr val="2B2A29"/>
                          </a:solidFill>
                          <a:latin typeface="Trebuchet MS"/>
                          <a:cs typeface="Trebuchet MS"/>
                        </a:rPr>
                        <a:t>Внедрение </a:t>
                      </a:r>
                      <a:r>
                        <a:rPr sz="2800" spc="-90" dirty="0">
                          <a:solidFill>
                            <a:srgbClr val="2B2A29"/>
                          </a:solidFill>
                          <a:latin typeface="Trebuchet MS"/>
                          <a:cs typeface="Trebuchet MS"/>
                        </a:rPr>
                        <a:t>мировых </a:t>
                      </a:r>
                      <a:r>
                        <a:rPr sz="2800" spc="-75" dirty="0">
                          <a:solidFill>
                            <a:srgbClr val="2B2A29"/>
                          </a:solidFill>
                          <a:latin typeface="Trebuchet MS"/>
                          <a:cs typeface="Trebuchet MS"/>
                        </a:rPr>
                        <a:t>подходов</a:t>
                      </a:r>
                      <a:r>
                        <a:rPr sz="2800" spc="-490" dirty="0">
                          <a:solidFill>
                            <a:srgbClr val="2B2A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50" dirty="0">
                          <a:solidFill>
                            <a:srgbClr val="2B2A29"/>
                          </a:solidFill>
                          <a:latin typeface="Trebuchet MS"/>
                          <a:cs typeface="Trebuchet MS"/>
                        </a:rPr>
                        <a:t>к  </a:t>
                      </a:r>
                      <a:r>
                        <a:rPr sz="2800" spc="-100" dirty="0">
                          <a:solidFill>
                            <a:srgbClr val="2B2A29"/>
                          </a:solidFill>
                          <a:latin typeface="Trebuchet MS"/>
                          <a:cs typeface="Trebuchet MS"/>
                        </a:rPr>
                        <a:t>оценке</a:t>
                      </a:r>
                      <a:r>
                        <a:rPr sz="2800" spc="-220" dirty="0">
                          <a:solidFill>
                            <a:srgbClr val="2B2A29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80" dirty="0">
                          <a:solidFill>
                            <a:srgbClr val="2B2A29"/>
                          </a:solidFill>
                          <a:latin typeface="Trebuchet MS"/>
                          <a:cs typeface="Trebuchet MS"/>
                        </a:rPr>
                        <a:t>эффективности</a:t>
                      </a:r>
                      <a:endParaRPr sz="2800" dirty="0">
                        <a:latin typeface="Trebuchet MS"/>
                        <a:cs typeface="Trebuchet MS"/>
                      </a:endParaRPr>
                    </a:p>
                    <a:p>
                      <a:pPr marL="608965" marR="353060">
                        <a:lnSpc>
                          <a:spcPct val="100000"/>
                        </a:lnSpc>
                      </a:pPr>
                      <a:r>
                        <a:rPr sz="2800" spc="-120" dirty="0">
                          <a:latin typeface="Trebuchet MS"/>
                          <a:cs typeface="Trebuchet MS"/>
                        </a:rPr>
                        <a:t>государственной </a:t>
                      </a:r>
                      <a:r>
                        <a:rPr sz="2800" spc="-95" dirty="0">
                          <a:latin typeface="Trebuchet MS"/>
                          <a:cs typeface="Trebuchet MS"/>
                        </a:rPr>
                        <a:t>поддержки</a:t>
                      </a:r>
                      <a:r>
                        <a:rPr sz="2800" spc="-3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05" dirty="0">
                          <a:latin typeface="Trebuchet MS"/>
                          <a:cs typeface="Trebuchet MS"/>
                        </a:rPr>
                        <a:t>(оценка  </a:t>
                      </a:r>
                      <a:r>
                        <a:rPr sz="2800" spc="-145" dirty="0">
                          <a:latin typeface="Trebuchet MS"/>
                          <a:cs typeface="Trebuchet MS"/>
                        </a:rPr>
                        <a:t>всего </a:t>
                      </a:r>
                      <a:r>
                        <a:rPr sz="2800" spc="-160" dirty="0">
                          <a:latin typeface="Trebuchet MS"/>
                          <a:cs typeface="Trebuchet MS"/>
                        </a:rPr>
                        <a:t>портфеля </a:t>
                      </a:r>
                      <a:r>
                        <a:rPr sz="2800" spc="-105" dirty="0">
                          <a:latin typeface="Trebuchet MS"/>
                          <a:cs typeface="Trebuchet MS"/>
                        </a:rPr>
                        <a:t>проектов </a:t>
                      </a:r>
                      <a:r>
                        <a:rPr sz="2800" spc="-210" dirty="0">
                          <a:latin typeface="Trebuchet MS"/>
                          <a:cs typeface="Trebuchet MS"/>
                        </a:rPr>
                        <a:t>с </a:t>
                      </a:r>
                      <a:r>
                        <a:rPr sz="2800" spc="-114" dirty="0">
                          <a:latin typeface="Trebuchet MS"/>
                          <a:cs typeface="Trebuchet MS"/>
                        </a:rPr>
                        <a:t>учетом  </a:t>
                      </a:r>
                      <a:r>
                        <a:rPr sz="2800" spc="-105" dirty="0">
                          <a:latin typeface="Trebuchet MS"/>
                          <a:cs typeface="Trebuchet MS"/>
                        </a:rPr>
                        <a:t>высокорискового</a:t>
                      </a:r>
                      <a:r>
                        <a:rPr sz="2800" spc="-20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800" spc="-140" dirty="0">
                          <a:latin typeface="Trebuchet MS"/>
                          <a:cs typeface="Trebuchet MS"/>
                        </a:rPr>
                        <a:t>характера)</a:t>
                      </a:r>
                      <a:endParaRPr sz="2800" dirty="0">
                        <a:latin typeface="Trebuchet MS"/>
                        <a:cs typeface="Trebuchet MS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4F81BC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30611" y="8193023"/>
            <a:ext cx="2255520" cy="2257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45011" y="6554723"/>
            <a:ext cx="32766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7524" y="142697"/>
            <a:ext cx="13075285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dirty="0"/>
              <a:t>ОЖИДАЕМЫЙ </a:t>
            </a:r>
            <a:r>
              <a:rPr spc="-5" dirty="0"/>
              <a:t>ЭФФЕКТ </a:t>
            </a:r>
            <a:r>
              <a:rPr dirty="0"/>
              <a:t>ОТ </a:t>
            </a:r>
            <a:r>
              <a:rPr spc="-5" dirty="0"/>
              <a:t>ПРИНЯТИЯ</a:t>
            </a:r>
            <a:r>
              <a:rPr spc="-75" dirty="0"/>
              <a:t> </a:t>
            </a:r>
            <a:r>
              <a:rPr spc="-5" dirty="0"/>
              <a:t>ЗАКОНОПРОЕКТА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5702" y="1876425"/>
            <a:ext cx="12538075" cy="6793230"/>
          </a:xfrm>
          <a:prstGeom prst="rect">
            <a:avLst/>
          </a:prstGeom>
        </p:spPr>
        <p:txBody>
          <a:bodyPr vert="horz" wrap="square" lIns="0" tIns="317500" rIns="0" bIns="0" rtlCol="0">
            <a:spAutoFit/>
          </a:bodyPr>
          <a:lstStyle/>
          <a:p>
            <a:pPr marL="652145" indent="-639445">
              <a:lnSpc>
                <a:spcPct val="100000"/>
              </a:lnSpc>
              <a:spcBef>
                <a:spcPts val="2500"/>
              </a:spcBef>
              <a:buFont typeface="Wingdings"/>
              <a:buChar char=""/>
              <a:tabLst>
                <a:tab pos="652145" algn="l"/>
                <a:tab pos="652780" algn="l"/>
              </a:tabLst>
            </a:pPr>
            <a:r>
              <a:rPr sz="3600" spc="-140" dirty="0">
                <a:latin typeface="Trebuchet MS"/>
                <a:cs typeface="Trebuchet MS"/>
              </a:rPr>
              <a:t>Оживление </a:t>
            </a:r>
            <a:r>
              <a:rPr sz="3600" spc="-125" dirty="0">
                <a:latin typeface="Trebuchet MS"/>
                <a:cs typeface="Trebuchet MS"/>
              </a:rPr>
              <a:t>рынка </a:t>
            </a:r>
            <a:r>
              <a:rPr sz="3600" spc="-140" dirty="0">
                <a:latin typeface="Trebuchet MS"/>
                <a:cs typeface="Trebuchet MS"/>
              </a:rPr>
              <a:t>венчурного</a:t>
            </a:r>
            <a:r>
              <a:rPr sz="3600" spc="-580" dirty="0">
                <a:latin typeface="Trebuchet MS"/>
                <a:cs typeface="Trebuchet MS"/>
              </a:rPr>
              <a:t> </a:t>
            </a:r>
            <a:r>
              <a:rPr sz="3600" spc="-155" dirty="0">
                <a:latin typeface="Trebuchet MS"/>
                <a:cs typeface="Trebuchet MS"/>
              </a:rPr>
              <a:t>финансирования</a:t>
            </a:r>
            <a:endParaRPr sz="3600">
              <a:latin typeface="Trebuchet MS"/>
              <a:cs typeface="Trebuchet MS"/>
            </a:endParaRPr>
          </a:p>
          <a:p>
            <a:pPr marL="652145" marR="5080" indent="-639445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652145" algn="l"/>
                <a:tab pos="652780" algn="l"/>
              </a:tabLst>
            </a:pPr>
            <a:r>
              <a:rPr sz="3600" spc="-120" dirty="0">
                <a:latin typeface="Trebuchet MS"/>
                <a:cs typeface="Trebuchet MS"/>
              </a:rPr>
              <a:t>Создание </a:t>
            </a:r>
            <a:r>
              <a:rPr sz="3600" spc="-160" dirty="0">
                <a:latin typeface="Trebuchet MS"/>
                <a:cs typeface="Trebuchet MS"/>
              </a:rPr>
              <a:t>финансовой платформы </a:t>
            </a:r>
            <a:r>
              <a:rPr sz="3600" spc="-155" dirty="0">
                <a:latin typeface="Trebuchet MS"/>
                <a:cs typeface="Trebuchet MS"/>
              </a:rPr>
              <a:t>для </a:t>
            </a:r>
            <a:r>
              <a:rPr sz="3600" spc="-160" dirty="0">
                <a:latin typeface="Trebuchet MS"/>
                <a:cs typeface="Trebuchet MS"/>
              </a:rPr>
              <a:t>экосистемы  </a:t>
            </a:r>
            <a:r>
              <a:rPr sz="3600" spc="-125" dirty="0">
                <a:latin typeface="Trebuchet MS"/>
                <a:cs typeface="Trebuchet MS"/>
              </a:rPr>
              <a:t>разработчиков </a:t>
            </a:r>
            <a:r>
              <a:rPr sz="3600" spc="-170" dirty="0">
                <a:latin typeface="Trebuchet MS"/>
                <a:cs typeface="Trebuchet MS"/>
              </a:rPr>
              <a:t>цифровых </a:t>
            </a:r>
            <a:r>
              <a:rPr sz="3600" spc="-114" dirty="0">
                <a:latin typeface="Trebuchet MS"/>
                <a:cs typeface="Trebuchet MS"/>
              </a:rPr>
              <a:t>и </a:t>
            </a:r>
            <a:r>
              <a:rPr sz="3600" spc="-180" dirty="0">
                <a:latin typeface="Trebuchet MS"/>
                <a:cs typeface="Trebuchet MS"/>
              </a:rPr>
              <a:t>других </a:t>
            </a:r>
            <a:r>
              <a:rPr sz="3600" spc="-105" dirty="0">
                <a:latin typeface="Trebuchet MS"/>
                <a:cs typeface="Trebuchet MS"/>
              </a:rPr>
              <a:t>инновационных</a:t>
            </a:r>
            <a:r>
              <a:rPr sz="3600" spc="-725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решений</a:t>
            </a:r>
            <a:endParaRPr sz="3600">
              <a:latin typeface="Trebuchet MS"/>
              <a:cs typeface="Trebuchet MS"/>
            </a:endParaRPr>
          </a:p>
          <a:p>
            <a:pPr marL="652145" indent="-639445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652145" algn="l"/>
                <a:tab pos="652780" algn="l"/>
              </a:tabLst>
            </a:pPr>
            <a:r>
              <a:rPr sz="3600" spc="-110" dirty="0">
                <a:latin typeface="Trebuchet MS"/>
                <a:cs typeface="Trebuchet MS"/>
              </a:rPr>
              <a:t>Повышение </a:t>
            </a:r>
            <a:r>
              <a:rPr sz="3600" spc="-90" dirty="0">
                <a:latin typeface="Trebuchet MS"/>
                <a:cs typeface="Trebuchet MS"/>
              </a:rPr>
              <a:t>инновационной </a:t>
            </a:r>
            <a:r>
              <a:rPr sz="3600" spc="-155" dirty="0">
                <a:latin typeface="Trebuchet MS"/>
                <a:cs typeface="Trebuchet MS"/>
              </a:rPr>
              <a:t>активности </a:t>
            </a:r>
            <a:r>
              <a:rPr sz="3600" spc="-140" dirty="0">
                <a:latin typeface="Trebuchet MS"/>
                <a:cs typeface="Trebuchet MS"/>
              </a:rPr>
              <a:t>реального</a:t>
            </a:r>
            <a:r>
              <a:rPr sz="3600" spc="-670" dirty="0">
                <a:latin typeface="Trebuchet MS"/>
                <a:cs typeface="Trebuchet MS"/>
              </a:rPr>
              <a:t> </a:t>
            </a:r>
            <a:r>
              <a:rPr sz="3600" spc="-165" dirty="0">
                <a:latin typeface="Trebuchet MS"/>
                <a:cs typeface="Trebuchet MS"/>
              </a:rPr>
              <a:t>сектора</a:t>
            </a:r>
            <a:endParaRPr sz="3600">
              <a:latin typeface="Trebuchet MS"/>
              <a:cs typeface="Trebuchet MS"/>
            </a:endParaRPr>
          </a:p>
          <a:p>
            <a:pPr marL="652145" indent="-639445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652145" algn="l"/>
                <a:tab pos="652780" algn="l"/>
              </a:tabLst>
            </a:pPr>
            <a:r>
              <a:rPr sz="3600" spc="-145" dirty="0">
                <a:latin typeface="Trebuchet MS"/>
                <a:cs typeface="Trebuchet MS"/>
              </a:rPr>
              <a:t>Привлечение </a:t>
            </a:r>
            <a:r>
              <a:rPr sz="3600" spc="-150" dirty="0">
                <a:latin typeface="Trebuchet MS"/>
                <a:cs typeface="Trebuchet MS"/>
              </a:rPr>
              <a:t>внутренних </a:t>
            </a:r>
            <a:r>
              <a:rPr sz="3600" spc="-114" dirty="0">
                <a:latin typeface="Trebuchet MS"/>
                <a:cs typeface="Trebuchet MS"/>
              </a:rPr>
              <a:t>и </a:t>
            </a:r>
            <a:r>
              <a:rPr sz="3600" spc="-140" dirty="0">
                <a:latin typeface="Trebuchet MS"/>
                <a:cs typeface="Trebuchet MS"/>
              </a:rPr>
              <a:t>иностранных</a:t>
            </a:r>
            <a:r>
              <a:rPr sz="3600" spc="-645" dirty="0">
                <a:latin typeface="Trebuchet MS"/>
                <a:cs typeface="Trebuchet MS"/>
              </a:rPr>
              <a:t> </a:t>
            </a:r>
            <a:r>
              <a:rPr sz="3600" spc="-145" dirty="0">
                <a:latin typeface="Trebuchet MS"/>
                <a:cs typeface="Trebuchet MS"/>
              </a:rPr>
              <a:t>инвестиций</a:t>
            </a:r>
            <a:endParaRPr sz="3600">
              <a:latin typeface="Trebuchet MS"/>
              <a:cs typeface="Trebuchet MS"/>
            </a:endParaRPr>
          </a:p>
          <a:p>
            <a:pPr marL="652145" marR="1741805" indent="-639445">
              <a:lnSpc>
                <a:spcPct val="100000"/>
              </a:lnSpc>
              <a:spcBef>
                <a:spcPts val="2405"/>
              </a:spcBef>
              <a:buFont typeface="Wingdings"/>
              <a:buChar char=""/>
              <a:tabLst>
                <a:tab pos="652145" algn="l"/>
                <a:tab pos="652780" algn="l"/>
              </a:tabLst>
            </a:pPr>
            <a:r>
              <a:rPr sz="3600" spc="-165" dirty="0">
                <a:latin typeface="Trebuchet MS"/>
                <a:cs typeface="Trebuchet MS"/>
              </a:rPr>
              <a:t>Увеличение </a:t>
            </a:r>
            <a:r>
              <a:rPr sz="3600" spc="-170" dirty="0">
                <a:latin typeface="Trebuchet MS"/>
                <a:cs typeface="Trebuchet MS"/>
              </a:rPr>
              <a:t>количества </a:t>
            </a:r>
            <a:r>
              <a:rPr sz="3600" spc="-135" dirty="0">
                <a:latin typeface="Trebuchet MS"/>
                <a:cs typeface="Trebuchet MS"/>
              </a:rPr>
              <a:t>предпринимателей в</a:t>
            </a:r>
            <a:r>
              <a:rPr sz="3600" spc="-560" dirty="0">
                <a:latin typeface="Trebuchet MS"/>
                <a:cs typeface="Trebuchet MS"/>
              </a:rPr>
              <a:t> </a:t>
            </a:r>
            <a:r>
              <a:rPr sz="3600" spc="-265" dirty="0">
                <a:latin typeface="Trebuchet MS"/>
                <a:cs typeface="Trebuchet MS"/>
              </a:rPr>
              <a:t>сфере  </a:t>
            </a:r>
            <a:r>
              <a:rPr sz="3600" spc="-120" dirty="0">
                <a:latin typeface="Trebuchet MS"/>
                <a:cs typeface="Trebuchet MS"/>
              </a:rPr>
              <a:t>разработок новых </a:t>
            </a:r>
            <a:r>
              <a:rPr sz="3600" spc="-165" dirty="0">
                <a:latin typeface="Trebuchet MS"/>
                <a:cs typeface="Trebuchet MS"/>
              </a:rPr>
              <a:t>технологий </a:t>
            </a:r>
            <a:r>
              <a:rPr sz="3600" spc="-114" dirty="0">
                <a:latin typeface="Trebuchet MS"/>
                <a:cs typeface="Trebuchet MS"/>
              </a:rPr>
              <a:t>и </a:t>
            </a:r>
            <a:r>
              <a:rPr sz="3600" spc="-140" dirty="0">
                <a:latin typeface="Trebuchet MS"/>
                <a:cs typeface="Trebuchet MS"/>
              </a:rPr>
              <a:t>бизнес</a:t>
            </a:r>
            <a:r>
              <a:rPr sz="3600" spc="-830" dirty="0">
                <a:latin typeface="Trebuchet MS"/>
                <a:cs typeface="Trebuchet MS"/>
              </a:rPr>
              <a:t> </a:t>
            </a:r>
            <a:r>
              <a:rPr sz="3600" spc="-135" dirty="0">
                <a:latin typeface="Trebuchet MS"/>
                <a:cs typeface="Trebuchet MS"/>
              </a:rPr>
              <a:t>решений</a:t>
            </a:r>
            <a:endParaRPr sz="3600">
              <a:latin typeface="Trebuchet MS"/>
              <a:cs typeface="Trebuchet MS"/>
            </a:endParaRPr>
          </a:p>
          <a:p>
            <a:pPr marL="652145" marR="2484120" indent="-639445">
              <a:lnSpc>
                <a:spcPct val="100000"/>
              </a:lnSpc>
              <a:spcBef>
                <a:spcPts val="2400"/>
              </a:spcBef>
              <a:buFont typeface="Wingdings"/>
              <a:buChar char=""/>
              <a:tabLst>
                <a:tab pos="652145" algn="l"/>
                <a:tab pos="652780" algn="l"/>
              </a:tabLst>
            </a:pPr>
            <a:r>
              <a:rPr sz="3600" spc="-120" dirty="0">
                <a:latin typeface="Trebuchet MS"/>
                <a:cs typeface="Trebuchet MS"/>
              </a:rPr>
              <a:t>Создание </a:t>
            </a:r>
            <a:r>
              <a:rPr sz="3600" spc="-145" dirty="0">
                <a:latin typeface="Trebuchet MS"/>
                <a:cs typeface="Trebuchet MS"/>
              </a:rPr>
              <a:t>привлекательной среды </a:t>
            </a:r>
            <a:r>
              <a:rPr sz="3600" spc="-155" dirty="0">
                <a:latin typeface="Trebuchet MS"/>
                <a:cs typeface="Trebuchet MS"/>
              </a:rPr>
              <a:t>для</a:t>
            </a:r>
            <a:r>
              <a:rPr sz="3600" spc="-695" dirty="0">
                <a:latin typeface="Trebuchet MS"/>
                <a:cs typeface="Trebuchet MS"/>
              </a:rPr>
              <a:t> </a:t>
            </a:r>
            <a:r>
              <a:rPr sz="3600" spc="-140" dirty="0">
                <a:latin typeface="Trebuchet MS"/>
                <a:cs typeface="Trebuchet MS"/>
              </a:rPr>
              <a:t>развития  </a:t>
            </a:r>
            <a:r>
              <a:rPr sz="3600" spc="-170" dirty="0">
                <a:latin typeface="Trebuchet MS"/>
                <a:cs typeface="Trebuchet MS"/>
              </a:rPr>
              <a:t>интеллектуальных</a:t>
            </a:r>
            <a:r>
              <a:rPr sz="3600" spc="-254" dirty="0">
                <a:latin typeface="Trebuchet MS"/>
                <a:cs typeface="Trebuchet MS"/>
              </a:rPr>
              <a:t> </a:t>
            </a:r>
            <a:r>
              <a:rPr sz="3600" spc="-165" dirty="0">
                <a:latin typeface="Trebuchet MS"/>
                <a:cs typeface="Trebuchet MS"/>
              </a:rPr>
              <a:t>ресурсов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563</Words>
  <Application>Microsoft Office PowerPoint</Application>
  <PresentationFormat>Произвольный</PresentationFormat>
  <Paragraphs>117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ОСНОВАНИЕ РАЗРАБОТКИ ЗАКОНОПРОЕКТА</vt:lpstr>
      <vt:lpstr>ВЕНЧУРНЫЙ КАПИТАЛ - ОСНОВНОЙ ДРАЙВЕР МИРОВОГО  ИННОВАЦИОННОГО        РАЗВИТИЯ</vt:lpstr>
      <vt:lpstr>МЕЖДУНАРОДНЫЙ ОПЫТ</vt:lpstr>
      <vt:lpstr>ТЕКУЩАЯ СИТУАЦИЯ В КАЗАХСТАНЕ: РЫНОК ВЕНЧУРНОГО КАПИТАЛА ПАССИВЕН</vt:lpstr>
      <vt:lpstr>ЦЕЛЬ И ЗАДАЧИ ЗАКОНОПРОЕКТА</vt:lpstr>
      <vt:lpstr>ОСНОВНЫЕ БЛОКИ ПОПРАВОК</vt:lpstr>
      <vt:lpstr>ОЖИДАЕМЫЙ ЭФФЕКТ ОТ ПРИНЯТИЯ ЗАКОНОПРОЕКТА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венчурное финансирование v9.cdr</dc:title>
  <dc:creator>Садвакас</dc:creator>
  <cp:lastModifiedBy>Жанна Сятова</cp:lastModifiedBy>
  <cp:revision>13</cp:revision>
  <cp:lastPrinted>2018-05-02T09:13:08Z</cp:lastPrinted>
  <dcterms:created xsi:type="dcterms:W3CDTF">2018-04-10T03:14:06Z</dcterms:created>
  <dcterms:modified xsi:type="dcterms:W3CDTF">2018-05-02T10:07:33Z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2018-04-10T00:00:00Z</vt:filetime>
  </property>
</Properties>
</file>