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3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4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69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80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68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0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59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78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09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98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0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1919F-68D5-46C2-8BA5-A0ABDE20F3B0}" type="datetimeFigureOut">
              <a:rPr lang="ru-RU" smtClean="0"/>
              <a:t>02.11.2019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C3068-00C5-483D-99BC-7A179868A6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45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5</cp:revision>
  <dcterms:created xsi:type="dcterms:W3CDTF">2019-11-02T05:56:05Z</dcterms:created>
  <dcterms:modified xsi:type="dcterms:W3CDTF">2019-11-02T08:41:04Z</dcterms:modified>
</cp:coreProperties>
</file>