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908" r:id="rId2"/>
  </p:sldMasterIdLst>
  <p:notesMasterIdLst>
    <p:notesMasterId r:id="rId12"/>
  </p:notesMasterIdLst>
  <p:handoutMasterIdLst>
    <p:handoutMasterId r:id="rId13"/>
  </p:handoutMasterIdLst>
  <p:sldIdLst>
    <p:sldId id="686" r:id="rId3"/>
    <p:sldId id="763" r:id="rId4"/>
    <p:sldId id="761" r:id="rId5"/>
    <p:sldId id="753" r:id="rId6"/>
    <p:sldId id="756" r:id="rId7"/>
    <p:sldId id="747" r:id="rId8"/>
    <p:sldId id="746" r:id="rId9"/>
    <p:sldId id="764" r:id="rId10"/>
    <p:sldId id="742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10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47D6"/>
    <a:srgbClr val="3399FF"/>
    <a:srgbClr val="9966FF"/>
    <a:srgbClr val="FF5757"/>
    <a:srgbClr val="FF6600"/>
    <a:srgbClr val="66CCFF"/>
    <a:srgbClr val="008000"/>
    <a:srgbClr val="0000CC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86400" autoAdjust="0"/>
  </p:normalViewPr>
  <p:slideViewPr>
    <p:cSldViewPr>
      <p:cViewPr varScale="1">
        <p:scale>
          <a:sx n="112" d="100"/>
          <a:sy n="112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3125"/>
        <p:guide pos="2110"/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DD5D9-BFDA-48D7-80AC-701E6DA3895C}" type="doc">
      <dgm:prSet loTypeId="urn:microsoft.com/office/officeart/2005/8/layout/vList5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AA5BD0A4-2730-40AE-A68C-5F08CB4A312B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1-тарау </a:t>
          </a:r>
          <a:endParaRPr lang="ru-RU" sz="1400" dirty="0"/>
        </a:p>
      </dgm:t>
    </dgm:pt>
    <dgm:pt modelId="{29E74C6A-B73F-45EE-9DF6-03C4CE46016F}" type="parTrans" cxnId="{3CC45DC9-83C1-4C2D-9917-D81B9F514D26}">
      <dgm:prSet/>
      <dgm:spPr/>
      <dgm:t>
        <a:bodyPr/>
        <a:lstStyle/>
        <a:p>
          <a:endParaRPr lang="ru-RU" sz="3200"/>
        </a:p>
      </dgm:t>
    </dgm:pt>
    <dgm:pt modelId="{63ACBF09-8E22-4D15-9430-25D19439322B}" type="sibTrans" cxnId="{3CC45DC9-83C1-4C2D-9917-D81B9F514D26}">
      <dgm:prSet/>
      <dgm:spPr/>
      <dgm:t>
        <a:bodyPr/>
        <a:lstStyle/>
        <a:p>
          <a:endParaRPr lang="ru-RU" sz="3200"/>
        </a:p>
      </dgm:t>
    </dgm:pt>
    <dgm:pt modelId="{694D2EDE-07C6-4799-84CC-677FDAECDED9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Жалпы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ережелер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F89B8C-31B2-4ACE-BC53-05D422483684}" type="parTrans" cxnId="{02CBE114-6217-4DAA-A724-29422EFE7C5F}">
      <dgm:prSet/>
      <dgm:spPr/>
      <dgm:t>
        <a:bodyPr/>
        <a:lstStyle/>
        <a:p>
          <a:endParaRPr lang="ru-RU" sz="3200"/>
        </a:p>
      </dgm:t>
    </dgm:pt>
    <dgm:pt modelId="{2A0CC477-2AAC-4ABB-AC6F-534A3D325889}" type="sibTrans" cxnId="{02CBE114-6217-4DAA-A724-29422EFE7C5F}">
      <dgm:prSet/>
      <dgm:spPr/>
      <dgm:t>
        <a:bodyPr/>
        <a:lstStyle/>
        <a:p>
          <a:endParaRPr lang="ru-RU" sz="3200"/>
        </a:p>
      </dgm:t>
    </dgm:pt>
    <dgm:pt modelId="{534060D4-69E1-4C30-BED1-92B23B996807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2-тарау </a:t>
          </a:r>
          <a:endParaRPr lang="ru-RU" sz="1400" dirty="0"/>
        </a:p>
      </dgm:t>
    </dgm:pt>
    <dgm:pt modelId="{6FA1A9D0-AFE6-416C-B071-C65936BFBE5B}" type="parTrans" cxnId="{A9BDA4F1-9301-46B9-AAE3-F07C9323C793}">
      <dgm:prSet/>
      <dgm:spPr/>
      <dgm:t>
        <a:bodyPr/>
        <a:lstStyle/>
        <a:p>
          <a:endParaRPr lang="ru-RU" sz="3200"/>
        </a:p>
      </dgm:t>
    </dgm:pt>
    <dgm:pt modelId="{4B8EBF21-3DE8-4043-956F-CF18FEC5E412}" type="sibTrans" cxnId="{A9BDA4F1-9301-46B9-AAE3-F07C9323C793}">
      <dgm:prSet/>
      <dgm:spPr/>
      <dgm:t>
        <a:bodyPr/>
        <a:lstStyle/>
        <a:p>
          <a:endParaRPr lang="ru-RU" sz="3200"/>
        </a:p>
      </dgm:t>
    </dgm:pt>
    <dgm:pt modelId="{EF0DB646-BDAB-4439-9FF2-DD50482CC65F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Ұлттық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жүйесі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4ADE393-4837-46AB-AFF0-3598CFCA778F}" type="parTrans" cxnId="{7E3ADE4A-165C-4E75-947D-E44AF5E688A4}">
      <dgm:prSet/>
      <dgm:spPr/>
      <dgm:t>
        <a:bodyPr/>
        <a:lstStyle/>
        <a:p>
          <a:endParaRPr lang="ru-RU" sz="3200"/>
        </a:p>
      </dgm:t>
    </dgm:pt>
    <dgm:pt modelId="{879A4F60-7939-4A50-B17C-33ADF772AC87}" type="sibTrans" cxnId="{7E3ADE4A-165C-4E75-947D-E44AF5E688A4}">
      <dgm:prSet/>
      <dgm:spPr/>
      <dgm:t>
        <a:bodyPr/>
        <a:lstStyle/>
        <a:p>
          <a:endParaRPr lang="ru-RU" sz="3200"/>
        </a:p>
      </dgm:t>
    </dgm:pt>
    <dgm:pt modelId="{169312F3-782D-4E08-B637-90C79D1C4EF8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3-тарау</a:t>
          </a:r>
          <a:endParaRPr lang="ru-RU" sz="1400" dirty="0"/>
        </a:p>
      </dgm:t>
    </dgm:pt>
    <dgm:pt modelId="{7A513537-2D7C-4AD6-882F-9CF1DF77F76F}" type="parTrans" cxnId="{06604CDF-1739-4873-8867-194E48672BC4}">
      <dgm:prSet/>
      <dgm:spPr/>
      <dgm:t>
        <a:bodyPr/>
        <a:lstStyle/>
        <a:p>
          <a:endParaRPr lang="ru-RU" sz="3200"/>
        </a:p>
      </dgm:t>
    </dgm:pt>
    <dgm:pt modelId="{08B28F2D-D173-4DF5-9BBA-130A639A9894}" type="sibTrans" cxnId="{06604CDF-1739-4873-8867-194E48672BC4}">
      <dgm:prSet/>
      <dgm:spPr/>
      <dgm:t>
        <a:bodyPr/>
        <a:lstStyle/>
        <a:p>
          <a:endParaRPr lang="ru-RU" sz="3200"/>
        </a:p>
      </dgm:t>
    </dgm:pt>
    <dgm:pt modelId="{76260E7A-F194-41D2-B4AD-09DCA3899952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жөніндегі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құжаттар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2C08705-EF98-4F36-9E4F-E014594B941A}" type="parTrans" cxnId="{EAD06A40-012D-489D-BFC6-549D6E586FA8}">
      <dgm:prSet/>
      <dgm:spPr/>
      <dgm:t>
        <a:bodyPr/>
        <a:lstStyle/>
        <a:p>
          <a:endParaRPr lang="ru-RU" sz="3200"/>
        </a:p>
      </dgm:t>
    </dgm:pt>
    <dgm:pt modelId="{BFEF31D8-0222-4D64-B205-435D9A961362}" type="sibTrans" cxnId="{EAD06A40-012D-489D-BFC6-549D6E586FA8}">
      <dgm:prSet/>
      <dgm:spPr/>
      <dgm:t>
        <a:bodyPr/>
        <a:lstStyle/>
        <a:p>
          <a:endParaRPr lang="ru-RU" sz="3200"/>
        </a:p>
      </dgm:t>
    </dgm:pt>
    <dgm:pt modelId="{3B6AE551-A74D-40BA-B8E9-9F2415851651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Ақпараттық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қамтылым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FAA1C12-1CE4-48D0-A62F-693A709EB3BB}" type="parTrans" cxnId="{91D850F9-B47B-4C9F-8227-0D8513BA3B0C}">
      <dgm:prSet/>
      <dgm:spPr/>
      <dgm:t>
        <a:bodyPr/>
        <a:lstStyle/>
        <a:p>
          <a:endParaRPr lang="ru-RU" sz="3200"/>
        </a:p>
      </dgm:t>
    </dgm:pt>
    <dgm:pt modelId="{3A0EB772-C62F-4B17-8153-E740783AE9BD}" type="sibTrans" cxnId="{91D850F9-B47B-4C9F-8227-0D8513BA3B0C}">
      <dgm:prSet/>
      <dgm:spPr/>
      <dgm:t>
        <a:bodyPr/>
        <a:lstStyle/>
        <a:p>
          <a:endParaRPr lang="ru-RU" sz="3200"/>
        </a:p>
      </dgm:t>
    </dgm:pt>
    <dgm:pt modelId="{6CF7AEDD-53CE-40AA-BB80-0182A1A904B2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4-тарау</a:t>
          </a:r>
          <a:endParaRPr lang="ru-RU" sz="1400" dirty="0"/>
        </a:p>
      </dgm:t>
    </dgm:pt>
    <dgm:pt modelId="{C0DE2E85-E1C5-4F94-A26E-435AF9B79D65}" type="parTrans" cxnId="{619FACDE-CC2B-4A74-A7A1-4BDCCBDACED7}">
      <dgm:prSet/>
      <dgm:spPr/>
      <dgm:t>
        <a:bodyPr/>
        <a:lstStyle/>
        <a:p>
          <a:endParaRPr lang="ru-RU" sz="3200"/>
        </a:p>
      </dgm:t>
    </dgm:pt>
    <dgm:pt modelId="{74473DE9-5021-4FA4-B74A-3BBCE694A096}" type="sibTrans" cxnId="{619FACDE-CC2B-4A74-A7A1-4BDCCBDACED7}">
      <dgm:prSet/>
      <dgm:spPr/>
      <dgm:t>
        <a:bodyPr/>
        <a:lstStyle/>
        <a:p>
          <a:endParaRPr lang="ru-RU" sz="3200"/>
        </a:p>
      </dgm:t>
    </dgm:pt>
    <dgm:pt modelId="{C2E74F7D-5622-4B89-815F-5EB80D0B647D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жөніндегі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құжаттарды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әзірлеу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тәртібі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9BA1A2-561C-45F0-BC92-8AD366EB8FBC}" type="parTrans" cxnId="{EBF83CBD-49B1-4D64-8E63-EE3B50FA7F4E}">
      <dgm:prSet/>
      <dgm:spPr/>
      <dgm:t>
        <a:bodyPr/>
        <a:lstStyle/>
        <a:p>
          <a:endParaRPr lang="ru-RU" sz="3200"/>
        </a:p>
      </dgm:t>
    </dgm:pt>
    <dgm:pt modelId="{2C81EF31-E7E3-45CF-A14B-1983E025BB6D}" type="sibTrans" cxnId="{EBF83CBD-49B1-4D64-8E63-EE3B50FA7F4E}">
      <dgm:prSet/>
      <dgm:spPr/>
      <dgm:t>
        <a:bodyPr/>
        <a:lstStyle/>
        <a:p>
          <a:endParaRPr lang="ru-RU" sz="3200"/>
        </a:p>
      </dgm:t>
    </dgm:pt>
    <dgm:pt modelId="{529DDE82-84B2-4DF6-9C53-DB761D5FF6A4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5-тарау</a:t>
          </a:r>
          <a:endParaRPr lang="ru-RU" sz="1400" dirty="0"/>
        </a:p>
      </dgm:t>
    </dgm:pt>
    <dgm:pt modelId="{A1E3277D-EF46-4391-837D-FAC683FD48BD}" type="parTrans" cxnId="{3A1C7D6E-5A94-44BE-8EDA-FB65EB979F7B}">
      <dgm:prSet/>
      <dgm:spPr/>
      <dgm:t>
        <a:bodyPr/>
        <a:lstStyle/>
        <a:p>
          <a:endParaRPr lang="ru-RU" sz="3200"/>
        </a:p>
      </dgm:t>
    </dgm:pt>
    <dgm:pt modelId="{A2365F6F-D487-4426-A3E3-2982C30CA048}" type="sibTrans" cxnId="{3A1C7D6E-5A94-44BE-8EDA-FB65EB979F7B}">
      <dgm:prSet/>
      <dgm:spPr/>
      <dgm:t>
        <a:bodyPr/>
        <a:lstStyle/>
        <a:p>
          <a:endParaRPr lang="ru-RU" sz="3200"/>
        </a:p>
      </dgm:t>
    </dgm:pt>
    <dgm:pt modelId="{395DE456-0600-43DC-AE3A-F7FB4E5C516C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жөніндегі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құжаттарды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қолдану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446F5C6-0919-4365-B16F-19FDFAE046AF}" type="parTrans" cxnId="{C0E9584A-A4C1-4E66-9E88-49B88F086108}">
      <dgm:prSet/>
      <dgm:spPr/>
      <dgm:t>
        <a:bodyPr/>
        <a:lstStyle/>
        <a:p>
          <a:endParaRPr lang="ru-RU" sz="3200"/>
        </a:p>
      </dgm:t>
    </dgm:pt>
    <dgm:pt modelId="{A1A4705C-1A57-43DC-ADEA-F7BE12A5013E}" type="sibTrans" cxnId="{C0E9584A-A4C1-4E66-9E88-49B88F086108}">
      <dgm:prSet/>
      <dgm:spPr/>
      <dgm:t>
        <a:bodyPr/>
        <a:lstStyle/>
        <a:p>
          <a:endParaRPr lang="ru-RU" sz="3200"/>
        </a:p>
      </dgm:t>
    </dgm:pt>
    <dgm:pt modelId="{0A0FCB74-E942-45E4-B727-FF4E303FCB75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6-тарау </a:t>
          </a:r>
          <a:endParaRPr lang="ru-RU" sz="1400" dirty="0"/>
        </a:p>
      </dgm:t>
    </dgm:pt>
    <dgm:pt modelId="{DD339382-5F3F-4A94-AD1C-0BC653FEDCAB}" type="parTrans" cxnId="{F27A8B55-2689-4381-9AF7-088083C99443}">
      <dgm:prSet/>
      <dgm:spPr/>
      <dgm:t>
        <a:bodyPr/>
        <a:lstStyle/>
        <a:p>
          <a:endParaRPr lang="ru-RU" sz="3200"/>
        </a:p>
      </dgm:t>
    </dgm:pt>
    <dgm:pt modelId="{0C1F2FA5-36AF-4DB2-A01E-4E460882A4F1}" type="sibTrans" cxnId="{F27A8B55-2689-4381-9AF7-088083C99443}">
      <dgm:prSet/>
      <dgm:spPr/>
      <dgm:t>
        <a:bodyPr/>
        <a:lstStyle/>
        <a:p>
          <a:endParaRPr lang="ru-RU" sz="3200"/>
        </a:p>
      </dgm:t>
    </dgm:pt>
    <dgm:pt modelId="{720E4CE9-90B4-4E43-BAB2-312D55150CA3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Өнімді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каталогтау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жүйесі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B9C3EA7-A26B-4A1E-A8DD-62470DF12A39}" type="parTrans" cxnId="{82798F74-043D-4B0D-B67A-8926A858CBAE}">
      <dgm:prSet/>
      <dgm:spPr/>
      <dgm:t>
        <a:bodyPr/>
        <a:lstStyle/>
        <a:p>
          <a:endParaRPr lang="ru-RU" sz="3200"/>
        </a:p>
      </dgm:t>
    </dgm:pt>
    <dgm:pt modelId="{66D92646-541D-4EB3-9596-15CF053D1068}" type="sibTrans" cxnId="{82798F74-043D-4B0D-B67A-8926A858CBAE}">
      <dgm:prSet/>
      <dgm:spPr/>
      <dgm:t>
        <a:bodyPr/>
        <a:lstStyle/>
        <a:p>
          <a:endParaRPr lang="ru-RU" sz="3200"/>
        </a:p>
      </dgm:t>
    </dgm:pt>
    <dgm:pt modelId="{0E7CDE56-48AF-4D6A-B3C3-01CB09C10AE9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7-тарау</a:t>
          </a:r>
          <a:endParaRPr lang="ru-RU" sz="1400" dirty="0"/>
        </a:p>
      </dgm:t>
    </dgm:pt>
    <dgm:pt modelId="{9B0BB55E-7229-4C60-B70E-5C8CFFC7BFA5}" type="parTrans" cxnId="{C5B5C7BC-CF6B-49AC-A076-CCE0F068BE15}">
      <dgm:prSet/>
      <dgm:spPr/>
      <dgm:t>
        <a:bodyPr/>
        <a:lstStyle/>
        <a:p>
          <a:endParaRPr lang="ru-RU" sz="3200"/>
        </a:p>
      </dgm:t>
    </dgm:pt>
    <dgm:pt modelId="{8F35E4F4-5E7D-46E0-B140-B3C8423D2E38}" type="sibTrans" cxnId="{C5B5C7BC-CF6B-49AC-A076-CCE0F068BE15}">
      <dgm:prSet/>
      <dgm:spPr/>
      <dgm:t>
        <a:bodyPr/>
        <a:lstStyle/>
        <a:p>
          <a:endParaRPr lang="ru-RU" sz="3200"/>
        </a:p>
      </dgm:t>
    </dgm:pt>
    <dgm:pt modelId="{36241251-84A3-41C9-B213-DE67B02475D0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Қорытынды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және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өтпелі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ережелер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7F0F8F-2868-46E5-8CC0-4E7EC3343370}" type="parTrans" cxnId="{C279D3DD-FF6C-4CFF-84A3-5E28E2996D16}">
      <dgm:prSet/>
      <dgm:spPr/>
      <dgm:t>
        <a:bodyPr/>
        <a:lstStyle/>
        <a:p>
          <a:endParaRPr lang="ru-RU" sz="3200"/>
        </a:p>
      </dgm:t>
    </dgm:pt>
    <dgm:pt modelId="{4D916B8F-82E8-4A83-8AAE-00FD5A3E140E}" type="sibTrans" cxnId="{C279D3DD-FF6C-4CFF-84A3-5E28E2996D16}">
      <dgm:prSet/>
      <dgm:spPr/>
      <dgm:t>
        <a:bodyPr/>
        <a:lstStyle/>
        <a:p>
          <a:endParaRPr lang="ru-RU" sz="3200"/>
        </a:p>
      </dgm:t>
    </dgm:pt>
    <dgm:pt modelId="{AC60E260-1F44-45AB-A6A2-914DA0555F93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8-тарау</a:t>
          </a:r>
          <a:endParaRPr lang="ru-RU" sz="1400" dirty="0"/>
        </a:p>
      </dgm:t>
    </dgm:pt>
    <dgm:pt modelId="{076DC834-ED92-4B1A-83D9-468658E85CAF}" type="parTrans" cxnId="{C95BD197-2B0D-4B58-A762-B7788626C15C}">
      <dgm:prSet/>
      <dgm:spPr/>
      <dgm:t>
        <a:bodyPr/>
        <a:lstStyle/>
        <a:p>
          <a:endParaRPr lang="ru-RU" sz="3200"/>
        </a:p>
      </dgm:t>
    </dgm:pt>
    <dgm:pt modelId="{66955076-C0E6-4080-AFB3-646430B4C088}" type="sibTrans" cxnId="{C95BD197-2B0D-4B58-A762-B7788626C15C}">
      <dgm:prSet/>
      <dgm:spPr/>
      <dgm:t>
        <a:bodyPr/>
        <a:lstStyle/>
        <a:p>
          <a:endParaRPr lang="ru-RU" sz="3200"/>
        </a:p>
      </dgm:t>
    </dgm:pt>
    <dgm:pt modelId="{6BCCF71A-C975-4243-AEDA-00929358D2D1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саласындағы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халықаралық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және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өңірлік</a:t>
          </a:r>
          <a:r>
            <a: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ынтымақтастық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5913BDF-D6F6-4582-8FA7-AA4258D30B79}" type="parTrans" cxnId="{B39A9472-3860-49D6-905D-FE55D34E6432}">
      <dgm:prSet/>
      <dgm:spPr/>
      <dgm:t>
        <a:bodyPr/>
        <a:lstStyle/>
        <a:p>
          <a:endParaRPr lang="ru-RU" sz="3200"/>
        </a:p>
      </dgm:t>
    </dgm:pt>
    <dgm:pt modelId="{BD65EE78-F1F1-495C-8002-F75DBBF64715}" type="sibTrans" cxnId="{B39A9472-3860-49D6-905D-FE55D34E6432}">
      <dgm:prSet/>
      <dgm:spPr/>
      <dgm:t>
        <a:bodyPr/>
        <a:lstStyle/>
        <a:p>
          <a:endParaRPr lang="ru-RU" sz="3200"/>
        </a:p>
      </dgm:t>
    </dgm:pt>
    <dgm:pt modelId="{2EB62AD4-DBED-451E-9DBF-753C98190A83}">
      <dgm:prSet phldrT="[Текст]" custT="1"/>
      <dgm:spPr>
        <a:solidFill>
          <a:schemeClr val="accent1">
            <a:lumMod val="75000"/>
            <a:alpha val="95000"/>
          </a:schemeClr>
        </a:solidFill>
      </dgm:spPr>
      <dgm:t>
        <a:bodyPr/>
        <a:lstStyle/>
        <a:p>
          <a:r>
            <a:rPr lang="ru-RU" sz="1400" b="1" dirty="0" smtClean="0">
              <a:latin typeface="Arial" charset="0"/>
              <a:cs typeface="Arial" charset="0"/>
            </a:rPr>
            <a:t>9-тарау</a:t>
          </a:r>
          <a:endParaRPr lang="ru-RU" sz="1400" dirty="0"/>
        </a:p>
      </dgm:t>
    </dgm:pt>
    <dgm:pt modelId="{FA9A521A-EB73-4406-AC6F-0757629BC323}" type="parTrans" cxnId="{24DE2DBE-D320-4BD8-8C69-A90FB61040B7}">
      <dgm:prSet/>
      <dgm:spPr/>
      <dgm:t>
        <a:bodyPr/>
        <a:lstStyle/>
        <a:p>
          <a:endParaRPr lang="ru-RU" sz="3200"/>
        </a:p>
      </dgm:t>
    </dgm:pt>
    <dgm:pt modelId="{436848A3-EE86-4A26-BFB2-3727C9F6C3A3}" type="sibTrans" cxnId="{24DE2DBE-D320-4BD8-8C69-A90FB61040B7}">
      <dgm:prSet/>
      <dgm:spPr/>
      <dgm:t>
        <a:bodyPr/>
        <a:lstStyle/>
        <a:p>
          <a:endParaRPr lang="ru-RU" sz="3200"/>
        </a:p>
      </dgm:t>
    </dgm:pt>
    <dgm:pt modelId="{D3D46D2D-3B8A-497C-8052-09D9132A2C0D}" type="pres">
      <dgm:prSet presAssocID="{46CDD5D9-BFDA-48D7-80AC-701E6DA389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9A5B5-3CA9-4AF0-AB65-E151502553EA}" type="pres">
      <dgm:prSet presAssocID="{AA5BD0A4-2730-40AE-A68C-5F08CB4A312B}" presName="linNode" presStyleCnt="0"/>
      <dgm:spPr/>
    </dgm:pt>
    <dgm:pt modelId="{BF96F201-481B-415F-8BD5-E9E4C153BD0A}" type="pres">
      <dgm:prSet presAssocID="{AA5BD0A4-2730-40AE-A68C-5F08CB4A312B}" presName="parentText" presStyleLbl="node1" presStyleIdx="0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555A1-51C2-4F93-AF62-5EF422DA3EA9}" type="pres">
      <dgm:prSet presAssocID="{AA5BD0A4-2730-40AE-A68C-5F08CB4A312B}" presName="descendantText" presStyleLbl="alignAccFollowNode1" presStyleIdx="0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22D36-43FB-4909-9230-38CD3DA28281}" type="pres">
      <dgm:prSet presAssocID="{63ACBF09-8E22-4D15-9430-25D19439322B}" presName="sp" presStyleCnt="0"/>
      <dgm:spPr/>
    </dgm:pt>
    <dgm:pt modelId="{EE796C78-E369-4563-995C-FA85A8CD9338}" type="pres">
      <dgm:prSet presAssocID="{534060D4-69E1-4C30-BED1-92B23B996807}" presName="linNode" presStyleCnt="0"/>
      <dgm:spPr/>
    </dgm:pt>
    <dgm:pt modelId="{17DDC944-B9D5-46F3-9093-B8E5C8912495}" type="pres">
      <dgm:prSet presAssocID="{534060D4-69E1-4C30-BED1-92B23B996807}" presName="parentText" presStyleLbl="node1" presStyleIdx="1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6DD5E-7C40-4EAA-A21D-A2B78348CD06}" type="pres">
      <dgm:prSet presAssocID="{534060D4-69E1-4C30-BED1-92B23B996807}" presName="descendantText" presStyleLbl="alignAccFollowNode1" presStyleIdx="1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7843D-CE68-4C31-B8C4-AE63563E6227}" type="pres">
      <dgm:prSet presAssocID="{4B8EBF21-3DE8-4043-956F-CF18FEC5E412}" presName="sp" presStyleCnt="0"/>
      <dgm:spPr/>
    </dgm:pt>
    <dgm:pt modelId="{136A7194-894A-468E-A490-BA6F1E674A2A}" type="pres">
      <dgm:prSet presAssocID="{169312F3-782D-4E08-B637-90C79D1C4EF8}" presName="linNode" presStyleCnt="0"/>
      <dgm:spPr/>
    </dgm:pt>
    <dgm:pt modelId="{3B62BBC7-2614-4089-81AA-678F1C37506D}" type="pres">
      <dgm:prSet presAssocID="{169312F3-782D-4E08-B637-90C79D1C4EF8}" presName="parentText" presStyleLbl="node1" presStyleIdx="2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19081-3ED1-4A14-B138-31702EDE1293}" type="pres">
      <dgm:prSet presAssocID="{169312F3-782D-4E08-B637-90C79D1C4EF8}" presName="descendantText" presStyleLbl="alignAccFollowNode1" presStyleIdx="2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F24AA-A93A-4D64-819E-A48CBCFF0EC3}" type="pres">
      <dgm:prSet presAssocID="{08B28F2D-D173-4DF5-9BBA-130A639A9894}" presName="sp" presStyleCnt="0"/>
      <dgm:spPr/>
    </dgm:pt>
    <dgm:pt modelId="{B472066A-4A0A-4AFB-9715-431D8180EE18}" type="pres">
      <dgm:prSet presAssocID="{6CF7AEDD-53CE-40AA-BB80-0182A1A904B2}" presName="linNode" presStyleCnt="0"/>
      <dgm:spPr/>
    </dgm:pt>
    <dgm:pt modelId="{D9BE9653-D9F0-44C5-A5AD-BC7E62E3392A}" type="pres">
      <dgm:prSet presAssocID="{6CF7AEDD-53CE-40AA-BB80-0182A1A904B2}" presName="parentText" presStyleLbl="node1" presStyleIdx="3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D4EAE-6678-4843-8373-77BA3B7F2036}" type="pres">
      <dgm:prSet presAssocID="{6CF7AEDD-53CE-40AA-BB80-0182A1A904B2}" presName="descendantText" presStyleLbl="alignAccFollowNode1" presStyleIdx="3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BA0A6-878F-4A12-8AB9-5518B87A3D89}" type="pres">
      <dgm:prSet presAssocID="{74473DE9-5021-4FA4-B74A-3BBCE694A096}" presName="sp" presStyleCnt="0"/>
      <dgm:spPr/>
    </dgm:pt>
    <dgm:pt modelId="{99FA3F7A-3D35-4962-8EB1-62BC4D092EC4}" type="pres">
      <dgm:prSet presAssocID="{529DDE82-84B2-4DF6-9C53-DB761D5FF6A4}" presName="linNode" presStyleCnt="0"/>
      <dgm:spPr/>
    </dgm:pt>
    <dgm:pt modelId="{9510B2E2-9A90-43AA-8BFB-B60BB8D56B22}" type="pres">
      <dgm:prSet presAssocID="{529DDE82-84B2-4DF6-9C53-DB761D5FF6A4}" presName="parentText" presStyleLbl="node1" presStyleIdx="4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BCC9A-2D01-4247-8681-5ACF91BEC851}" type="pres">
      <dgm:prSet presAssocID="{529DDE82-84B2-4DF6-9C53-DB761D5FF6A4}" presName="descendantText" presStyleLbl="alignAccFollowNode1" presStyleIdx="4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D78FB-FA72-418B-8307-9219EDE3E9DB}" type="pres">
      <dgm:prSet presAssocID="{A2365F6F-D487-4426-A3E3-2982C30CA048}" presName="sp" presStyleCnt="0"/>
      <dgm:spPr/>
    </dgm:pt>
    <dgm:pt modelId="{B6813B32-FE7F-4E9B-A784-C79B6C3FDB5A}" type="pres">
      <dgm:prSet presAssocID="{0A0FCB74-E942-45E4-B727-FF4E303FCB75}" presName="linNode" presStyleCnt="0"/>
      <dgm:spPr/>
    </dgm:pt>
    <dgm:pt modelId="{E3EC78FD-532B-4502-80FE-BA2279139B2D}" type="pres">
      <dgm:prSet presAssocID="{0A0FCB74-E942-45E4-B727-FF4E303FCB75}" presName="parentText" presStyleLbl="node1" presStyleIdx="5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8FA6D-0138-4233-B123-E8ECBBB6CDDD}" type="pres">
      <dgm:prSet presAssocID="{0A0FCB74-E942-45E4-B727-FF4E303FCB75}" presName="descendantText" presStyleLbl="alignAccFollowNode1" presStyleIdx="5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D3B99-1C68-43D1-AA6C-5A169E7728B8}" type="pres">
      <dgm:prSet presAssocID="{0C1F2FA5-36AF-4DB2-A01E-4E460882A4F1}" presName="sp" presStyleCnt="0"/>
      <dgm:spPr/>
    </dgm:pt>
    <dgm:pt modelId="{FC148AB8-00C8-47F1-B71B-4488EB811E1C}" type="pres">
      <dgm:prSet presAssocID="{0E7CDE56-48AF-4D6A-B3C3-01CB09C10AE9}" presName="linNode" presStyleCnt="0"/>
      <dgm:spPr/>
    </dgm:pt>
    <dgm:pt modelId="{D55F34C8-7582-4144-B95F-E6102B7A001F}" type="pres">
      <dgm:prSet presAssocID="{0E7CDE56-48AF-4D6A-B3C3-01CB09C10AE9}" presName="parentText" presStyleLbl="node1" presStyleIdx="6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33BC6-D3F1-46C2-87D7-5D50F810DF27}" type="pres">
      <dgm:prSet presAssocID="{0E7CDE56-48AF-4D6A-B3C3-01CB09C10AE9}" presName="descendantText" presStyleLbl="alignAccFollowNode1" presStyleIdx="6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324B-0D1F-4C24-94CC-69D7D7D8E720}" type="pres">
      <dgm:prSet presAssocID="{8F35E4F4-5E7D-46E0-B140-B3C8423D2E38}" presName="sp" presStyleCnt="0"/>
      <dgm:spPr/>
    </dgm:pt>
    <dgm:pt modelId="{57E13A49-E3BF-44D9-B950-204CB5D5E9DB}" type="pres">
      <dgm:prSet presAssocID="{AC60E260-1F44-45AB-A6A2-914DA0555F93}" presName="linNode" presStyleCnt="0"/>
      <dgm:spPr/>
    </dgm:pt>
    <dgm:pt modelId="{D66C5506-C6A0-41E9-8087-19585EB5A8A2}" type="pres">
      <dgm:prSet presAssocID="{AC60E260-1F44-45AB-A6A2-914DA0555F93}" presName="parentText" presStyleLbl="node1" presStyleIdx="7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8F125-E171-480C-81C8-5251EEC28B37}" type="pres">
      <dgm:prSet presAssocID="{AC60E260-1F44-45AB-A6A2-914DA0555F93}" presName="descendantText" presStyleLbl="alignAccFollowNode1" presStyleIdx="7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3B716-4606-4498-B438-BF815BF453D5}" type="pres">
      <dgm:prSet presAssocID="{66955076-C0E6-4080-AFB3-646430B4C088}" presName="sp" presStyleCnt="0"/>
      <dgm:spPr/>
    </dgm:pt>
    <dgm:pt modelId="{72495D5D-F256-4872-A831-8C6FBCBA7478}" type="pres">
      <dgm:prSet presAssocID="{2EB62AD4-DBED-451E-9DBF-753C98190A83}" presName="linNode" presStyleCnt="0"/>
      <dgm:spPr/>
    </dgm:pt>
    <dgm:pt modelId="{8F262EBB-F62B-4566-B693-CD0EDC8A4ED3}" type="pres">
      <dgm:prSet presAssocID="{2EB62AD4-DBED-451E-9DBF-753C98190A83}" presName="parentText" presStyleLbl="node1" presStyleIdx="8" presStyleCnt="9" custScaleX="39816" custLinFactNeighborX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A339B-E6F4-456F-8E38-98A1943197AD}" type="pres">
      <dgm:prSet presAssocID="{2EB62AD4-DBED-451E-9DBF-753C98190A83}" presName="descendantText" presStyleLbl="alignAccFollowNode1" presStyleIdx="8" presStyleCnt="9" custScaleX="137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B03C2-7D02-4F21-BF5B-EB74FBFCE91E}" type="presOf" srcId="{3B6AE551-A74D-40BA-B8E9-9F2415851651}" destId="{94A33BC6-D3F1-46C2-87D7-5D50F810DF27}" srcOrd="0" destOrd="0" presId="urn:microsoft.com/office/officeart/2005/8/layout/vList5"/>
    <dgm:cxn modelId="{06604CDF-1739-4873-8867-194E48672BC4}" srcId="{46CDD5D9-BFDA-48D7-80AC-701E6DA3895C}" destId="{169312F3-782D-4E08-B637-90C79D1C4EF8}" srcOrd="2" destOrd="0" parTransId="{7A513537-2D7C-4AD6-882F-9CF1DF77F76F}" sibTransId="{08B28F2D-D173-4DF5-9BBA-130A639A9894}"/>
    <dgm:cxn modelId="{50FE649C-BDEA-4759-B6C4-153EA32E65E8}" type="presOf" srcId="{720E4CE9-90B4-4E43-BAB2-312D55150CA3}" destId="{3778FA6D-0138-4233-B123-E8ECBBB6CDDD}" srcOrd="0" destOrd="0" presId="urn:microsoft.com/office/officeart/2005/8/layout/vList5"/>
    <dgm:cxn modelId="{72D01BA4-C913-4EB7-A51B-59AD6CC58596}" type="presOf" srcId="{2EB62AD4-DBED-451E-9DBF-753C98190A83}" destId="{8F262EBB-F62B-4566-B693-CD0EDC8A4ED3}" srcOrd="0" destOrd="0" presId="urn:microsoft.com/office/officeart/2005/8/layout/vList5"/>
    <dgm:cxn modelId="{5B826B36-0815-44A4-A6AC-15D471BD79B4}" type="presOf" srcId="{529DDE82-84B2-4DF6-9C53-DB761D5FF6A4}" destId="{9510B2E2-9A90-43AA-8BFB-B60BB8D56B22}" srcOrd="0" destOrd="0" presId="urn:microsoft.com/office/officeart/2005/8/layout/vList5"/>
    <dgm:cxn modelId="{24DE2DBE-D320-4BD8-8C69-A90FB61040B7}" srcId="{46CDD5D9-BFDA-48D7-80AC-701E6DA3895C}" destId="{2EB62AD4-DBED-451E-9DBF-753C98190A83}" srcOrd="8" destOrd="0" parTransId="{FA9A521A-EB73-4406-AC6F-0757629BC323}" sibTransId="{436848A3-EE86-4A26-BFB2-3727C9F6C3A3}"/>
    <dgm:cxn modelId="{F27A8B55-2689-4381-9AF7-088083C99443}" srcId="{46CDD5D9-BFDA-48D7-80AC-701E6DA3895C}" destId="{0A0FCB74-E942-45E4-B727-FF4E303FCB75}" srcOrd="5" destOrd="0" parTransId="{DD339382-5F3F-4A94-AD1C-0BC653FEDCAB}" sibTransId="{0C1F2FA5-36AF-4DB2-A01E-4E460882A4F1}"/>
    <dgm:cxn modelId="{63B5A1FF-1892-4849-B780-4BAC246A9063}" type="presOf" srcId="{76260E7A-F194-41D2-B4AD-09DCA3899952}" destId="{27419081-3ED1-4A14-B138-31702EDE1293}" srcOrd="0" destOrd="0" presId="urn:microsoft.com/office/officeart/2005/8/layout/vList5"/>
    <dgm:cxn modelId="{E4A6F25C-19A5-4172-A4E2-5EF08E2C80B9}" type="presOf" srcId="{6BCCF71A-C975-4243-AEDA-00929358D2D1}" destId="{8098F125-E171-480C-81C8-5251EEC28B37}" srcOrd="0" destOrd="0" presId="urn:microsoft.com/office/officeart/2005/8/layout/vList5"/>
    <dgm:cxn modelId="{3CC45DC9-83C1-4C2D-9917-D81B9F514D26}" srcId="{46CDD5D9-BFDA-48D7-80AC-701E6DA3895C}" destId="{AA5BD0A4-2730-40AE-A68C-5F08CB4A312B}" srcOrd="0" destOrd="0" parTransId="{29E74C6A-B73F-45EE-9DF6-03C4CE46016F}" sibTransId="{63ACBF09-8E22-4D15-9430-25D19439322B}"/>
    <dgm:cxn modelId="{7AA94927-52CD-411D-B54C-DE60AF131023}" type="presOf" srcId="{0E7CDE56-48AF-4D6A-B3C3-01CB09C10AE9}" destId="{D55F34C8-7582-4144-B95F-E6102B7A001F}" srcOrd="0" destOrd="0" presId="urn:microsoft.com/office/officeart/2005/8/layout/vList5"/>
    <dgm:cxn modelId="{91D850F9-B47B-4C9F-8227-0D8513BA3B0C}" srcId="{0E7CDE56-48AF-4D6A-B3C3-01CB09C10AE9}" destId="{3B6AE551-A74D-40BA-B8E9-9F2415851651}" srcOrd="0" destOrd="0" parTransId="{4FAA1C12-1CE4-48D0-A62F-693A709EB3BB}" sibTransId="{3A0EB772-C62F-4B17-8153-E740783AE9BD}"/>
    <dgm:cxn modelId="{C95BD197-2B0D-4B58-A762-B7788626C15C}" srcId="{46CDD5D9-BFDA-48D7-80AC-701E6DA3895C}" destId="{AC60E260-1F44-45AB-A6A2-914DA0555F93}" srcOrd="7" destOrd="0" parTransId="{076DC834-ED92-4B1A-83D9-468658E85CAF}" sibTransId="{66955076-C0E6-4080-AFB3-646430B4C088}"/>
    <dgm:cxn modelId="{C0E9584A-A4C1-4E66-9E88-49B88F086108}" srcId="{529DDE82-84B2-4DF6-9C53-DB761D5FF6A4}" destId="{395DE456-0600-43DC-AE3A-F7FB4E5C516C}" srcOrd="0" destOrd="0" parTransId="{8446F5C6-0919-4365-B16F-19FDFAE046AF}" sibTransId="{A1A4705C-1A57-43DC-ADEA-F7BE12A5013E}"/>
    <dgm:cxn modelId="{C279D3DD-FF6C-4CFF-84A3-5E28E2996D16}" srcId="{2EB62AD4-DBED-451E-9DBF-753C98190A83}" destId="{36241251-84A3-41C9-B213-DE67B02475D0}" srcOrd="0" destOrd="0" parTransId="{E77F0F8F-2868-46E5-8CC0-4E7EC3343370}" sibTransId="{4D916B8F-82E8-4A83-8AAE-00FD5A3E140E}"/>
    <dgm:cxn modelId="{EBF83CBD-49B1-4D64-8E63-EE3B50FA7F4E}" srcId="{6CF7AEDD-53CE-40AA-BB80-0182A1A904B2}" destId="{C2E74F7D-5622-4B89-815F-5EB80D0B647D}" srcOrd="0" destOrd="0" parTransId="{239BA1A2-561C-45F0-BC92-8AD366EB8FBC}" sibTransId="{2C81EF31-E7E3-45CF-A14B-1983E025BB6D}"/>
    <dgm:cxn modelId="{82798F74-043D-4B0D-B67A-8926A858CBAE}" srcId="{0A0FCB74-E942-45E4-B727-FF4E303FCB75}" destId="{720E4CE9-90B4-4E43-BAB2-312D55150CA3}" srcOrd="0" destOrd="0" parTransId="{7B9C3EA7-A26B-4A1E-A8DD-62470DF12A39}" sibTransId="{66D92646-541D-4EB3-9596-15CF053D1068}"/>
    <dgm:cxn modelId="{EAD06A40-012D-489D-BFC6-549D6E586FA8}" srcId="{169312F3-782D-4E08-B637-90C79D1C4EF8}" destId="{76260E7A-F194-41D2-B4AD-09DCA3899952}" srcOrd="0" destOrd="0" parTransId="{C2C08705-EF98-4F36-9E4F-E014594B941A}" sibTransId="{BFEF31D8-0222-4D64-B205-435D9A961362}"/>
    <dgm:cxn modelId="{6F7ACDE2-BB0D-4207-9868-67819F58EADC}" type="presOf" srcId="{36241251-84A3-41C9-B213-DE67B02475D0}" destId="{FA5A339B-E6F4-456F-8E38-98A1943197AD}" srcOrd="0" destOrd="0" presId="urn:microsoft.com/office/officeart/2005/8/layout/vList5"/>
    <dgm:cxn modelId="{3A1C7D6E-5A94-44BE-8EDA-FB65EB979F7B}" srcId="{46CDD5D9-BFDA-48D7-80AC-701E6DA3895C}" destId="{529DDE82-84B2-4DF6-9C53-DB761D5FF6A4}" srcOrd="4" destOrd="0" parTransId="{A1E3277D-EF46-4391-837D-FAC683FD48BD}" sibTransId="{A2365F6F-D487-4426-A3E3-2982C30CA048}"/>
    <dgm:cxn modelId="{37160BCF-1497-42B9-AE1E-2C273EEEC10E}" type="presOf" srcId="{0A0FCB74-E942-45E4-B727-FF4E303FCB75}" destId="{E3EC78FD-532B-4502-80FE-BA2279139B2D}" srcOrd="0" destOrd="0" presId="urn:microsoft.com/office/officeart/2005/8/layout/vList5"/>
    <dgm:cxn modelId="{B1153695-68CC-485D-9A8E-F700CBBAC645}" type="presOf" srcId="{AA5BD0A4-2730-40AE-A68C-5F08CB4A312B}" destId="{BF96F201-481B-415F-8BD5-E9E4C153BD0A}" srcOrd="0" destOrd="0" presId="urn:microsoft.com/office/officeart/2005/8/layout/vList5"/>
    <dgm:cxn modelId="{AA442C92-B38E-453B-B2E1-35079C602F4E}" type="presOf" srcId="{EF0DB646-BDAB-4439-9FF2-DD50482CC65F}" destId="{5426DD5E-7C40-4EAA-A21D-A2B78348CD06}" srcOrd="0" destOrd="0" presId="urn:microsoft.com/office/officeart/2005/8/layout/vList5"/>
    <dgm:cxn modelId="{64DC082D-B72A-4969-B818-A9AE8D6DF501}" type="presOf" srcId="{534060D4-69E1-4C30-BED1-92B23B996807}" destId="{17DDC944-B9D5-46F3-9093-B8E5C8912495}" srcOrd="0" destOrd="0" presId="urn:microsoft.com/office/officeart/2005/8/layout/vList5"/>
    <dgm:cxn modelId="{B39A9472-3860-49D6-905D-FE55D34E6432}" srcId="{AC60E260-1F44-45AB-A6A2-914DA0555F93}" destId="{6BCCF71A-C975-4243-AEDA-00929358D2D1}" srcOrd="0" destOrd="0" parTransId="{65913BDF-D6F6-4582-8FA7-AA4258D30B79}" sibTransId="{BD65EE78-F1F1-495C-8002-F75DBBF64715}"/>
    <dgm:cxn modelId="{6064501A-F7D5-4F54-831F-235D1767B3A9}" type="presOf" srcId="{694D2EDE-07C6-4799-84CC-677FDAECDED9}" destId="{42B555A1-51C2-4F93-AF62-5EF422DA3EA9}" srcOrd="0" destOrd="0" presId="urn:microsoft.com/office/officeart/2005/8/layout/vList5"/>
    <dgm:cxn modelId="{619FACDE-CC2B-4A74-A7A1-4BDCCBDACED7}" srcId="{46CDD5D9-BFDA-48D7-80AC-701E6DA3895C}" destId="{6CF7AEDD-53CE-40AA-BB80-0182A1A904B2}" srcOrd="3" destOrd="0" parTransId="{C0DE2E85-E1C5-4F94-A26E-435AF9B79D65}" sibTransId="{74473DE9-5021-4FA4-B74A-3BBCE694A096}"/>
    <dgm:cxn modelId="{AD4C8ED3-7DEF-4309-8456-72E6A5325CF7}" type="presOf" srcId="{46CDD5D9-BFDA-48D7-80AC-701E6DA3895C}" destId="{D3D46D2D-3B8A-497C-8052-09D9132A2C0D}" srcOrd="0" destOrd="0" presId="urn:microsoft.com/office/officeart/2005/8/layout/vList5"/>
    <dgm:cxn modelId="{7E3ADE4A-165C-4E75-947D-E44AF5E688A4}" srcId="{534060D4-69E1-4C30-BED1-92B23B996807}" destId="{EF0DB646-BDAB-4439-9FF2-DD50482CC65F}" srcOrd="0" destOrd="0" parTransId="{C4ADE393-4837-46AB-AFF0-3598CFCA778F}" sibTransId="{879A4F60-7939-4A50-B17C-33ADF772AC87}"/>
    <dgm:cxn modelId="{40A65F3B-991C-47CC-91F4-A099134284A6}" type="presOf" srcId="{169312F3-782D-4E08-B637-90C79D1C4EF8}" destId="{3B62BBC7-2614-4089-81AA-678F1C37506D}" srcOrd="0" destOrd="0" presId="urn:microsoft.com/office/officeart/2005/8/layout/vList5"/>
    <dgm:cxn modelId="{C5B5C7BC-CF6B-49AC-A076-CCE0F068BE15}" srcId="{46CDD5D9-BFDA-48D7-80AC-701E6DA3895C}" destId="{0E7CDE56-48AF-4D6A-B3C3-01CB09C10AE9}" srcOrd="6" destOrd="0" parTransId="{9B0BB55E-7229-4C60-B70E-5C8CFFC7BFA5}" sibTransId="{8F35E4F4-5E7D-46E0-B140-B3C8423D2E38}"/>
    <dgm:cxn modelId="{AE5C19BE-F278-4B16-9C60-6BDB3E786BA3}" type="presOf" srcId="{395DE456-0600-43DC-AE3A-F7FB4E5C516C}" destId="{A0FBCC9A-2D01-4247-8681-5ACF91BEC851}" srcOrd="0" destOrd="0" presId="urn:microsoft.com/office/officeart/2005/8/layout/vList5"/>
    <dgm:cxn modelId="{01EBC0CA-3D3E-42C8-B8C9-3C3B830B1EE9}" type="presOf" srcId="{C2E74F7D-5622-4B89-815F-5EB80D0B647D}" destId="{CF3D4EAE-6678-4843-8373-77BA3B7F2036}" srcOrd="0" destOrd="0" presId="urn:microsoft.com/office/officeart/2005/8/layout/vList5"/>
    <dgm:cxn modelId="{D7E08DF1-2C2F-4A89-9ACC-3F5291D15560}" type="presOf" srcId="{6CF7AEDD-53CE-40AA-BB80-0182A1A904B2}" destId="{D9BE9653-D9F0-44C5-A5AD-BC7E62E3392A}" srcOrd="0" destOrd="0" presId="urn:microsoft.com/office/officeart/2005/8/layout/vList5"/>
    <dgm:cxn modelId="{D4D3F99B-1783-4701-81F4-A720E3F798E6}" type="presOf" srcId="{AC60E260-1F44-45AB-A6A2-914DA0555F93}" destId="{D66C5506-C6A0-41E9-8087-19585EB5A8A2}" srcOrd="0" destOrd="0" presId="urn:microsoft.com/office/officeart/2005/8/layout/vList5"/>
    <dgm:cxn modelId="{A9BDA4F1-9301-46B9-AAE3-F07C9323C793}" srcId="{46CDD5D9-BFDA-48D7-80AC-701E6DA3895C}" destId="{534060D4-69E1-4C30-BED1-92B23B996807}" srcOrd="1" destOrd="0" parTransId="{6FA1A9D0-AFE6-416C-B071-C65936BFBE5B}" sibTransId="{4B8EBF21-3DE8-4043-956F-CF18FEC5E412}"/>
    <dgm:cxn modelId="{02CBE114-6217-4DAA-A724-29422EFE7C5F}" srcId="{AA5BD0A4-2730-40AE-A68C-5F08CB4A312B}" destId="{694D2EDE-07C6-4799-84CC-677FDAECDED9}" srcOrd="0" destOrd="0" parTransId="{C6F89B8C-31B2-4ACE-BC53-05D422483684}" sibTransId="{2A0CC477-2AAC-4ABB-AC6F-534A3D325889}"/>
    <dgm:cxn modelId="{3CB4927A-4C2E-4E13-8FD0-2713506E10FB}" type="presParOf" srcId="{D3D46D2D-3B8A-497C-8052-09D9132A2C0D}" destId="{C459A5B5-3CA9-4AF0-AB65-E151502553EA}" srcOrd="0" destOrd="0" presId="urn:microsoft.com/office/officeart/2005/8/layout/vList5"/>
    <dgm:cxn modelId="{0EAE83D6-AF28-492A-BD1E-EA3ED25AC755}" type="presParOf" srcId="{C459A5B5-3CA9-4AF0-AB65-E151502553EA}" destId="{BF96F201-481B-415F-8BD5-E9E4C153BD0A}" srcOrd="0" destOrd="0" presId="urn:microsoft.com/office/officeart/2005/8/layout/vList5"/>
    <dgm:cxn modelId="{7810834A-5AB1-4896-A07C-FCBD570A22E5}" type="presParOf" srcId="{C459A5B5-3CA9-4AF0-AB65-E151502553EA}" destId="{42B555A1-51C2-4F93-AF62-5EF422DA3EA9}" srcOrd="1" destOrd="0" presId="urn:microsoft.com/office/officeart/2005/8/layout/vList5"/>
    <dgm:cxn modelId="{0FBC593F-DF1C-4494-9FFD-3B4200CD4E01}" type="presParOf" srcId="{D3D46D2D-3B8A-497C-8052-09D9132A2C0D}" destId="{A4822D36-43FB-4909-9230-38CD3DA28281}" srcOrd="1" destOrd="0" presId="urn:microsoft.com/office/officeart/2005/8/layout/vList5"/>
    <dgm:cxn modelId="{969643F9-E6FB-429A-97E0-9D2B42EB833F}" type="presParOf" srcId="{D3D46D2D-3B8A-497C-8052-09D9132A2C0D}" destId="{EE796C78-E369-4563-995C-FA85A8CD9338}" srcOrd="2" destOrd="0" presId="urn:microsoft.com/office/officeart/2005/8/layout/vList5"/>
    <dgm:cxn modelId="{BBCD8CD8-39D2-45F1-AAED-D1693BFAA401}" type="presParOf" srcId="{EE796C78-E369-4563-995C-FA85A8CD9338}" destId="{17DDC944-B9D5-46F3-9093-B8E5C8912495}" srcOrd="0" destOrd="0" presId="urn:microsoft.com/office/officeart/2005/8/layout/vList5"/>
    <dgm:cxn modelId="{DC744141-C82E-4408-948B-7EBAB5334DB6}" type="presParOf" srcId="{EE796C78-E369-4563-995C-FA85A8CD9338}" destId="{5426DD5E-7C40-4EAA-A21D-A2B78348CD06}" srcOrd="1" destOrd="0" presId="urn:microsoft.com/office/officeart/2005/8/layout/vList5"/>
    <dgm:cxn modelId="{3E2D97C9-4AE7-4137-9863-E0487BA70173}" type="presParOf" srcId="{D3D46D2D-3B8A-497C-8052-09D9132A2C0D}" destId="{3EB7843D-CE68-4C31-B8C4-AE63563E6227}" srcOrd="3" destOrd="0" presId="urn:microsoft.com/office/officeart/2005/8/layout/vList5"/>
    <dgm:cxn modelId="{C4BC7292-02FD-4BE2-AFC3-AC7251A4156B}" type="presParOf" srcId="{D3D46D2D-3B8A-497C-8052-09D9132A2C0D}" destId="{136A7194-894A-468E-A490-BA6F1E674A2A}" srcOrd="4" destOrd="0" presId="urn:microsoft.com/office/officeart/2005/8/layout/vList5"/>
    <dgm:cxn modelId="{B17345E8-BA8C-4131-A03F-2B67DDA23451}" type="presParOf" srcId="{136A7194-894A-468E-A490-BA6F1E674A2A}" destId="{3B62BBC7-2614-4089-81AA-678F1C37506D}" srcOrd="0" destOrd="0" presId="urn:microsoft.com/office/officeart/2005/8/layout/vList5"/>
    <dgm:cxn modelId="{33B6AF34-20DC-4EA5-9743-64704651BEF9}" type="presParOf" srcId="{136A7194-894A-468E-A490-BA6F1E674A2A}" destId="{27419081-3ED1-4A14-B138-31702EDE1293}" srcOrd="1" destOrd="0" presId="urn:microsoft.com/office/officeart/2005/8/layout/vList5"/>
    <dgm:cxn modelId="{31B035C6-FD7A-43BA-AC34-A71EECACF948}" type="presParOf" srcId="{D3D46D2D-3B8A-497C-8052-09D9132A2C0D}" destId="{FF7F24AA-A93A-4D64-819E-A48CBCFF0EC3}" srcOrd="5" destOrd="0" presId="urn:microsoft.com/office/officeart/2005/8/layout/vList5"/>
    <dgm:cxn modelId="{920EFDD0-19F2-4776-829C-540FFC686753}" type="presParOf" srcId="{D3D46D2D-3B8A-497C-8052-09D9132A2C0D}" destId="{B472066A-4A0A-4AFB-9715-431D8180EE18}" srcOrd="6" destOrd="0" presId="urn:microsoft.com/office/officeart/2005/8/layout/vList5"/>
    <dgm:cxn modelId="{707B4E01-3102-416F-ACAF-179FD4A00913}" type="presParOf" srcId="{B472066A-4A0A-4AFB-9715-431D8180EE18}" destId="{D9BE9653-D9F0-44C5-A5AD-BC7E62E3392A}" srcOrd="0" destOrd="0" presId="urn:microsoft.com/office/officeart/2005/8/layout/vList5"/>
    <dgm:cxn modelId="{26DD42CB-EA2D-486B-9917-960E99F0932B}" type="presParOf" srcId="{B472066A-4A0A-4AFB-9715-431D8180EE18}" destId="{CF3D4EAE-6678-4843-8373-77BA3B7F2036}" srcOrd="1" destOrd="0" presId="urn:microsoft.com/office/officeart/2005/8/layout/vList5"/>
    <dgm:cxn modelId="{CA56F37E-9543-460F-AB5A-642F24105597}" type="presParOf" srcId="{D3D46D2D-3B8A-497C-8052-09D9132A2C0D}" destId="{C6EBA0A6-878F-4A12-8AB9-5518B87A3D89}" srcOrd="7" destOrd="0" presId="urn:microsoft.com/office/officeart/2005/8/layout/vList5"/>
    <dgm:cxn modelId="{188B96C1-AB2D-4FB1-9B2B-B3F993B2ACE5}" type="presParOf" srcId="{D3D46D2D-3B8A-497C-8052-09D9132A2C0D}" destId="{99FA3F7A-3D35-4962-8EB1-62BC4D092EC4}" srcOrd="8" destOrd="0" presId="urn:microsoft.com/office/officeart/2005/8/layout/vList5"/>
    <dgm:cxn modelId="{DFD83359-4069-4282-8E5B-22F7CFD54A18}" type="presParOf" srcId="{99FA3F7A-3D35-4962-8EB1-62BC4D092EC4}" destId="{9510B2E2-9A90-43AA-8BFB-B60BB8D56B22}" srcOrd="0" destOrd="0" presId="urn:microsoft.com/office/officeart/2005/8/layout/vList5"/>
    <dgm:cxn modelId="{D1CF9E5C-91DD-4AB3-88B5-A1EE10674C98}" type="presParOf" srcId="{99FA3F7A-3D35-4962-8EB1-62BC4D092EC4}" destId="{A0FBCC9A-2D01-4247-8681-5ACF91BEC851}" srcOrd="1" destOrd="0" presId="urn:microsoft.com/office/officeart/2005/8/layout/vList5"/>
    <dgm:cxn modelId="{41E22320-53BA-4958-8939-DBF21D9433FA}" type="presParOf" srcId="{D3D46D2D-3B8A-497C-8052-09D9132A2C0D}" destId="{09CD78FB-FA72-418B-8307-9219EDE3E9DB}" srcOrd="9" destOrd="0" presId="urn:microsoft.com/office/officeart/2005/8/layout/vList5"/>
    <dgm:cxn modelId="{7B33FA09-2F95-4871-BE14-A5B77F4EA041}" type="presParOf" srcId="{D3D46D2D-3B8A-497C-8052-09D9132A2C0D}" destId="{B6813B32-FE7F-4E9B-A784-C79B6C3FDB5A}" srcOrd="10" destOrd="0" presId="urn:microsoft.com/office/officeart/2005/8/layout/vList5"/>
    <dgm:cxn modelId="{5372EEA6-31A5-4B85-BD77-F4D1A083E479}" type="presParOf" srcId="{B6813B32-FE7F-4E9B-A784-C79B6C3FDB5A}" destId="{E3EC78FD-532B-4502-80FE-BA2279139B2D}" srcOrd="0" destOrd="0" presId="urn:microsoft.com/office/officeart/2005/8/layout/vList5"/>
    <dgm:cxn modelId="{D20F8120-E57E-4E4D-B90D-F7F331FAE02E}" type="presParOf" srcId="{B6813B32-FE7F-4E9B-A784-C79B6C3FDB5A}" destId="{3778FA6D-0138-4233-B123-E8ECBBB6CDDD}" srcOrd="1" destOrd="0" presId="urn:microsoft.com/office/officeart/2005/8/layout/vList5"/>
    <dgm:cxn modelId="{5C4E99E8-C689-48E4-B140-BCF858B38068}" type="presParOf" srcId="{D3D46D2D-3B8A-497C-8052-09D9132A2C0D}" destId="{AF4D3B99-1C68-43D1-AA6C-5A169E7728B8}" srcOrd="11" destOrd="0" presId="urn:microsoft.com/office/officeart/2005/8/layout/vList5"/>
    <dgm:cxn modelId="{5135264C-DD59-407A-A7D4-308762D785A2}" type="presParOf" srcId="{D3D46D2D-3B8A-497C-8052-09D9132A2C0D}" destId="{FC148AB8-00C8-47F1-B71B-4488EB811E1C}" srcOrd="12" destOrd="0" presId="urn:microsoft.com/office/officeart/2005/8/layout/vList5"/>
    <dgm:cxn modelId="{05240D2A-58B9-4723-9550-DA8E199DB9DB}" type="presParOf" srcId="{FC148AB8-00C8-47F1-B71B-4488EB811E1C}" destId="{D55F34C8-7582-4144-B95F-E6102B7A001F}" srcOrd="0" destOrd="0" presId="urn:microsoft.com/office/officeart/2005/8/layout/vList5"/>
    <dgm:cxn modelId="{D3520ACD-1F0A-4A88-95D6-532AAD00A2CF}" type="presParOf" srcId="{FC148AB8-00C8-47F1-B71B-4488EB811E1C}" destId="{94A33BC6-D3F1-46C2-87D7-5D50F810DF27}" srcOrd="1" destOrd="0" presId="urn:microsoft.com/office/officeart/2005/8/layout/vList5"/>
    <dgm:cxn modelId="{253C5B7A-698B-4C6B-9BCC-A8B4E602EC95}" type="presParOf" srcId="{D3D46D2D-3B8A-497C-8052-09D9132A2C0D}" destId="{BD3F324B-0D1F-4C24-94CC-69D7D7D8E720}" srcOrd="13" destOrd="0" presId="urn:microsoft.com/office/officeart/2005/8/layout/vList5"/>
    <dgm:cxn modelId="{D31A7808-3975-4010-903E-8F2283D104AC}" type="presParOf" srcId="{D3D46D2D-3B8A-497C-8052-09D9132A2C0D}" destId="{57E13A49-E3BF-44D9-B950-204CB5D5E9DB}" srcOrd="14" destOrd="0" presId="urn:microsoft.com/office/officeart/2005/8/layout/vList5"/>
    <dgm:cxn modelId="{F38A3FBB-153F-4AE5-848C-EC21A9AD0BE9}" type="presParOf" srcId="{57E13A49-E3BF-44D9-B950-204CB5D5E9DB}" destId="{D66C5506-C6A0-41E9-8087-19585EB5A8A2}" srcOrd="0" destOrd="0" presId="urn:microsoft.com/office/officeart/2005/8/layout/vList5"/>
    <dgm:cxn modelId="{8FC759B6-4DE4-4F2E-B93B-22DBE026D8CD}" type="presParOf" srcId="{57E13A49-E3BF-44D9-B950-204CB5D5E9DB}" destId="{8098F125-E171-480C-81C8-5251EEC28B37}" srcOrd="1" destOrd="0" presId="urn:microsoft.com/office/officeart/2005/8/layout/vList5"/>
    <dgm:cxn modelId="{EAE54E52-974E-4F09-A791-E4E36132A631}" type="presParOf" srcId="{D3D46D2D-3B8A-497C-8052-09D9132A2C0D}" destId="{C163B716-4606-4498-B438-BF815BF453D5}" srcOrd="15" destOrd="0" presId="urn:microsoft.com/office/officeart/2005/8/layout/vList5"/>
    <dgm:cxn modelId="{52680F52-3962-4FC4-BB80-82AEC30C20DB}" type="presParOf" srcId="{D3D46D2D-3B8A-497C-8052-09D9132A2C0D}" destId="{72495D5D-F256-4872-A831-8C6FBCBA7478}" srcOrd="16" destOrd="0" presId="urn:microsoft.com/office/officeart/2005/8/layout/vList5"/>
    <dgm:cxn modelId="{79619F83-35E2-4C8C-8EF3-C454722CACFF}" type="presParOf" srcId="{72495D5D-F256-4872-A831-8C6FBCBA7478}" destId="{8F262EBB-F62B-4566-B693-CD0EDC8A4ED3}" srcOrd="0" destOrd="0" presId="urn:microsoft.com/office/officeart/2005/8/layout/vList5"/>
    <dgm:cxn modelId="{7B28721C-DA31-4DD8-9F26-F7EE8C204D52}" type="presParOf" srcId="{72495D5D-F256-4872-A831-8C6FBCBA7478}" destId="{FA5A339B-E6F4-456F-8E38-98A1943197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F7317-EC2D-43D5-99C3-A4040BAABED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1F60A-3FA4-4F65-88FC-0E041A1725AA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ҚР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Үкіметі</a:t>
          </a:r>
          <a:endParaRPr lang="ru-RU" sz="1400" dirty="0"/>
        </a:p>
      </dgm:t>
    </dgm:pt>
    <dgm:pt modelId="{4B572B38-EE2C-4533-AB26-BA6AB8F57CE2}" type="parTrans" cxnId="{55E0424C-2D3D-4F24-9CF2-76CF3003D678}">
      <dgm:prSet/>
      <dgm:spPr/>
      <dgm:t>
        <a:bodyPr/>
        <a:lstStyle/>
        <a:p>
          <a:endParaRPr lang="ru-RU" sz="1400"/>
        </a:p>
      </dgm:t>
    </dgm:pt>
    <dgm:pt modelId="{2403B512-67E3-4D0C-9694-766BCD240268}" type="sibTrans" cxnId="{55E0424C-2D3D-4F24-9CF2-76CF3003D678}">
      <dgm:prSet custT="1"/>
      <dgm:spPr/>
      <dgm:t>
        <a:bodyPr/>
        <a:lstStyle/>
        <a:p>
          <a:endParaRPr lang="ru-RU" sz="1400"/>
        </a:p>
      </dgm:t>
    </dgm:pt>
    <dgm:pt modelId="{62AD4B24-7D4D-4D40-BC6D-348CB9128CEB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Уәкілетті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орган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5A298618-781A-42D7-8501-C7955ABD21EB}" type="parTrans" cxnId="{759F9968-0146-42EE-9218-794F8AC617F9}">
      <dgm:prSet/>
      <dgm:spPr/>
      <dgm:t>
        <a:bodyPr/>
        <a:lstStyle/>
        <a:p>
          <a:endParaRPr lang="ru-RU" sz="1400"/>
        </a:p>
      </dgm:t>
    </dgm:pt>
    <dgm:pt modelId="{51004185-9DD0-4D62-8DCC-7B1951C1CD0B}" type="sibTrans" cxnId="{759F9968-0146-42EE-9218-794F8AC617F9}">
      <dgm:prSet custT="1"/>
      <dgm:spPr/>
      <dgm:t>
        <a:bodyPr/>
        <a:lstStyle/>
        <a:p>
          <a:endParaRPr lang="ru-RU" sz="1400"/>
        </a:p>
      </dgm:t>
    </dgm:pt>
    <dgm:pt modelId="{63A1B44F-696B-4C12-86A5-053C8DB2E916}">
      <dgm:prSet phldrT="[Текст]" custT="1"/>
      <dgm:spPr/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Мемлекеттік органдар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46598850-932F-4ED4-B516-9CFD0A293137}" type="parTrans" cxnId="{D4CE1B33-7537-48F2-81DA-CFF3A24A978E}">
      <dgm:prSet/>
      <dgm:spPr/>
      <dgm:t>
        <a:bodyPr/>
        <a:lstStyle/>
        <a:p>
          <a:endParaRPr lang="ru-RU" sz="1400"/>
        </a:p>
      </dgm:t>
    </dgm:pt>
    <dgm:pt modelId="{92E98321-DF89-4B1F-9467-E14FFFAFB64C}" type="sibTrans" cxnId="{D4CE1B33-7537-48F2-81DA-CFF3A24A978E}">
      <dgm:prSet custT="1"/>
      <dgm:spPr/>
      <dgm:t>
        <a:bodyPr/>
        <a:lstStyle/>
        <a:p>
          <a:endParaRPr lang="ru-RU" sz="1400"/>
        </a:p>
      </dgm:t>
    </dgm:pt>
    <dgm:pt modelId="{D414979F-23E5-4791-90DF-3D978453D2C9}">
      <dgm:prSet phldrT="[Текст]" custT="1"/>
      <dgm:spPr>
        <a:solidFill>
          <a:srgbClr val="FF5757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Ұлттық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стандарттау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органы  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E6071CAD-2619-479E-8620-72EE0A80A3A9}" type="parTrans" cxnId="{159336F9-55F1-4D70-BB0C-A53B8EB03214}">
      <dgm:prSet/>
      <dgm:spPr/>
      <dgm:t>
        <a:bodyPr/>
        <a:lstStyle/>
        <a:p>
          <a:endParaRPr lang="ru-RU" sz="1400"/>
        </a:p>
      </dgm:t>
    </dgm:pt>
    <dgm:pt modelId="{AFB5ACF0-B040-40F3-AC51-115257A27455}" type="sibTrans" cxnId="{159336F9-55F1-4D70-BB0C-A53B8EB03214}">
      <dgm:prSet custT="1"/>
      <dgm:spPr/>
      <dgm:t>
        <a:bodyPr/>
        <a:lstStyle/>
        <a:p>
          <a:endParaRPr lang="ru-RU" sz="1400"/>
        </a:p>
      </dgm:t>
    </dgm:pt>
    <dgm:pt modelId="{2F87C872-4AC6-4F34-83F4-76AEB2E06D8B}">
      <dgm:prSet custT="1"/>
      <dgm:spPr>
        <a:gradFill rotWithShape="0">
          <a:gsLst>
            <a:gs pos="4000">
              <a:srgbClr val="FFF200"/>
            </a:gs>
            <a:gs pos="30000">
              <a:srgbClr val="FF5757">
                <a:lumMod val="68000"/>
                <a:lumOff val="32000"/>
                <a:alpha val="62000"/>
              </a:srgbClr>
            </a:gs>
            <a:gs pos="91000">
              <a:srgbClr val="FF0300"/>
            </a:gs>
            <a:gs pos="92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Стандарттау жөніндегі техничкалық комитеттер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123F8CD0-1E2E-4277-92D5-058BF969A916}" type="parTrans" cxnId="{B05C2233-C3EE-4D8A-A019-DB95A9B54799}">
      <dgm:prSet/>
      <dgm:spPr/>
      <dgm:t>
        <a:bodyPr/>
        <a:lstStyle/>
        <a:p>
          <a:endParaRPr lang="ru-RU" sz="1400"/>
        </a:p>
      </dgm:t>
    </dgm:pt>
    <dgm:pt modelId="{A9E028F6-82BA-4205-8F19-5666051ED351}" type="sibTrans" cxnId="{B05C2233-C3EE-4D8A-A019-DB95A9B54799}">
      <dgm:prSet/>
      <dgm:spPr/>
      <dgm:t>
        <a:bodyPr/>
        <a:lstStyle/>
        <a:p>
          <a:endParaRPr lang="ru-RU" sz="1400"/>
        </a:p>
      </dgm:t>
    </dgm:pt>
    <dgm:pt modelId="{E9E81F70-069E-4CD1-8A1C-A36056E9ED04}" type="pres">
      <dgm:prSet presAssocID="{48CF7317-EC2D-43D5-99C3-A4040BAABE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FD66E-3743-4CCA-AB63-7053A8DF8D44}" type="pres">
      <dgm:prSet presAssocID="{48CF7317-EC2D-43D5-99C3-A4040BAABEDA}" presName="dummyMaxCanvas" presStyleCnt="0">
        <dgm:presLayoutVars/>
      </dgm:prSet>
      <dgm:spPr/>
    </dgm:pt>
    <dgm:pt modelId="{38BF02E3-FC75-4381-9B4A-4333E4F242DA}" type="pres">
      <dgm:prSet presAssocID="{48CF7317-EC2D-43D5-99C3-A4040BAABED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1578A-AC21-479D-97EF-0694D9AF5024}" type="pres">
      <dgm:prSet presAssocID="{48CF7317-EC2D-43D5-99C3-A4040BAABEDA}" presName="FiveNodes_2" presStyleLbl="node1" presStyleIdx="1" presStyleCnt="5" custLinFactNeighborX="-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EC68-296D-4D47-AB96-A98507DF8AF1}" type="pres">
      <dgm:prSet presAssocID="{48CF7317-EC2D-43D5-99C3-A4040BAABEDA}" presName="FiveNodes_3" presStyleLbl="node1" presStyleIdx="2" presStyleCnt="5" custLinFactNeighborX="-5773" custLinFactNeighborY="-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A34C2-89F7-4962-AD0D-F25CF5C098BA}" type="pres">
      <dgm:prSet presAssocID="{48CF7317-EC2D-43D5-99C3-A4040BAABEDA}" presName="FiveNodes_4" presStyleLbl="node1" presStyleIdx="3" presStyleCnt="5" custLinFactNeighborX="-8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1E01D-D2DD-447A-B100-484F89FEA332}" type="pres">
      <dgm:prSet presAssocID="{48CF7317-EC2D-43D5-99C3-A4040BAABEDA}" presName="FiveNodes_5" presStyleLbl="node1" presStyleIdx="4" presStyleCnt="5" custScaleX="110857" custLinFactNeighborX="-11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2FB80-D740-41BA-A316-DE7F8FABBF40}" type="pres">
      <dgm:prSet presAssocID="{48CF7317-EC2D-43D5-99C3-A4040BAABED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22D9-3B81-4C15-8D53-3919CA9D7FDF}" type="pres">
      <dgm:prSet presAssocID="{48CF7317-EC2D-43D5-99C3-A4040BAABEDA}" presName="FiveConn_2-3" presStyleLbl="fgAccFollowNode1" presStyleIdx="1" presStyleCnt="4" custLinFactNeighborX="-6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11FB-33E0-4E32-916E-D33E32EADD89}" type="pres">
      <dgm:prSet presAssocID="{48CF7317-EC2D-43D5-99C3-A4040BAABEDA}" presName="FiveConn_3-4" presStyleLbl="fgAccFollowNode1" presStyleIdx="2" presStyleCnt="4" custLinFactX="-12867" custLinFactNeighborX="-100000" custLinFactNeighborY="-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D7D7A-DD5F-4D30-A08D-0ADEBE50BBD5}" type="pres">
      <dgm:prSet presAssocID="{48CF7317-EC2D-43D5-99C3-A4040BAABEDA}" presName="FiveConn_4-5" presStyleLbl="fgAccFollowNode1" presStyleIdx="3" presStyleCnt="4" custLinFactX="-72273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DB587-6F8A-4821-A55E-844B084B6E93}" type="pres">
      <dgm:prSet presAssocID="{48CF7317-EC2D-43D5-99C3-A4040BAABED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F3FBF-798A-4C77-8360-9A617CC024DE}" type="pres">
      <dgm:prSet presAssocID="{48CF7317-EC2D-43D5-99C3-A4040BAABED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40282-42FB-4180-929D-B7CDF9F5177B}" type="pres">
      <dgm:prSet presAssocID="{48CF7317-EC2D-43D5-99C3-A4040BAABED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96BD-500D-4CCF-B301-849834008B42}" type="pres">
      <dgm:prSet presAssocID="{48CF7317-EC2D-43D5-99C3-A4040BAABED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193E5-FDA1-46A5-A03D-3215181140BB}" type="pres">
      <dgm:prSet presAssocID="{48CF7317-EC2D-43D5-99C3-A4040BAABED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111288-F345-41DF-9C1B-AEDC134308CE}" type="presOf" srcId="{AFB5ACF0-B040-40F3-AC51-115257A27455}" destId="{DE6D7D7A-DD5F-4D30-A08D-0ADEBE50BBD5}" srcOrd="0" destOrd="0" presId="urn:microsoft.com/office/officeart/2005/8/layout/vProcess5"/>
    <dgm:cxn modelId="{159336F9-55F1-4D70-BB0C-A53B8EB03214}" srcId="{48CF7317-EC2D-43D5-99C3-A4040BAABEDA}" destId="{D414979F-23E5-4791-90DF-3D978453D2C9}" srcOrd="3" destOrd="0" parTransId="{E6071CAD-2619-479E-8620-72EE0A80A3A9}" sibTransId="{AFB5ACF0-B040-40F3-AC51-115257A27455}"/>
    <dgm:cxn modelId="{7C52C9D1-02BA-4386-94F6-F38072D41B4D}" type="presOf" srcId="{63A1B44F-696B-4C12-86A5-053C8DB2E916}" destId="{97040282-42FB-4180-929D-B7CDF9F5177B}" srcOrd="1" destOrd="0" presId="urn:microsoft.com/office/officeart/2005/8/layout/vProcess5"/>
    <dgm:cxn modelId="{4D2966E5-84CE-42BC-8BCD-A8DCC37A84E5}" type="presOf" srcId="{FF61F60A-3FA4-4F65-88FC-0E041A1725AA}" destId="{4E0DB587-6F8A-4821-A55E-844B084B6E93}" srcOrd="1" destOrd="0" presId="urn:microsoft.com/office/officeart/2005/8/layout/vProcess5"/>
    <dgm:cxn modelId="{0BD14D62-B735-429F-AFAC-23A4F828D390}" type="presOf" srcId="{2403B512-67E3-4D0C-9694-766BCD240268}" destId="{A1F2FB80-D740-41BA-A316-DE7F8FABBF40}" srcOrd="0" destOrd="0" presId="urn:microsoft.com/office/officeart/2005/8/layout/vProcess5"/>
    <dgm:cxn modelId="{9A4B7087-EDE8-4D8D-8006-CD4CEF32D50D}" type="presOf" srcId="{63A1B44F-696B-4C12-86A5-053C8DB2E916}" destId="{2318EC68-296D-4D47-AB96-A98507DF8AF1}" srcOrd="0" destOrd="0" presId="urn:microsoft.com/office/officeart/2005/8/layout/vProcess5"/>
    <dgm:cxn modelId="{759F9968-0146-42EE-9218-794F8AC617F9}" srcId="{48CF7317-EC2D-43D5-99C3-A4040BAABEDA}" destId="{62AD4B24-7D4D-4D40-BC6D-348CB9128CEB}" srcOrd="1" destOrd="0" parTransId="{5A298618-781A-42D7-8501-C7955ABD21EB}" sibTransId="{51004185-9DD0-4D62-8DCC-7B1951C1CD0B}"/>
    <dgm:cxn modelId="{B05C2233-C3EE-4D8A-A019-DB95A9B54799}" srcId="{48CF7317-EC2D-43D5-99C3-A4040BAABEDA}" destId="{2F87C872-4AC6-4F34-83F4-76AEB2E06D8B}" srcOrd="4" destOrd="0" parTransId="{123F8CD0-1E2E-4277-92D5-058BF969A916}" sibTransId="{A9E028F6-82BA-4205-8F19-5666051ED351}"/>
    <dgm:cxn modelId="{C3723CD3-3747-43F1-8753-76E04D272E8F}" type="presOf" srcId="{51004185-9DD0-4D62-8DCC-7B1951C1CD0B}" destId="{77D422D9-3B81-4C15-8D53-3919CA9D7FDF}" srcOrd="0" destOrd="0" presId="urn:microsoft.com/office/officeart/2005/8/layout/vProcess5"/>
    <dgm:cxn modelId="{C4A60218-1FE3-4292-B0B3-513F62AD5A78}" type="presOf" srcId="{FF61F60A-3FA4-4F65-88FC-0E041A1725AA}" destId="{38BF02E3-FC75-4381-9B4A-4333E4F242DA}" srcOrd="0" destOrd="0" presId="urn:microsoft.com/office/officeart/2005/8/layout/vProcess5"/>
    <dgm:cxn modelId="{C7959014-1C18-438A-9569-37147D3C28A2}" type="presOf" srcId="{92E98321-DF89-4B1F-9467-E14FFFAFB64C}" destId="{42F611FB-33E0-4E32-916E-D33E32EADD89}" srcOrd="0" destOrd="0" presId="urn:microsoft.com/office/officeart/2005/8/layout/vProcess5"/>
    <dgm:cxn modelId="{D4CE1B33-7537-48F2-81DA-CFF3A24A978E}" srcId="{48CF7317-EC2D-43D5-99C3-A4040BAABEDA}" destId="{63A1B44F-696B-4C12-86A5-053C8DB2E916}" srcOrd="2" destOrd="0" parTransId="{46598850-932F-4ED4-B516-9CFD0A293137}" sibTransId="{92E98321-DF89-4B1F-9467-E14FFFAFB64C}"/>
    <dgm:cxn modelId="{55E0424C-2D3D-4F24-9CF2-76CF3003D678}" srcId="{48CF7317-EC2D-43D5-99C3-A4040BAABEDA}" destId="{FF61F60A-3FA4-4F65-88FC-0E041A1725AA}" srcOrd="0" destOrd="0" parTransId="{4B572B38-EE2C-4533-AB26-BA6AB8F57CE2}" sibTransId="{2403B512-67E3-4D0C-9694-766BCD240268}"/>
    <dgm:cxn modelId="{CE4EC327-81B5-4164-A7C8-91C913FB09E1}" type="presOf" srcId="{D414979F-23E5-4791-90DF-3D978453D2C9}" destId="{144A34C2-89F7-4962-AD0D-F25CF5C098BA}" srcOrd="0" destOrd="0" presId="urn:microsoft.com/office/officeart/2005/8/layout/vProcess5"/>
    <dgm:cxn modelId="{4C922FC4-D2B9-49BB-96A0-97B803DB41F4}" type="presOf" srcId="{48CF7317-EC2D-43D5-99C3-A4040BAABEDA}" destId="{E9E81F70-069E-4CD1-8A1C-A36056E9ED04}" srcOrd="0" destOrd="0" presId="urn:microsoft.com/office/officeart/2005/8/layout/vProcess5"/>
    <dgm:cxn modelId="{2FBBA24A-7680-4B50-A83D-5ADD74DC7304}" type="presOf" srcId="{D414979F-23E5-4791-90DF-3D978453D2C9}" destId="{64EB96BD-500D-4CCF-B301-849834008B42}" srcOrd="1" destOrd="0" presId="urn:microsoft.com/office/officeart/2005/8/layout/vProcess5"/>
    <dgm:cxn modelId="{A2751FC6-FBD7-4894-8613-F6A0A7D9B684}" type="presOf" srcId="{62AD4B24-7D4D-4D40-BC6D-348CB9128CEB}" destId="{69B1578A-AC21-479D-97EF-0694D9AF5024}" srcOrd="0" destOrd="0" presId="urn:microsoft.com/office/officeart/2005/8/layout/vProcess5"/>
    <dgm:cxn modelId="{4BB1097A-F47C-491D-B6B9-603A3F951403}" type="presOf" srcId="{2F87C872-4AC6-4F34-83F4-76AEB2E06D8B}" destId="{37B1E01D-D2DD-447A-B100-484F89FEA332}" srcOrd="0" destOrd="0" presId="urn:microsoft.com/office/officeart/2005/8/layout/vProcess5"/>
    <dgm:cxn modelId="{F044843D-515D-4F66-99AC-11BCD7DCD30F}" type="presOf" srcId="{2F87C872-4AC6-4F34-83F4-76AEB2E06D8B}" destId="{E22193E5-FDA1-46A5-A03D-3215181140BB}" srcOrd="1" destOrd="0" presId="urn:microsoft.com/office/officeart/2005/8/layout/vProcess5"/>
    <dgm:cxn modelId="{5F885C36-85BE-4EA0-A5E6-2B18F9AD9C70}" type="presOf" srcId="{62AD4B24-7D4D-4D40-BC6D-348CB9128CEB}" destId="{B05F3FBF-798A-4C77-8360-9A617CC024DE}" srcOrd="1" destOrd="0" presId="urn:microsoft.com/office/officeart/2005/8/layout/vProcess5"/>
    <dgm:cxn modelId="{CDE3DE31-A2E9-41EB-B285-D45CF3AA1FEB}" type="presParOf" srcId="{E9E81F70-069E-4CD1-8A1C-A36056E9ED04}" destId="{904FD66E-3743-4CCA-AB63-7053A8DF8D44}" srcOrd="0" destOrd="0" presId="urn:microsoft.com/office/officeart/2005/8/layout/vProcess5"/>
    <dgm:cxn modelId="{07352C35-066A-46EA-85FE-13B7D81D69F0}" type="presParOf" srcId="{E9E81F70-069E-4CD1-8A1C-A36056E9ED04}" destId="{38BF02E3-FC75-4381-9B4A-4333E4F242DA}" srcOrd="1" destOrd="0" presId="urn:microsoft.com/office/officeart/2005/8/layout/vProcess5"/>
    <dgm:cxn modelId="{D7DFBFF1-F292-437D-9A0F-484A381DC810}" type="presParOf" srcId="{E9E81F70-069E-4CD1-8A1C-A36056E9ED04}" destId="{69B1578A-AC21-479D-97EF-0694D9AF5024}" srcOrd="2" destOrd="0" presId="urn:microsoft.com/office/officeart/2005/8/layout/vProcess5"/>
    <dgm:cxn modelId="{B44D758B-8724-4104-88DE-8E4D73F1DE86}" type="presParOf" srcId="{E9E81F70-069E-4CD1-8A1C-A36056E9ED04}" destId="{2318EC68-296D-4D47-AB96-A98507DF8AF1}" srcOrd="3" destOrd="0" presId="urn:microsoft.com/office/officeart/2005/8/layout/vProcess5"/>
    <dgm:cxn modelId="{B94FD551-34CE-46CD-BC22-A5F0A0A3CF38}" type="presParOf" srcId="{E9E81F70-069E-4CD1-8A1C-A36056E9ED04}" destId="{144A34C2-89F7-4962-AD0D-F25CF5C098BA}" srcOrd="4" destOrd="0" presId="urn:microsoft.com/office/officeart/2005/8/layout/vProcess5"/>
    <dgm:cxn modelId="{32FA1E91-4674-4081-BF14-85B12DA5460E}" type="presParOf" srcId="{E9E81F70-069E-4CD1-8A1C-A36056E9ED04}" destId="{37B1E01D-D2DD-447A-B100-484F89FEA332}" srcOrd="5" destOrd="0" presId="urn:microsoft.com/office/officeart/2005/8/layout/vProcess5"/>
    <dgm:cxn modelId="{FFD76ED5-64FB-4B2F-8286-1BB993C3463D}" type="presParOf" srcId="{E9E81F70-069E-4CD1-8A1C-A36056E9ED04}" destId="{A1F2FB80-D740-41BA-A316-DE7F8FABBF40}" srcOrd="6" destOrd="0" presId="urn:microsoft.com/office/officeart/2005/8/layout/vProcess5"/>
    <dgm:cxn modelId="{DB1E3588-58A0-4744-968A-19672BB0F2E5}" type="presParOf" srcId="{E9E81F70-069E-4CD1-8A1C-A36056E9ED04}" destId="{77D422D9-3B81-4C15-8D53-3919CA9D7FDF}" srcOrd="7" destOrd="0" presId="urn:microsoft.com/office/officeart/2005/8/layout/vProcess5"/>
    <dgm:cxn modelId="{ED04B044-03BB-4FA8-BFF5-14780E071229}" type="presParOf" srcId="{E9E81F70-069E-4CD1-8A1C-A36056E9ED04}" destId="{42F611FB-33E0-4E32-916E-D33E32EADD89}" srcOrd="8" destOrd="0" presId="urn:microsoft.com/office/officeart/2005/8/layout/vProcess5"/>
    <dgm:cxn modelId="{293F1BB8-54FD-4B49-BEB4-115A8282C2D7}" type="presParOf" srcId="{E9E81F70-069E-4CD1-8A1C-A36056E9ED04}" destId="{DE6D7D7A-DD5F-4D30-A08D-0ADEBE50BBD5}" srcOrd="9" destOrd="0" presId="urn:microsoft.com/office/officeart/2005/8/layout/vProcess5"/>
    <dgm:cxn modelId="{52F999FC-66DC-4756-85F1-9D948C1B4860}" type="presParOf" srcId="{E9E81F70-069E-4CD1-8A1C-A36056E9ED04}" destId="{4E0DB587-6F8A-4821-A55E-844B084B6E93}" srcOrd="10" destOrd="0" presId="urn:microsoft.com/office/officeart/2005/8/layout/vProcess5"/>
    <dgm:cxn modelId="{3B4ECA2D-9D69-4CD1-A47A-199004931621}" type="presParOf" srcId="{E9E81F70-069E-4CD1-8A1C-A36056E9ED04}" destId="{B05F3FBF-798A-4C77-8360-9A617CC024DE}" srcOrd="11" destOrd="0" presId="urn:microsoft.com/office/officeart/2005/8/layout/vProcess5"/>
    <dgm:cxn modelId="{02A5F5FC-F0A7-41CF-9E9B-709513A143B8}" type="presParOf" srcId="{E9E81F70-069E-4CD1-8A1C-A36056E9ED04}" destId="{97040282-42FB-4180-929D-B7CDF9F5177B}" srcOrd="12" destOrd="0" presId="urn:microsoft.com/office/officeart/2005/8/layout/vProcess5"/>
    <dgm:cxn modelId="{F85D60D5-6D89-48CD-8FCC-8AECF8A4EF4F}" type="presParOf" srcId="{E9E81F70-069E-4CD1-8A1C-A36056E9ED04}" destId="{64EB96BD-500D-4CCF-B301-849834008B42}" srcOrd="13" destOrd="0" presId="urn:microsoft.com/office/officeart/2005/8/layout/vProcess5"/>
    <dgm:cxn modelId="{2220AB9C-5121-4B27-BEB5-945617750BCA}" type="presParOf" srcId="{E9E81F70-069E-4CD1-8A1C-A36056E9ED04}" destId="{E22193E5-FDA1-46A5-A03D-3215181140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CF7317-EC2D-43D5-99C3-A4040BAABED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61F60A-3FA4-4F65-88FC-0E041A1725AA}">
      <dgm:prSet phldrT="[Текст]" custT="1"/>
      <dgm:spPr>
        <a:solidFill>
          <a:srgbClr val="FF5757"/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Жобалық стандарттау жөніндегі  ТК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4B572B38-EE2C-4533-AB26-BA6AB8F57CE2}" type="parTrans" cxnId="{55E0424C-2D3D-4F24-9CF2-76CF3003D678}">
      <dgm:prSet/>
      <dgm:spPr/>
      <dgm:t>
        <a:bodyPr/>
        <a:lstStyle/>
        <a:p>
          <a:endParaRPr lang="ru-RU" sz="1400"/>
        </a:p>
      </dgm:t>
    </dgm:pt>
    <dgm:pt modelId="{2403B512-67E3-4D0C-9694-766BCD240268}" type="sibTrans" cxnId="{55E0424C-2D3D-4F24-9CF2-76CF3003D678}">
      <dgm:prSet custT="1"/>
      <dgm:spPr/>
      <dgm:t>
        <a:bodyPr/>
        <a:lstStyle/>
        <a:p>
          <a:endParaRPr lang="ru-RU" sz="1400"/>
        </a:p>
      </dgm:t>
    </dgm:pt>
    <dgm:pt modelId="{62AD4B24-7D4D-4D40-BC6D-348CB9128CEB}">
      <dgm:prSet phldrT="[Текст]" custT="1"/>
      <dgm:spPr>
        <a:solidFill>
          <a:srgbClr val="FF5757"/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1400" b="1" dirty="0" smtClean="0">
              <a:latin typeface="Century Gothic" pitchFamily="34" charset="0"/>
              <a:cs typeface="Times New Roman" pitchFamily="18" charset="0"/>
            </a:rPr>
            <a:t> Стандарттау жөніндегі техникалық сарапшылар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5A298618-781A-42D7-8501-C7955ABD21EB}" type="parTrans" cxnId="{759F9968-0146-42EE-9218-794F8AC617F9}">
      <dgm:prSet/>
      <dgm:spPr/>
      <dgm:t>
        <a:bodyPr/>
        <a:lstStyle/>
        <a:p>
          <a:endParaRPr lang="ru-RU" sz="1400"/>
        </a:p>
      </dgm:t>
    </dgm:pt>
    <dgm:pt modelId="{51004185-9DD0-4D62-8DCC-7B1951C1CD0B}" type="sibTrans" cxnId="{759F9968-0146-42EE-9218-794F8AC617F9}">
      <dgm:prSet custT="1"/>
      <dgm:spPr/>
      <dgm:t>
        <a:bodyPr/>
        <a:lstStyle/>
        <a:p>
          <a:endParaRPr lang="ru-RU" sz="1400"/>
        </a:p>
      </dgm:t>
    </dgm:pt>
    <dgm:pt modelId="{63A1B44F-696B-4C12-86A5-053C8DB2E916}">
      <dgm:prSet phldrT="[Текст]" custT="1"/>
      <dgm:spPr/>
      <dgm:t>
        <a:bodyPr/>
        <a:lstStyle/>
        <a:p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Тұтынушылар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(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заңды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және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жеке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Century Gothic" pitchFamily="34" charset="0"/>
              <a:cs typeface="Times New Roman" pitchFamily="18" charset="0"/>
            </a:rPr>
            <a:t>тұлғалар</a:t>
          </a:r>
          <a:r>
            <a:rPr lang="ru-RU" sz="1400" b="1" dirty="0" smtClean="0">
              <a:latin typeface="Century Gothic" pitchFamily="34" charset="0"/>
              <a:cs typeface="Times New Roman" pitchFamily="18" charset="0"/>
            </a:rPr>
            <a:t>)</a:t>
          </a:r>
          <a:endParaRPr lang="ru-RU" sz="1400" b="1" dirty="0">
            <a:latin typeface="Century Gothic" pitchFamily="34" charset="0"/>
            <a:cs typeface="Times New Roman" pitchFamily="18" charset="0"/>
          </a:endParaRPr>
        </a:p>
      </dgm:t>
    </dgm:pt>
    <dgm:pt modelId="{46598850-932F-4ED4-B516-9CFD0A293137}" type="parTrans" cxnId="{D4CE1B33-7537-48F2-81DA-CFF3A24A978E}">
      <dgm:prSet/>
      <dgm:spPr/>
      <dgm:t>
        <a:bodyPr/>
        <a:lstStyle/>
        <a:p>
          <a:endParaRPr lang="ru-RU" sz="1400"/>
        </a:p>
      </dgm:t>
    </dgm:pt>
    <dgm:pt modelId="{92E98321-DF89-4B1F-9467-E14FFFAFB64C}" type="sibTrans" cxnId="{D4CE1B33-7537-48F2-81DA-CFF3A24A978E}">
      <dgm:prSet/>
      <dgm:spPr/>
      <dgm:t>
        <a:bodyPr/>
        <a:lstStyle/>
        <a:p>
          <a:endParaRPr lang="ru-RU" sz="1400"/>
        </a:p>
      </dgm:t>
    </dgm:pt>
    <dgm:pt modelId="{E9E81F70-069E-4CD1-8A1C-A36056E9ED04}" type="pres">
      <dgm:prSet presAssocID="{48CF7317-EC2D-43D5-99C3-A4040BAABE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FD66E-3743-4CCA-AB63-7053A8DF8D44}" type="pres">
      <dgm:prSet presAssocID="{48CF7317-EC2D-43D5-99C3-A4040BAABEDA}" presName="dummyMaxCanvas" presStyleCnt="0">
        <dgm:presLayoutVars/>
      </dgm:prSet>
      <dgm:spPr/>
    </dgm:pt>
    <dgm:pt modelId="{ED96EB22-E9D6-4D72-9BDB-B8446B600F61}" type="pres">
      <dgm:prSet presAssocID="{48CF7317-EC2D-43D5-99C3-A4040BAABEDA}" presName="ThreeNodes_1" presStyleLbl="node1" presStyleIdx="0" presStyleCnt="3" custScaleY="88478" custLinFactNeighborX="1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92864-0166-40C5-B77D-34233AE31655}" type="pres">
      <dgm:prSet presAssocID="{48CF7317-EC2D-43D5-99C3-A4040BAABEDA}" presName="ThreeNodes_2" presStyleLbl="node1" presStyleIdx="1" presStyleCnt="3" custScaleX="110740" custScaleY="79108" custLinFactNeighborX="-3259" custLinFactNeighborY="-1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54EDA-B186-4F1C-95A2-4CEEAA58D3F7}" type="pres">
      <dgm:prSet presAssocID="{48CF7317-EC2D-43D5-99C3-A4040BAABEDA}" presName="ThreeNodes_3" presStyleLbl="node1" presStyleIdx="2" presStyleCnt="3" custScaleY="85932" custLinFactNeighborX="-7154" custLinFactNeighborY="-3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2D02-EA44-494C-B7B6-E6596BA5B1EC}" type="pres">
      <dgm:prSet presAssocID="{48CF7317-EC2D-43D5-99C3-A4040BAABEDA}" presName="ThreeConn_1-2" presStyleLbl="fgAccFollowNode1" presStyleIdx="0" presStyleCnt="2" custLinFactNeighborX="12321" custLinFactNeighborY="-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D895-87A5-4EC3-8B64-2FC30F3CE372}" type="pres">
      <dgm:prSet presAssocID="{48CF7317-EC2D-43D5-99C3-A4040BAABEDA}" presName="ThreeConn_2-3" presStyleLbl="fgAccFollowNode1" presStyleIdx="1" presStyleCnt="2" custLinFactNeighborX="-64717" custLinFactNeighborY="-4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E281B-35EA-439C-8BFC-E6A01A1BBE40}" type="pres">
      <dgm:prSet presAssocID="{48CF7317-EC2D-43D5-99C3-A4040BAABED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B17A6-30A6-4C9F-92FB-3AAAE5D8EF81}" type="pres">
      <dgm:prSet presAssocID="{48CF7317-EC2D-43D5-99C3-A4040BAABED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EEA56-359A-441C-A713-4879724353EA}" type="pres">
      <dgm:prSet presAssocID="{48CF7317-EC2D-43D5-99C3-A4040BAABED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83CB9-5D73-4075-A5D5-F184B737C028}" type="presOf" srcId="{FF61F60A-3FA4-4F65-88FC-0E041A1725AA}" destId="{ED96EB22-E9D6-4D72-9BDB-B8446B600F61}" srcOrd="0" destOrd="0" presId="urn:microsoft.com/office/officeart/2005/8/layout/vProcess5"/>
    <dgm:cxn modelId="{759F9968-0146-42EE-9218-794F8AC617F9}" srcId="{48CF7317-EC2D-43D5-99C3-A4040BAABEDA}" destId="{62AD4B24-7D4D-4D40-BC6D-348CB9128CEB}" srcOrd="1" destOrd="0" parTransId="{5A298618-781A-42D7-8501-C7955ABD21EB}" sibTransId="{51004185-9DD0-4D62-8DCC-7B1951C1CD0B}"/>
    <dgm:cxn modelId="{E88AF6B0-E4FE-4EA9-A50A-BCC8BBA19FFB}" type="presOf" srcId="{2403B512-67E3-4D0C-9694-766BCD240268}" destId="{B8722D02-EA44-494C-B7B6-E6596BA5B1EC}" srcOrd="0" destOrd="0" presId="urn:microsoft.com/office/officeart/2005/8/layout/vProcess5"/>
    <dgm:cxn modelId="{969FABEA-F261-45EC-B305-C496BDEC7F84}" type="presOf" srcId="{FF61F60A-3FA4-4F65-88FC-0E041A1725AA}" destId="{AB3E281B-35EA-439C-8BFC-E6A01A1BBE40}" srcOrd="1" destOrd="0" presId="urn:microsoft.com/office/officeart/2005/8/layout/vProcess5"/>
    <dgm:cxn modelId="{C7A79ADC-9EED-4B9F-871C-456A954BA775}" type="presOf" srcId="{62AD4B24-7D4D-4D40-BC6D-348CB9128CEB}" destId="{DD792864-0166-40C5-B77D-34233AE31655}" srcOrd="0" destOrd="0" presId="urn:microsoft.com/office/officeart/2005/8/layout/vProcess5"/>
    <dgm:cxn modelId="{6E1B278C-ECB6-4BA0-90AE-2B0AB9124CC4}" type="presOf" srcId="{51004185-9DD0-4D62-8DCC-7B1951C1CD0B}" destId="{FA95D895-87A5-4EC3-8B64-2FC30F3CE372}" srcOrd="0" destOrd="0" presId="urn:microsoft.com/office/officeart/2005/8/layout/vProcess5"/>
    <dgm:cxn modelId="{F2FDF0B4-000A-49A4-A350-1B218F8352DC}" type="presOf" srcId="{62AD4B24-7D4D-4D40-BC6D-348CB9128CEB}" destId="{738B17A6-30A6-4C9F-92FB-3AAAE5D8EF81}" srcOrd="1" destOrd="0" presId="urn:microsoft.com/office/officeart/2005/8/layout/vProcess5"/>
    <dgm:cxn modelId="{D4CE1B33-7537-48F2-81DA-CFF3A24A978E}" srcId="{48CF7317-EC2D-43D5-99C3-A4040BAABEDA}" destId="{63A1B44F-696B-4C12-86A5-053C8DB2E916}" srcOrd="2" destOrd="0" parTransId="{46598850-932F-4ED4-B516-9CFD0A293137}" sibTransId="{92E98321-DF89-4B1F-9467-E14FFFAFB64C}"/>
    <dgm:cxn modelId="{55E0424C-2D3D-4F24-9CF2-76CF3003D678}" srcId="{48CF7317-EC2D-43D5-99C3-A4040BAABEDA}" destId="{FF61F60A-3FA4-4F65-88FC-0E041A1725AA}" srcOrd="0" destOrd="0" parTransId="{4B572B38-EE2C-4533-AB26-BA6AB8F57CE2}" sibTransId="{2403B512-67E3-4D0C-9694-766BCD240268}"/>
    <dgm:cxn modelId="{387437AD-0F92-4DB7-90F5-AD9CF2959B4F}" type="presOf" srcId="{63A1B44F-696B-4C12-86A5-053C8DB2E916}" destId="{A4DEEA56-359A-441C-A713-4879724353EA}" srcOrd="1" destOrd="0" presId="urn:microsoft.com/office/officeart/2005/8/layout/vProcess5"/>
    <dgm:cxn modelId="{6970E879-6413-47FC-B9F6-F1197302E612}" type="presOf" srcId="{63A1B44F-696B-4C12-86A5-053C8DB2E916}" destId="{72754EDA-B186-4F1C-95A2-4CEEAA58D3F7}" srcOrd="0" destOrd="0" presId="urn:microsoft.com/office/officeart/2005/8/layout/vProcess5"/>
    <dgm:cxn modelId="{0146984A-1FDE-4A17-9E0E-342CC76CABAB}" type="presOf" srcId="{48CF7317-EC2D-43D5-99C3-A4040BAABEDA}" destId="{E9E81F70-069E-4CD1-8A1C-A36056E9ED04}" srcOrd="0" destOrd="0" presId="urn:microsoft.com/office/officeart/2005/8/layout/vProcess5"/>
    <dgm:cxn modelId="{EC0B393D-91A2-491E-BDD5-7925F5348C54}" type="presParOf" srcId="{E9E81F70-069E-4CD1-8A1C-A36056E9ED04}" destId="{904FD66E-3743-4CCA-AB63-7053A8DF8D44}" srcOrd="0" destOrd="0" presId="urn:microsoft.com/office/officeart/2005/8/layout/vProcess5"/>
    <dgm:cxn modelId="{EFEFF9E8-26BD-4C49-873F-FA33885078B1}" type="presParOf" srcId="{E9E81F70-069E-4CD1-8A1C-A36056E9ED04}" destId="{ED96EB22-E9D6-4D72-9BDB-B8446B600F61}" srcOrd="1" destOrd="0" presId="urn:microsoft.com/office/officeart/2005/8/layout/vProcess5"/>
    <dgm:cxn modelId="{8B681771-7547-4EFB-8B1B-CF53009FA641}" type="presParOf" srcId="{E9E81F70-069E-4CD1-8A1C-A36056E9ED04}" destId="{DD792864-0166-40C5-B77D-34233AE31655}" srcOrd="2" destOrd="0" presId="urn:microsoft.com/office/officeart/2005/8/layout/vProcess5"/>
    <dgm:cxn modelId="{93C50F32-B77D-4F16-ADC3-01909509FF44}" type="presParOf" srcId="{E9E81F70-069E-4CD1-8A1C-A36056E9ED04}" destId="{72754EDA-B186-4F1C-95A2-4CEEAA58D3F7}" srcOrd="3" destOrd="0" presId="urn:microsoft.com/office/officeart/2005/8/layout/vProcess5"/>
    <dgm:cxn modelId="{3ACFD48C-5232-43D9-BF43-20C5822E4DD3}" type="presParOf" srcId="{E9E81F70-069E-4CD1-8A1C-A36056E9ED04}" destId="{B8722D02-EA44-494C-B7B6-E6596BA5B1EC}" srcOrd="4" destOrd="0" presId="urn:microsoft.com/office/officeart/2005/8/layout/vProcess5"/>
    <dgm:cxn modelId="{46941990-08DB-4F03-9605-CA65866DA969}" type="presParOf" srcId="{E9E81F70-069E-4CD1-8A1C-A36056E9ED04}" destId="{FA95D895-87A5-4EC3-8B64-2FC30F3CE372}" srcOrd="5" destOrd="0" presId="urn:microsoft.com/office/officeart/2005/8/layout/vProcess5"/>
    <dgm:cxn modelId="{9D6ECFED-4554-413E-A793-BECFE2AAF735}" type="presParOf" srcId="{E9E81F70-069E-4CD1-8A1C-A36056E9ED04}" destId="{AB3E281B-35EA-439C-8BFC-E6A01A1BBE40}" srcOrd="6" destOrd="0" presId="urn:microsoft.com/office/officeart/2005/8/layout/vProcess5"/>
    <dgm:cxn modelId="{D6117575-CFFE-466F-AA6A-93A934AA6E52}" type="presParOf" srcId="{E9E81F70-069E-4CD1-8A1C-A36056E9ED04}" destId="{738B17A6-30A6-4C9F-92FB-3AAAE5D8EF81}" srcOrd="7" destOrd="0" presId="urn:microsoft.com/office/officeart/2005/8/layout/vProcess5"/>
    <dgm:cxn modelId="{5A1A9BFE-6834-4546-A0EB-A4D4C32FB162}" type="presParOf" srcId="{E9E81F70-069E-4CD1-8A1C-A36056E9ED04}" destId="{A4DEEA56-359A-441C-A713-4879724353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217E7-AFAC-492C-A98A-751A9B40A079}" type="doc">
      <dgm:prSet loTypeId="urn:microsoft.com/office/officeart/2005/8/layout/hList7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D24EF-9390-4507-A067-28EE34A04308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Талдау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және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салаларды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бір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жүйеге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келтіру</a:t>
          </a:r>
          <a:endParaRPr lang="ru-RU" sz="1000" b="1" dirty="0">
            <a:latin typeface="Arial Narrow" pitchFamily="34" charset="0"/>
          </a:endParaRPr>
        </a:p>
      </dgm:t>
    </dgm:pt>
    <dgm:pt modelId="{D7896019-5336-46F8-944F-5A13C1033A26}" type="parTrans" cxnId="{7521F699-C920-4917-ACB5-E60AEDE0D1CB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262C04A5-35B2-483F-AD32-DEAA8D319073}" type="sibTrans" cxnId="{7521F699-C920-4917-ACB5-E60AEDE0D1CB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56CC9C09-B272-4F74-91DD-EE486A24EF4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Стандарттау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жоспарын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құру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77064B4F-E832-4AC6-AE1D-3FDD606131BA}" type="parTrans" cxnId="{17D59CCC-4A78-4FC9-A416-3F69E573EAB5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74C0E1DB-BDA7-43AC-B320-86DCEAD57767}" type="sibTrans" cxnId="{17D59CCC-4A78-4FC9-A416-3F69E573EAB5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5BF1B063-572F-45A9-AA46-5B40C9B09809}">
      <dgm:prSet phldrT="[Текст]" custT="1"/>
      <dgm:spPr>
        <a:gradFill rotWithShape="0">
          <a:gsLst>
            <a:gs pos="27000">
              <a:srgbClr val="FF5757"/>
            </a:gs>
            <a:gs pos="58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Негіз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құрауыш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стандарттарды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әзірлеу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6628A496-BBE6-4A5A-BAFA-25F14F32E489}" type="parTrans" cxnId="{D782325F-DDFE-4547-81A2-FDB3CDF1DECA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F88A9DD9-8647-4C48-B5AE-12613D971265}" type="sibTrans" cxnId="{D782325F-DDFE-4547-81A2-FDB3CDF1DECA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59C64325-2156-47D1-9863-51196AADBB06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Стандарттар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қолданылуына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мониторинг</a:t>
          </a:r>
          <a:endParaRPr lang="en-US" sz="1000" b="1" dirty="0" smtClean="0">
            <a:latin typeface="Arial Narrow" pitchFamily="34" charset="0"/>
            <a:cs typeface="Arial" pitchFamily="34" charset="0"/>
          </a:endParaRPr>
        </a:p>
      </dgm:t>
    </dgm:pt>
    <dgm:pt modelId="{16FAE170-9D37-40E2-B620-AF2EA6CB164B}" type="parTrans" cxnId="{F79079B4-BFE4-49B0-8603-AA5AEEA6272E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F74DEA32-C29E-47E3-AF3D-AAA222CD702D}" type="sibTrans" cxnId="{F79079B4-BFE4-49B0-8603-AA5AEEA6272E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AEB907BD-A470-4F5D-9D7D-2F0899F7581F}">
      <dgm:prSet phldrT="[Текст]" custT="1"/>
      <dgm:spPr/>
      <dgm:t>
        <a:bodyPr/>
        <a:lstStyle/>
        <a:p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Стандарттарға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сараптама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B6556139-290A-4B46-BDE1-50367BCE85DA}" type="parTrans" cxnId="{2E0B715D-330F-439F-AA22-AEDE052B5F91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3473072F-34EB-4070-A46B-D4BD9ED7EB37}" type="sibTrans" cxnId="{2E0B715D-330F-439F-AA22-AEDE052B5F91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C61A5823-5F2B-4872-B432-593194AD7C44}">
      <dgm:prSet phldrT="[Текст]" custT="1"/>
      <dgm:spPr>
        <a:solidFill>
          <a:srgbClr val="FF5757"/>
        </a:solidFill>
      </dgm:spPr>
      <dgm:t>
        <a:bodyPr/>
        <a:lstStyle/>
        <a:p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Техникалық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комитеттер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құру</a:t>
          </a:r>
          <a:endParaRPr lang="ru-RU" sz="1000" b="1" dirty="0">
            <a:latin typeface="Arial Narrow" pitchFamily="34" charset="0"/>
            <a:cs typeface="Arial" pitchFamily="34" charset="0"/>
          </a:endParaRPr>
        </a:p>
      </dgm:t>
    </dgm:pt>
    <dgm:pt modelId="{B9AAA1F9-11F5-4DAF-AD6E-F53AA5D666DA}" type="parTrans" cxnId="{200030B2-DD8B-4654-BB57-3F67CAE1A2D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D5136CCC-72DD-42B0-9A4E-D27AA8DF193C}" type="sibTrans" cxnId="{200030B2-DD8B-4654-BB57-3F67CAE1A2D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A7D133C5-7CFB-4DBB-B7B4-D0D6E1F1F2E3}">
      <dgm:prSet phldrT="[Текст]" custT="1"/>
      <dgm:spPr>
        <a:gradFill rotWithShape="0">
          <a:gsLst>
            <a:gs pos="27000">
              <a:srgbClr val="FF5757"/>
            </a:gs>
            <a:gs pos="58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Бірыңғай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қорды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жүргізу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endParaRPr lang="en-US" sz="1000" b="1" dirty="0" smtClean="0">
            <a:latin typeface="Arial Narrow" pitchFamily="34" charset="0"/>
            <a:cs typeface="Arial" pitchFamily="34" charset="0"/>
          </a:endParaRPr>
        </a:p>
      </dgm:t>
    </dgm:pt>
    <dgm:pt modelId="{98AC3727-D054-49F0-98AB-A1A54E640948}" type="parTrans" cxnId="{5A0FC7AD-8B17-44B3-AC56-344FFA51FEF9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AD263D0B-A572-40D1-B5CD-DB58A65A7001}" type="sibTrans" cxnId="{5A0FC7AD-8B17-44B3-AC56-344FFA51FEF9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2DF8BBE4-9706-44EE-B8FA-EDF233C0A44E}">
      <dgm:prSet phldrT="[Текст]" custT="1"/>
      <dgm:spPr>
        <a:gradFill rotWithShape="0">
          <a:gsLst>
            <a:gs pos="12000">
              <a:srgbClr val="FF5757"/>
            </a:gs>
            <a:gs pos="65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Стандарттардың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ресми</a:t>
          </a:r>
          <a:r>
            <a:rPr lang="ru-RU" sz="1000" b="1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dirty="0" err="1" smtClean="0">
              <a:latin typeface="Arial Narrow" pitchFamily="34" charset="0"/>
              <a:cs typeface="Arial" pitchFamily="34" charset="0"/>
            </a:rPr>
            <a:t>басылымы</a:t>
          </a:r>
          <a:endParaRPr lang="en-US" sz="1000" b="1" dirty="0" smtClean="0">
            <a:latin typeface="Arial Narrow" pitchFamily="34" charset="0"/>
            <a:cs typeface="Arial" pitchFamily="34" charset="0"/>
          </a:endParaRPr>
        </a:p>
      </dgm:t>
    </dgm:pt>
    <dgm:pt modelId="{C8656F05-C021-49C0-9664-4076EC97D166}" type="parTrans" cxnId="{2D2CED6E-3BB9-4B19-A16C-BFB3EF76BFE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363C3FAB-D44F-4A1D-A247-9B8CAE43D16C}" type="sibTrans" cxnId="{2D2CED6E-3BB9-4B19-A16C-BFB3EF76BFED}">
      <dgm:prSet/>
      <dgm:spPr/>
      <dgm:t>
        <a:bodyPr/>
        <a:lstStyle/>
        <a:p>
          <a:endParaRPr lang="ru-RU" sz="3200">
            <a:latin typeface="Arial Narrow" pitchFamily="34" charset="0"/>
          </a:endParaRPr>
        </a:p>
      </dgm:t>
    </dgm:pt>
    <dgm:pt modelId="{BC0D5848-75E0-499B-A7D9-8B2403BCB01E}" type="pres">
      <dgm:prSet presAssocID="{0FA217E7-AFAC-492C-A98A-751A9B40A0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F042D-24E6-4E36-B362-C65D5E64E2BA}" type="pres">
      <dgm:prSet presAssocID="{0FA217E7-AFAC-492C-A98A-751A9B40A079}" presName="fgShape" presStyleLbl="fgShp" presStyleIdx="0" presStyleCnt="1" custScaleY="139481" custLinFactNeighborY="-33317"/>
      <dgm:spPr>
        <a:solidFill>
          <a:schemeClr val="bg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3529B3B-35A7-4EF0-A947-2C97257E8EC3}" type="pres">
      <dgm:prSet presAssocID="{0FA217E7-AFAC-492C-A98A-751A9B40A079}" presName="linComp" presStyleCnt="0"/>
      <dgm:spPr/>
    </dgm:pt>
    <dgm:pt modelId="{45769260-2317-4992-A1F2-C8379F9C61FE}" type="pres">
      <dgm:prSet presAssocID="{999D24EF-9390-4507-A067-28EE34A04308}" presName="compNode" presStyleCnt="0"/>
      <dgm:spPr/>
    </dgm:pt>
    <dgm:pt modelId="{834FF648-94A8-49FE-AAED-FC643EA64B81}" type="pres">
      <dgm:prSet presAssocID="{999D24EF-9390-4507-A067-28EE34A04308}" presName="bkgdShape" presStyleLbl="node1" presStyleIdx="0" presStyleCnt="8" custScaleX="108676"/>
      <dgm:spPr/>
      <dgm:t>
        <a:bodyPr/>
        <a:lstStyle/>
        <a:p>
          <a:endParaRPr lang="ru-RU"/>
        </a:p>
      </dgm:t>
    </dgm:pt>
    <dgm:pt modelId="{9A5969CD-0154-40F6-8D8C-29FEAF616F65}" type="pres">
      <dgm:prSet presAssocID="{999D24EF-9390-4507-A067-28EE34A04308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73086-B001-4CCD-95F8-76EF7581FB0F}" type="pres">
      <dgm:prSet presAssocID="{999D24EF-9390-4507-A067-28EE34A04308}" presName="invisiNode" presStyleLbl="node1" presStyleIdx="0" presStyleCnt="8"/>
      <dgm:spPr/>
    </dgm:pt>
    <dgm:pt modelId="{5810ACC8-F913-40F9-B385-B053A3194FE4}" type="pres">
      <dgm:prSet presAssocID="{999D24EF-9390-4507-A067-28EE34A04308}" presName="imagNode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B312CE-56ED-4314-82A0-5A7C620D1920}" type="pres">
      <dgm:prSet presAssocID="{262C04A5-35B2-483F-AD32-DEAA8D3190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03CBDF-7C76-4045-8772-192B6E182F52}" type="pres">
      <dgm:prSet presAssocID="{56CC9C09-B272-4F74-91DD-EE486A24EF44}" presName="compNode" presStyleCnt="0"/>
      <dgm:spPr/>
    </dgm:pt>
    <dgm:pt modelId="{772FFBBE-43F3-4661-991B-3C99159717C1}" type="pres">
      <dgm:prSet presAssocID="{56CC9C09-B272-4F74-91DD-EE486A24EF44}" presName="bkgdShape" presStyleLbl="node1" presStyleIdx="1" presStyleCnt="8" custScaleX="118317"/>
      <dgm:spPr/>
      <dgm:t>
        <a:bodyPr/>
        <a:lstStyle/>
        <a:p>
          <a:endParaRPr lang="ru-RU"/>
        </a:p>
      </dgm:t>
    </dgm:pt>
    <dgm:pt modelId="{066FEE54-A9F1-4CF1-B5D1-ED16A4791AD6}" type="pres">
      <dgm:prSet presAssocID="{56CC9C09-B272-4F74-91DD-EE486A24EF44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12D07-6FD5-44DC-B47E-F15A03DD8D76}" type="pres">
      <dgm:prSet presAssocID="{56CC9C09-B272-4F74-91DD-EE486A24EF44}" presName="invisiNode" presStyleLbl="node1" presStyleIdx="1" presStyleCnt="8"/>
      <dgm:spPr/>
    </dgm:pt>
    <dgm:pt modelId="{999EC5D1-4E52-4E20-8506-68A9E84636DC}" type="pres">
      <dgm:prSet presAssocID="{56CC9C09-B272-4F74-91DD-EE486A24EF44}" presName="imagNode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C358FFD-7FB7-45A6-AE6D-046C08044F49}" type="pres">
      <dgm:prSet presAssocID="{74C0E1DB-BDA7-43AC-B320-86DCEAD577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1890BE9-81F4-4BBC-A1C4-572CEA2E66FD}" type="pres">
      <dgm:prSet presAssocID="{5BF1B063-572F-45A9-AA46-5B40C9B09809}" presName="compNode" presStyleCnt="0"/>
      <dgm:spPr/>
    </dgm:pt>
    <dgm:pt modelId="{763A1A80-F38C-4BA7-96AA-52271A83B8FD}" type="pres">
      <dgm:prSet presAssocID="{5BF1B063-572F-45A9-AA46-5B40C9B09809}" presName="bkgdShape" presStyleLbl="node1" presStyleIdx="2" presStyleCnt="8" custScaleX="104618"/>
      <dgm:spPr/>
      <dgm:t>
        <a:bodyPr/>
        <a:lstStyle/>
        <a:p>
          <a:endParaRPr lang="ru-RU"/>
        </a:p>
      </dgm:t>
    </dgm:pt>
    <dgm:pt modelId="{9F2D2DCE-3CF6-4EDF-9608-368094FB4B10}" type="pres">
      <dgm:prSet presAssocID="{5BF1B063-572F-45A9-AA46-5B40C9B09809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D5C5-B8FB-4BBD-97C8-2F039821F423}" type="pres">
      <dgm:prSet presAssocID="{5BF1B063-572F-45A9-AA46-5B40C9B09809}" presName="invisiNode" presStyleLbl="node1" presStyleIdx="2" presStyleCnt="8"/>
      <dgm:spPr/>
    </dgm:pt>
    <dgm:pt modelId="{77D63EBD-4BD3-454D-B0D9-C4B45A6A3EB2}" type="pres">
      <dgm:prSet presAssocID="{5BF1B063-572F-45A9-AA46-5B40C9B09809}" presName="imagNode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7A28BA-FEC3-48D0-80AB-44BF48112C27}" type="pres">
      <dgm:prSet presAssocID="{F88A9DD9-8647-4C48-B5AE-12613D9712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349ACC-23F1-4425-9CF7-3E2891201C86}" type="pres">
      <dgm:prSet presAssocID="{AEB907BD-A470-4F5D-9D7D-2F0899F7581F}" presName="compNode" presStyleCnt="0"/>
      <dgm:spPr/>
    </dgm:pt>
    <dgm:pt modelId="{CDE0F4BF-D088-405D-8B7E-D3969C971CC3}" type="pres">
      <dgm:prSet presAssocID="{AEB907BD-A470-4F5D-9D7D-2F0899F7581F}" presName="bkgdShape" presStyleLbl="node1" presStyleIdx="3" presStyleCnt="8" custScaleX="102646"/>
      <dgm:spPr/>
      <dgm:t>
        <a:bodyPr/>
        <a:lstStyle/>
        <a:p>
          <a:endParaRPr lang="ru-RU"/>
        </a:p>
      </dgm:t>
    </dgm:pt>
    <dgm:pt modelId="{1DC39362-59F7-4BBE-BF1D-2217C8D69BD1}" type="pres">
      <dgm:prSet presAssocID="{AEB907BD-A470-4F5D-9D7D-2F0899F7581F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E0010-9B0B-4C39-AEE5-B10A76471E36}" type="pres">
      <dgm:prSet presAssocID="{AEB907BD-A470-4F5D-9D7D-2F0899F7581F}" presName="invisiNode" presStyleLbl="node1" presStyleIdx="3" presStyleCnt="8"/>
      <dgm:spPr/>
    </dgm:pt>
    <dgm:pt modelId="{895AB54E-0169-43A1-BB87-7EA852FB2F6C}" type="pres">
      <dgm:prSet presAssocID="{AEB907BD-A470-4F5D-9D7D-2F0899F7581F}" presName="imagNode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183DF0-1B70-4E56-B96C-354EB3DCA3D4}" type="pres">
      <dgm:prSet presAssocID="{3473072F-34EB-4070-A46B-D4BD9ED7EB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231BFE-1A66-4C6A-9A6B-B4D2DDA2B4A3}" type="pres">
      <dgm:prSet presAssocID="{C61A5823-5F2B-4872-B432-593194AD7C44}" presName="compNode" presStyleCnt="0"/>
      <dgm:spPr/>
    </dgm:pt>
    <dgm:pt modelId="{9BF735DD-7A77-48F1-B379-ADFD14A7714D}" type="pres">
      <dgm:prSet presAssocID="{C61A5823-5F2B-4872-B432-593194AD7C44}" presName="bkgdShape" presStyleLbl="node1" presStyleIdx="4" presStyleCnt="8" custScaleX="115611"/>
      <dgm:spPr/>
      <dgm:t>
        <a:bodyPr/>
        <a:lstStyle/>
        <a:p>
          <a:endParaRPr lang="ru-RU"/>
        </a:p>
      </dgm:t>
    </dgm:pt>
    <dgm:pt modelId="{A58BEC2A-D6D4-42B4-A5B8-A7DCD2D32C0B}" type="pres">
      <dgm:prSet presAssocID="{C61A5823-5F2B-4872-B432-593194AD7C44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5DC7D-5417-420D-8AB2-6BF764CF09F4}" type="pres">
      <dgm:prSet presAssocID="{C61A5823-5F2B-4872-B432-593194AD7C44}" presName="invisiNode" presStyleLbl="node1" presStyleIdx="4" presStyleCnt="8"/>
      <dgm:spPr/>
    </dgm:pt>
    <dgm:pt modelId="{E7CC8DE9-CE2E-4AD3-83AD-D81367430F12}" type="pres">
      <dgm:prSet presAssocID="{C61A5823-5F2B-4872-B432-593194AD7C44}" presName="imagNode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C17CD9-EA72-4135-B8DC-C84B47CFF773}" type="pres">
      <dgm:prSet presAssocID="{D5136CCC-72DD-42B0-9A4E-D27AA8DF19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6E3346-6DB0-4461-8222-A69B12C93C61}" type="pres">
      <dgm:prSet presAssocID="{A7D133C5-7CFB-4DBB-B7B4-D0D6E1F1F2E3}" presName="compNode" presStyleCnt="0"/>
      <dgm:spPr/>
    </dgm:pt>
    <dgm:pt modelId="{99124BBF-2298-4B74-98C5-0C0E128F6021}" type="pres">
      <dgm:prSet presAssocID="{A7D133C5-7CFB-4DBB-B7B4-D0D6E1F1F2E3}" presName="bkgdShape" presStyleLbl="node1" presStyleIdx="5" presStyleCnt="8" custScaleX="120716"/>
      <dgm:spPr/>
      <dgm:t>
        <a:bodyPr/>
        <a:lstStyle/>
        <a:p>
          <a:endParaRPr lang="ru-RU"/>
        </a:p>
      </dgm:t>
    </dgm:pt>
    <dgm:pt modelId="{E2BC19D2-C7FC-4E9A-842E-E3AC402244E4}" type="pres">
      <dgm:prSet presAssocID="{A7D133C5-7CFB-4DBB-B7B4-D0D6E1F1F2E3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ED611-57D1-4536-820A-2C15B7FA89A8}" type="pres">
      <dgm:prSet presAssocID="{A7D133C5-7CFB-4DBB-B7B4-D0D6E1F1F2E3}" presName="invisiNode" presStyleLbl="node1" presStyleIdx="5" presStyleCnt="8"/>
      <dgm:spPr/>
    </dgm:pt>
    <dgm:pt modelId="{F78A3450-3E78-4494-89F2-ED5D1CBDC772}" type="pres">
      <dgm:prSet presAssocID="{A7D133C5-7CFB-4DBB-B7B4-D0D6E1F1F2E3}" presName="imagNode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FF52F-F4EA-4E4B-AD79-41305DDCB732}" type="pres">
      <dgm:prSet presAssocID="{AD263D0B-A572-40D1-B5CD-DB58A65A70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8A3296-92F4-4CB6-8480-3D1C40C597D6}" type="pres">
      <dgm:prSet presAssocID="{2DF8BBE4-9706-44EE-B8FA-EDF233C0A44E}" presName="compNode" presStyleCnt="0"/>
      <dgm:spPr/>
    </dgm:pt>
    <dgm:pt modelId="{811AC145-C32A-4065-B62C-109F00546AC8}" type="pres">
      <dgm:prSet presAssocID="{2DF8BBE4-9706-44EE-B8FA-EDF233C0A44E}" presName="bkgdShape" presStyleLbl="node1" presStyleIdx="6" presStyleCnt="8"/>
      <dgm:spPr/>
      <dgm:t>
        <a:bodyPr/>
        <a:lstStyle/>
        <a:p>
          <a:endParaRPr lang="ru-RU"/>
        </a:p>
      </dgm:t>
    </dgm:pt>
    <dgm:pt modelId="{FB2A9F9C-8E06-4063-954F-154B384ACB65}" type="pres">
      <dgm:prSet presAssocID="{2DF8BBE4-9706-44EE-B8FA-EDF233C0A44E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A7D5B-7AB2-44FF-88AA-69D0F0EF7E5F}" type="pres">
      <dgm:prSet presAssocID="{2DF8BBE4-9706-44EE-B8FA-EDF233C0A44E}" presName="invisiNode" presStyleLbl="node1" presStyleIdx="6" presStyleCnt="8"/>
      <dgm:spPr/>
    </dgm:pt>
    <dgm:pt modelId="{CF8D2552-E7B0-4B6B-AD4B-02AD3EC74FAC}" type="pres">
      <dgm:prSet presAssocID="{2DF8BBE4-9706-44EE-B8FA-EDF233C0A44E}" presName="imagNode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9AFAA7-6F67-40A1-95E5-A601D104217B}" type="pres">
      <dgm:prSet presAssocID="{363C3FAB-D44F-4A1D-A247-9B8CAE43D1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14BE61-70EA-46FE-97A0-4B97048D5DA7}" type="pres">
      <dgm:prSet presAssocID="{59C64325-2156-47D1-9863-51196AADBB06}" presName="compNode" presStyleCnt="0"/>
      <dgm:spPr/>
    </dgm:pt>
    <dgm:pt modelId="{225758C9-5377-482D-AF3D-CEAF4B3A6D94}" type="pres">
      <dgm:prSet presAssocID="{59C64325-2156-47D1-9863-51196AADBB06}" presName="bkgdShape" presStyleLbl="node1" presStyleIdx="7" presStyleCnt="8"/>
      <dgm:spPr/>
      <dgm:t>
        <a:bodyPr/>
        <a:lstStyle/>
        <a:p>
          <a:endParaRPr lang="ru-RU"/>
        </a:p>
      </dgm:t>
    </dgm:pt>
    <dgm:pt modelId="{27FEC64D-DC72-4062-B72C-2CBC45F78A78}" type="pres">
      <dgm:prSet presAssocID="{59C64325-2156-47D1-9863-51196AADBB06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D7AC-D9B7-4457-8D40-B8333FAB2FB3}" type="pres">
      <dgm:prSet presAssocID="{59C64325-2156-47D1-9863-51196AADBB06}" presName="invisiNode" presStyleLbl="node1" presStyleIdx="7" presStyleCnt="8"/>
      <dgm:spPr/>
    </dgm:pt>
    <dgm:pt modelId="{0836825C-02AB-4B01-8713-8C1DA4884EFF}" type="pres">
      <dgm:prSet presAssocID="{59C64325-2156-47D1-9863-51196AADBB06}" presName="imagNode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1B8490F-5E68-453D-AC77-654509166EA3}" type="presOf" srcId="{0FA217E7-AFAC-492C-A98A-751A9B40A079}" destId="{BC0D5848-75E0-499B-A7D9-8B2403BCB01E}" srcOrd="0" destOrd="0" presId="urn:microsoft.com/office/officeart/2005/8/layout/hList7"/>
    <dgm:cxn modelId="{AFF062D1-06D5-4152-9902-AADF28FED881}" type="presOf" srcId="{59C64325-2156-47D1-9863-51196AADBB06}" destId="{27FEC64D-DC72-4062-B72C-2CBC45F78A78}" srcOrd="1" destOrd="0" presId="urn:microsoft.com/office/officeart/2005/8/layout/hList7"/>
    <dgm:cxn modelId="{5A0FC7AD-8B17-44B3-AC56-344FFA51FEF9}" srcId="{0FA217E7-AFAC-492C-A98A-751A9B40A079}" destId="{A7D133C5-7CFB-4DBB-B7B4-D0D6E1F1F2E3}" srcOrd="5" destOrd="0" parTransId="{98AC3727-D054-49F0-98AB-A1A54E640948}" sibTransId="{AD263D0B-A572-40D1-B5CD-DB58A65A7001}"/>
    <dgm:cxn modelId="{349CAC8F-81D7-4E1B-A56C-881756BDF8AE}" type="presOf" srcId="{A7D133C5-7CFB-4DBB-B7B4-D0D6E1F1F2E3}" destId="{99124BBF-2298-4B74-98C5-0C0E128F6021}" srcOrd="0" destOrd="0" presId="urn:microsoft.com/office/officeart/2005/8/layout/hList7"/>
    <dgm:cxn modelId="{F3CDCE46-9D5C-40F1-B659-05DA79D2BF42}" type="presOf" srcId="{F88A9DD9-8647-4C48-B5AE-12613D971265}" destId="{127A28BA-FEC3-48D0-80AB-44BF48112C27}" srcOrd="0" destOrd="0" presId="urn:microsoft.com/office/officeart/2005/8/layout/hList7"/>
    <dgm:cxn modelId="{EB3A2C6B-5A27-4CB6-8DD6-D2866FE8402A}" type="presOf" srcId="{AD263D0B-A572-40D1-B5CD-DB58A65A7001}" destId="{ECEFF52F-F4EA-4E4B-AD79-41305DDCB732}" srcOrd="0" destOrd="0" presId="urn:microsoft.com/office/officeart/2005/8/layout/hList7"/>
    <dgm:cxn modelId="{056DD2B0-44C6-4069-AB63-723F93020697}" type="presOf" srcId="{2DF8BBE4-9706-44EE-B8FA-EDF233C0A44E}" destId="{811AC145-C32A-4065-B62C-109F00546AC8}" srcOrd="0" destOrd="0" presId="urn:microsoft.com/office/officeart/2005/8/layout/hList7"/>
    <dgm:cxn modelId="{D782325F-DDFE-4547-81A2-FDB3CDF1DECA}" srcId="{0FA217E7-AFAC-492C-A98A-751A9B40A079}" destId="{5BF1B063-572F-45A9-AA46-5B40C9B09809}" srcOrd="2" destOrd="0" parTransId="{6628A496-BBE6-4A5A-BAFA-25F14F32E489}" sibTransId="{F88A9DD9-8647-4C48-B5AE-12613D971265}"/>
    <dgm:cxn modelId="{17D59CCC-4A78-4FC9-A416-3F69E573EAB5}" srcId="{0FA217E7-AFAC-492C-A98A-751A9B40A079}" destId="{56CC9C09-B272-4F74-91DD-EE486A24EF44}" srcOrd="1" destOrd="0" parTransId="{77064B4F-E832-4AC6-AE1D-3FDD606131BA}" sibTransId="{74C0E1DB-BDA7-43AC-B320-86DCEAD57767}"/>
    <dgm:cxn modelId="{7521F699-C920-4917-ACB5-E60AEDE0D1CB}" srcId="{0FA217E7-AFAC-492C-A98A-751A9B40A079}" destId="{999D24EF-9390-4507-A067-28EE34A04308}" srcOrd="0" destOrd="0" parTransId="{D7896019-5336-46F8-944F-5A13C1033A26}" sibTransId="{262C04A5-35B2-483F-AD32-DEAA8D319073}"/>
    <dgm:cxn modelId="{C1C33F92-3A6B-4122-BC83-B714C087EF43}" type="presOf" srcId="{AEB907BD-A470-4F5D-9D7D-2F0899F7581F}" destId="{CDE0F4BF-D088-405D-8B7E-D3969C971CC3}" srcOrd="0" destOrd="0" presId="urn:microsoft.com/office/officeart/2005/8/layout/hList7"/>
    <dgm:cxn modelId="{E2E511FD-FAED-40B3-A015-23E6A8A7938E}" type="presOf" srcId="{999D24EF-9390-4507-A067-28EE34A04308}" destId="{834FF648-94A8-49FE-AAED-FC643EA64B81}" srcOrd="0" destOrd="0" presId="urn:microsoft.com/office/officeart/2005/8/layout/hList7"/>
    <dgm:cxn modelId="{E8DD63B9-30B6-4AE0-B93D-ACA8131E3AAC}" type="presOf" srcId="{56CC9C09-B272-4F74-91DD-EE486A24EF44}" destId="{066FEE54-A9F1-4CF1-B5D1-ED16A4791AD6}" srcOrd="1" destOrd="0" presId="urn:microsoft.com/office/officeart/2005/8/layout/hList7"/>
    <dgm:cxn modelId="{8898AB35-5749-48CB-A151-D69EA0D1CA08}" type="presOf" srcId="{D5136CCC-72DD-42B0-9A4E-D27AA8DF193C}" destId="{19C17CD9-EA72-4135-B8DC-C84B47CFF773}" srcOrd="0" destOrd="0" presId="urn:microsoft.com/office/officeart/2005/8/layout/hList7"/>
    <dgm:cxn modelId="{0F80870B-2F49-414F-A443-AB7A3F87F383}" type="presOf" srcId="{3473072F-34EB-4070-A46B-D4BD9ED7EB37}" destId="{27183DF0-1B70-4E56-B96C-354EB3DCA3D4}" srcOrd="0" destOrd="0" presId="urn:microsoft.com/office/officeart/2005/8/layout/hList7"/>
    <dgm:cxn modelId="{20BC34A4-87F0-4634-AFC9-4E2AAFEADD41}" type="presOf" srcId="{C61A5823-5F2B-4872-B432-593194AD7C44}" destId="{A58BEC2A-D6D4-42B4-A5B8-A7DCD2D32C0B}" srcOrd="1" destOrd="0" presId="urn:microsoft.com/office/officeart/2005/8/layout/hList7"/>
    <dgm:cxn modelId="{BE479DED-4CF7-4592-9333-BAF535AECC13}" type="presOf" srcId="{AEB907BD-A470-4F5D-9D7D-2F0899F7581F}" destId="{1DC39362-59F7-4BBE-BF1D-2217C8D69BD1}" srcOrd="1" destOrd="0" presId="urn:microsoft.com/office/officeart/2005/8/layout/hList7"/>
    <dgm:cxn modelId="{2E0B715D-330F-439F-AA22-AEDE052B5F91}" srcId="{0FA217E7-AFAC-492C-A98A-751A9B40A079}" destId="{AEB907BD-A470-4F5D-9D7D-2F0899F7581F}" srcOrd="3" destOrd="0" parTransId="{B6556139-290A-4B46-BDE1-50367BCE85DA}" sibTransId="{3473072F-34EB-4070-A46B-D4BD9ED7EB37}"/>
    <dgm:cxn modelId="{56772EFC-D92F-4038-A2F3-5BC58AD156A3}" type="presOf" srcId="{A7D133C5-7CFB-4DBB-B7B4-D0D6E1F1F2E3}" destId="{E2BC19D2-C7FC-4E9A-842E-E3AC402244E4}" srcOrd="1" destOrd="0" presId="urn:microsoft.com/office/officeart/2005/8/layout/hList7"/>
    <dgm:cxn modelId="{088FEDC0-2DC9-413E-BB57-DECE2DD462B9}" type="presOf" srcId="{999D24EF-9390-4507-A067-28EE34A04308}" destId="{9A5969CD-0154-40F6-8D8C-29FEAF616F65}" srcOrd="1" destOrd="0" presId="urn:microsoft.com/office/officeart/2005/8/layout/hList7"/>
    <dgm:cxn modelId="{200030B2-DD8B-4654-BB57-3F67CAE1A2DD}" srcId="{0FA217E7-AFAC-492C-A98A-751A9B40A079}" destId="{C61A5823-5F2B-4872-B432-593194AD7C44}" srcOrd="4" destOrd="0" parTransId="{B9AAA1F9-11F5-4DAF-AD6E-F53AA5D666DA}" sibTransId="{D5136CCC-72DD-42B0-9A4E-D27AA8DF193C}"/>
    <dgm:cxn modelId="{65A9E14A-E581-4F90-8B23-4E9DF51DF04F}" type="presOf" srcId="{5BF1B063-572F-45A9-AA46-5B40C9B09809}" destId="{763A1A80-F38C-4BA7-96AA-52271A83B8FD}" srcOrd="0" destOrd="0" presId="urn:microsoft.com/office/officeart/2005/8/layout/hList7"/>
    <dgm:cxn modelId="{0645D9A2-A485-40D3-88FD-87EA948D94BB}" type="presOf" srcId="{262C04A5-35B2-483F-AD32-DEAA8D319073}" destId="{15B312CE-56ED-4314-82A0-5A7C620D1920}" srcOrd="0" destOrd="0" presId="urn:microsoft.com/office/officeart/2005/8/layout/hList7"/>
    <dgm:cxn modelId="{4A16DCF1-39E2-4329-AF0C-264C21B79752}" type="presOf" srcId="{74C0E1DB-BDA7-43AC-B320-86DCEAD57767}" destId="{9C358FFD-7FB7-45A6-AE6D-046C08044F49}" srcOrd="0" destOrd="0" presId="urn:microsoft.com/office/officeart/2005/8/layout/hList7"/>
    <dgm:cxn modelId="{F79079B4-BFE4-49B0-8603-AA5AEEA6272E}" srcId="{0FA217E7-AFAC-492C-A98A-751A9B40A079}" destId="{59C64325-2156-47D1-9863-51196AADBB06}" srcOrd="7" destOrd="0" parTransId="{16FAE170-9D37-40E2-B620-AF2EA6CB164B}" sibTransId="{F74DEA32-C29E-47E3-AF3D-AAA222CD702D}"/>
    <dgm:cxn modelId="{98BC839D-7598-4EE4-8961-0E52FB339E34}" type="presOf" srcId="{5BF1B063-572F-45A9-AA46-5B40C9B09809}" destId="{9F2D2DCE-3CF6-4EDF-9608-368094FB4B10}" srcOrd="1" destOrd="0" presId="urn:microsoft.com/office/officeart/2005/8/layout/hList7"/>
    <dgm:cxn modelId="{26DEA824-CEFA-407D-84F8-2156D2D322E4}" type="presOf" srcId="{C61A5823-5F2B-4872-B432-593194AD7C44}" destId="{9BF735DD-7A77-48F1-B379-ADFD14A7714D}" srcOrd="0" destOrd="0" presId="urn:microsoft.com/office/officeart/2005/8/layout/hList7"/>
    <dgm:cxn modelId="{0C30EB21-6899-4298-B9B8-61064D453A47}" type="presOf" srcId="{56CC9C09-B272-4F74-91DD-EE486A24EF44}" destId="{772FFBBE-43F3-4661-991B-3C99159717C1}" srcOrd="0" destOrd="0" presId="urn:microsoft.com/office/officeart/2005/8/layout/hList7"/>
    <dgm:cxn modelId="{1E519DA4-70E9-495B-81E5-70450DBD16EB}" type="presOf" srcId="{59C64325-2156-47D1-9863-51196AADBB06}" destId="{225758C9-5377-482D-AF3D-CEAF4B3A6D94}" srcOrd="0" destOrd="0" presId="urn:microsoft.com/office/officeart/2005/8/layout/hList7"/>
    <dgm:cxn modelId="{77B0C28B-0AA2-46B0-BE88-B40C9F49BCF0}" type="presOf" srcId="{363C3FAB-D44F-4A1D-A247-9B8CAE43D16C}" destId="{B69AFAA7-6F67-40A1-95E5-A601D104217B}" srcOrd="0" destOrd="0" presId="urn:microsoft.com/office/officeart/2005/8/layout/hList7"/>
    <dgm:cxn modelId="{E6CE04B2-9A8A-4174-9470-4132BA05A25E}" type="presOf" srcId="{2DF8BBE4-9706-44EE-B8FA-EDF233C0A44E}" destId="{FB2A9F9C-8E06-4063-954F-154B384ACB65}" srcOrd="1" destOrd="0" presId="urn:microsoft.com/office/officeart/2005/8/layout/hList7"/>
    <dgm:cxn modelId="{2D2CED6E-3BB9-4B19-A16C-BFB3EF76BFED}" srcId="{0FA217E7-AFAC-492C-A98A-751A9B40A079}" destId="{2DF8BBE4-9706-44EE-B8FA-EDF233C0A44E}" srcOrd="6" destOrd="0" parTransId="{C8656F05-C021-49C0-9664-4076EC97D166}" sibTransId="{363C3FAB-D44F-4A1D-A247-9B8CAE43D16C}"/>
    <dgm:cxn modelId="{9584B50B-9C89-424D-81AE-3DFB5BAFBD24}" type="presParOf" srcId="{BC0D5848-75E0-499B-A7D9-8B2403BCB01E}" destId="{975F042D-24E6-4E36-B362-C65D5E64E2BA}" srcOrd="0" destOrd="0" presId="urn:microsoft.com/office/officeart/2005/8/layout/hList7"/>
    <dgm:cxn modelId="{B2718A4C-4317-438F-A9A9-16824897D8D2}" type="presParOf" srcId="{BC0D5848-75E0-499B-A7D9-8B2403BCB01E}" destId="{73529B3B-35A7-4EF0-A947-2C97257E8EC3}" srcOrd="1" destOrd="0" presId="urn:microsoft.com/office/officeart/2005/8/layout/hList7"/>
    <dgm:cxn modelId="{86861F86-49A6-44F4-9389-D11A155FAB49}" type="presParOf" srcId="{73529B3B-35A7-4EF0-A947-2C97257E8EC3}" destId="{45769260-2317-4992-A1F2-C8379F9C61FE}" srcOrd="0" destOrd="0" presId="urn:microsoft.com/office/officeart/2005/8/layout/hList7"/>
    <dgm:cxn modelId="{612E50D4-DC89-4769-9B48-56CD518166D0}" type="presParOf" srcId="{45769260-2317-4992-A1F2-C8379F9C61FE}" destId="{834FF648-94A8-49FE-AAED-FC643EA64B81}" srcOrd="0" destOrd="0" presId="urn:microsoft.com/office/officeart/2005/8/layout/hList7"/>
    <dgm:cxn modelId="{70DC5991-4B2A-415B-82DE-C1074018C6C9}" type="presParOf" srcId="{45769260-2317-4992-A1F2-C8379F9C61FE}" destId="{9A5969CD-0154-40F6-8D8C-29FEAF616F65}" srcOrd="1" destOrd="0" presId="urn:microsoft.com/office/officeart/2005/8/layout/hList7"/>
    <dgm:cxn modelId="{D01626F3-59DB-42CC-924F-14BDB576F318}" type="presParOf" srcId="{45769260-2317-4992-A1F2-C8379F9C61FE}" destId="{DEF73086-B001-4CCD-95F8-76EF7581FB0F}" srcOrd="2" destOrd="0" presId="urn:microsoft.com/office/officeart/2005/8/layout/hList7"/>
    <dgm:cxn modelId="{5EA78645-A541-4CF8-AAC7-4C0B77FB9256}" type="presParOf" srcId="{45769260-2317-4992-A1F2-C8379F9C61FE}" destId="{5810ACC8-F913-40F9-B385-B053A3194FE4}" srcOrd="3" destOrd="0" presId="urn:microsoft.com/office/officeart/2005/8/layout/hList7"/>
    <dgm:cxn modelId="{33770E3D-FE71-46FC-BBA4-53C4E93CE4A8}" type="presParOf" srcId="{73529B3B-35A7-4EF0-A947-2C97257E8EC3}" destId="{15B312CE-56ED-4314-82A0-5A7C620D1920}" srcOrd="1" destOrd="0" presId="urn:microsoft.com/office/officeart/2005/8/layout/hList7"/>
    <dgm:cxn modelId="{E773F8C2-C093-4779-BB30-7118A93DAF23}" type="presParOf" srcId="{73529B3B-35A7-4EF0-A947-2C97257E8EC3}" destId="{AB03CBDF-7C76-4045-8772-192B6E182F52}" srcOrd="2" destOrd="0" presId="urn:microsoft.com/office/officeart/2005/8/layout/hList7"/>
    <dgm:cxn modelId="{0E6D832F-FB48-4B6E-A8A7-121ECCB38CF5}" type="presParOf" srcId="{AB03CBDF-7C76-4045-8772-192B6E182F52}" destId="{772FFBBE-43F3-4661-991B-3C99159717C1}" srcOrd="0" destOrd="0" presId="urn:microsoft.com/office/officeart/2005/8/layout/hList7"/>
    <dgm:cxn modelId="{B4BA558A-08C6-4C37-8883-E4F58BF9C8AF}" type="presParOf" srcId="{AB03CBDF-7C76-4045-8772-192B6E182F52}" destId="{066FEE54-A9F1-4CF1-B5D1-ED16A4791AD6}" srcOrd="1" destOrd="0" presId="urn:microsoft.com/office/officeart/2005/8/layout/hList7"/>
    <dgm:cxn modelId="{DF167ADE-EA4E-4084-B184-871C85CF12CE}" type="presParOf" srcId="{AB03CBDF-7C76-4045-8772-192B6E182F52}" destId="{FD212D07-6FD5-44DC-B47E-F15A03DD8D76}" srcOrd="2" destOrd="0" presId="urn:microsoft.com/office/officeart/2005/8/layout/hList7"/>
    <dgm:cxn modelId="{88A98BA4-5A0D-452B-9739-84110A4FEEEA}" type="presParOf" srcId="{AB03CBDF-7C76-4045-8772-192B6E182F52}" destId="{999EC5D1-4E52-4E20-8506-68A9E84636DC}" srcOrd="3" destOrd="0" presId="urn:microsoft.com/office/officeart/2005/8/layout/hList7"/>
    <dgm:cxn modelId="{53B94CA0-380F-49EE-931B-93E76629B14B}" type="presParOf" srcId="{73529B3B-35A7-4EF0-A947-2C97257E8EC3}" destId="{9C358FFD-7FB7-45A6-AE6D-046C08044F49}" srcOrd="3" destOrd="0" presId="urn:microsoft.com/office/officeart/2005/8/layout/hList7"/>
    <dgm:cxn modelId="{391FF159-B7E5-42E4-94E2-C1B55FCF35DA}" type="presParOf" srcId="{73529B3B-35A7-4EF0-A947-2C97257E8EC3}" destId="{D1890BE9-81F4-4BBC-A1C4-572CEA2E66FD}" srcOrd="4" destOrd="0" presId="urn:microsoft.com/office/officeart/2005/8/layout/hList7"/>
    <dgm:cxn modelId="{3ACAE28B-B8AE-41A5-95C6-B0D896393E82}" type="presParOf" srcId="{D1890BE9-81F4-4BBC-A1C4-572CEA2E66FD}" destId="{763A1A80-F38C-4BA7-96AA-52271A83B8FD}" srcOrd="0" destOrd="0" presId="urn:microsoft.com/office/officeart/2005/8/layout/hList7"/>
    <dgm:cxn modelId="{A0D0A476-D334-42B9-B3EE-61310F4F0F3C}" type="presParOf" srcId="{D1890BE9-81F4-4BBC-A1C4-572CEA2E66FD}" destId="{9F2D2DCE-3CF6-4EDF-9608-368094FB4B10}" srcOrd="1" destOrd="0" presId="urn:microsoft.com/office/officeart/2005/8/layout/hList7"/>
    <dgm:cxn modelId="{24D98E47-1098-4973-A1BA-29262E940811}" type="presParOf" srcId="{D1890BE9-81F4-4BBC-A1C4-572CEA2E66FD}" destId="{BE77D5C5-B8FB-4BBD-97C8-2F039821F423}" srcOrd="2" destOrd="0" presId="urn:microsoft.com/office/officeart/2005/8/layout/hList7"/>
    <dgm:cxn modelId="{7C2AC269-07B0-4C13-B0F5-3F0E2C2E7E6B}" type="presParOf" srcId="{D1890BE9-81F4-4BBC-A1C4-572CEA2E66FD}" destId="{77D63EBD-4BD3-454D-B0D9-C4B45A6A3EB2}" srcOrd="3" destOrd="0" presId="urn:microsoft.com/office/officeart/2005/8/layout/hList7"/>
    <dgm:cxn modelId="{347465A2-16A3-4A22-B9FC-19D351D1525C}" type="presParOf" srcId="{73529B3B-35A7-4EF0-A947-2C97257E8EC3}" destId="{127A28BA-FEC3-48D0-80AB-44BF48112C27}" srcOrd="5" destOrd="0" presId="urn:microsoft.com/office/officeart/2005/8/layout/hList7"/>
    <dgm:cxn modelId="{63A297E2-D663-4C4C-9484-A5A28A1C14BD}" type="presParOf" srcId="{73529B3B-35A7-4EF0-A947-2C97257E8EC3}" destId="{21349ACC-23F1-4425-9CF7-3E2891201C86}" srcOrd="6" destOrd="0" presId="urn:microsoft.com/office/officeart/2005/8/layout/hList7"/>
    <dgm:cxn modelId="{3C877C74-2BF4-4F47-916B-7B4FBF317656}" type="presParOf" srcId="{21349ACC-23F1-4425-9CF7-3E2891201C86}" destId="{CDE0F4BF-D088-405D-8B7E-D3969C971CC3}" srcOrd="0" destOrd="0" presId="urn:microsoft.com/office/officeart/2005/8/layout/hList7"/>
    <dgm:cxn modelId="{E3606ACB-BA5F-4B0C-BDC3-74392ED4054B}" type="presParOf" srcId="{21349ACC-23F1-4425-9CF7-3E2891201C86}" destId="{1DC39362-59F7-4BBE-BF1D-2217C8D69BD1}" srcOrd="1" destOrd="0" presId="urn:microsoft.com/office/officeart/2005/8/layout/hList7"/>
    <dgm:cxn modelId="{D126D139-E777-4052-B422-813E506F8B38}" type="presParOf" srcId="{21349ACC-23F1-4425-9CF7-3E2891201C86}" destId="{2A6E0010-9B0B-4C39-AEE5-B10A76471E36}" srcOrd="2" destOrd="0" presId="urn:microsoft.com/office/officeart/2005/8/layout/hList7"/>
    <dgm:cxn modelId="{8B495F60-F086-4A87-B46E-71AA36F3561D}" type="presParOf" srcId="{21349ACC-23F1-4425-9CF7-3E2891201C86}" destId="{895AB54E-0169-43A1-BB87-7EA852FB2F6C}" srcOrd="3" destOrd="0" presId="urn:microsoft.com/office/officeart/2005/8/layout/hList7"/>
    <dgm:cxn modelId="{4E9F1947-0F17-4039-A3DC-8B60D6B17CB2}" type="presParOf" srcId="{73529B3B-35A7-4EF0-A947-2C97257E8EC3}" destId="{27183DF0-1B70-4E56-B96C-354EB3DCA3D4}" srcOrd="7" destOrd="0" presId="urn:microsoft.com/office/officeart/2005/8/layout/hList7"/>
    <dgm:cxn modelId="{DBDB2085-8678-45F7-A88D-AEB06CC18C76}" type="presParOf" srcId="{73529B3B-35A7-4EF0-A947-2C97257E8EC3}" destId="{D6231BFE-1A66-4C6A-9A6B-B4D2DDA2B4A3}" srcOrd="8" destOrd="0" presId="urn:microsoft.com/office/officeart/2005/8/layout/hList7"/>
    <dgm:cxn modelId="{C6A54457-6444-4E50-8FA9-FFC7DD6C5745}" type="presParOf" srcId="{D6231BFE-1A66-4C6A-9A6B-B4D2DDA2B4A3}" destId="{9BF735DD-7A77-48F1-B379-ADFD14A7714D}" srcOrd="0" destOrd="0" presId="urn:microsoft.com/office/officeart/2005/8/layout/hList7"/>
    <dgm:cxn modelId="{E6EE9BCA-EDCD-49C0-AE48-7609F3E2866E}" type="presParOf" srcId="{D6231BFE-1A66-4C6A-9A6B-B4D2DDA2B4A3}" destId="{A58BEC2A-D6D4-42B4-A5B8-A7DCD2D32C0B}" srcOrd="1" destOrd="0" presId="urn:microsoft.com/office/officeart/2005/8/layout/hList7"/>
    <dgm:cxn modelId="{21D0D802-9ECB-4384-88CC-4018A3DC46D4}" type="presParOf" srcId="{D6231BFE-1A66-4C6A-9A6B-B4D2DDA2B4A3}" destId="{8C75DC7D-5417-420D-8AB2-6BF764CF09F4}" srcOrd="2" destOrd="0" presId="urn:microsoft.com/office/officeart/2005/8/layout/hList7"/>
    <dgm:cxn modelId="{9F165A70-4751-44F3-87EC-0BB36ED77ACA}" type="presParOf" srcId="{D6231BFE-1A66-4C6A-9A6B-B4D2DDA2B4A3}" destId="{E7CC8DE9-CE2E-4AD3-83AD-D81367430F12}" srcOrd="3" destOrd="0" presId="urn:microsoft.com/office/officeart/2005/8/layout/hList7"/>
    <dgm:cxn modelId="{C3EF3923-6925-47F6-B22D-6849C6D0F1C4}" type="presParOf" srcId="{73529B3B-35A7-4EF0-A947-2C97257E8EC3}" destId="{19C17CD9-EA72-4135-B8DC-C84B47CFF773}" srcOrd="9" destOrd="0" presId="urn:microsoft.com/office/officeart/2005/8/layout/hList7"/>
    <dgm:cxn modelId="{141C0A00-6ABF-465F-B7EF-533E00B313AE}" type="presParOf" srcId="{73529B3B-35A7-4EF0-A947-2C97257E8EC3}" destId="{D26E3346-6DB0-4461-8222-A69B12C93C61}" srcOrd="10" destOrd="0" presId="urn:microsoft.com/office/officeart/2005/8/layout/hList7"/>
    <dgm:cxn modelId="{0FC8B242-CB1E-419F-82B9-49BF6773D88B}" type="presParOf" srcId="{D26E3346-6DB0-4461-8222-A69B12C93C61}" destId="{99124BBF-2298-4B74-98C5-0C0E128F6021}" srcOrd="0" destOrd="0" presId="urn:microsoft.com/office/officeart/2005/8/layout/hList7"/>
    <dgm:cxn modelId="{58A8A96E-9B2A-47E8-A56C-3FA0F038D3F7}" type="presParOf" srcId="{D26E3346-6DB0-4461-8222-A69B12C93C61}" destId="{E2BC19D2-C7FC-4E9A-842E-E3AC402244E4}" srcOrd="1" destOrd="0" presId="urn:microsoft.com/office/officeart/2005/8/layout/hList7"/>
    <dgm:cxn modelId="{FB427A3F-9D9F-4736-8DDE-1DB32F9AD34F}" type="presParOf" srcId="{D26E3346-6DB0-4461-8222-A69B12C93C61}" destId="{50FED611-57D1-4536-820A-2C15B7FA89A8}" srcOrd="2" destOrd="0" presId="urn:microsoft.com/office/officeart/2005/8/layout/hList7"/>
    <dgm:cxn modelId="{3D9A3CC6-A24D-4F51-90AB-44BA0DD1378B}" type="presParOf" srcId="{D26E3346-6DB0-4461-8222-A69B12C93C61}" destId="{F78A3450-3E78-4494-89F2-ED5D1CBDC772}" srcOrd="3" destOrd="0" presId="urn:microsoft.com/office/officeart/2005/8/layout/hList7"/>
    <dgm:cxn modelId="{EF6F5C2B-956B-49F2-9057-D0AB5BE54334}" type="presParOf" srcId="{73529B3B-35A7-4EF0-A947-2C97257E8EC3}" destId="{ECEFF52F-F4EA-4E4B-AD79-41305DDCB732}" srcOrd="11" destOrd="0" presId="urn:microsoft.com/office/officeart/2005/8/layout/hList7"/>
    <dgm:cxn modelId="{0193C500-932E-4A25-9EDE-145E60D8148C}" type="presParOf" srcId="{73529B3B-35A7-4EF0-A947-2C97257E8EC3}" destId="{F68A3296-92F4-4CB6-8480-3D1C40C597D6}" srcOrd="12" destOrd="0" presId="urn:microsoft.com/office/officeart/2005/8/layout/hList7"/>
    <dgm:cxn modelId="{A28DC3F2-0711-4133-98E9-9290A3C90AB4}" type="presParOf" srcId="{F68A3296-92F4-4CB6-8480-3D1C40C597D6}" destId="{811AC145-C32A-4065-B62C-109F00546AC8}" srcOrd="0" destOrd="0" presId="urn:microsoft.com/office/officeart/2005/8/layout/hList7"/>
    <dgm:cxn modelId="{2DA5BF44-63F1-461B-B001-033069AD528B}" type="presParOf" srcId="{F68A3296-92F4-4CB6-8480-3D1C40C597D6}" destId="{FB2A9F9C-8E06-4063-954F-154B384ACB65}" srcOrd="1" destOrd="0" presId="urn:microsoft.com/office/officeart/2005/8/layout/hList7"/>
    <dgm:cxn modelId="{DD227196-8C37-4566-8CB4-8555B3EB017A}" type="presParOf" srcId="{F68A3296-92F4-4CB6-8480-3D1C40C597D6}" destId="{58EA7D5B-7AB2-44FF-88AA-69D0F0EF7E5F}" srcOrd="2" destOrd="0" presId="urn:microsoft.com/office/officeart/2005/8/layout/hList7"/>
    <dgm:cxn modelId="{67CD27B2-4EC1-4FA8-A79B-8ACC5818E525}" type="presParOf" srcId="{F68A3296-92F4-4CB6-8480-3D1C40C597D6}" destId="{CF8D2552-E7B0-4B6B-AD4B-02AD3EC74FAC}" srcOrd="3" destOrd="0" presId="urn:microsoft.com/office/officeart/2005/8/layout/hList7"/>
    <dgm:cxn modelId="{C5EE8211-AE39-4CA6-AA3A-B0FA7880C483}" type="presParOf" srcId="{73529B3B-35A7-4EF0-A947-2C97257E8EC3}" destId="{B69AFAA7-6F67-40A1-95E5-A601D104217B}" srcOrd="13" destOrd="0" presId="urn:microsoft.com/office/officeart/2005/8/layout/hList7"/>
    <dgm:cxn modelId="{335E2C2E-7E99-47C5-9669-0503760BE8EB}" type="presParOf" srcId="{73529B3B-35A7-4EF0-A947-2C97257E8EC3}" destId="{6414BE61-70EA-46FE-97A0-4B97048D5DA7}" srcOrd="14" destOrd="0" presId="urn:microsoft.com/office/officeart/2005/8/layout/hList7"/>
    <dgm:cxn modelId="{FA5AA04F-5899-4643-89CF-3F3B1A3743B0}" type="presParOf" srcId="{6414BE61-70EA-46FE-97A0-4B97048D5DA7}" destId="{225758C9-5377-482D-AF3D-CEAF4B3A6D94}" srcOrd="0" destOrd="0" presId="urn:microsoft.com/office/officeart/2005/8/layout/hList7"/>
    <dgm:cxn modelId="{ACF63408-32EF-4D48-83E9-955518ADE82E}" type="presParOf" srcId="{6414BE61-70EA-46FE-97A0-4B97048D5DA7}" destId="{27FEC64D-DC72-4062-B72C-2CBC45F78A78}" srcOrd="1" destOrd="0" presId="urn:microsoft.com/office/officeart/2005/8/layout/hList7"/>
    <dgm:cxn modelId="{4C529644-4C4A-400A-AD1D-C096FBD2484B}" type="presParOf" srcId="{6414BE61-70EA-46FE-97A0-4B97048D5DA7}" destId="{5CF8D7AC-D9B7-4457-8D40-B8333FAB2FB3}" srcOrd="2" destOrd="0" presId="urn:microsoft.com/office/officeart/2005/8/layout/hList7"/>
    <dgm:cxn modelId="{9B71D000-9E36-4271-AF62-870B3A03988A}" type="presParOf" srcId="{6414BE61-70EA-46FE-97A0-4B97048D5DA7}" destId="{0836825C-02AB-4B01-8713-8C1DA4884E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9E5EA5-611E-4BF3-83E9-B7366E21EB09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2D13E-6141-4DAD-830F-D1AC1AFBC30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CCCBFF7-51A5-4E7C-B6ED-33ED3F4DCA9F}" type="parTrans" cxnId="{F2760F49-064C-4177-802E-4F3F150AD21F}">
      <dgm:prSet/>
      <dgm:spPr/>
      <dgm:t>
        <a:bodyPr/>
        <a:lstStyle/>
        <a:p>
          <a:endParaRPr lang="ru-RU"/>
        </a:p>
      </dgm:t>
    </dgm:pt>
    <dgm:pt modelId="{9A7B78B4-8B78-495C-84DA-167F07FE6B16}" type="sibTrans" cxnId="{F2760F49-064C-4177-802E-4F3F150AD21F}">
      <dgm:prSet/>
      <dgm:spPr/>
      <dgm:t>
        <a:bodyPr/>
        <a:lstStyle/>
        <a:p>
          <a:endParaRPr lang="ru-RU"/>
        </a:p>
      </dgm:t>
    </dgm:pt>
    <dgm:pt modelId="{D4FF19E4-C2A2-4BB1-A3FE-7DEDBAF5FECD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536C27-60FB-4DD9-872F-060F028F6BFC}" type="parTrans" cxnId="{E9A11AD0-4822-4F54-90E4-F67319B6A44A}">
      <dgm:prSet/>
      <dgm:spPr/>
      <dgm:t>
        <a:bodyPr/>
        <a:lstStyle/>
        <a:p>
          <a:endParaRPr lang="ru-RU"/>
        </a:p>
      </dgm:t>
    </dgm:pt>
    <dgm:pt modelId="{1C3A866C-E7AF-4401-819F-152356B209CB}" type="sibTrans" cxnId="{E9A11AD0-4822-4F54-90E4-F67319B6A44A}">
      <dgm:prSet/>
      <dgm:spPr/>
      <dgm:t>
        <a:bodyPr/>
        <a:lstStyle/>
        <a:p>
          <a:endParaRPr lang="ru-RU"/>
        </a:p>
      </dgm:t>
    </dgm:pt>
    <dgm:pt modelId="{D001D6BE-8F22-4A5D-9751-4F20BD612AF0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39B069E-52F7-49C2-9BEA-6579CA1EA00A}" type="parTrans" cxnId="{0151F549-CA20-4F0C-B96D-4C2659418161}">
      <dgm:prSet/>
      <dgm:spPr/>
      <dgm:t>
        <a:bodyPr/>
        <a:lstStyle/>
        <a:p>
          <a:endParaRPr lang="ru-RU"/>
        </a:p>
      </dgm:t>
    </dgm:pt>
    <dgm:pt modelId="{EB670289-308F-4AAF-8002-2E7AEA044907}" type="sibTrans" cxnId="{0151F549-CA20-4F0C-B96D-4C2659418161}">
      <dgm:prSet/>
      <dgm:spPr/>
      <dgm:t>
        <a:bodyPr/>
        <a:lstStyle/>
        <a:p>
          <a:endParaRPr lang="ru-RU"/>
        </a:p>
      </dgm:t>
    </dgm:pt>
    <dgm:pt modelId="{3296DC80-AC1C-4CE0-97F7-C6A8B7F89D89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CBB473D-ABF8-4F81-BDF5-B40DCADDD621}" type="parTrans" cxnId="{647D5107-593E-4B22-97B9-8B94DE0F6B54}">
      <dgm:prSet/>
      <dgm:spPr/>
      <dgm:t>
        <a:bodyPr/>
        <a:lstStyle/>
        <a:p>
          <a:endParaRPr lang="ru-RU"/>
        </a:p>
      </dgm:t>
    </dgm:pt>
    <dgm:pt modelId="{5E1CC03B-63CD-4781-95D0-B1F347618D41}" type="sibTrans" cxnId="{647D5107-593E-4B22-97B9-8B94DE0F6B54}">
      <dgm:prSet/>
      <dgm:spPr/>
      <dgm:t>
        <a:bodyPr/>
        <a:lstStyle/>
        <a:p>
          <a:endParaRPr lang="ru-RU"/>
        </a:p>
      </dgm:t>
    </dgm:pt>
    <dgm:pt modelId="{3420C453-D5DB-4F20-82B0-D3D622A3FF54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283AA5-5950-4B65-9C0F-978324A31670}" type="parTrans" cxnId="{5BBB172E-0D69-4E0D-8165-49C21E588417}">
      <dgm:prSet/>
      <dgm:spPr/>
      <dgm:t>
        <a:bodyPr/>
        <a:lstStyle/>
        <a:p>
          <a:endParaRPr lang="ru-RU"/>
        </a:p>
      </dgm:t>
    </dgm:pt>
    <dgm:pt modelId="{D964632A-7068-45E6-B67F-2CE274D0E6C3}" type="sibTrans" cxnId="{5BBB172E-0D69-4E0D-8165-49C21E588417}">
      <dgm:prSet/>
      <dgm:spPr/>
      <dgm:t>
        <a:bodyPr/>
        <a:lstStyle/>
        <a:p>
          <a:endParaRPr lang="ru-RU"/>
        </a:p>
      </dgm:t>
    </dgm:pt>
    <dgm:pt modelId="{9AF80965-FAB1-4153-BD0B-D9F4246F126D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D93B824-2AED-45DD-AC7E-EEF2F2ED72F9}" type="parTrans" cxnId="{A29139D9-51EF-4A51-9ACF-FE8C47774A73}">
      <dgm:prSet/>
      <dgm:spPr/>
      <dgm:t>
        <a:bodyPr/>
        <a:lstStyle/>
        <a:p>
          <a:endParaRPr lang="ru-RU"/>
        </a:p>
      </dgm:t>
    </dgm:pt>
    <dgm:pt modelId="{DB8A9324-3436-461C-BCC3-64B9C900676B}" type="sibTrans" cxnId="{A29139D9-51EF-4A51-9ACF-FE8C47774A73}">
      <dgm:prSet/>
      <dgm:spPr/>
      <dgm:t>
        <a:bodyPr/>
        <a:lstStyle/>
        <a:p>
          <a:endParaRPr lang="ru-RU"/>
        </a:p>
      </dgm:t>
    </dgm:pt>
    <dgm:pt modelId="{23F03E4B-1ECB-4E38-A12B-DE0844AB9376}" type="pres">
      <dgm:prSet presAssocID="{1B9E5EA5-611E-4BF3-83E9-B7366E21EB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99230-315C-4493-974F-CAFA819CA571}" type="pres">
      <dgm:prSet presAssocID="{7232D13E-6141-4DAD-830F-D1AC1AFBC308}" presName="node" presStyleLbl="node1" presStyleIdx="0" presStyleCnt="6" custScaleY="66423" custRadScaleRad="10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D087C-C933-49C0-944E-5864A2A21F06}" type="pres">
      <dgm:prSet presAssocID="{7232D13E-6141-4DAD-830F-D1AC1AFBC308}" presName="spNode" presStyleCnt="0"/>
      <dgm:spPr/>
      <dgm:t>
        <a:bodyPr/>
        <a:lstStyle/>
        <a:p>
          <a:endParaRPr lang="ru-RU"/>
        </a:p>
      </dgm:t>
    </dgm:pt>
    <dgm:pt modelId="{5A69F6A4-E93D-44D7-8A99-8F7BC8E8FF62}" type="pres">
      <dgm:prSet presAssocID="{9A7B78B4-8B78-495C-84DA-167F07FE6B1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73FACBD-AB49-407B-9CD5-2FF5E466B019}" type="pres">
      <dgm:prSet presAssocID="{D4FF19E4-C2A2-4BB1-A3FE-7DEDBAF5FECD}" presName="node" presStyleLbl="node1" presStyleIdx="1" presStyleCnt="6" custRadScaleRad="106686" custRadScaleInc="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C4418-FC62-42EB-8B33-5D2D1BB9B5DF}" type="pres">
      <dgm:prSet presAssocID="{D4FF19E4-C2A2-4BB1-A3FE-7DEDBAF5FECD}" presName="spNode" presStyleCnt="0"/>
      <dgm:spPr/>
      <dgm:t>
        <a:bodyPr/>
        <a:lstStyle/>
        <a:p>
          <a:endParaRPr lang="ru-RU"/>
        </a:p>
      </dgm:t>
    </dgm:pt>
    <dgm:pt modelId="{FD66C216-235B-4FCD-8903-7603F2E2DBDA}" type="pres">
      <dgm:prSet presAssocID="{1C3A866C-E7AF-4401-819F-152356B209C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AA67A2A-924A-4E8A-A32F-646209981584}" type="pres">
      <dgm:prSet presAssocID="{D001D6BE-8F22-4A5D-9751-4F20BD612AF0}" presName="node" presStyleLbl="node1" presStyleIdx="2" presStyleCnt="6" custScaleX="86735" custRadScaleRad="106096" custRadScaleInc="-14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4DEFA-D974-42C0-BE40-4512164AF118}" type="pres">
      <dgm:prSet presAssocID="{D001D6BE-8F22-4A5D-9751-4F20BD612AF0}" presName="spNode" presStyleCnt="0"/>
      <dgm:spPr/>
      <dgm:t>
        <a:bodyPr/>
        <a:lstStyle/>
        <a:p>
          <a:endParaRPr lang="ru-RU"/>
        </a:p>
      </dgm:t>
    </dgm:pt>
    <dgm:pt modelId="{230DDBE9-3F8B-4D39-ABA8-BF356E159402}" type="pres">
      <dgm:prSet presAssocID="{EB670289-308F-4AAF-8002-2E7AEA04490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B01A460-EB0A-4EA8-BB24-468695CC722C}" type="pres">
      <dgm:prSet presAssocID="{3296DC80-AC1C-4CE0-97F7-C6A8B7F89D89}" presName="node" presStyleLbl="node1" presStyleIdx="3" presStyleCnt="6" custRadScaleRad="104098" custRadScaleInc="12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DF94E-5BFD-49BE-86C9-6E76885E52A5}" type="pres">
      <dgm:prSet presAssocID="{3296DC80-AC1C-4CE0-97F7-C6A8B7F89D89}" presName="spNode" presStyleCnt="0"/>
      <dgm:spPr/>
      <dgm:t>
        <a:bodyPr/>
        <a:lstStyle/>
        <a:p>
          <a:endParaRPr lang="ru-RU"/>
        </a:p>
      </dgm:t>
    </dgm:pt>
    <dgm:pt modelId="{901C847F-2B4C-4F70-B391-0D17C8F7FF06}" type="pres">
      <dgm:prSet presAssocID="{5E1CC03B-63CD-4781-95D0-B1F347618D41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D2C1D03-FF9E-429C-886C-DB1D5E1D7921}" type="pres">
      <dgm:prSet presAssocID="{3420C453-D5DB-4F20-82B0-D3D622A3FF54}" presName="node" presStyleLbl="node1" presStyleIdx="4" presStyleCnt="6" custRadScaleRad="105713" custRadScaleInc="-15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4B537-8C84-4DA1-9CAD-D1567EBD5602}" type="pres">
      <dgm:prSet presAssocID="{3420C453-D5DB-4F20-82B0-D3D622A3FF54}" presName="spNode" presStyleCnt="0"/>
      <dgm:spPr/>
      <dgm:t>
        <a:bodyPr/>
        <a:lstStyle/>
        <a:p>
          <a:endParaRPr lang="ru-RU"/>
        </a:p>
      </dgm:t>
    </dgm:pt>
    <dgm:pt modelId="{819CE63D-8301-4FE8-A87F-E967F6B30A1B}" type="pres">
      <dgm:prSet presAssocID="{D964632A-7068-45E6-B67F-2CE274D0E6C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2605641-F658-467E-BDC0-4B4F09C4F757}" type="pres">
      <dgm:prSet presAssocID="{9AF80965-FAB1-4153-BD0B-D9F4246F126D}" presName="node" presStyleLbl="node1" presStyleIdx="5" presStyleCnt="6" custRadScaleRad="106686" custRadScaleInc="-13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84FA6-9787-4E23-94BE-FBFCD5CA47E4}" type="pres">
      <dgm:prSet presAssocID="{9AF80965-FAB1-4153-BD0B-D9F4246F126D}" presName="spNode" presStyleCnt="0"/>
      <dgm:spPr/>
      <dgm:t>
        <a:bodyPr/>
        <a:lstStyle/>
        <a:p>
          <a:endParaRPr lang="ru-RU"/>
        </a:p>
      </dgm:t>
    </dgm:pt>
    <dgm:pt modelId="{788CCB16-F3A7-4409-BE87-822B9099631A}" type="pres">
      <dgm:prSet presAssocID="{DB8A9324-3436-461C-BCC3-64B9C900676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2F65F6D6-37EE-4129-8886-FA20B7C9C24B}" type="presOf" srcId="{DB8A9324-3436-461C-BCC3-64B9C900676B}" destId="{788CCB16-F3A7-4409-BE87-822B9099631A}" srcOrd="0" destOrd="0" presId="urn:microsoft.com/office/officeart/2005/8/layout/cycle6"/>
    <dgm:cxn modelId="{438F1692-DABE-4534-89A9-93DE50949E82}" type="presOf" srcId="{D964632A-7068-45E6-B67F-2CE274D0E6C3}" destId="{819CE63D-8301-4FE8-A87F-E967F6B30A1B}" srcOrd="0" destOrd="0" presId="urn:microsoft.com/office/officeart/2005/8/layout/cycle6"/>
    <dgm:cxn modelId="{E9A11AD0-4822-4F54-90E4-F67319B6A44A}" srcId="{1B9E5EA5-611E-4BF3-83E9-B7366E21EB09}" destId="{D4FF19E4-C2A2-4BB1-A3FE-7DEDBAF5FECD}" srcOrd="1" destOrd="0" parTransId="{34536C27-60FB-4DD9-872F-060F028F6BFC}" sibTransId="{1C3A866C-E7AF-4401-819F-152356B209CB}"/>
    <dgm:cxn modelId="{719A78F3-851F-4AE4-8ACA-B06B5C2339B5}" type="presOf" srcId="{1C3A866C-E7AF-4401-819F-152356B209CB}" destId="{FD66C216-235B-4FCD-8903-7603F2E2DBDA}" srcOrd="0" destOrd="0" presId="urn:microsoft.com/office/officeart/2005/8/layout/cycle6"/>
    <dgm:cxn modelId="{647D5107-593E-4B22-97B9-8B94DE0F6B54}" srcId="{1B9E5EA5-611E-4BF3-83E9-B7366E21EB09}" destId="{3296DC80-AC1C-4CE0-97F7-C6A8B7F89D89}" srcOrd="3" destOrd="0" parTransId="{0CBB473D-ABF8-4F81-BDF5-B40DCADDD621}" sibTransId="{5E1CC03B-63CD-4781-95D0-B1F347618D41}"/>
    <dgm:cxn modelId="{75A8F279-208D-4A63-BD75-912D8E5C5A41}" type="presOf" srcId="{3296DC80-AC1C-4CE0-97F7-C6A8B7F89D89}" destId="{2B01A460-EB0A-4EA8-BB24-468695CC722C}" srcOrd="0" destOrd="0" presId="urn:microsoft.com/office/officeart/2005/8/layout/cycle6"/>
    <dgm:cxn modelId="{5BBB172E-0D69-4E0D-8165-49C21E588417}" srcId="{1B9E5EA5-611E-4BF3-83E9-B7366E21EB09}" destId="{3420C453-D5DB-4F20-82B0-D3D622A3FF54}" srcOrd="4" destOrd="0" parTransId="{8C283AA5-5950-4B65-9C0F-978324A31670}" sibTransId="{D964632A-7068-45E6-B67F-2CE274D0E6C3}"/>
    <dgm:cxn modelId="{08FF5B3F-4C75-47B3-BB89-16588E18A269}" type="presOf" srcId="{9AF80965-FAB1-4153-BD0B-D9F4246F126D}" destId="{92605641-F658-467E-BDC0-4B4F09C4F757}" srcOrd="0" destOrd="0" presId="urn:microsoft.com/office/officeart/2005/8/layout/cycle6"/>
    <dgm:cxn modelId="{2E9D327C-6312-407B-960B-8E2AB509F632}" type="presOf" srcId="{1B9E5EA5-611E-4BF3-83E9-B7366E21EB09}" destId="{23F03E4B-1ECB-4E38-A12B-DE0844AB9376}" srcOrd="0" destOrd="0" presId="urn:microsoft.com/office/officeart/2005/8/layout/cycle6"/>
    <dgm:cxn modelId="{0151F549-CA20-4F0C-B96D-4C2659418161}" srcId="{1B9E5EA5-611E-4BF3-83E9-B7366E21EB09}" destId="{D001D6BE-8F22-4A5D-9751-4F20BD612AF0}" srcOrd="2" destOrd="0" parTransId="{539B069E-52F7-49C2-9BEA-6579CA1EA00A}" sibTransId="{EB670289-308F-4AAF-8002-2E7AEA044907}"/>
    <dgm:cxn modelId="{CC2645BB-1269-4F42-B0E0-C7AED187C96A}" type="presOf" srcId="{D4FF19E4-C2A2-4BB1-A3FE-7DEDBAF5FECD}" destId="{673FACBD-AB49-407B-9CD5-2FF5E466B019}" srcOrd="0" destOrd="0" presId="urn:microsoft.com/office/officeart/2005/8/layout/cycle6"/>
    <dgm:cxn modelId="{F6E2AAE7-8120-45C0-A5B9-D3CCB8DCB8FD}" type="presOf" srcId="{5E1CC03B-63CD-4781-95D0-B1F347618D41}" destId="{901C847F-2B4C-4F70-B391-0D17C8F7FF06}" srcOrd="0" destOrd="0" presId="urn:microsoft.com/office/officeart/2005/8/layout/cycle6"/>
    <dgm:cxn modelId="{065837B6-D1BA-45AB-A537-9A70D7F9AED6}" type="presOf" srcId="{EB670289-308F-4AAF-8002-2E7AEA044907}" destId="{230DDBE9-3F8B-4D39-ABA8-BF356E159402}" srcOrd="0" destOrd="0" presId="urn:microsoft.com/office/officeart/2005/8/layout/cycle6"/>
    <dgm:cxn modelId="{A29139D9-51EF-4A51-9ACF-FE8C47774A73}" srcId="{1B9E5EA5-611E-4BF3-83E9-B7366E21EB09}" destId="{9AF80965-FAB1-4153-BD0B-D9F4246F126D}" srcOrd="5" destOrd="0" parTransId="{8D93B824-2AED-45DD-AC7E-EEF2F2ED72F9}" sibTransId="{DB8A9324-3436-461C-BCC3-64B9C900676B}"/>
    <dgm:cxn modelId="{B3CC9B38-59EE-4BCF-B06E-1FA34B10DA9D}" type="presOf" srcId="{3420C453-D5DB-4F20-82B0-D3D622A3FF54}" destId="{3D2C1D03-FF9E-429C-886C-DB1D5E1D7921}" srcOrd="0" destOrd="0" presId="urn:microsoft.com/office/officeart/2005/8/layout/cycle6"/>
    <dgm:cxn modelId="{8A38EEE7-5DDF-464B-9D31-2D10042CFB0C}" type="presOf" srcId="{7232D13E-6141-4DAD-830F-D1AC1AFBC308}" destId="{F0899230-315C-4493-974F-CAFA819CA571}" srcOrd="0" destOrd="0" presId="urn:microsoft.com/office/officeart/2005/8/layout/cycle6"/>
    <dgm:cxn modelId="{0172D918-F5D8-49B5-8DEE-56F5D1D1CFE1}" type="presOf" srcId="{D001D6BE-8F22-4A5D-9751-4F20BD612AF0}" destId="{4AA67A2A-924A-4E8A-A32F-646209981584}" srcOrd="0" destOrd="0" presId="urn:microsoft.com/office/officeart/2005/8/layout/cycle6"/>
    <dgm:cxn modelId="{081AF5BD-9762-41D5-8456-C0E0D278B60E}" type="presOf" srcId="{9A7B78B4-8B78-495C-84DA-167F07FE6B16}" destId="{5A69F6A4-E93D-44D7-8A99-8F7BC8E8FF62}" srcOrd="0" destOrd="0" presId="urn:microsoft.com/office/officeart/2005/8/layout/cycle6"/>
    <dgm:cxn modelId="{F2760F49-064C-4177-802E-4F3F150AD21F}" srcId="{1B9E5EA5-611E-4BF3-83E9-B7366E21EB09}" destId="{7232D13E-6141-4DAD-830F-D1AC1AFBC308}" srcOrd="0" destOrd="0" parTransId="{4CCCBFF7-51A5-4E7C-B6ED-33ED3F4DCA9F}" sibTransId="{9A7B78B4-8B78-495C-84DA-167F07FE6B16}"/>
    <dgm:cxn modelId="{F06DFAE9-8A5F-470F-AA4C-740E33F49FE8}" type="presParOf" srcId="{23F03E4B-1ECB-4E38-A12B-DE0844AB9376}" destId="{F0899230-315C-4493-974F-CAFA819CA571}" srcOrd="0" destOrd="0" presId="urn:microsoft.com/office/officeart/2005/8/layout/cycle6"/>
    <dgm:cxn modelId="{1B8450BE-0C3A-4EF4-999B-062D2E38E74C}" type="presParOf" srcId="{23F03E4B-1ECB-4E38-A12B-DE0844AB9376}" destId="{0CED087C-C933-49C0-944E-5864A2A21F06}" srcOrd="1" destOrd="0" presId="urn:microsoft.com/office/officeart/2005/8/layout/cycle6"/>
    <dgm:cxn modelId="{9D8F6B45-CE8D-4F02-A27B-5AC3345FB330}" type="presParOf" srcId="{23F03E4B-1ECB-4E38-A12B-DE0844AB9376}" destId="{5A69F6A4-E93D-44D7-8A99-8F7BC8E8FF62}" srcOrd="2" destOrd="0" presId="urn:microsoft.com/office/officeart/2005/8/layout/cycle6"/>
    <dgm:cxn modelId="{BFA08F2B-8CDD-4594-AD6B-B9312DDDDCAC}" type="presParOf" srcId="{23F03E4B-1ECB-4E38-A12B-DE0844AB9376}" destId="{673FACBD-AB49-407B-9CD5-2FF5E466B019}" srcOrd="3" destOrd="0" presId="urn:microsoft.com/office/officeart/2005/8/layout/cycle6"/>
    <dgm:cxn modelId="{E6D5B882-7B7C-44CB-B89E-DDE93FAE839F}" type="presParOf" srcId="{23F03E4B-1ECB-4E38-A12B-DE0844AB9376}" destId="{2F8C4418-FC62-42EB-8B33-5D2D1BB9B5DF}" srcOrd="4" destOrd="0" presId="urn:microsoft.com/office/officeart/2005/8/layout/cycle6"/>
    <dgm:cxn modelId="{5128BD0C-1DAD-40A4-8EAA-2B88FE845532}" type="presParOf" srcId="{23F03E4B-1ECB-4E38-A12B-DE0844AB9376}" destId="{FD66C216-235B-4FCD-8903-7603F2E2DBDA}" srcOrd="5" destOrd="0" presId="urn:microsoft.com/office/officeart/2005/8/layout/cycle6"/>
    <dgm:cxn modelId="{E7189C72-8234-4C29-90EF-040B28ED2EE8}" type="presParOf" srcId="{23F03E4B-1ECB-4E38-A12B-DE0844AB9376}" destId="{4AA67A2A-924A-4E8A-A32F-646209981584}" srcOrd="6" destOrd="0" presId="urn:microsoft.com/office/officeart/2005/8/layout/cycle6"/>
    <dgm:cxn modelId="{30F00D77-B5BD-4D83-95A4-F1D27B5489DF}" type="presParOf" srcId="{23F03E4B-1ECB-4E38-A12B-DE0844AB9376}" destId="{AF94DEFA-D974-42C0-BE40-4512164AF118}" srcOrd="7" destOrd="0" presId="urn:microsoft.com/office/officeart/2005/8/layout/cycle6"/>
    <dgm:cxn modelId="{15944303-181E-4758-AAFC-4CF2C599A1BF}" type="presParOf" srcId="{23F03E4B-1ECB-4E38-A12B-DE0844AB9376}" destId="{230DDBE9-3F8B-4D39-ABA8-BF356E159402}" srcOrd="8" destOrd="0" presId="urn:microsoft.com/office/officeart/2005/8/layout/cycle6"/>
    <dgm:cxn modelId="{7DF883E8-414D-4F9C-91AF-908004981ACA}" type="presParOf" srcId="{23F03E4B-1ECB-4E38-A12B-DE0844AB9376}" destId="{2B01A460-EB0A-4EA8-BB24-468695CC722C}" srcOrd="9" destOrd="0" presId="urn:microsoft.com/office/officeart/2005/8/layout/cycle6"/>
    <dgm:cxn modelId="{ECF3234A-44E2-4C89-8678-B3B7B4DFAD61}" type="presParOf" srcId="{23F03E4B-1ECB-4E38-A12B-DE0844AB9376}" destId="{D73DF94E-5BFD-49BE-86C9-6E76885E52A5}" srcOrd="10" destOrd="0" presId="urn:microsoft.com/office/officeart/2005/8/layout/cycle6"/>
    <dgm:cxn modelId="{A172F052-48FC-4AAA-97E1-EA63895B8D2C}" type="presParOf" srcId="{23F03E4B-1ECB-4E38-A12B-DE0844AB9376}" destId="{901C847F-2B4C-4F70-B391-0D17C8F7FF06}" srcOrd="11" destOrd="0" presId="urn:microsoft.com/office/officeart/2005/8/layout/cycle6"/>
    <dgm:cxn modelId="{E2A0A931-B2F5-4D29-B0E7-85F03608C8D7}" type="presParOf" srcId="{23F03E4B-1ECB-4E38-A12B-DE0844AB9376}" destId="{3D2C1D03-FF9E-429C-886C-DB1D5E1D7921}" srcOrd="12" destOrd="0" presId="urn:microsoft.com/office/officeart/2005/8/layout/cycle6"/>
    <dgm:cxn modelId="{FC58537B-C3C6-446F-9F02-B481D494FC4B}" type="presParOf" srcId="{23F03E4B-1ECB-4E38-A12B-DE0844AB9376}" destId="{EBB4B537-8C84-4DA1-9CAD-D1567EBD5602}" srcOrd="13" destOrd="0" presId="urn:microsoft.com/office/officeart/2005/8/layout/cycle6"/>
    <dgm:cxn modelId="{E5532510-BBAB-4F54-86C0-1E28CC37CF63}" type="presParOf" srcId="{23F03E4B-1ECB-4E38-A12B-DE0844AB9376}" destId="{819CE63D-8301-4FE8-A87F-E967F6B30A1B}" srcOrd="14" destOrd="0" presId="urn:microsoft.com/office/officeart/2005/8/layout/cycle6"/>
    <dgm:cxn modelId="{E91C4BE1-5904-41F7-895C-E04FEDD4C1F3}" type="presParOf" srcId="{23F03E4B-1ECB-4E38-A12B-DE0844AB9376}" destId="{92605641-F658-467E-BDC0-4B4F09C4F757}" srcOrd="15" destOrd="0" presId="urn:microsoft.com/office/officeart/2005/8/layout/cycle6"/>
    <dgm:cxn modelId="{E66EDDDF-5941-4198-916D-6714E893F29C}" type="presParOf" srcId="{23F03E4B-1ECB-4E38-A12B-DE0844AB9376}" destId="{DE084FA6-9787-4E23-94BE-FBFCD5CA47E4}" srcOrd="16" destOrd="0" presId="urn:microsoft.com/office/officeart/2005/8/layout/cycle6"/>
    <dgm:cxn modelId="{A4CD7E7D-C72F-4B95-830D-3EE4C2AAD96E}" type="presParOf" srcId="{23F03E4B-1ECB-4E38-A12B-DE0844AB9376}" destId="{788CCB16-F3A7-4409-BE87-822B9099631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555A1-51C2-4F93-AF62-5EF422DA3EA9}">
      <dsp:nvSpPr>
        <dsp:cNvPr id="0" name=""/>
        <dsp:cNvSpPr/>
      </dsp:nvSpPr>
      <dsp:spPr>
        <a:xfrm rot="5400000">
          <a:off x="4727914" y="-3467663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Жалпы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ережелер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69904"/>
        <a:ext cx="7412012" cy="356143"/>
      </dsp:txXfrm>
    </dsp:sp>
    <dsp:sp modelId="{BF96F201-481B-415F-8BD5-E9E4C153BD0A}">
      <dsp:nvSpPr>
        <dsp:cNvPr id="0" name=""/>
        <dsp:cNvSpPr/>
      </dsp:nvSpPr>
      <dsp:spPr>
        <a:xfrm>
          <a:off x="0" y="1302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1-тарау </a:t>
          </a:r>
          <a:endParaRPr lang="ru-RU" sz="1400" kern="1200" dirty="0"/>
        </a:p>
      </dsp:txBody>
      <dsp:txXfrm>
        <a:off x="24083" y="25385"/>
        <a:ext cx="1161379" cy="445180"/>
      </dsp:txXfrm>
    </dsp:sp>
    <dsp:sp modelId="{5426DD5E-7C40-4EAA-A21D-A2B78348CD06}">
      <dsp:nvSpPr>
        <dsp:cNvPr id="0" name=""/>
        <dsp:cNvSpPr/>
      </dsp:nvSpPr>
      <dsp:spPr>
        <a:xfrm rot="5400000">
          <a:off x="4727914" y="-2949649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Ұлттық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жүйесі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587918"/>
        <a:ext cx="7412012" cy="356143"/>
      </dsp:txXfrm>
    </dsp:sp>
    <dsp:sp modelId="{17DDC944-B9D5-46F3-9093-B8E5C8912495}">
      <dsp:nvSpPr>
        <dsp:cNvPr id="0" name=""/>
        <dsp:cNvSpPr/>
      </dsp:nvSpPr>
      <dsp:spPr>
        <a:xfrm>
          <a:off x="0" y="519316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2-тарау </a:t>
          </a:r>
          <a:endParaRPr lang="ru-RU" sz="1400" kern="1200" dirty="0"/>
        </a:p>
      </dsp:txBody>
      <dsp:txXfrm>
        <a:off x="24083" y="543399"/>
        <a:ext cx="1161379" cy="445180"/>
      </dsp:txXfrm>
    </dsp:sp>
    <dsp:sp modelId="{27419081-3ED1-4A14-B138-31702EDE1293}">
      <dsp:nvSpPr>
        <dsp:cNvPr id="0" name=""/>
        <dsp:cNvSpPr/>
      </dsp:nvSpPr>
      <dsp:spPr>
        <a:xfrm rot="5400000">
          <a:off x="4727914" y="-2431635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жөніндегі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құжаттар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1105932"/>
        <a:ext cx="7412012" cy="356143"/>
      </dsp:txXfrm>
    </dsp:sp>
    <dsp:sp modelId="{3B62BBC7-2614-4089-81AA-678F1C37506D}">
      <dsp:nvSpPr>
        <dsp:cNvPr id="0" name=""/>
        <dsp:cNvSpPr/>
      </dsp:nvSpPr>
      <dsp:spPr>
        <a:xfrm>
          <a:off x="0" y="1037330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3-тарау</a:t>
          </a:r>
          <a:endParaRPr lang="ru-RU" sz="1400" kern="1200" dirty="0"/>
        </a:p>
      </dsp:txBody>
      <dsp:txXfrm>
        <a:off x="24083" y="1061413"/>
        <a:ext cx="1161379" cy="445180"/>
      </dsp:txXfrm>
    </dsp:sp>
    <dsp:sp modelId="{CF3D4EAE-6678-4843-8373-77BA3B7F2036}">
      <dsp:nvSpPr>
        <dsp:cNvPr id="0" name=""/>
        <dsp:cNvSpPr/>
      </dsp:nvSpPr>
      <dsp:spPr>
        <a:xfrm rot="5400000">
          <a:off x="4727914" y="-1913621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жөніндегі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құжаттарды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әзірлеу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тәртібі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1623946"/>
        <a:ext cx="7412012" cy="356143"/>
      </dsp:txXfrm>
    </dsp:sp>
    <dsp:sp modelId="{D9BE9653-D9F0-44C5-A5AD-BC7E62E3392A}">
      <dsp:nvSpPr>
        <dsp:cNvPr id="0" name=""/>
        <dsp:cNvSpPr/>
      </dsp:nvSpPr>
      <dsp:spPr>
        <a:xfrm>
          <a:off x="0" y="1555344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4-тарау</a:t>
          </a:r>
          <a:endParaRPr lang="ru-RU" sz="1400" kern="1200" dirty="0"/>
        </a:p>
      </dsp:txBody>
      <dsp:txXfrm>
        <a:off x="24083" y="1579427"/>
        <a:ext cx="1161379" cy="445180"/>
      </dsp:txXfrm>
    </dsp:sp>
    <dsp:sp modelId="{A0FBCC9A-2D01-4247-8681-5ACF91BEC851}">
      <dsp:nvSpPr>
        <dsp:cNvPr id="0" name=""/>
        <dsp:cNvSpPr/>
      </dsp:nvSpPr>
      <dsp:spPr>
        <a:xfrm rot="5400000">
          <a:off x="4727914" y="-1395607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жөніндегі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құжаттарды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қолдану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2141960"/>
        <a:ext cx="7412012" cy="356143"/>
      </dsp:txXfrm>
    </dsp:sp>
    <dsp:sp modelId="{9510B2E2-9A90-43AA-8BFB-B60BB8D56B22}">
      <dsp:nvSpPr>
        <dsp:cNvPr id="0" name=""/>
        <dsp:cNvSpPr/>
      </dsp:nvSpPr>
      <dsp:spPr>
        <a:xfrm>
          <a:off x="0" y="2073358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5-тарау</a:t>
          </a:r>
          <a:endParaRPr lang="ru-RU" sz="1400" kern="1200" dirty="0"/>
        </a:p>
      </dsp:txBody>
      <dsp:txXfrm>
        <a:off x="24083" y="2097441"/>
        <a:ext cx="1161379" cy="445180"/>
      </dsp:txXfrm>
    </dsp:sp>
    <dsp:sp modelId="{3778FA6D-0138-4233-B123-E8ECBBB6CDDD}">
      <dsp:nvSpPr>
        <dsp:cNvPr id="0" name=""/>
        <dsp:cNvSpPr/>
      </dsp:nvSpPr>
      <dsp:spPr>
        <a:xfrm rot="5400000">
          <a:off x="4727914" y="-877593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Өнімді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каталогтау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жүйесі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2659974"/>
        <a:ext cx="7412012" cy="356143"/>
      </dsp:txXfrm>
    </dsp:sp>
    <dsp:sp modelId="{E3EC78FD-532B-4502-80FE-BA2279139B2D}">
      <dsp:nvSpPr>
        <dsp:cNvPr id="0" name=""/>
        <dsp:cNvSpPr/>
      </dsp:nvSpPr>
      <dsp:spPr>
        <a:xfrm>
          <a:off x="0" y="2591372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6-тарау </a:t>
          </a:r>
          <a:endParaRPr lang="ru-RU" sz="1400" kern="1200" dirty="0"/>
        </a:p>
      </dsp:txBody>
      <dsp:txXfrm>
        <a:off x="24083" y="2615455"/>
        <a:ext cx="1161379" cy="445180"/>
      </dsp:txXfrm>
    </dsp:sp>
    <dsp:sp modelId="{94A33BC6-D3F1-46C2-87D7-5D50F810DF27}">
      <dsp:nvSpPr>
        <dsp:cNvPr id="0" name=""/>
        <dsp:cNvSpPr/>
      </dsp:nvSpPr>
      <dsp:spPr>
        <a:xfrm rot="5400000">
          <a:off x="4727914" y="-359579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Ақпараттық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қамтылым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3177988"/>
        <a:ext cx="7412012" cy="356143"/>
      </dsp:txXfrm>
    </dsp:sp>
    <dsp:sp modelId="{D55F34C8-7582-4144-B95F-E6102B7A001F}">
      <dsp:nvSpPr>
        <dsp:cNvPr id="0" name=""/>
        <dsp:cNvSpPr/>
      </dsp:nvSpPr>
      <dsp:spPr>
        <a:xfrm>
          <a:off x="0" y="3109386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7-тарау</a:t>
          </a:r>
          <a:endParaRPr lang="ru-RU" sz="1400" kern="1200" dirty="0"/>
        </a:p>
      </dsp:txBody>
      <dsp:txXfrm>
        <a:off x="24083" y="3133469"/>
        <a:ext cx="1161379" cy="445180"/>
      </dsp:txXfrm>
    </dsp:sp>
    <dsp:sp modelId="{8098F125-E171-480C-81C8-5251EEC28B37}">
      <dsp:nvSpPr>
        <dsp:cNvPr id="0" name=""/>
        <dsp:cNvSpPr/>
      </dsp:nvSpPr>
      <dsp:spPr>
        <a:xfrm rot="5400000">
          <a:off x="4727914" y="158434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Стандарттау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саласындағы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халықаралық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және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өңірлік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ынтымақтастық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3696002"/>
        <a:ext cx="7412012" cy="356143"/>
      </dsp:txXfrm>
    </dsp:sp>
    <dsp:sp modelId="{D66C5506-C6A0-41E9-8087-19585EB5A8A2}">
      <dsp:nvSpPr>
        <dsp:cNvPr id="0" name=""/>
        <dsp:cNvSpPr/>
      </dsp:nvSpPr>
      <dsp:spPr>
        <a:xfrm>
          <a:off x="0" y="3627400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8-тарау</a:t>
          </a:r>
          <a:endParaRPr lang="ru-RU" sz="1400" kern="1200" dirty="0"/>
        </a:p>
      </dsp:txBody>
      <dsp:txXfrm>
        <a:off x="24083" y="3651483"/>
        <a:ext cx="1161379" cy="445180"/>
      </dsp:txXfrm>
    </dsp:sp>
    <dsp:sp modelId="{FA5A339B-E6F4-456F-8E38-98A1943197AD}">
      <dsp:nvSpPr>
        <dsp:cNvPr id="0" name=""/>
        <dsp:cNvSpPr/>
      </dsp:nvSpPr>
      <dsp:spPr>
        <a:xfrm rot="5400000">
          <a:off x="4727914" y="676448"/>
          <a:ext cx="394677" cy="74312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Қорытынды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және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өтпелі</a:t>
          </a:r>
          <a:r>
            <a:rPr lang="ru-RU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 </a:t>
          </a:r>
          <a:r>
            <a:rPr lang="ru-RU" sz="1400" b="1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rPr>
            <a:t>ережелер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5400000">
        <a:off x="1209614" y="4214016"/>
        <a:ext cx="7412012" cy="356143"/>
      </dsp:txXfrm>
    </dsp:sp>
    <dsp:sp modelId="{8F262EBB-F62B-4566-B693-CD0EDC8A4ED3}">
      <dsp:nvSpPr>
        <dsp:cNvPr id="0" name=""/>
        <dsp:cNvSpPr/>
      </dsp:nvSpPr>
      <dsp:spPr>
        <a:xfrm>
          <a:off x="0" y="4145414"/>
          <a:ext cx="1209545" cy="493346"/>
        </a:xfrm>
        <a:prstGeom prst="roundRect">
          <a:avLst/>
        </a:prstGeom>
        <a:solidFill>
          <a:schemeClr val="accent1">
            <a:lumMod val="75000"/>
            <a:alpha val="9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charset="0"/>
              <a:cs typeface="Arial" charset="0"/>
            </a:rPr>
            <a:t>9-тарау</a:t>
          </a:r>
          <a:endParaRPr lang="ru-RU" sz="1400" kern="1200" dirty="0"/>
        </a:p>
      </dsp:txBody>
      <dsp:txXfrm>
        <a:off x="24083" y="4169497"/>
        <a:ext cx="1161379" cy="445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F02E3-FC75-4381-9B4A-4333E4F242DA}">
      <dsp:nvSpPr>
        <dsp:cNvPr id="0" name=""/>
        <dsp:cNvSpPr/>
      </dsp:nvSpPr>
      <dsp:spPr>
        <a:xfrm>
          <a:off x="-144013" y="0"/>
          <a:ext cx="5305819" cy="417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ҚР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Үкіметі</a:t>
          </a:r>
          <a:endParaRPr lang="ru-RU" sz="1400" kern="1200" dirty="0"/>
        </a:p>
      </dsp:txBody>
      <dsp:txXfrm>
        <a:off x="-131780" y="12233"/>
        <a:ext cx="4806252" cy="393205"/>
      </dsp:txXfrm>
    </dsp:sp>
    <dsp:sp modelId="{69B1578A-AC21-479D-97EF-0694D9AF5024}">
      <dsp:nvSpPr>
        <dsp:cNvPr id="0" name=""/>
        <dsp:cNvSpPr/>
      </dsp:nvSpPr>
      <dsp:spPr>
        <a:xfrm>
          <a:off x="79549" y="475681"/>
          <a:ext cx="5305819" cy="417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Уәкілетті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орган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91782" y="487914"/>
        <a:ext cx="4613653" cy="393205"/>
      </dsp:txXfrm>
    </dsp:sp>
    <dsp:sp modelId="{2318EC68-296D-4D47-AB96-A98507DF8AF1}">
      <dsp:nvSpPr>
        <dsp:cNvPr id="0" name=""/>
        <dsp:cNvSpPr/>
      </dsp:nvSpPr>
      <dsp:spPr>
        <a:xfrm>
          <a:off x="342109" y="947980"/>
          <a:ext cx="5305819" cy="417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Мемлекеттік органдар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354342" y="960213"/>
        <a:ext cx="4613653" cy="393205"/>
      </dsp:txXfrm>
    </dsp:sp>
    <dsp:sp modelId="{144A34C2-89F7-4962-AD0D-F25CF5C098BA}">
      <dsp:nvSpPr>
        <dsp:cNvPr id="0" name=""/>
        <dsp:cNvSpPr/>
      </dsp:nvSpPr>
      <dsp:spPr>
        <a:xfrm>
          <a:off x="582597" y="1427044"/>
          <a:ext cx="5305819" cy="417671"/>
        </a:xfrm>
        <a:prstGeom prst="roundRect">
          <a:avLst>
            <a:gd name="adj" fmla="val 10000"/>
          </a:avLst>
        </a:prstGeom>
        <a:solidFill>
          <a:srgbClr val="FF5757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Ұлттық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стандарттау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органы  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594830" y="1439277"/>
        <a:ext cx="4613653" cy="393205"/>
      </dsp:txXfrm>
    </dsp:sp>
    <dsp:sp modelId="{37B1E01D-D2DD-447A-B100-484F89FEA332}">
      <dsp:nvSpPr>
        <dsp:cNvPr id="0" name=""/>
        <dsp:cNvSpPr/>
      </dsp:nvSpPr>
      <dsp:spPr>
        <a:xfrm>
          <a:off x="534369" y="1902726"/>
          <a:ext cx="5881872" cy="417671"/>
        </a:xfrm>
        <a:prstGeom prst="roundRect">
          <a:avLst>
            <a:gd name="adj" fmla="val 10000"/>
          </a:avLst>
        </a:prstGeom>
        <a:gradFill rotWithShape="0">
          <a:gsLst>
            <a:gs pos="4000">
              <a:srgbClr val="FFF200"/>
            </a:gs>
            <a:gs pos="30000">
              <a:srgbClr val="FF5757">
                <a:lumMod val="68000"/>
                <a:lumOff val="32000"/>
                <a:alpha val="62000"/>
              </a:srgbClr>
            </a:gs>
            <a:gs pos="91000">
              <a:srgbClr val="FF0300"/>
            </a:gs>
            <a:gs pos="92000">
              <a:srgbClr val="4D0808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Стандарттау жөніндегі техничкалық комитеттер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546602" y="1914959"/>
        <a:ext cx="5117213" cy="393205"/>
      </dsp:txXfrm>
    </dsp:sp>
    <dsp:sp modelId="{A1F2FB80-D740-41BA-A316-DE7F8FABBF40}">
      <dsp:nvSpPr>
        <dsp:cNvPr id="0" name=""/>
        <dsp:cNvSpPr/>
      </dsp:nvSpPr>
      <dsp:spPr>
        <a:xfrm>
          <a:off x="4890319" y="305132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951403" y="305132"/>
        <a:ext cx="149318" cy="204293"/>
      </dsp:txXfrm>
    </dsp:sp>
    <dsp:sp modelId="{77D422D9-3B81-4C15-8D53-3919CA9D7FDF}">
      <dsp:nvSpPr>
        <dsp:cNvPr id="0" name=""/>
        <dsp:cNvSpPr/>
      </dsp:nvSpPr>
      <dsp:spPr>
        <a:xfrm>
          <a:off x="5113857" y="780813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74941" y="780813"/>
        <a:ext cx="149318" cy="204293"/>
      </dsp:txXfrm>
    </dsp:sp>
    <dsp:sp modelId="{42F611FB-33E0-4E32-916E-D33E32EADD89}">
      <dsp:nvSpPr>
        <dsp:cNvPr id="0" name=""/>
        <dsp:cNvSpPr/>
      </dsp:nvSpPr>
      <dsp:spPr>
        <a:xfrm>
          <a:off x="5376328" y="1246148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37412" y="1246148"/>
        <a:ext cx="149318" cy="204293"/>
      </dsp:txXfrm>
    </dsp:sp>
    <dsp:sp modelId="{DE6D7D7A-DD5F-4D30-A08D-0ADEBE50BBD5}">
      <dsp:nvSpPr>
        <dsp:cNvPr id="0" name=""/>
        <dsp:cNvSpPr/>
      </dsp:nvSpPr>
      <dsp:spPr>
        <a:xfrm>
          <a:off x="5611263" y="1729856"/>
          <a:ext cx="271486" cy="2714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672347" y="1729856"/>
        <a:ext cx="149318" cy="204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6EB22-E9D6-4D72-9BDB-B8446B600F61}">
      <dsp:nvSpPr>
        <dsp:cNvPr id="0" name=""/>
        <dsp:cNvSpPr/>
      </dsp:nvSpPr>
      <dsp:spPr>
        <a:xfrm>
          <a:off x="58734" y="25549"/>
          <a:ext cx="5363845" cy="392396"/>
        </a:xfrm>
        <a:prstGeom prst="roundRect">
          <a:avLst>
            <a:gd name="adj" fmla="val 10000"/>
          </a:avLst>
        </a:prstGeom>
        <a:solidFill>
          <a:srgbClr val="FF5757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Жобалық стандарттау жөніндегі  ТК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70227" y="37042"/>
        <a:ext cx="4888271" cy="369410"/>
      </dsp:txXfrm>
    </dsp:sp>
    <dsp:sp modelId="{DD792864-0166-40C5-B77D-34233AE31655}">
      <dsp:nvSpPr>
        <dsp:cNvPr id="0" name=""/>
        <dsp:cNvSpPr/>
      </dsp:nvSpPr>
      <dsp:spPr>
        <a:xfrm>
          <a:off x="10434" y="478074"/>
          <a:ext cx="5939923" cy="350841"/>
        </a:xfrm>
        <a:prstGeom prst="roundRect">
          <a:avLst>
            <a:gd name="adj" fmla="val 10000"/>
          </a:avLst>
        </a:prstGeom>
        <a:solidFill>
          <a:srgbClr val="FF5757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Century Gothic" pitchFamily="34" charset="0"/>
              <a:cs typeface="Times New Roman" pitchFamily="18" charset="0"/>
            </a:rPr>
            <a:t> Стандарттау жөніндегі техникалық сарапшылар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20710" y="488350"/>
        <a:ext cx="5076027" cy="330289"/>
      </dsp:txXfrm>
    </dsp:sp>
    <dsp:sp modelId="{72754EDA-B186-4F1C-95A2-4CEEAA58D3F7}">
      <dsp:nvSpPr>
        <dsp:cNvPr id="0" name=""/>
        <dsp:cNvSpPr/>
      </dsp:nvSpPr>
      <dsp:spPr>
        <a:xfrm>
          <a:off x="562831" y="898214"/>
          <a:ext cx="5363845" cy="381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Тұтынушылар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(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заңды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және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жеке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Century Gothic" pitchFamily="34" charset="0"/>
              <a:cs typeface="Times New Roman" pitchFamily="18" charset="0"/>
            </a:rPr>
            <a:t>тұлғалар</a:t>
          </a:r>
          <a:r>
            <a:rPr lang="ru-RU" sz="1400" b="1" kern="1200" dirty="0" smtClean="0">
              <a:latin typeface="Century Gothic" pitchFamily="34" charset="0"/>
              <a:cs typeface="Times New Roman" pitchFamily="18" charset="0"/>
            </a:rPr>
            <a:t>)</a:t>
          </a:r>
          <a:endParaRPr lang="ru-RU" sz="14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573993" y="909376"/>
        <a:ext cx="4579968" cy="358781"/>
      </dsp:txXfrm>
    </dsp:sp>
    <dsp:sp modelId="{B8722D02-EA44-494C-B7B6-E6596BA5B1EC}">
      <dsp:nvSpPr>
        <dsp:cNvPr id="0" name=""/>
        <dsp:cNvSpPr/>
      </dsp:nvSpPr>
      <dsp:spPr>
        <a:xfrm>
          <a:off x="5111091" y="312570"/>
          <a:ext cx="288272" cy="288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75952" y="312570"/>
        <a:ext cx="158550" cy="216925"/>
      </dsp:txXfrm>
    </dsp:sp>
    <dsp:sp modelId="{FA95D895-87A5-4EC3-8B64-2FC30F3CE372}">
      <dsp:nvSpPr>
        <dsp:cNvPr id="0" name=""/>
        <dsp:cNvSpPr/>
      </dsp:nvSpPr>
      <dsp:spPr>
        <a:xfrm>
          <a:off x="5362292" y="730494"/>
          <a:ext cx="288272" cy="2882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7153" y="730494"/>
        <a:ext cx="158550" cy="216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FF648-94A8-49FE-AAED-FC643EA64B81}">
      <dsp:nvSpPr>
        <dsp:cNvPr id="0" name=""/>
        <dsp:cNvSpPr/>
      </dsp:nvSpPr>
      <dsp:spPr>
        <a:xfrm>
          <a:off x="3900" y="0"/>
          <a:ext cx="1072241" cy="2711042"/>
        </a:xfrm>
        <a:prstGeom prst="roundRect">
          <a:avLst>
            <a:gd name="adj" fmla="val 10000"/>
          </a:avLst>
        </a:prstGeom>
        <a:solidFill>
          <a:srgbClr val="FF575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Талдау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және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салаларды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бір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жүйеге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келтіру</a:t>
          </a:r>
          <a:endParaRPr lang="ru-RU" sz="1000" b="1" kern="1200" dirty="0">
            <a:latin typeface="Arial Narrow" pitchFamily="34" charset="0"/>
          </a:endParaRPr>
        </a:p>
      </dsp:txBody>
      <dsp:txXfrm>
        <a:off x="3900" y="1084417"/>
        <a:ext cx="1072241" cy="1084417"/>
      </dsp:txXfrm>
    </dsp:sp>
    <dsp:sp modelId="{5810ACC8-F913-40F9-B385-B053A3194FE4}">
      <dsp:nvSpPr>
        <dsp:cNvPr id="0" name=""/>
        <dsp:cNvSpPr/>
      </dsp:nvSpPr>
      <dsp:spPr>
        <a:xfrm>
          <a:off x="88633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2FFBBE-43F3-4661-991B-3C99159717C1}">
      <dsp:nvSpPr>
        <dsp:cNvPr id="0" name=""/>
        <dsp:cNvSpPr/>
      </dsp:nvSpPr>
      <dsp:spPr>
        <a:xfrm>
          <a:off x="1105741" y="0"/>
          <a:ext cx="1167363" cy="2711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Стандарттау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жоспарын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құру</a:t>
          </a:r>
          <a:endParaRPr lang="ru-RU" sz="1000" b="1" kern="1200" dirty="0">
            <a:latin typeface="Arial Narrow" pitchFamily="34" charset="0"/>
            <a:cs typeface="Arial" pitchFamily="34" charset="0"/>
          </a:endParaRPr>
        </a:p>
      </dsp:txBody>
      <dsp:txXfrm>
        <a:off x="1105741" y="1084417"/>
        <a:ext cx="1167363" cy="1084417"/>
      </dsp:txXfrm>
    </dsp:sp>
    <dsp:sp modelId="{999EC5D1-4E52-4E20-8506-68A9E84636DC}">
      <dsp:nvSpPr>
        <dsp:cNvPr id="0" name=""/>
        <dsp:cNvSpPr/>
      </dsp:nvSpPr>
      <dsp:spPr>
        <a:xfrm>
          <a:off x="1238035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3A1A80-F38C-4BA7-96AA-52271A83B8FD}">
      <dsp:nvSpPr>
        <dsp:cNvPr id="0" name=""/>
        <dsp:cNvSpPr/>
      </dsp:nvSpPr>
      <dsp:spPr>
        <a:xfrm>
          <a:off x="2302705" y="0"/>
          <a:ext cx="1032203" cy="2711042"/>
        </a:xfrm>
        <a:prstGeom prst="roundRect">
          <a:avLst>
            <a:gd name="adj" fmla="val 10000"/>
          </a:avLst>
        </a:prstGeom>
        <a:gradFill rotWithShape="0">
          <a:gsLst>
            <a:gs pos="27000">
              <a:srgbClr val="FF5757"/>
            </a:gs>
            <a:gs pos="58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Негіз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құрауыш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стандарттарды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әзірлеу</a:t>
          </a:r>
          <a:endParaRPr lang="ru-RU" sz="1000" b="1" kern="1200" dirty="0">
            <a:latin typeface="Arial Narrow" pitchFamily="34" charset="0"/>
            <a:cs typeface="Arial" pitchFamily="34" charset="0"/>
          </a:endParaRPr>
        </a:p>
      </dsp:txBody>
      <dsp:txXfrm>
        <a:off x="2302705" y="1084417"/>
        <a:ext cx="1032203" cy="1084417"/>
      </dsp:txXfrm>
    </dsp:sp>
    <dsp:sp modelId="{77D63EBD-4BD3-454D-B0D9-C4B45A6A3EB2}">
      <dsp:nvSpPr>
        <dsp:cNvPr id="0" name=""/>
        <dsp:cNvSpPr/>
      </dsp:nvSpPr>
      <dsp:spPr>
        <a:xfrm>
          <a:off x="2367418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E0F4BF-D088-405D-8B7E-D3969C971CC3}">
      <dsp:nvSpPr>
        <dsp:cNvPr id="0" name=""/>
        <dsp:cNvSpPr/>
      </dsp:nvSpPr>
      <dsp:spPr>
        <a:xfrm>
          <a:off x="3364508" y="0"/>
          <a:ext cx="1012747" cy="2711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Стандарттарға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сараптама</a:t>
          </a:r>
          <a:endParaRPr lang="ru-RU" sz="1000" b="1" kern="1200" dirty="0">
            <a:latin typeface="Arial Narrow" pitchFamily="34" charset="0"/>
            <a:cs typeface="Arial" pitchFamily="34" charset="0"/>
          </a:endParaRPr>
        </a:p>
      </dsp:txBody>
      <dsp:txXfrm>
        <a:off x="3364508" y="1084417"/>
        <a:ext cx="1012747" cy="1084417"/>
      </dsp:txXfrm>
    </dsp:sp>
    <dsp:sp modelId="{895AB54E-0169-43A1-BB87-7EA852FB2F6C}">
      <dsp:nvSpPr>
        <dsp:cNvPr id="0" name=""/>
        <dsp:cNvSpPr/>
      </dsp:nvSpPr>
      <dsp:spPr>
        <a:xfrm>
          <a:off x="3419493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F735DD-7A77-48F1-B379-ADFD14A7714D}">
      <dsp:nvSpPr>
        <dsp:cNvPr id="0" name=""/>
        <dsp:cNvSpPr/>
      </dsp:nvSpPr>
      <dsp:spPr>
        <a:xfrm>
          <a:off x="4406854" y="0"/>
          <a:ext cx="1140665" cy="2711042"/>
        </a:xfrm>
        <a:prstGeom prst="roundRect">
          <a:avLst>
            <a:gd name="adj" fmla="val 10000"/>
          </a:avLst>
        </a:prstGeom>
        <a:solidFill>
          <a:srgbClr val="FF575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Техникалық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комитеттер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құру</a:t>
          </a:r>
          <a:endParaRPr lang="ru-RU" sz="1000" b="1" kern="1200" dirty="0">
            <a:latin typeface="Arial Narrow" pitchFamily="34" charset="0"/>
            <a:cs typeface="Arial" pitchFamily="34" charset="0"/>
          </a:endParaRPr>
        </a:p>
      </dsp:txBody>
      <dsp:txXfrm>
        <a:off x="4406854" y="1084417"/>
        <a:ext cx="1140665" cy="1084417"/>
      </dsp:txXfrm>
    </dsp:sp>
    <dsp:sp modelId="{E7CC8DE9-CE2E-4AD3-83AD-D81367430F12}">
      <dsp:nvSpPr>
        <dsp:cNvPr id="0" name=""/>
        <dsp:cNvSpPr/>
      </dsp:nvSpPr>
      <dsp:spPr>
        <a:xfrm>
          <a:off x="4525798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124BBF-2298-4B74-98C5-0C0E128F6021}">
      <dsp:nvSpPr>
        <dsp:cNvPr id="0" name=""/>
        <dsp:cNvSpPr/>
      </dsp:nvSpPr>
      <dsp:spPr>
        <a:xfrm>
          <a:off x="5577119" y="0"/>
          <a:ext cx="1191033" cy="2711042"/>
        </a:xfrm>
        <a:prstGeom prst="roundRect">
          <a:avLst>
            <a:gd name="adj" fmla="val 10000"/>
          </a:avLst>
        </a:prstGeom>
        <a:gradFill rotWithShape="0">
          <a:gsLst>
            <a:gs pos="27000">
              <a:srgbClr val="FF5757"/>
            </a:gs>
            <a:gs pos="58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Бірыңғай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қорды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жүргізу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endParaRPr lang="en-US" sz="1000" b="1" kern="1200" dirty="0" smtClean="0">
            <a:latin typeface="Arial Narrow" pitchFamily="34" charset="0"/>
            <a:cs typeface="Arial" pitchFamily="34" charset="0"/>
          </a:endParaRPr>
        </a:p>
      </dsp:txBody>
      <dsp:txXfrm>
        <a:off x="5577119" y="1084417"/>
        <a:ext cx="1191033" cy="1084417"/>
      </dsp:txXfrm>
    </dsp:sp>
    <dsp:sp modelId="{F78A3450-3E78-4494-89F2-ED5D1CBDC772}">
      <dsp:nvSpPr>
        <dsp:cNvPr id="0" name=""/>
        <dsp:cNvSpPr/>
      </dsp:nvSpPr>
      <dsp:spPr>
        <a:xfrm>
          <a:off x="5721247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1AC145-C32A-4065-B62C-109F00546AC8}">
      <dsp:nvSpPr>
        <dsp:cNvPr id="0" name=""/>
        <dsp:cNvSpPr/>
      </dsp:nvSpPr>
      <dsp:spPr>
        <a:xfrm>
          <a:off x="6797752" y="0"/>
          <a:ext cx="986640" cy="2711042"/>
        </a:xfrm>
        <a:prstGeom prst="roundRect">
          <a:avLst>
            <a:gd name="adj" fmla="val 10000"/>
          </a:avLst>
        </a:prstGeom>
        <a:gradFill rotWithShape="0">
          <a:gsLst>
            <a:gs pos="12000">
              <a:srgbClr val="FF5757"/>
            </a:gs>
            <a:gs pos="65000">
              <a:srgbClr val="FF7A00"/>
            </a:gs>
            <a:gs pos="97000">
              <a:srgbClr val="FF0300"/>
            </a:gs>
            <a:gs pos="99000">
              <a:srgbClr val="4D0808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Стандарттардың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ресми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басылымы</a:t>
          </a:r>
          <a:endParaRPr lang="en-US" sz="1000" b="1" kern="1200" dirty="0" smtClean="0">
            <a:latin typeface="Arial Narrow" pitchFamily="34" charset="0"/>
            <a:cs typeface="Arial" pitchFamily="34" charset="0"/>
          </a:endParaRPr>
        </a:p>
      </dsp:txBody>
      <dsp:txXfrm>
        <a:off x="6797752" y="1084417"/>
        <a:ext cx="986640" cy="1084417"/>
      </dsp:txXfrm>
    </dsp:sp>
    <dsp:sp modelId="{CF8D2552-E7B0-4B6B-AD4B-02AD3EC74FAC}">
      <dsp:nvSpPr>
        <dsp:cNvPr id="0" name=""/>
        <dsp:cNvSpPr/>
      </dsp:nvSpPr>
      <dsp:spPr>
        <a:xfrm>
          <a:off x="6839683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5758C9-5377-482D-AF3D-CEAF4B3A6D94}">
      <dsp:nvSpPr>
        <dsp:cNvPr id="0" name=""/>
        <dsp:cNvSpPr/>
      </dsp:nvSpPr>
      <dsp:spPr>
        <a:xfrm>
          <a:off x="7813992" y="0"/>
          <a:ext cx="986640" cy="2711042"/>
        </a:xfrm>
        <a:prstGeom prst="roundRect">
          <a:avLst>
            <a:gd name="adj" fmla="val 10000"/>
          </a:avLst>
        </a:prstGeom>
        <a:solidFill>
          <a:srgbClr val="FF575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Стандарттар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</a:t>
          </a:r>
          <a:r>
            <a:rPr lang="ru-RU" sz="1000" b="1" kern="1200" dirty="0" err="1" smtClean="0">
              <a:latin typeface="Arial Narrow" pitchFamily="34" charset="0"/>
              <a:cs typeface="Arial" pitchFamily="34" charset="0"/>
            </a:rPr>
            <a:t>қолданылуына</a:t>
          </a:r>
          <a:r>
            <a:rPr lang="ru-RU" sz="1000" b="1" kern="1200" dirty="0" smtClean="0">
              <a:latin typeface="Arial Narrow" pitchFamily="34" charset="0"/>
              <a:cs typeface="Arial" pitchFamily="34" charset="0"/>
            </a:rPr>
            <a:t> мониторинг</a:t>
          </a:r>
          <a:endParaRPr lang="en-US" sz="1000" b="1" kern="1200" dirty="0" smtClean="0">
            <a:latin typeface="Arial Narrow" pitchFamily="34" charset="0"/>
            <a:cs typeface="Arial" pitchFamily="34" charset="0"/>
          </a:endParaRPr>
        </a:p>
      </dsp:txBody>
      <dsp:txXfrm>
        <a:off x="7813992" y="1084417"/>
        <a:ext cx="986640" cy="1084417"/>
      </dsp:txXfrm>
    </dsp:sp>
    <dsp:sp modelId="{0836825C-02AB-4B01-8713-8C1DA4884EFF}">
      <dsp:nvSpPr>
        <dsp:cNvPr id="0" name=""/>
        <dsp:cNvSpPr/>
      </dsp:nvSpPr>
      <dsp:spPr>
        <a:xfrm>
          <a:off x="7855924" y="162662"/>
          <a:ext cx="902777" cy="902777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5F042D-24E6-4E36-B362-C65D5E64E2BA}">
      <dsp:nvSpPr>
        <dsp:cNvPr id="0" name=""/>
        <dsp:cNvSpPr/>
      </dsp:nvSpPr>
      <dsp:spPr>
        <a:xfrm>
          <a:off x="352181" y="1953072"/>
          <a:ext cx="8100171" cy="567208"/>
        </a:xfrm>
        <a:prstGeom prst="leftRightArrow">
          <a:avLst/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99230-315C-4493-974F-CAFA819CA571}">
      <dsp:nvSpPr>
        <dsp:cNvPr id="0" name=""/>
        <dsp:cNvSpPr/>
      </dsp:nvSpPr>
      <dsp:spPr>
        <a:xfrm>
          <a:off x="2943458" y="8875"/>
          <a:ext cx="1482524" cy="64007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2974704" y="40121"/>
        <a:ext cx="1420032" cy="577587"/>
      </dsp:txXfrm>
    </dsp:sp>
    <dsp:sp modelId="{5A69F6A4-E93D-44D7-8A99-8F7BC8E8FF62}">
      <dsp:nvSpPr>
        <dsp:cNvPr id="0" name=""/>
        <dsp:cNvSpPr/>
      </dsp:nvSpPr>
      <dsp:spPr>
        <a:xfrm>
          <a:off x="1614846" y="383495"/>
          <a:ext cx="4537111" cy="4537111"/>
        </a:xfrm>
        <a:custGeom>
          <a:avLst/>
          <a:gdLst/>
          <a:ahLst/>
          <a:cxnLst/>
          <a:rect l="0" t="0" r="0" b="0"/>
          <a:pathLst>
            <a:path>
              <a:moveTo>
                <a:pt x="2822048" y="68557"/>
              </a:moveTo>
              <a:arcTo wR="2268555" hR="2268555" stAng="17047311" swAng="168806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ACBD-AB49-407B-9CD5-2FF5E466B019}">
      <dsp:nvSpPr>
        <dsp:cNvPr id="0" name=""/>
        <dsp:cNvSpPr/>
      </dsp:nvSpPr>
      <dsp:spPr>
        <a:xfrm>
          <a:off x="5040562" y="980573"/>
          <a:ext cx="1482524" cy="96364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5087603" y="1027614"/>
        <a:ext cx="1388442" cy="869558"/>
      </dsp:txXfrm>
    </dsp:sp>
    <dsp:sp modelId="{FD66C216-235B-4FCD-8903-7603F2E2DBDA}">
      <dsp:nvSpPr>
        <dsp:cNvPr id="0" name=""/>
        <dsp:cNvSpPr/>
      </dsp:nvSpPr>
      <dsp:spPr>
        <a:xfrm>
          <a:off x="1567030" y="375831"/>
          <a:ext cx="4537111" cy="4537111"/>
        </a:xfrm>
        <a:custGeom>
          <a:avLst/>
          <a:gdLst/>
          <a:ahLst/>
          <a:cxnLst/>
          <a:rect l="0" t="0" r="0" b="0"/>
          <a:pathLst>
            <a:path>
              <a:moveTo>
                <a:pt x="4430456" y="1581147"/>
              </a:moveTo>
              <a:arcTo wR="2268555" hR="2268555" stAng="20541671" swAng="20219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67A2A-924A-4E8A-A32F-646209981584}">
      <dsp:nvSpPr>
        <dsp:cNvPr id="0" name=""/>
        <dsp:cNvSpPr/>
      </dsp:nvSpPr>
      <dsp:spPr>
        <a:xfrm>
          <a:off x="5184568" y="3284825"/>
          <a:ext cx="1285867" cy="96364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5231609" y="3331866"/>
        <a:ext cx="1191785" cy="869558"/>
      </dsp:txXfrm>
    </dsp:sp>
    <dsp:sp modelId="{230DDBE9-3F8B-4D39-ABA8-BF356E159402}">
      <dsp:nvSpPr>
        <dsp:cNvPr id="0" name=""/>
        <dsp:cNvSpPr/>
      </dsp:nvSpPr>
      <dsp:spPr>
        <a:xfrm>
          <a:off x="1555325" y="453581"/>
          <a:ext cx="4537111" cy="4537111"/>
        </a:xfrm>
        <a:custGeom>
          <a:avLst/>
          <a:gdLst/>
          <a:ahLst/>
          <a:cxnLst/>
          <a:rect l="0" t="0" r="0" b="0"/>
          <a:pathLst>
            <a:path>
              <a:moveTo>
                <a:pt x="3937636" y="3804951"/>
              </a:moveTo>
              <a:arcTo wR="2268555" hR="2268555" stAng="2557782" swAng="20588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1A460-EB0A-4EA8-BB24-468695CC722C}">
      <dsp:nvSpPr>
        <dsp:cNvPr id="0" name=""/>
        <dsp:cNvSpPr/>
      </dsp:nvSpPr>
      <dsp:spPr>
        <a:xfrm>
          <a:off x="2840516" y="4539266"/>
          <a:ext cx="1482524" cy="96364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2887557" y="4586307"/>
        <a:ext cx="1388442" cy="869558"/>
      </dsp:txXfrm>
    </dsp:sp>
    <dsp:sp modelId="{901C847F-2B4C-4F70-B391-0D17C8F7FF06}">
      <dsp:nvSpPr>
        <dsp:cNvPr id="0" name=""/>
        <dsp:cNvSpPr/>
      </dsp:nvSpPr>
      <dsp:spPr>
        <a:xfrm>
          <a:off x="1254359" y="434625"/>
          <a:ext cx="4537111" cy="4537111"/>
        </a:xfrm>
        <a:custGeom>
          <a:avLst/>
          <a:gdLst/>
          <a:ahLst/>
          <a:cxnLst/>
          <a:rect l="0" t="0" r="0" b="0"/>
          <a:pathLst>
            <a:path>
              <a:moveTo>
                <a:pt x="1578067" y="4429474"/>
              </a:moveTo>
              <a:arcTo wR="2268555" hR="2268555" stAng="6463228" swAng="12679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C1D03-FF9E-429C-886C-DB1D5E1D7921}">
      <dsp:nvSpPr>
        <dsp:cNvPr id="0" name=""/>
        <dsp:cNvSpPr/>
      </dsp:nvSpPr>
      <dsp:spPr>
        <a:xfrm>
          <a:off x="936096" y="3500863"/>
          <a:ext cx="1482524" cy="963640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983137" y="3547904"/>
        <a:ext cx="1388442" cy="869558"/>
      </dsp:txXfrm>
    </dsp:sp>
    <dsp:sp modelId="{819CE63D-8301-4FE8-A87F-E967F6B30A1B}">
      <dsp:nvSpPr>
        <dsp:cNvPr id="0" name=""/>
        <dsp:cNvSpPr/>
      </dsp:nvSpPr>
      <dsp:spPr>
        <a:xfrm>
          <a:off x="1266463" y="374534"/>
          <a:ext cx="4537111" cy="4537111"/>
        </a:xfrm>
        <a:custGeom>
          <a:avLst/>
          <a:gdLst/>
          <a:ahLst/>
          <a:cxnLst/>
          <a:rect l="0" t="0" r="0" b="0"/>
          <a:pathLst>
            <a:path>
              <a:moveTo>
                <a:pt x="162944" y="3112797"/>
              </a:moveTo>
              <a:arcTo wR="2268555" hR="2268555" stAng="9489105" swAng="22079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05641-F658-467E-BDC0-4B4F09C4F757}">
      <dsp:nvSpPr>
        <dsp:cNvPr id="0" name=""/>
        <dsp:cNvSpPr/>
      </dsp:nvSpPr>
      <dsp:spPr>
        <a:xfrm>
          <a:off x="792071" y="1080116"/>
          <a:ext cx="1482524" cy="963640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839112" y="1127157"/>
        <a:ext cx="1388442" cy="869558"/>
      </dsp:txXfrm>
    </dsp:sp>
    <dsp:sp modelId="{788CCB16-F3A7-4409-BE87-822B9099631A}">
      <dsp:nvSpPr>
        <dsp:cNvPr id="0" name=""/>
        <dsp:cNvSpPr/>
      </dsp:nvSpPr>
      <dsp:spPr>
        <a:xfrm>
          <a:off x="1230703" y="380196"/>
          <a:ext cx="4537111" cy="4537111"/>
        </a:xfrm>
        <a:custGeom>
          <a:avLst/>
          <a:gdLst/>
          <a:ahLst/>
          <a:cxnLst/>
          <a:rect l="0" t="0" r="0" b="0"/>
          <a:pathLst>
            <a:path>
              <a:moveTo>
                <a:pt x="638428" y="690889"/>
              </a:moveTo>
              <a:arcTo wR="2268555" hR="2268555" stAng="13443783" swAng="18863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7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50" y="7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87EC340-9FF9-4414-B8C9-67F1CBA8726B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705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50" y="9430705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3B032BD-086A-4703-8060-4289C412E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6109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7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0" y="7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EBD520B-BFC4-438B-8FE6-85A22FF0B1DD}" type="datetimeFigureOut">
              <a:rPr lang="ru-RU"/>
              <a:pPr>
                <a:defRPr/>
              </a:pPr>
              <a:t>25.01.2017</a:t>
            </a:fld>
            <a:endParaRPr lang="ru-RU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2"/>
            <a:ext cx="4984962" cy="44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705"/>
            <a:ext cx="2947233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l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0" y="9430705"/>
            <a:ext cx="2947232" cy="4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3" tIns="46698" rIns="93393" bIns="46698" numCol="1" anchor="b" anchorCtr="0" compatLnSpc="1">
            <a:prstTxWarp prst="textNoShape">
              <a:avLst/>
            </a:prstTxWarp>
          </a:bodyPr>
          <a:lstStyle>
            <a:lvl1pPr algn="r" defTabSz="934089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0BC81C-B884-4BDD-8B9B-1F07AAE69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278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BC81C-B884-4BDD-8B9B-1F07AAE69A7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9CA5-0B5C-4B28-912B-F398AC6F4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51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34BD-9E14-4C03-A9C0-55ED46B16E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3999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260350"/>
            <a:ext cx="1960562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5729288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3540-0F82-4885-B370-F4C465275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82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196137" cy="730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913B-69F1-42EA-879B-5B7FDE197E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541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93D39-843E-45E3-A4D5-44AA56F5E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24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0BA2-E5E0-47DC-990A-22CD96778594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49CA5-0B5C-4B28-912B-F398AC6F499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1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4981-89F7-4D2A-BFD7-18FB3589E67F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D3077-285E-4EDD-8FA9-36C003E9C8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63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3842-A15B-4440-AEB5-EAE55B0B1DFE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F0779-356D-4649-9869-A788EF747B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80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8190-CD5F-48FF-B51C-3B2BE1E32808}" type="datetime1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48CD-B78F-4729-8F3C-57E5D5BAC00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74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89CA-F09B-4AA6-957B-942649BB69F9}" type="datetime1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92797-4F6D-4083-A7FF-FB29AB220E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47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CF4-39E3-47AF-8ADB-94D95CAECCE0}" type="datetime1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2D06-11A3-4DD0-8BBF-19F47B07FB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6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3077-285E-4EDD-8FA9-36C003E9C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133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943D-48F8-4F2E-BB17-340EC0A847E1}" type="datetime1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2B7B9-8307-4D7C-9684-5F5A675AAD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7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7298-D13E-4C10-9C0B-FD1CD5F58541}" type="datetime1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52A3A-139F-4018-8BC2-183D692FC8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134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AA7D-A419-4370-8F7B-1D5BCBCF22C7}" type="datetime1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297D3-F502-44E0-BAA8-8800498E43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7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7427-99F9-4BD6-980A-9CD679F725FB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334BD-9E14-4C03-A9C0-55ED46B16E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487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5746-A6C4-4F2A-87C6-009A5FC8737B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D3540-0F82-4885-B370-F4C46527507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0779-356D-4649-9869-A788EF747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7959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48CD-B78F-4729-8F3C-57E5D5BAC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626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2797-4F6D-4083-A7FF-FB29AB220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802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52D06-11A3-4DD0-8BBF-19F47B07F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5156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B7B9-8307-4D7C-9684-5F5A675AAD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482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2A3A-139F-4018-8BC2-183D692F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068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97D3-F502-44E0-BAA8-8800498E4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3791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60350"/>
            <a:ext cx="71961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>
            <a:outerShdw dist="85194" dir="20006097" algn="ctr" rotWithShape="0">
              <a:srgbClr val="3333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14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007A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A40B668-384A-403B-9507-2AA7ED2D1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152400" y="1139825"/>
            <a:ext cx="8834438" cy="793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>
            <a:outerShdw dist="85194" dir="20006097" algn="ctr" rotWithShape="0">
              <a:srgbClr val="3333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 rot="5400000">
            <a:off x="581025" y="885826"/>
            <a:ext cx="935037" cy="36512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>
            <a:outerShdw dist="45791" dir="18221404" algn="ctr" rotWithShape="0">
              <a:srgbClr val="3333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032" name="AutoShape 16"/>
          <p:cNvSpPr>
            <a:spLocks noChangeAspect="1" noChangeArrowheads="1"/>
          </p:cNvSpPr>
          <p:nvPr/>
        </p:nvSpPr>
        <p:spPr bwMode="auto">
          <a:xfrm>
            <a:off x="90488" y="403225"/>
            <a:ext cx="850900" cy="454025"/>
          </a:xfrm>
          <a:prstGeom prst="roundRect">
            <a:avLst>
              <a:gd name="adj" fmla="val 16667"/>
            </a:avLst>
          </a:prstGeom>
          <a:noFill/>
          <a:ln w="41275" cmpd="dbl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9352" tIns="39676" rIns="79352" bIns="39676"/>
          <a:lstStyle/>
          <a:p>
            <a:pPr algn="ctr" defTabSz="793750" eaLnBrk="0" hangingPunct="0"/>
            <a:r>
              <a:rPr lang="ru-RU" sz="1200" b="1" u="sng">
                <a:solidFill>
                  <a:srgbClr val="000099"/>
                </a:solidFill>
              </a:rPr>
              <a:t>ВНИИС</a:t>
            </a:r>
          </a:p>
          <a:p>
            <a:pPr algn="ctr" defTabSz="793750" eaLnBrk="0" hangingPunct="0"/>
            <a:r>
              <a:rPr lang="en-US" sz="1200" b="1">
                <a:solidFill>
                  <a:srgbClr val="000099"/>
                </a:solidFill>
              </a:rPr>
              <a:t>VNIIS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  <p:sldLayoutId id="2147485896" r:id="rId2"/>
    <p:sldLayoutId id="2147485897" r:id="rId3"/>
    <p:sldLayoutId id="2147485898" r:id="rId4"/>
    <p:sldLayoutId id="2147485899" r:id="rId5"/>
    <p:sldLayoutId id="2147485900" r:id="rId6"/>
    <p:sldLayoutId id="2147485901" r:id="rId7"/>
    <p:sldLayoutId id="2147485902" r:id="rId8"/>
    <p:sldLayoutId id="2147485903" r:id="rId9"/>
    <p:sldLayoutId id="2147485904" r:id="rId10"/>
    <p:sldLayoutId id="2147485905" r:id="rId11"/>
    <p:sldLayoutId id="2147485906" r:id="rId12"/>
    <p:sldLayoutId id="2147485907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rgbClr val="00007A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E89D-1BB0-44A1-9B06-0DB3DB396534}" type="datetime1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40B668-384A-403B-9507-2AA7ED2D19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5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  <p:sldLayoutId id="2147485913" r:id="rId5"/>
    <p:sldLayoutId id="2147485914" r:id="rId6"/>
    <p:sldLayoutId id="2147485915" r:id="rId7"/>
    <p:sldLayoutId id="2147485916" r:id="rId8"/>
    <p:sldLayoutId id="2147485917" r:id="rId9"/>
    <p:sldLayoutId id="2147485918" r:id="rId10"/>
    <p:sldLayoutId id="21474859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504" y="1484784"/>
            <a:ext cx="9036496" cy="41764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«СТАНДАРТТАУ ТУРАЛЫ» ҚАЗАҚСТАН РЕСПУБЛИКАСЫНЫҢ ЗАҢ ЖОБАСЫ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188640"/>
            <a:ext cx="6912768" cy="894065"/>
            <a:chOff x="755576" y="468660"/>
            <a:chExt cx="6912768" cy="800100"/>
          </a:xfrm>
        </p:grpSpPr>
        <p:sp>
          <p:nvSpPr>
            <p:cNvPr id="4" name="Subtitle 2"/>
            <p:cNvSpPr txBox="1">
              <a:spLocks/>
            </p:cNvSpPr>
            <p:nvPr/>
          </p:nvSpPr>
          <p:spPr bwMode="auto">
            <a:xfrm>
              <a:off x="1691680" y="597867"/>
              <a:ext cx="5976664" cy="44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ҚАЗАҚСТАН РЕСПУБЛИКАСЫ ИНВЕСТИЦИЯЛАР ЖӘНЕ ДАМУ МИНИСТРЛІГІ</a:t>
              </a:r>
              <a:endParaRPr kumimoji="0" lang="az-Cyrl-AZ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</a:endParaRPr>
            </a:p>
          </p:txBody>
        </p:sp>
        <p:pic>
          <p:nvPicPr>
            <p:cNvPr id="1027" name="Picture 3" descr="C:\Users\unicorn\Pictures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68660"/>
              <a:ext cx="80962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179512" y="1196752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Астана,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жыл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323529" y="3933056"/>
            <a:ext cx="8496943" cy="2582122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179512" y="260648"/>
            <a:ext cx="8784976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ЗАҢ ЖОБАСЫНЫҢ ӘЗІРЛЕНУІНЕ НЕГІЗ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323528" y="1268760"/>
            <a:ext cx="8496944" cy="965226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4"/>
          <p:cNvSpPr/>
          <p:nvPr/>
        </p:nvSpPr>
        <p:spPr>
          <a:xfrm>
            <a:off x="401096" y="1296178"/>
            <a:ext cx="8341807" cy="90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43180" rIns="64770" bIns="43180" numCol="1" spcCol="1270" anchor="ctr" anchorCtr="0">
            <a:noAutofit/>
          </a:bodyPr>
          <a:lstStyle/>
          <a:p>
            <a:pPr lvl="0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ЕАЭО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туралы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шарт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: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техникалық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реттеу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–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өнімге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қойылатын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тек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міндетті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талаптарды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құқықтық</a:t>
            </a:r>
            <a:r>
              <a:rPr lang="ru-RU" sz="1800" b="1" i="1" kern="12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kern="12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реттеу</a:t>
            </a:r>
            <a:endParaRPr lang="ru-RU" sz="1800" b="1" i="1" kern="12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3923760"/>
            <a:ext cx="8321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5113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Стандарттау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мына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елдерде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жеке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заңдармен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реттеледі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:</a:t>
            </a:r>
            <a:r>
              <a:rPr lang="ru-RU" sz="1600" b="1" i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</a:p>
          <a:p>
            <a:pPr defTabSz="1511300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   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Австрия, Германия, Норвегия, Испания,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Ұлыбритания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Қытай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Ресей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4689948"/>
            <a:ext cx="84969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5113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Стандарттардың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экономикалық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6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әсері</a:t>
            </a:r>
            <a:r>
              <a:rPr lang="ru-RU" sz="16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963628" y="6357796"/>
            <a:ext cx="1193133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1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012303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15113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ЖІӨ </a:t>
            </a: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артуы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Германияда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Жаңа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Зеландияда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Франция,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Австралияда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0,8-1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%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құрайды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lvl="0" defTabSz="1511300">
              <a:spcAft>
                <a:spcPts val="0"/>
              </a:spcAft>
            </a:pPr>
            <a:endParaRPr lang="ru-RU" sz="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marL="285750" indent="-285750" defTabSz="15113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Еңбек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өнімділігінің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артуы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Германияда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Жаңа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Зеландия, Франция,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Австралияда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17%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30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%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аралығында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defTabSz="1511300">
              <a:spcAft>
                <a:spcPts val="0"/>
              </a:spcAft>
            </a:pPr>
            <a:r>
              <a:rPr lang="ru-RU" sz="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285750" indent="-285750" defTabSz="1511300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Экспорт </a:t>
            </a: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үлесі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Ұлыбританияда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2014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жылы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15,1 млрд. АҚШ доллары</a:t>
            </a:r>
          </a:p>
          <a:p>
            <a:pPr defTabSz="1511300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	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 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Қытайда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1992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жылы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9,7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млрд.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АҚШ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долларын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  <a:p>
            <a:pPr defTabSz="1511300"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	            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2012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жылы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56,3 млрд.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АҚШ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долларын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құрады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463774"/>
            <a:ext cx="8496944" cy="965226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4"/>
          <p:cNvSpPr/>
          <p:nvPr/>
        </p:nvSpPr>
        <p:spPr>
          <a:xfrm>
            <a:off x="401096" y="2491192"/>
            <a:ext cx="8341807" cy="908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43180" rIns="64770" bIns="43180" numCol="1" spcCol="1270" anchor="ctr" anchorCtr="0">
            <a:noAutofit/>
          </a:bodyPr>
          <a:lstStyle/>
          <a:p>
            <a:pPr>
              <a:defRPr/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ДСҰ 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талаптары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: 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халықаралық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нормалармен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үйлестіру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04954"/>
            <a:ext cx="3522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Халықаралық</a:t>
            </a:r>
            <a:r>
              <a:rPr lang="ru-RU" sz="20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2000" b="1" i="1" u="sng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тәжірибе</a:t>
            </a:r>
            <a:r>
              <a:rPr lang="ru-RU" sz="2000" b="1" i="1" u="sng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:</a:t>
            </a:r>
            <a:endParaRPr lang="ru-RU" sz="2000" b="1" i="1" u="sng" dirty="0">
              <a:solidFill>
                <a:srgbClr val="C00000"/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смадиева\Desktop\Рисун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 b="19451"/>
          <a:stretch/>
        </p:blipFill>
        <p:spPr bwMode="auto">
          <a:xfrm>
            <a:off x="72008" y="1124744"/>
            <a:ext cx="5868144" cy="262444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44408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64088" y="1052736"/>
            <a:ext cx="3766005" cy="2880320"/>
            <a:chOff x="5436096" y="2611341"/>
            <a:chExt cx="4415798" cy="36967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2611341"/>
              <a:ext cx="4415798" cy="36967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13085" y="3581244"/>
              <a:ext cx="2970577" cy="1777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u="sng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НӘТИЖЕ: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66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объектіге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өмірлік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циклінің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барлық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кезеңдерінде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қауіпсіздікті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қамтамасыз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ету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(ЕАЭО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туралы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шарттың</a:t>
              </a:r>
              <a:r>
                <a:rPr lang="ru-RU" sz="1400" b="1" dirty="0" smtClean="0">
                  <a:solidFill>
                    <a:schemeClr val="bg2">
                      <a:lumMod val="25000"/>
                    </a:schemeClr>
                  </a:solidFill>
                  <a:latin typeface="Arial Narrow" pitchFamily="34" charset="0"/>
                  <a:cs typeface="Arial" panose="020B0604020202020204" pitchFamily="34" charset="0"/>
                </a:rPr>
                <a:t> 51-бабы)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1" y="1340768"/>
            <a:ext cx="496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өнімдер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өмірлік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циклі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процестеріне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қойылатын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тұрғыдан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белгілеу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3" y="2187864"/>
            <a:ext cx="5184575" cy="1385152"/>
          </a:xfrm>
          <a:prstGeom prst="roundRect">
            <a:avLst/>
          </a:prstGeom>
          <a:noFill/>
          <a:ln>
            <a:noFill/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регламенттер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белгілейді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КО/ЕАЭО ТР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ТР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ЕАЭО ТР (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ТР (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жобалар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9512" y="116632"/>
            <a:ext cx="8784976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defPPr>
              <a:defRPr lang="ru-RU"/>
            </a:defPPr>
            <a:lvl1pPr defTabSz="685800" eaLnBrk="1" latinLnBrk="0" hangingPunct="1">
              <a:lnSpc>
                <a:spcPct val="9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ТЕХНИКАЛЫҚ РЕТТЕУ ТУРАЛЫ» ҚАЗАҚСТАН РЕСПУБЛИКАСЫНЫҢ ЗАҢЫ</a:t>
            </a:r>
            <a:r>
              <a:rPr lang="en-US" dirty="0" smtClean="0"/>
              <a:t> </a:t>
            </a:r>
            <a:r>
              <a:rPr lang="ru-RU" b="0" i="1" dirty="0" smtClean="0"/>
              <a:t>(</a:t>
            </a:r>
            <a:r>
              <a:rPr lang="en-US" b="0" i="1" dirty="0" smtClean="0"/>
              <a:t>2004 </a:t>
            </a:r>
            <a:r>
              <a:rPr lang="kk-KZ" b="0" i="1" dirty="0" smtClean="0"/>
              <a:t>жыл</a:t>
            </a:r>
            <a:r>
              <a:rPr lang="ru-RU" b="0" i="1" dirty="0" smtClean="0"/>
              <a:t>)</a:t>
            </a:r>
            <a:r>
              <a:rPr lang="en-US" b="0" dirty="0" smtClean="0"/>
              <a:t> </a:t>
            </a:r>
            <a:r>
              <a:rPr lang="ru-RU" b="0" dirty="0" smtClean="0"/>
              <a:t> </a:t>
            </a:r>
            <a:endParaRPr lang="ru-RU" b="0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6158" y="4221088"/>
            <a:ext cx="866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Стандарттау</a:t>
            </a:r>
            <a:r>
              <a:rPr lang="ru-RU" sz="1800" b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саласында</a:t>
            </a:r>
            <a:r>
              <a:rPr lang="ru-RU" sz="1800" b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тежегіш</a:t>
            </a:r>
            <a:r>
              <a:rPr lang="ru-RU" sz="1800" b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факторлар</a:t>
            </a:r>
            <a:r>
              <a:rPr lang="ru-RU" sz="1800" b="1" dirty="0" smtClean="0">
                <a:solidFill>
                  <a:srgbClr val="C00000"/>
                </a:solidFill>
                <a:latin typeface="Century Gothic" pitchFamily="34" charset="0"/>
                <a:cs typeface="+mn-cs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97152"/>
            <a:ext cx="1944216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Техникалық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комитеттер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үшін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жеткілікті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құқықтық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негіздің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болмауы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797152"/>
            <a:ext cx="1944216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Стандарттар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қолданылуына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мониторингтің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болмауы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8383" y="4801863"/>
            <a:ext cx="2160240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Стандарттар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әзірлеу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процестерінің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кемеліне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жетпеуі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4801863"/>
            <a:ext cx="1944216" cy="1075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dbl">
            <a:solidFill>
              <a:srgbClr val="33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Стандарттар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әзірлеуді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қаржыландырудың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98%-ы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мемлекет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қаражаты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есебінен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63628" y="6356820"/>
            <a:ext cx="1193133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2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48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79512" y="77094"/>
            <a:ext cx="8784976" cy="90363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ЗАҢ ЖОБАСЫНЫҢ ҚҰРЫЛЫМЫ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112474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Times New Roman" pitchFamily="18" charset="0"/>
              </a:rPr>
              <a:t>ЗАҢ ЖОБАСЫ 9 ТАРАУДАН, 40 БАПТАН ТҰРАДЫ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3316165"/>
              </p:ext>
            </p:extLst>
          </p:nvPr>
        </p:nvGraphicFramePr>
        <p:xfrm>
          <a:off x="251520" y="1741264"/>
          <a:ext cx="864096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963628" y="6356820"/>
            <a:ext cx="1193133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3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34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9102"/>
            <a:ext cx="8952742" cy="903634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ҰЛТТЫҚ СТАНДАРТТАУ ЖҮЙЕСІНІҢ ҚҰРЫЛЫМЫН ҚАЛЫПТАСТЫРУ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(7-бап)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39553" y="1196752"/>
            <a:ext cx="720080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Субхъектілердің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стандарттау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саласында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қызметті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жүзеге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асыру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барысында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олардың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қарым-қатынастарының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жиынтығы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574685" y="1844824"/>
            <a:ext cx="5005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u="sng" dirty="0" err="1" smtClean="0">
                <a:solidFill>
                  <a:srgbClr val="C00000"/>
                </a:solidFill>
                <a:latin typeface="Century Gothic" pitchFamily="34" charset="0"/>
              </a:rPr>
              <a:t>Ұлттық</a:t>
            </a:r>
            <a:r>
              <a:rPr lang="ru-RU" sz="1400" b="1" u="sng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400" b="1" u="sng" dirty="0" err="1" smtClean="0">
                <a:solidFill>
                  <a:srgbClr val="C00000"/>
                </a:solidFill>
                <a:latin typeface="Century Gothic" pitchFamily="34" charset="0"/>
              </a:rPr>
              <a:t>стандарттау</a:t>
            </a:r>
            <a:r>
              <a:rPr lang="ru-RU" sz="1400" b="1" u="sng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400" b="1" u="sng" dirty="0" err="1" smtClean="0">
                <a:solidFill>
                  <a:srgbClr val="C00000"/>
                </a:solidFill>
                <a:latin typeface="Century Gothic" pitchFamily="34" charset="0"/>
              </a:rPr>
              <a:t>жүйесінің</a:t>
            </a:r>
            <a:r>
              <a:rPr lang="ru-RU" sz="1400" b="1" u="sng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1400" b="1" u="sng" dirty="0" err="1" smtClean="0">
                <a:solidFill>
                  <a:srgbClr val="C00000"/>
                </a:solidFill>
                <a:latin typeface="Century Gothic" pitchFamily="34" charset="0"/>
              </a:rPr>
              <a:t>құрылымы</a:t>
            </a:r>
            <a:endParaRPr lang="ru-RU" sz="1400" u="sng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121051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 ЖОБАСЫ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Атқарымдық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міндеттемелерді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процедураларын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76046" y="2260235"/>
            <a:ext cx="7424346" cy="3833061"/>
            <a:chOff x="388014" y="2348880"/>
            <a:chExt cx="7424346" cy="3833061"/>
          </a:xfrm>
        </p:grpSpPr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3681318276"/>
                </p:ext>
              </p:extLst>
            </p:nvPr>
          </p:nvGraphicFramePr>
          <p:xfrm>
            <a:off x="388014" y="2348880"/>
            <a:ext cx="6890675" cy="23203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Схема 9"/>
            <p:cNvGraphicFramePr/>
            <p:nvPr>
              <p:extLst>
                <p:ext uri="{D42A27DB-BD31-4B8C-83A1-F6EECF244321}">
                  <p14:modId xmlns:p14="http://schemas.microsoft.com/office/powerpoint/2010/main" val="2547684845"/>
                </p:ext>
              </p:extLst>
            </p:nvPr>
          </p:nvGraphicFramePr>
          <p:xfrm>
            <a:off x="1501953" y="4703620"/>
            <a:ext cx="6310407" cy="14783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12" name="Группа 11"/>
          <p:cNvGrpSpPr/>
          <p:nvPr/>
        </p:nvGrpSpPr>
        <p:grpSpPr>
          <a:xfrm>
            <a:off x="6676778" y="4490041"/>
            <a:ext cx="271486" cy="271486"/>
            <a:chOff x="5696154" y="1729856"/>
            <a:chExt cx="271486" cy="27148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трелка вниз 12"/>
            <p:cNvSpPr/>
            <p:nvPr/>
          </p:nvSpPr>
          <p:spPr>
            <a:xfrm>
              <a:off x="5696154" y="1729856"/>
              <a:ext cx="271486" cy="271486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низ 4"/>
            <p:cNvSpPr/>
            <p:nvPr/>
          </p:nvSpPr>
          <p:spPr>
            <a:xfrm>
              <a:off x="5757238" y="1729856"/>
              <a:ext cx="149318" cy="204293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907796" y="6309320"/>
            <a:ext cx="1224458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4</a:t>
            </a:r>
            <a:endParaRPr lang="ru-RU" sz="1400" i="1" dirty="0">
              <a:solidFill>
                <a:srgbClr val="5B9BD5">
                  <a:lumMod val="50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9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0280858"/>
              </p:ext>
            </p:extLst>
          </p:nvPr>
        </p:nvGraphicFramePr>
        <p:xfrm>
          <a:off x="159954" y="1124744"/>
          <a:ext cx="8804534" cy="27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84425"/>
            <a:ext cx="8765418" cy="7522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ҰЛТТЫҚ СТАНДАРТТАУ ОРГАНЫ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(11-бап)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9954" y="836712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3174329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Ұлттық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стандарттау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органының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қызметі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6054" y="6309320"/>
            <a:ext cx="1224458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5</a:t>
            </a:r>
            <a:endParaRPr lang="ru-RU" sz="1400" i="1" dirty="0">
              <a:solidFill>
                <a:srgbClr val="5B9BD5">
                  <a:lumMod val="50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05064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ҰСО ҚҰҚЫҚТЫҚ НЕГІЗІ: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Мемлекеттік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заңды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тұлға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ҚР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Үкіметі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айқындайды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Қосымша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қаржыландыруды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талап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етпейді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 ӨЛШЕМДЕРІ: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Стандарттар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әзірлеу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мен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талдауда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тәжірибе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Халықаралық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стандарттау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ұйымдарымен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бекітілген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келісімдердің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064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363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КОНСЕНСУСТІ ҚАМТАМАСЫЗ ЕТУ МАҚСАТЫНДА ТЕХНИКАЛЫҚ КОМИТЕТТЕР ТРАНСФОРМАЦИЯСЫ 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(12-б)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85510"/>
            <a:ext cx="20517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АКАДЕМИЯЛЫҚ ОРТА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Ғылыми</a:t>
            </a: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тұрғы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4437112"/>
            <a:ext cx="1796584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ӨНДІРУШІЛЕР</a:t>
            </a:r>
            <a:endParaRPr lang="ru-RU" sz="10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Экономикалық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пайда</a:t>
            </a:r>
            <a:endParaRPr lang="ru-RU" sz="1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Тиімді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өндіріс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916832"/>
            <a:ext cx="205172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САРАПШЫЛАР ҚОҒАМЫ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Сәйкестікті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бағалау</a:t>
            </a:r>
            <a:endParaRPr lang="ru-RU" sz="1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Нәтижелерді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тану</a:t>
            </a:r>
            <a:endParaRPr lang="ru-RU" sz="1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732041"/>
            <a:ext cx="1440160" cy="649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ТҰТЫНУШЫЛАР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Сапа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Қауіпсіздік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Үнемділік</a:t>
            </a: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1052736"/>
            <a:ext cx="15315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МЕМОРГАНДАР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5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Қауіпсіздік</a:t>
            </a:r>
            <a:endParaRPr lang="ru-RU" sz="10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6045603"/>
            <a:ext cx="2880320" cy="75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«АТАМЕКЕН» ҰКП, </a:t>
            </a:r>
            <a:r>
              <a:rPr lang="ru-RU" sz="10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АССОЦИАЦИЯЛАР</a:t>
            </a:r>
            <a:endParaRPr lang="ru-RU" sz="105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Отандық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өндірушілерді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қорғау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Импорт </a:t>
            </a:r>
            <a:r>
              <a:rPr lang="ru-RU" sz="105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алмастыру</a:t>
            </a:r>
            <a:endParaRPr lang="ru-RU" sz="105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84368" y="6381328"/>
            <a:ext cx="1243277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6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Исмадиев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176464" cy="424725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3138353"/>
            <a:ext cx="2232248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>
            <a:spAutoFit/>
          </a:bodyPr>
          <a:lstStyle/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Стандарттарды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талдау</a:t>
            </a:r>
            <a:endParaRPr lang="ru-RU" sz="1100" b="1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Техникалық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талқылау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Консенсусқа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қол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жеткізу</a:t>
            </a:r>
            <a:endParaRPr lang="en-US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6213" indent="-176213" defTabSz="1042873">
              <a:buFont typeface="Wingdings" pitchFamily="2" charset="2"/>
              <a:buChar char="ü"/>
              <a:defRPr/>
            </a:pP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Стандарттар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әзірленуіне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1100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дауыс</a:t>
            </a:r>
            <a:r>
              <a:rPr lang="ru-RU" sz="11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беру</a:t>
            </a:r>
            <a:endParaRPr lang="ru-RU" sz="1100" b="1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22194550"/>
              </p:ext>
            </p:extLst>
          </p:nvPr>
        </p:nvGraphicFramePr>
        <p:xfrm>
          <a:off x="635251" y="1087319"/>
          <a:ext cx="7369441" cy="550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680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1686" y="1196752"/>
            <a:ext cx="8964810" cy="792088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7884368" y="6309320"/>
            <a:ext cx="1224458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7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38" y="149102"/>
            <a:ext cx="8856984" cy="9036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Verdana" pitchFamily="34" charset="0"/>
                <a:cs typeface="Times New Roman" pitchFamily="18" charset="0"/>
              </a:rPr>
              <a:t>ҚАЗАҚСТАН РЕСПУБЛИКАСЫНЫҢ ЗАҢДАРЫНА ӨЗГЕРІСТЕР МЕН ТОЛЫҚТЫРУЛАР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Verdana" pitchFamily="34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105273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093296"/>
            <a:ext cx="8784976" cy="0"/>
          </a:xfrm>
          <a:prstGeom prst="line">
            <a:avLst/>
          </a:prstGeom>
          <a:ln w="762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7058" y="2199688"/>
            <a:ext cx="870742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rgbClr val="C00000"/>
                </a:solidFill>
              </a:rPr>
              <a:t>Стандарттау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саласында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Заңдар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нормаларын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бірыңғай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терминология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бөлігінде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сәйкес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келтіру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9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Стандарттау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бойынша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жұмыстарды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ұйымдастыру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бөлігінде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салалық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мемлекеттік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органдар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құзыретін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толықтыру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9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rgbClr val="C00000"/>
                </a:solidFill>
              </a:rPr>
              <a:t>Өлшем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бірлігін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қамтамасыз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ету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бөлігінде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Халықаралық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өлшеулер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тексерілуін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қамтамасыз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ету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моделіне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сәйкес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келтіру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Мемлекеттік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метрологиялық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бақылау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саласын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қысқарту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оны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нақтылау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endParaRPr lang="ru-RU" sz="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Ұлттық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метрология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жүйесінің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ұйымдастыру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құрылымын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қалыптастыру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127680"/>
            <a:ext cx="8784976" cy="38216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179512" y="1220502"/>
            <a:ext cx="8784976" cy="636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43180" rIns="64770" bIns="43180" numCol="1" spcCol="1270" anchor="ctr" anchorCtr="0">
            <a:no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Стандарттау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өлшем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бірлігін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қамтамасыз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ету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мәселелері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бойынша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ҚР 6 </a:t>
            </a:r>
            <a:r>
              <a:rPr lang="ru-RU" sz="2000" b="1" dirty="0" err="1" smtClean="0">
                <a:solidFill>
                  <a:srgbClr val="C00000"/>
                </a:solidFill>
              </a:rPr>
              <a:t>кодексі</a:t>
            </a:r>
            <a:r>
              <a:rPr lang="ru-RU" sz="2000" b="1" dirty="0" smtClean="0">
                <a:solidFill>
                  <a:srgbClr val="C00000"/>
                </a:solidFill>
              </a:rPr>
              <a:t> мен ҚР 4</a:t>
            </a:r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заңы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057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ЗАҢ ЖОБАСЫН ҚАБЫЛДАУДАН КҮТІЛЕТІН НӘТИЖЕЛЕР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124744"/>
            <a:ext cx="8784976" cy="5295493"/>
            <a:chOff x="179512" y="908720"/>
            <a:chExt cx="8784976" cy="56886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908720"/>
              <a:ext cx="8784976" cy="0"/>
            </a:xfrm>
            <a:prstGeom prst="line">
              <a:avLst/>
            </a:prstGeom>
            <a:ln w="76200" cmpd="thickThin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Группа 1"/>
            <p:cNvGrpSpPr/>
            <p:nvPr/>
          </p:nvGrpSpPr>
          <p:grpSpPr>
            <a:xfrm>
              <a:off x="179512" y="1296143"/>
              <a:ext cx="8784976" cy="5301209"/>
              <a:chOff x="570016" y="1296143"/>
              <a:chExt cx="8039594" cy="4760273"/>
            </a:xfrm>
          </p:grpSpPr>
          <p:pic>
            <p:nvPicPr>
              <p:cNvPr id="17" name="Picture 2" descr="C:\Users\Кенжегалиев\Desktop\4444444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4" r="5844" b="14831"/>
              <a:stretch/>
            </p:blipFill>
            <p:spPr bwMode="auto">
              <a:xfrm>
                <a:off x="570016" y="1296143"/>
                <a:ext cx="8039594" cy="4760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271847" y="1556792"/>
                <a:ext cx="4572000" cy="5165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Ұлттық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стандарттау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жүйесін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халықаралық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жүйемен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үйлестіру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endPara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205948" y="2749453"/>
                <a:ext cx="3375576" cy="516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Консенсустық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ұлттық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стандарттарды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қабылдау</a:t>
                </a:r>
                <a:endPara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271847" y="3789040"/>
                <a:ext cx="4235648" cy="801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Өнім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жұмыстар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мен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қызметтер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сапасын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дамыту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және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сапалы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инвестициялар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тарту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үшін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жағдай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Verdana" pitchFamily="34" charset="0"/>
                    <a:cs typeface="Arial" panose="020B0604020202020204" pitchFamily="34" charset="0"/>
                  </a:rPr>
                  <a:t>жасау</a:t>
                </a:r>
                <a:endPara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185322" y="4957191"/>
                <a:ext cx="3117847" cy="801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Инновацияларды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енгізу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және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технологиялар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трансфертін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 </a:t>
                </a:r>
                <a:r>
                  <a:rPr lang="ru-RU" sz="1600" b="1" dirty="0" err="1" smtClean="0">
                    <a:solidFill>
                      <a:schemeClr val="bg1"/>
                    </a:solidFill>
                    <a:latin typeface="Arial" pitchFamily="34" charset="0"/>
                    <a:ea typeface="Verdana" pitchFamily="34" charset="0"/>
                    <a:cs typeface="Arial" pitchFamily="34" charset="0"/>
                  </a:rPr>
                  <a:t>ынталандыру</a:t>
                </a:r>
                <a:endParaRPr lang="ru-RU" sz="1600" b="1" dirty="0" smtClean="0">
                  <a:solidFill>
                    <a:schemeClr val="bg1"/>
                  </a:solidFill>
                  <a:latin typeface="Arial" pitchFamily="34" charset="0"/>
                  <a:ea typeface="Verdana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5" descr="Картинки по запросу картинка технологии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023" y="4820448"/>
                <a:ext cx="1311389" cy="1127620"/>
              </a:xfrm>
              <a:prstGeom prst="flowChartConnector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 descr="Картинки по запросу картинка консенсус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9120" y="2511284"/>
                <a:ext cx="1378786" cy="1128590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3" descr="Картинки по запросу картинка гармонизация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690"/>
              <a:stretch/>
            </p:blipFill>
            <p:spPr bwMode="auto">
              <a:xfrm>
                <a:off x="1835696" y="1362095"/>
                <a:ext cx="1380785" cy="1114776"/>
              </a:xfrm>
              <a:prstGeom prst="flowChartConnector">
                <a:avLst/>
              </a:prstGeom>
              <a:noFill/>
              <a:ln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Картинки по запросу картинка качество продукции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7570" y="3676279"/>
                <a:ext cx="1368152" cy="1118449"/>
              </a:xfrm>
              <a:prstGeom prst="flowChartConnector">
                <a:avLst/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Прямоугольник 17"/>
          <p:cNvSpPr/>
          <p:nvPr/>
        </p:nvSpPr>
        <p:spPr>
          <a:xfrm>
            <a:off x="7956054" y="6309320"/>
            <a:ext cx="1187946" cy="50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Слайд 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8</a:t>
            </a:r>
            <a:endParaRPr lang="ru-RU" sz="1400" i="1" dirty="0">
              <a:solidFill>
                <a:srgbClr val="5B9BD5">
                  <a:lumMod val="50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19891</TotalTime>
  <Words>578</Words>
  <Application>Microsoft Office PowerPoint</Application>
  <PresentationFormat>Экран (4:3)</PresentationFormat>
  <Paragraphs>138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ＭＳ Ｐゴシック</vt:lpstr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Verdana</vt:lpstr>
      <vt:lpstr>Wingdings</vt:lpstr>
      <vt:lpstr>1_Оформление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ЗАҢ ЖОБАСЫНЫҢ ҚҰРЫЛЫМЫ</vt:lpstr>
      <vt:lpstr>ҰЛТТЫҚ СТАНДАРТТАУ ЖҮЙЕСІНІҢ ҚҰРЫЛЫМЫН ҚАЛЫПТАСТЫРУ (7-бап)</vt:lpstr>
      <vt:lpstr>ҰЛТТЫҚ СТАНДАРТТАУ ОРГАНЫ (11-бап)</vt:lpstr>
      <vt:lpstr>КОНСЕНСУСТІ ҚАМТАМАСЫЗ ЕТУ МАҚСАТЫНДА ТЕХНИКАЛЫҚ КОМИТЕТТЕР ТРАНСФОРМАЦИЯСЫ (12-б)</vt:lpstr>
      <vt:lpstr>ҚАЗАҚСТАН РЕСПУБЛИКАСЫНЫҢ ЗАҢДАРЫНА ӨЗГЕРІСТЕР МЕН ТОЛЫҚТЫРУЛАР</vt:lpstr>
      <vt:lpstr>Презентация PowerPoint</vt:lpstr>
    </vt:vector>
  </TitlesOfParts>
  <Company>ВНИИС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факторы конкурентоспособности</dc:title>
  <dc:creator>Юдочкина Н.Э.</dc:creator>
  <cp:lastModifiedBy>User</cp:lastModifiedBy>
  <cp:revision>1369</cp:revision>
  <cp:lastPrinted>2017-01-24T12:09:13Z</cp:lastPrinted>
  <dcterms:created xsi:type="dcterms:W3CDTF">2004-03-22T07:29:17Z</dcterms:created>
  <dcterms:modified xsi:type="dcterms:W3CDTF">2017-01-25T08:55:00Z</dcterms:modified>
</cp:coreProperties>
</file>