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7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73" r:id="rId2"/>
    <p:sldMasterId id="2147483678" r:id="rId3"/>
    <p:sldMasterId id="2147483686" r:id="rId4"/>
    <p:sldMasterId id="2147483692" r:id="rId5"/>
    <p:sldMasterId id="2147483700" r:id="rId6"/>
    <p:sldMasterId id="2147483708" r:id="rId7"/>
    <p:sldMasterId id="2147485171" r:id="rId8"/>
  </p:sldMasterIdLst>
  <p:notesMasterIdLst>
    <p:notesMasterId r:id="rId17"/>
  </p:notesMasterIdLst>
  <p:handoutMasterIdLst>
    <p:handoutMasterId r:id="rId18"/>
  </p:handoutMasterIdLst>
  <p:sldIdLst>
    <p:sldId id="525" r:id="rId9"/>
    <p:sldId id="658" r:id="rId10"/>
    <p:sldId id="668" r:id="rId11"/>
    <p:sldId id="674" r:id="rId12"/>
    <p:sldId id="675" r:id="rId13"/>
    <p:sldId id="670" r:id="rId14"/>
    <p:sldId id="667" r:id="rId15"/>
    <p:sldId id="671" r:id="rId16"/>
  </p:sldIdLst>
  <p:sldSz cx="9906000" cy="6858000" type="A4"/>
  <p:notesSz cx="6808788" cy="9940925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5613" indent="1588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1225" indent="3175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66838" indent="4763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2450" indent="635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3">
          <p15:clr>
            <a:srgbClr val="A4A3A4"/>
          </p15:clr>
        </p15:guide>
        <p15:guide id="2" orient="horz" pos="4319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khmetov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00"/>
    <a:srgbClr val="2E6CB8"/>
    <a:srgbClr val="0579CC"/>
    <a:srgbClr val="009900"/>
    <a:srgbClr val="777777"/>
    <a:srgbClr val="003399"/>
    <a:srgbClr val="33CCCC"/>
    <a:srgbClr val="33CC33"/>
    <a:srgbClr val="3366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66" autoAdjust="0"/>
    <p:restoredTop sz="96631" autoAdjust="0"/>
  </p:normalViewPr>
  <p:slideViewPr>
    <p:cSldViewPr snapToGrid="0" snapToObjects="1">
      <p:cViewPr>
        <p:scale>
          <a:sx n="121" d="100"/>
          <a:sy n="121" d="100"/>
        </p:scale>
        <p:origin x="-1152" y="210"/>
      </p:cViewPr>
      <p:guideLst>
        <p:guide orient="horz" pos="2163"/>
        <p:guide orient="horz" pos="4319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1170" y="-1068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60757" cy="48905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8190" tIns="44094" rIns="88190" bIns="44094" numCol="1" anchor="t" anchorCtr="0" compatLnSpc="1">
            <a:prstTxWarp prst="textNoShape">
              <a:avLst/>
            </a:prstTxWarp>
          </a:bodyPr>
          <a:lstStyle>
            <a:lvl1pPr algn="l" defTabSz="882383" eaLnBrk="1" hangingPunct="1">
              <a:defRPr sz="1100">
                <a:ea typeface="ヒラギノ角ゴ Pro W3" pitchFamily="12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034" y="1"/>
            <a:ext cx="2960757" cy="48905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8190" tIns="44094" rIns="88190" bIns="44094" numCol="1" anchor="t" anchorCtr="0" compatLnSpc="1">
            <a:prstTxWarp prst="textNoShape">
              <a:avLst/>
            </a:prstTxWarp>
          </a:bodyPr>
          <a:lstStyle>
            <a:lvl1pPr algn="r" defTabSz="882383" eaLnBrk="1" hangingPunct="1">
              <a:defRPr sz="1100">
                <a:ea typeface="ヒラギノ角ゴ Pro W3" pitchFamily="12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51870"/>
            <a:ext cx="2960757" cy="48905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8190" tIns="44094" rIns="88190" bIns="44094" numCol="1" anchor="b" anchorCtr="0" compatLnSpc="1">
            <a:prstTxWarp prst="textNoShape">
              <a:avLst/>
            </a:prstTxWarp>
          </a:bodyPr>
          <a:lstStyle>
            <a:lvl1pPr algn="l" defTabSz="882383" eaLnBrk="1" hangingPunct="1">
              <a:defRPr sz="1100">
                <a:ea typeface="ヒラギノ角ゴ Pro W3" pitchFamily="12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034" y="9451870"/>
            <a:ext cx="2960757" cy="48905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8190" tIns="44094" rIns="88190" bIns="44094" numCol="1" anchor="b" anchorCtr="0" compatLnSpc="1">
            <a:prstTxWarp prst="textNoShape">
              <a:avLst/>
            </a:prstTxWarp>
          </a:bodyPr>
          <a:lstStyle>
            <a:lvl1pPr algn="r" defTabSz="882296" eaLnBrk="1" hangingPunct="1">
              <a:defRPr sz="1100"/>
            </a:lvl1pPr>
          </a:lstStyle>
          <a:p>
            <a:pPr>
              <a:defRPr/>
            </a:pPr>
            <a:fld id="{E90981A7-9A5E-403E-B78D-487BF42DFE8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099186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68.08511" units="1/cm"/>
          <inkml:channelProperty channel="Y" name="resolution" value="34.01993" units="1/cm"/>
          <inkml:channelProperty channel="T" name="resolution" value="1" units="1/dev"/>
        </inkml:channelProperties>
      </inkml:inkSource>
      <inkml:timestamp xml:id="ts0" timeString="2019-12-21T09:58:47.66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</inkml:trace>
  <inkml:trace contextRef="#ctx0" brushRef="#br0" timeOffset="1">498 1257 0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9627" cy="49544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9861" tIns="44929" rIns="89861" bIns="44929" numCol="1" anchor="t" anchorCtr="0" compatLnSpc="1">
            <a:prstTxWarp prst="textNoShape">
              <a:avLst/>
            </a:prstTxWarp>
          </a:bodyPr>
          <a:lstStyle>
            <a:lvl1pPr algn="l" defTabSz="898254" eaLnBrk="1" hangingPunct="1">
              <a:defRPr sz="1100">
                <a:ea typeface="ヒラギノ角ゴ Pro W3" pitchFamily="12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575" y="1"/>
            <a:ext cx="2949627" cy="49544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9861" tIns="44929" rIns="89861" bIns="44929" numCol="1" anchor="t" anchorCtr="0" compatLnSpc="1">
            <a:prstTxWarp prst="textNoShape">
              <a:avLst/>
            </a:prstTxWarp>
          </a:bodyPr>
          <a:lstStyle>
            <a:lvl1pPr algn="r" defTabSz="898254" eaLnBrk="1" hangingPunct="1">
              <a:defRPr sz="1100">
                <a:ea typeface="ヒラギノ角ゴ Pro W3" pitchFamily="12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2788" y="747713"/>
            <a:ext cx="5383212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971" y="4722741"/>
            <a:ext cx="5450847" cy="447181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9861" tIns="44929" rIns="89861" bIns="449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45479"/>
            <a:ext cx="2949627" cy="4938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9861" tIns="44929" rIns="89861" bIns="44929" numCol="1" anchor="b" anchorCtr="0" compatLnSpc="1">
            <a:prstTxWarp prst="textNoShape">
              <a:avLst/>
            </a:prstTxWarp>
          </a:bodyPr>
          <a:lstStyle>
            <a:lvl1pPr algn="l" defTabSz="898254" eaLnBrk="1" hangingPunct="1">
              <a:defRPr sz="1100">
                <a:ea typeface="ヒラギノ角ゴ Pro W3" pitchFamily="12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575" y="9445479"/>
            <a:ext cx="2949627" cy="4938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9861" tIns="44929" rIns="89861" bIns="44929" numCol="1" anchor="b" anchorCtr="0" compatLnSpc="1">
            <a:prstTxWarp prst="textNoShape">
              <a:avLst/>
            </a:prstTxWarp>
          </a:bodyPr>
          <a:lstStyle>
            <a:lvl1pPr algn="r" defTabSz="898194" eaLnBrk="1" hangingPunct="1">
              <a:defRPr sz="1100"/>
            </a:lvl1pPr>
          </a:lstStyle>
          <a:p>
            <a:pPr>
              <a:defRPr/>
            </a:pPr>
            <a:fld id="{F25CCBA2-ACD8-4465-9744-D68B42E99C7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804962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ヒラギノ角ゴ Pro W3" pitchFamily="124" charset="-128"/>
        <a:cs typeface="Geneva" pitchFamily="34" charset="0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ヒラギノ角ゴ Pro W3" pitchFamily="124" charset="-128"/>
        <a:cs typeface="Geneva" pitchFamily="34" charset="0"/>
      </a:defRPr>
    </a:lvl2pPr>
    <a:lvl3pPr marL="9112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ヒラギノ角ゴ Pro W3" pitchFamily="124" charset="-128"/>
        <a:cs typeface="Geneva" pitchFamily="34" charset="0"/>
      </a:defRPr>
    </a:lvl3pPr>
    <a:lvl4pPr marL="136683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ヒラギノ角ゴ Pro W3" pitchFamily="124" charset="-128"/>
        <a:cs typeface="Geneva" pitchFamily="34" charset="0"/>
      </a:defRPr>
    </a:lvl4pPr>
    <a:lvl5pPr marL="18224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ヒラギノ角ゴ Pro W3" pitchFamily="124" charset="-128"/>
        <a:cs typeface="Geneva" pitchFamily="34" charset="0"/>
      </a:defRPr>
    </a:lvl5pPr>
    <a:lvl6pPr marL="2280055" algn="l" defTabSz="9120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6063" algn="l" defTabSz="9120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2077" algn="l" defTabSz="9120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8089" algn="l" defTabSz="9120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2788" y="747713"/>
            <a:ext cx="5383212" cy="3727450"/>
          </a:xfrm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>
              <a:ea typeface="ヒラギノ角ゴ Pro W3"/>
              <a:cs typeface="Geneva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19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Geneva"/>
              </a:defRPr>
            </a:lvl1pPr>
            <a:lvl2pPr marL="743990" indent="-286150" defTabSz="89819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Geneva"/>
              </a:defRPr>
            </a:lvl2pPr>
            <a:lvl3pPr marL="1144600" indent="-228920" defTabSz="89819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Geneva"/>
              </a:defRPr>
            </a:lvl3pPr>
            <a:lvl4pPr marL="1602440" indent="-228920" defTabSz="89819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Geneva"/>
              </a:defRPr>
            </a:lvl4pPr>
            <a:lvl5pPr marL="2060280" indent="-228920" defTabSz="89819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Geneva"/>
              </a:defRPr>
            </a:lvl5pPr>
            <a:lvl6pPr marL="2518120" indent="-228920" defTabSz="8981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Geneva"/>
              </a:defRPr>
            </a:lvl6pPr>
            <a:lvl7pPr marL="2975961" indent="-228920" defTabSz="8981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Geneva"/>
              </a:defRPr>
            </a:lvl7pPr>
            <a:lvl8pPr marL="3433801" indent="-228920" defTabSz="8981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Geneva"/>
              </a:defRPr>
            </a:lvl8pPr>
            <a:lvl9pPr marL="3891641" indent="-228920" defTabSz="8981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Geneva"/>
              </a:defRPr>
            </a:lvl9pPr>
          </a:lstStyle>
          <a:p>
            <a:pPr eaLnBrk="1" hangingPunct="1">
              <a:spcBef>
                <a:spcPct val="0"/>
              </a:spcBef>
            </a:pPr>
            <a:fld id="{7BC19F4B-CAAE-479A-8B38-062002FCA33F}" type="slidenum">
              <a:rPr lang="en-US" altLang="ru-RU" sz="1100">
                <a:cs typeface="ヒラギノ角ゴ Pro W3"/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ru-RU" sz="1100"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062135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vest.gov.kz/" TargetMode="External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vest.gov.kz/" TargetMode="Externa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vest.gov.kz/" TargetMode="External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:\GLOBAL PRES TECH\INCSILGP_GPT_GRAPHICS\#September 2014\180914\1247705_LON_Template\Source\Supporting Files\Coats of Arm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925" y="280988"/>
            <a:ext cx="190817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84"/>
          <p:cNvSpPr>
            <a:spLocks noGrp="1" noChangeArrowheads="1"/>
          </p:cNvSpPr>
          <p:nvPr>
            <p:ph type="subTitle" idx="1"/>
          </p:nvPr>
        </p:nvSpPr>
        <p:spPr>
          <a:xfrm>
            <a:off x="151854" y="4705087"/>
            <a:ext cx="9601200" cy="304800"/>
          </a:xfrm>
        </p:spPr>
        <p:txBody>
          <a:bodyPr/>
          <a:lstStyle>
            <a:lvl1pPr marL="0" indent="0" algn="l">
              <a:buFont typeface="Symbol" pitchFamily="18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37893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151854" y="4118400"/>
            <a:ext cx="9601200" cy="430887"/>
          </a:xfrm>
          <a:ln w="9525">
            <a:noFill/>
          </a:ln>
          <a:extLst/>
        </p:spPr>
        <p:txBody>
          <a:bodyPr anchor="b"/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8490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329"/>
            <a:ext cx="8686800" cy="377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DA333-8DEB-44DB-B36E-0A3EE6E0DB0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18935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PRIVATE\Clientfiles\1644852-001\Draft\Cover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933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6472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:\GLOBAL PRES TECH\INCSILGP_GPT_GRAPHICS\#September 2014\180914\1247705_LON_Template\Source\Supporting Files\Coats of Arm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925" y="280988"/>
            <a:ext cx="190817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84"/>
          <p:cNvSpPr>
            <a:spLocks noGrp="1" noChangeArrowheads="1"/>
          </p:cNvSpPr>
          <p:nvPr>
            <p:ph type="subTitle" idx="1"/>
          </p:nvPr>
        </p:nvSpPr>
        <p:spPr>
          <a:xfrm>
            <a:off x="151854" y="4705087"/>
            <a:ext cx="9601200" cy="304800"/>
          </a:xfrm>
        </p:spPr>
        <p:txBody>
          <a:bodyPr/>
          <a:lstStyle>
            <a:lvl1pPr marL="0" indent="0" algn="l">
              <a:buFont typeface="Symbol" pitchFamily="18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37893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151854" y="4118394"/>
            <a:ext cx="9601200" cy="430887"/>
          </a:xfrm>
          <a:ln w="9525">
            <a:noFill/>
          </a:ln>
          <a:extLst/>
        </p:spPr>
        <p:txBody>
          <a:bodyPr anchor="b"/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2624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3767138" y="6465888"/>
            <a:ext cx="2133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3" tIns="45646" rIns="91293" bIns="45646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defRPr/>
            </a:pPr>
            <a:r>
              <a:rPr lang="ru-RU" altLang="ru-RU" u="sng" smtClean="0">
                <a:hlinkClick r:id="rId2"/>
              </a:rPr>
              <a:t>http://www.invest.gov.kz/</a:t>
            </a:r>
            <a:endParaRPr lang="ru-RU" altLang="ru-RU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295400"/>
            <a:ext cx="8686800" cy="4876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8F4B3722-CF39-4267-ABC6-15F0B1A436C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35235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329"/>
            <a:ext cx="8686800" cy="377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295400"/>
            <a:ext cx="4178808" cy="48768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7599" y="1295400"/>
            <a:ext cx="4178808" cy="48768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20713" y="6400800"/>
            <a:ext cx="23114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B62F960-1FF6-4041-B2B7-A4C95FBD059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74436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329"/>
            <a:ext cx="8686800" cy="377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84392D7A-CB65-41B0-8AFB-91D3BB5F8DF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25761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PRIVATE\Clientfiles\1644852-001\Draft\Cover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933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0122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24" tIns="47111" rIns="94224" bIns="47111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defRPr/>
            </a:pPr>
            <a:endParaRPr lang="ru-RU" altLang="ru-RU" sz="1600" smtClean="0">
              <a:solidFill>
                <a:srgbClr val="44546A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/>
        </p:spPr>
        <p:txBody>
          <a:bodyPr lIns="94224" tIns="47111" rIns="94224" bIns="47111"/>
          <a:lstStyle>
            <a:lvl1pPr marL="361950" indent="-36195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0775" indent="-104775" defTabSz="9667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47975" indent="-104775" defTabSz="9667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5175" indent="-104775" defTabSz="9667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2375" indent="-104775" defTabSz="9667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3300" dirty="0">
              <a:solidFill>
                <a:prstClr val="black"/>
              </a:solidFill>
              <a:latin typeface="Calibri" panose="020F0502020204030204" pitchFamily="34" charset="0"/>
              <a:ea typeface="ヒラギノ角ゴ Pro W3" pitchFamily="124" charset="-128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"/>
          <a:stretch>
            <a:fillRect/>
          </a:stretch>
        </p:blipFill>
        <p:spPr bwMode="auto">
          <a:xfrm>
            <a:off x="-14288" y="3175"/>
            <a:ext cx="9948863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2098" y="237775"/>
            <a:ext cx="3822424" cy="258128"/>
          </a:xfrm>
          <a:prstGeom prst="roundRect">
            <a:avLst>
              <a:gd name="adj" fmla="val 8800"/>
            </a:avLst>
          </a:prstGeo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16200000" scaled="1"/>
            <a:tileRect/>
          </a:gradFill>
        </p:spPr>
        <p:txBody>
          <a:bodyPr/>
          <a:lstStyle>
            <a:lvl1pPr algn="l">
              <a:defRPr sz="1600" b="0">
                <a:solidFill>
                  <a:schemeClr val="bg1"/>
                </a:solidFill>
                <a:latin typeface="Impact" pitchFamily="34" charset="0"/>
                <a:cs typeface="Calibr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956149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 lIns="91225" tIns="45612" rIns="91225" bIns="45612"/>
          <a:lstStyle>
            <a:lvl1pPr algn="ctr" eaLnBrk="1" hangingPunct="1">
              <a:defRPr>
                <a:solidFill>
                  <a:srgbClr val="000000"/>
                </a:solidFill>
                <a:latin typeface="Arial" pitchFamily="34" charset="0"/>
                <a:ea typeface="ヒラギノ角ゴ Pro W3" pitchFamily="124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 lIns="91225" tIns="45612" rIns="91225" bIns="45612"/>
          <a:lstStyle>
            <a:lvl1pPr algn="ctr" eaLnBrk="1" hangingPunct="1">
              <a:defRPr>
                <a:solidFill>
                  <a:srgbClr val="000000"/>
                </a:solidFill>
                <a:latin typeface="Arial" pitchFamily="34" charset="0"/>
                <a:ea typeface="ヒラギノ角ゴ Pro W3" pitchFamily="124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4143ACE-5BDF-4602-941A-486D81BF67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02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PRIVATE\Clientfiles\1644852-001\Draft\Cover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933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290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3779838" y="6442075"/>
            <a:ext cx="21320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3" tIns="45646" rIns="91293" bIns="45646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defRPr/>
            </a:pPr>
            <a:r>
              <a:rPr lang="ru-RU" altLang="ru-RU" u="sng" smtClean="0">
                <a:hlinkClick r:id="rId2"/>
              </a:rPr>
              <a:t>http://www.invest.gov.kz/</a:t>
            </a:r>
            <a:endParaRPr lang="ru-RU" altLang="ru-RU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295400"/>
            <a:ext cx="8686800" cy="4876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21761-391C-44D9-B5E0-A5B18CBFD94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781214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PRIVATE\Clientfiles\1644852-001\Draft\Cover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933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8828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:\GLOBAL PRES TECH\INCSILGP_GPT_GRAPHICS\#September 2014\180914\1247705_LON_Template\Source\Supporting Files\Coats of Arm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925" y="280988"/>
            <a:ext cx="190817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84"/>
          <p:cNvSpPr>
            <a:spLocks noGrp="1" noChangeArrowheads="1"/>
          </p:cNvSpPr>
          <p:nvPr>
            <p:ph type="subTitle" idx="1"/>
          </p:nvPr>
        </p:nvSpPr>
        <p:spPr>
          <a:xfrm>
            <a:off x="151854" y="4705087"/>
            <a:ext cx="9601200" cy="304800"/>
          </a:xfrm>
        </p:spPr>
        <p:txBody>
          <a:bodyPr/>
          <a:lstStyle>
            <a:lvl1pPr marL="0" indent="0" algn="l">
              <a:buFont typeface="Symbol" pitchFamily="18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37893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151854" y="4118400"/>
            <a:ext cx="9601200" cy="430887"/>
          </a:xfrm>
          <a:ln w="9525">
            <a:noFill/>
          </a:ln>
          <a:extLst/>
        </p:spPr>
        <p:txBody>
          <a:bodyPr anchor="b"/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44483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295400"/>
            <a:ext cx="8686800" cy="4876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EC0D6-C9E0-41CE-BA51-FA9B3746AAD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264982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329"/>
            <a:ext cx="8686800" cy="377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295400"/>
            <a:ext cx="4178808" cy="48768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7599" y="1295400"/>
            <a:ext cx="4178808" cy="48768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20713" y="6400800"/>
            <a:ext cx="231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83746-EFAF-4810-A3E6-AFDBDB6CFF4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20471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329"/>
            <a:ext cx="8686800" cy="377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2E4F0-AA90-4D8B-986D-0B63777D19A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736512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PRIVATE\Clientfiles\1644852-001\Draft\Cover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933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25167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:\GLOBAL PRES TECH\INCSILGP_GPT_GRAPHICS\#September 2014\180914\1247705_LON_Template\Source\Supporting Files\Coats of Arm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925" y="280988"/>
            <a:ext cx="190817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84"/>
          <p:cNvSpPr>
            <a:spLocks noGrp="1" noChangeArrowheads="1"/>
          </p:cNvSpPr>
          <p:nvPr>
            <p:ph type="subTitle" idx="1"/>
          </p:nvPr>
        </p:nvSpPr>
        <p:spPr>
          <a:xfrm>
            <a:off x="151854" y="4705087"/>
            <a:ext cx="9601200" cy="304800"/>
          </a:xfrm>
        </p:spPr>
        <p:txBody>
          <a:bodyPr/>
          <a:lstStyle>
            <a:lvl1pPr marL="0" indent="0" algn="l">
              <a:buFont typeface="Symbol" pitchFamily="18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37893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151854" y="4118393"/>
            <a:ext cx="9601200" cy="430887"/>
          </a:xfrm>
          <a:ln w="9525">
            <a:noFill/>
          </a:ln>
          <a:extLst/>
        </p:spPr>
        <p:txBody>
          <a:bodyPr anchor="b"/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60773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3767138" y="6477000"/>
            <a:ext cx="2133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3" tIns="45646" rIns="91293" bIns="45646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defRPr/>
            </a:pPr>
            <a:r>
              <a:rPr lang="ru-RU" altLang="ru-RU" u="sng" smtClean="0">
                <a:hlinkClick r:id="rId2"/>
              </a:rPr>
              <a:t>http://www.invest.gov.kz/</a:t>
            </a:r>
            <a:endParaRPr lang="ru-RU" altLang="ru-RU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295400"/>
            <a:ext cx="8686800" cy="4876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C91CA980-9A3F-4B01-96B3-760F385A37D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461763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329"/>
            <a:ext cx="8686800" cy="377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295400"/>
            <a:ext cx="4178808" cy="48768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7599" y="1295400"/>
            <a:ext cx="4178808" cy="48768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20713" y="6400800"/>
            <a:ext cx="23114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BD0F1EA1-E67D-4BC0-B306-22C6411B4A8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45798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329"/>
            <a:ext cx="8686800" cy="377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E4896C8-E6FE-4B9E-A7A4-477E68073A2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33018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329"/>
            <a:ext cx="8686800" cy="377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295400"/>
            <a:ext cx="4178808" cy="48768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7599" y="1295400"/>
            <a:ext cx="4178808" cy="48768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20713" y="6400800"/>
            <a:ext cx="231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9B230-605C-4276-AB4D-E49DCC1D325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684643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PRIVATE\Clientfiles\1644852-001\Draft\Cover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933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34925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82" tIns="47140" rIns="94282" bIns="47140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defRPr/>
            </a:pPr>
            <a:endParaRPr lang="ru-RU" altLang="ru-RU" sz="1600" smtClean="0">
              <a:solidFill>
                <a:srgbClr val="44546A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/>
        </p:spPr>
        <p:txBody>
          <a:bodyPr lIns="94282" tIns="47140" rIns="94282" bIns="47140"/>
          <a:lstStyle>
            <a:lvl1pPr marL="361950" indent="-36195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0775" indent="-104775" defTabSz="9667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47975" indent="-104775" defTabSz="9667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5175" indent="-104775" defTabSz="9667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2375" indent="-104775" defTabSz="9667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3300" dirty="0">
              <a:solidFill>
                <a:prstClr val="black"/>
              </a:solidFill>
              <a:latin typeface="Calibri" panose="020F0502020204030204" pitchFamily="34" charset="0"/>
              <a:ea typeface="ヒラギノ角ゴ Pro W3" pitchFamily="124" charset="-128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"/>
          <a:stretch>
            <a:fillRect/>
          </a:stretch>
        </p:blipFill>
        <p:spPr bwMode="auto">
          <a:xfrm>
            <a:off x="-14288" y="3175"/>
            <a:ext cx="9948863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2098" y="237775"/>
            <a:ext cx="3822424" cy="258128"/>
          </a:xfrm>
          <a:prstGeom prst="roundRect">
            <a:avLst>
              <a:gd name="adj" fmla="val 8800"/>
            </a:avLst>
          </a:prstGeo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16200000" scaled="1"/>
            <a:tileRect/>
          </a:gradFill>
        </p:spPr>
        <p:txBody>
          <a:bodyPr/>
          <a:lstStyle>
            <a:lvl1pPr algn="l">
              <a:defRPr sz="1600" b="0">
                <a:solidFill>
                  <a:schemeClr val="bg1"/>
                </a:solidFill>
                <a:latin typeface="Impact" pitchFamily="34" charset="0"/>
                <a:cs typeface="Calibr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4145898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PRIVATE\Clientfiles\1644852-001\Draft\Cover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933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05599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:\GLOBAL PRES TECH\INCSILGP_GPT_GRAPHICS\#September 2014\180914\1247705_LON_Template\Source\Supporting Files\Coats of Arm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925" y="280988"/>
            <a:ext cx="190817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84"/>
          <p:cNvSpPr>
            <a:spLocks noGrp="1" noChangeArrowheads="1"/>
          </p:cNvSpPr>
          <p:nvPr>
            <p:ph type="subTitle" idx="1"/>
          </p:nvPr>
        </p:nvSpPr>
        <p:spPr>
          <a:xfrm>
            <a:off x="151854" y="4705087"/>
            <a:ext cx="9601200" cy="304800"/>
          </a:xfrm>
        </p:spPr>
        <p:txBody>
          <a:bodyPr/>
          <a:lstStyle>
            <a:lvl1pPr marL="0" indent="0" algn="l">
              <a:buFont typeface="Symbol" pitchFamily="18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37893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151854" y="4118383"/>
            <a:ext cx="9601200" cy="430887"/>
          </a:xfrm>
          <a:ln w="9525">
            <a:noFill/>
          </a:ln>
          <a:extLst/>
        </p:spPr>
        <p:txBody>
          <a:bodyPr anchor="b"/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3657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295400"/>
            <a:ext cx="8686800" cy="4876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897AA63B-1CD7-4D06-AE9D-20F0AE88A25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976327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329"/>
            <a:ext cx="8686800" cy="377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295400"/>
            <a:ext cx="4178808" cy="48768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7599" y="1295400"/>
            <a:ext cx="4178808" cy="48768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20713" y="6400800"/>
            <a:ext cx="23114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5D7C9D26-0EF3-428A-8884-7545863FEC7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113046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329"/>
            <a:ext cx="8686800" cy="377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82664B0A-9413-4636-809B-DFBB9BFAE04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083947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PRIVATE\Clientfiles\1644852-001\Draft\Cover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933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3646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52" tIns="47176" rIns="94352" bIns="47176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defRPr/>
            </a:pPr>
            <a:endParaRPr lang="ru-RU" altLang="ru-RU" sz="1600" smtClean="0">
              <a:solidFill>
                <a:srgbClr val="44546A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/>
        </p:spPr>
        <p:txBody>
          <a:bodyPr lIns="94352" tIns="47176" rIns="94352" bIns="47176"/>
          <a:lstStyle>
            <a:lvl1pPr marL="361950" indent="-36195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0775" indent="-104775" defTabSz="9667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47975" indent="-104775" defTabSz="9667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5175" indent="-104775" defTabSz="9667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2375" indent="-104775" defTabSz="9667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3300" dirty="0">
              <a:solidFill>
                <a:prstClr val="black"/>
              </a:solidFill>
              <a:latin typeface="Calibri" panose="020F0502020204030204" pitchFamily="34" charset="0"/>
              <a:ea typeface="ヒラギノ角ゴ Pro W3" pitchFamily="124" charset="-128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"/>
          <a:stretch>
            <a:fillRect/>
          </a:stretch>
        </p:blipFill>
        <p:spPr bwMode="auto">
          <a:xfrm>
            <a:off x="-14288" y="3175"/>
            <a:ext cx="9948863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2098" y="237775"/>
            <a:ext cx="3822424" cy="258128"/>
          </a:xfrm>
          <a:prstGeom prst="roundRect">
            <a:avLst>
              <a:gd name="adj" fmla="val 8800"/>
            </a:avLst>
          </a:prstGeo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16200000" scaled="1"/>
            <a:tileRect/>
          </a:gradFill>
        </p:spPr>
        <p:txBody>
          <a:bodyPr/>
          <a:lstStyle>
            <a:lvl1pPr algn="l">
              <a:defRPr sz="1600" b="0">
                <a:solidFill>
                  <a:schemeClr val="bg1"/>
                </a:solidFill>
                <a:latin typeface="Impact" pitchFamily="34" charset="0"/>
                <a:cs typeface="Calibr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6513294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 lIns="91349" tIns="45674" rIns="91349" bIns="45674"/>
          <a:lstStyle>
            <a:lvl1pPr algn="ctr" eaLnBrk="1" hangingPunct="1">
              <a:defRPr>
                <a:solidFill>
                  <a:srgbClr val="000000"/>
                </a:solidFill>
                <a:latin typeface="Arial" pitchFamily="34" charset="0"/>
                <a:ea typeface="ヒラギノ角ゴ Pro W3" pitchFamily="124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 lIns="91349" tIns="45674" rIns="91349" bIns="45674"/>
          <a:lstStyle>
            <a:lvl1pPr algn="ctr" eaLnBrk="1" hangingPunct="1">
              <a:defRPr>
                <a:solidFill>
                  <a:srgbClr val="000000"/>
                </a:solidFill>
                <a:latin typeface="Arial" pitchFamily="34" charset="0"/>
                <a:ea typeface="ヒラギノ角ゴ Pro W3" pitchFamily="124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CFB2CD13-A603-4A9D-B1A7-906DB4EE0D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6292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329"/>
            <a:ext cx="8686800" cy="377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961BE-FB80-4D61-A264-9711F5EE2CB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93316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:\GLOBAL PRES TECH\INCSILGP_GPT_GRAPHICS\#September 2014\180914\1247705_LON_Template\Source\Supporting Files\Coats of Arm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925" y="280988"/>
            <a:ext cx="190817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84"/>
          <p:cNvSpPr>
            <a:spLocks noGrp="1" noChangeArrowheads="1"/>
          </p:cNvSpPr>
          <p:nvPr>
            <p:ph type="subTitle" idx="1"/>
          </p:nvPr>
        </p:nvSpPr>
        <p:spPr>
          <a:xfrm>
            <a:off x="151854" y="4705087"/>
            <a:ext cx="9601200" cy="304800"/>
          </a:xfrm>
        </p:spPr>
        <p:txBody>
          <a:bodyPr/>
          <a:lstStyle>
            <a:lvl1pPr marL="0" indent="0" algn="l">
              <a:buFont typeface="Symbol" pitchFamily="18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37893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151854" y="4118380"/>
            <a:ext cx="9601200" cy="430887"/>
          </a:xfrm>
          <a:ln w="9525">
            <a:noFill/>
          </a:ln>
          <a:extLst/>
        </p:spPr>
        <p:txBody>
          <a:bodyPr anchor="b"/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08359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295400"/>
            <a:ext cx="8686800" cy="4876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706D655-D115-47FB-A8CC-9F9EBA38359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522555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326"/>
            <a:ext cx="8686800" cy="377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295400"/>
            <a:ext cx="4178808" cy="48768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7593" y="1295400"/>
            <a:ext cx="4178808" cy="48768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20713" y="6400800"/>
            <a:ext cx="23114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2C4CA04-A8B3-4631-9C5A-0AE4845B4FD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178139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326"/>
            <a:ext cx="8686800" cy="377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D8730D4-D56E-45F1-8B9C-315842E3EE0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453570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PRIVATE\Clientfiles\1644852-001\Draft\Cover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933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76134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34" tIns="47217" rIns="94434" bIns="47217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defRPr/>
            </a:pPr>
            <a:endParaRPr lang="ru-RU" altLang="ru-RU" sz="1600" smtClean="0">
              <a:solidFill>
                <a:srgbClr val="44546A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/>
        </p:spPr>
        <p:txBody>
          <a:bodyPr lIns="94434" tIns="47217" rIns="94434" bIns="47217"/>
          <a:lstStyle>
            <a:lvl1pPr marL="361950" indent="-36195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0775" indent="-104775" defTabSz="9667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47975" indent="-104775" defTabSz="9667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5175" indent="-104775" defTabSz="9667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2375" indent="-104775" defTabSz="9667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3300" dirty="0">
              <a:solidFill>
                <a:prstClr val="black"/>
              </a:solidFill>
              <a:latin typeface="Calibri" panose="020F0502020204030204" pitchFamily="34" charset="0"/>
              <a:ea typeface="ヒラギノ角ゴ Pro W3" pitchFamily="124" charset="-128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"/>
          <a:stretch>
            <a:fillRect/>
          </a:stretch>
        </p:blipFill>
        <p:spPr bwMode="auto">
          <a:xfrm>
            <a:off x="-14288" y="3175"/>
            <a:ext cx="9948863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2098" y="237775"/>
            <a:ext cx="3822424" cy="267807"/>
          </a:xfrm>
          <a:prstGeom prst="roundRect">
            <a:avLst>
              <a:gd name="adj" fmla="val 8800"/>
            </a:avLst>
          </a:prstGeo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16200000" scaled="1"/>
            <a:tileRect/>
          </a:gradFill>
        </p:spPr>
        <p:txBody>
          <a:bodyPr/>
          <a:lstStyle>
            <a:lvl1pPr algn="l">
              <a:defRPr sz="1600" b="0">
                <a:solidFill>
                  <a:schemeClr val="bg1"/>
                </a:solidFill>
                <a:latin typeface="Impact" pitchFamily="34" charset="0"/>
                <a:cs typeface="Calibr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424028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 lIns="91428" tIns="45714" rIns="91428" bIns="45714"/>
          <a:lstStyle>
            <a:lvl1pPr algn="ctr" eaLnBrk="1" hangingPunct="1">
              <a:defRPr>
                <a:solidFill>
                  <a:srgbClr val="000000"/>
                </a:solidFill>
                <a:latin typeface="Arial" pitchFamily="34" charset="0"/>
                <a:ea typeface="ヒラギノ角ゴ Pro W3" pitchFamily="124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 lIns="91428" tIns="45714" rIns="91428" bIns="45714"/>
          <a:lstStyle>
            <a:lvl1pPr algn="ctr" eaLnBrk="1" hangingPunct="1">
              <a:defRPr>
                <a:solidFill>
                  <a:srgbClr val="000000"/>
                </a:solidFill>
                <a:latin typeface="Arial" pitchFamily="34" charset="0"/>
                <a:ea typeface="ヒラギノ角ゴ Pro W3" pitchFamily="124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2221CCFE-A0F1-477D-9E11-9113F48DBC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19730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0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6B0EB-6E31-432F-84AF-4B161533152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931263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9634E-0DFE-42E5-A758-5FBFE532683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101471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7F3FE-8BD4-4994-8054-91B68BFC58E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53830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PRIVATE\Clientfiles\1644852-001\Draft\Cover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933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62179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8A938-286F-4C0E-825A-45729F5C709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924243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F24A6-32EF-4B54-97EB-60892B9B607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121816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77532-DD6E-4ABF-B3BF-1CF2D9A82E6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067449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7B553-BD58-49D4-95DE-8EB617DD36E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764358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B4555-DD3E-4C13-B25D-4D331D5DBCC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696794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6CD9B-2D45-4D4C-8ECD-A9748DD8A07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967924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2512A-ACE2-4498-A75A-DC2F4358D52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403550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3421E-0B6E-470B-903A-184CCF0A9A9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289451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PRIVATE\Clientfiles\1644852-001\Draft\Cover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933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167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555625"/>
            <a:ext cx="8540750" cy="587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2" y="7257"/>
            <a:ext cx="8073347" cy="54868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50000"/>
                </a:schemeClr>
              </a:gs>
              <a:gs pos="71000">
                <a:schemeClr val="accent5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араллелограмм 3"/>
          <p:cNvSpPr/>
          <p:nvPr userDrawn="1"/>
        </p:nvSpPr>
        <p:spPr>
          <a:xfrm rot="16200000">
            <a:off x="7885113" y="192087"/>
            <a:ext cx="611188" cy="233363"/>
          </a:xfrm>
          <a:prstGeom prst="parallelogram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8307349" y="66248"/>
            <a:ext cx="1598653" cy="548680"/>
          </a:xfrm>
          <a:prstGeom prst="rect">
            <a:avLst/>
          </a:prstGeom>
          <a:gradFill flip="none" rotWithShape="1">
            <a:gsLst>
              <a:gs pos="100000">
                <a:schemeClr val="accent5">
                  <a:lumMod val="60000"/>
                  <a:lumOff val="40000"/>
                </a:schemeClr>
              </a:gs>
              <a:gs pos="0">
                <a:schemeClr val="accent5">
                  <a:lumMod val="50000"/>
                </a:schemeClr>
              </a:gs>
              <a:gs pos="38000">
                <a:schemeClr val="accent5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 userDrawn="1"/>
        </p:nvSpPr>
        <p:spPr>
          <a:xfrm>
            <a:off x="8677275" y="160338"/>
            <a:ext cx="858838" cy="792162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" name="Picture 2" descr="C:\Users\kyrbanaliev_aa\Desktop\5-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463" y="268288"/>
            <a:ext cx="6524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9426575" y="6764338"/>
            <a:ext cx="120650" cy="698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араллелограмм 8"/>
          <p:cNvSpPr/>
          <p:nvPr userDrawn="1"/>
        </p:nvSpPr>
        <p:spPr>
          <a:xfrm>
            <a:off x="9486900" y="6724650"/>
            <a:ext cx="146050" cy="84138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9413875" y="6538913"/>
            <a:ext cx="376238" cy="20002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-9323" y="6783298"/>
            <a:ext cx="9359075" cy="74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50000"/>
                </a:schemeClr>
              </a:gs>
              <a:gs pos="71000">
                <a:schemeClr val="accent5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8445500" y="6421438"/>
            <a:ext cx="2311400" cy="365125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2BD3D632-2ADF-4DFF-902A-34CA65A31D90}" type="slidenum">
              <a:rPr lang="ru-RU" b="1" smtClean="0">
                <a:cs typeface="Times New Roman" panose="02020603050405020304" pitchFamily="18" charset="0"/>
              </a:rPr>
              <a:pPr algn="ctr">
                <a:defRPr/>
              </a:pPr>
              <a:t>‹#›</a:t>
            </a:fld>
            <a:endParaRPr lang="ru-RU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459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555625"/>
            <a:ext cx="8540750" cy="587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2" y="7257"/>
            <a:ext cx="8073347" cy="54868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50000"/>
                </a:schemeClr>
              </a:gs>
              <a:gs pos="71000">
                <a:schemeClr val="accent5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араллелограмм 3"/>
          <p:cNvSpPr/>
          <p:nvPr userDrawn="1"/>
        </p:nvSpPr>
        <p:spPr>
          <a:xfrm rot="16200000">
            <a:off x="7885113" y="192087"/>
            <a:ext cx="611188" cy="233363"/>
          </a:xfrm>
          <a:prstGeom prst="parallelogram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8307349" y="66248"/>
            <a:ext cx="1598653" cy="548680"/>
          </a:xfrm>
          <a:prstGeom prst="rect">
            <a:avLst/>
          </a:prstGeom>
          <a:gradFill flip="none" rotWithShape="1">
            <a:gsLst>
              <a:gs pos="100000">
                <a:schemeClr val="accent5">
                  <a:lumMod val="60000"/>
                  <a:lumOff val="40000"/>
                </a:schemeClr>
              </a:gs>
              <a:gs pos="0">
                <a:schemeClr val="accent5">
                  <a:lumMod val="50000"/>
                </a:schemeClr>
              </a:gs>
              <a:gs pos="38000">
                <a:schemeClr val="accent5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 userDrawn="1"/>
        </p:nvSpPr>
        <p:spPr>
          <a:xfrm>
            <a:off x="8677275" y="160338"/>
            <a:ext cx="858838" cy="792162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" name="Picture 2" descr="C:\Users\kyrbanaliev_aa\Desktop\5-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463" y="268288"/>
            <a:ext cx="6524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9426575" y="6764338"/>
            <a:ext cx="120650" cy="698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араллелограмм 8"/>
          <p:cNvSpPr/>
          <p:nvPr userDrawn="1"/>
        </p:nvSpPr>
        <p:spPr>
          <a:xfrm>
            <a:off x="9486900" y="6724650"/>
            <a:ext cx="146050" cy="84138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9413875" y="6538913"/>
            <a:ext cx="376238" cy="20002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-9323" y="6783298"/>
            <a:ext cx="9359075" cy="74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50000"/>
                </a:schemeClr>
              </a:gs>
              <a:gs pos="71000">
                <a:schemeClr val="accent5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8445500" y="6421438"/>
            <a:ext cx="2311400" cy="365125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F68B7DB8-F35A-4D5F-9707-283BF6091A0A}" type="slidenum">
              <a:rPr lang="ru-RU" b="1" smtClean="0">
                <a:latin typeface="Calibri" panose="020F0502020204030204" pitchFamily="34" charset="0"/>
                <a:cs typeface="Times New Roman" panose="02020603050405020304" pitchFamily="18" charset="0"/>
              </a:rPr>
              <a:pPr algn="ctr">
                <a:defRPr/>
              </a:pPr>
              <a:t>‹#›</a:t>
            </a:fld>
            <a:endParaRPr lang="ru-RU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0291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>
          <a:xfrm>
            <a:off x="-9325" y="6676635"/>
            <a:ext cx="9915325" cy="18136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50000"/>
                </a:schemeClr>
              </a:gs>
              <a:gs pos="71000">
                <a:schemeClr val="accent5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0" y="7257"/>
            <a:ext cx="9906000" cy="54868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50000"/>
                </a:schemeClr>
              </a:gs>
              <a:gs pos="71000">
                <a:schemeClr val="accent5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0" y="555940"/>
            <a:ext cx="9906000" cy="5899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1719579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>
          <a:xfrm>
            <a:off x="0" y="555938"/>
            <a:ext cx="8541000" cy="5899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7257"/>
            <a:ext cx="8073347" cy="54868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50000"/>
                </a:schemeClr>
              </a:gs>
              <a:gs pos="71000">
                <a:schemeClr val="accent5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араллелограмм 7"/>
          <p:cNvSpPr/>
          <p:nvPr userDrawn="1"/>
        </p:nvSpPr>
        <p:spPr>
          <a:xfrm rot="16200000">
            <a:off x="7884346" y="191928"/>
            <a:ext cx="612000" cy="234000"/>
          </a:xfrm>
          <a:prstGeom prst="parallelogram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8307347" y="66248"/>
            <a:ext cx="1598653" cy="548680"/>
          </a:xfrm>
          <a:prstGeom prst="rect">
            <a:avLst/>
          </a:prstGeom>
          <a:gradFill flip="none" rotWithShape="1">
            <a:gsLst>
              <a:gs pos="100000">
                <a:schemeClr val="accent5">
                  <a:lumMod val="60000"/>
                  <a:lumOff val="40000"/>
                </a:schemeClr>
              </a:gs>
              <a:gs pos="0">
                <a:schemeClr val="accent5">
                  <a:lumMod val="50000"/>
                </a:schemeClr>
              </a:gs>
              <a:gs pos="38000">
                <a:schemeClr val="accent5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" name="Овал 9"/>
          <p:cNvSpPr/>
          <p:nvPr userDrawn="1"/>
        </p:nvSpPr>
        <p:spPr>
          <a:xfrm>
            <a:off x="8677626" y="159893"/>
            <a:ext cx="858095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C:\Users\kyrbanaliev_aa\Desktop\5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704" y="267937"/>
            <a:ext cx="651940" cy="57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 userDrawn="1"/>
        </p:nvSpPr>
        <p:spPr>
          <a:xfrm>
            <a:off x="9114016" y="6576144"/>
            <a:ext cx="250601" cy="144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араллелограмм 15"/>
          <p:cNvSpPr/>
          <p:nvPr userDrawn="1"/>
        </p:nvSpPr>
        <p:spPr>
          <a:xfrm>
            <a:off x="9239180" y="6495266"/>
            <a:ext cx="302939" cy="174094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9088443" y="6237312"/>
            <a:ext cx="401339" cy="2880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-9325" y="6642000"/>
            <a:ext cx="8780704" cy="216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50000"/>
                </a:schemeClr>
              </a:gs>
              <a:gs pos="71000">
                <a:schemeClr val="accent5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8787103" y="5805264"/>
            <a:ext cx="1125296" cy="144016"/>
          </a:xfrm>
          <a:prstGeom prst="rect">
            <a:avLst/>
          </a:prstGeom>
          <a:gradFill flip="none" rotWithShape="1">
            <a:gsLst>
              <a:gs pos="100000">
                <a:schemeClr val="accent5">
                  <a:lumMod val="60000"/>
                  <a:lumOff val="40000"/>
                </a:schemeClr>
              </a:gs>
              <a:gs pos="0">
                <a:schemeClr val="accent5">
                  <a:lumMod val="50000"/>
                </a:schemeClr>
              </a:gs>
              <a:gs pos="38000">
                <a:schemeClr val="accent5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20" name="Номер слайда 5"/>
          <p:cNvSpPr txBox="1">
            <a:spLocks/>
          </p:cNvSpPr>
          <p:nvPr userDrawn="1"/>
        </p:nvSpPr>
        <p:spPr>
          <a:xfrm>
            <a:off x="8135632" y="620828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19B0651-EE4F-4900-A07F-96A6BFA9D0F0}" type="slidenum"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‹#›</a:t>
            </a:fld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433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:\GLOBAL PRES TECH\INCSILGP_GPT_GRAPHICS\#September 2014\180914\1247705_LON_Template\Source\Supporting Files\Coats of Arm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925" y="280988"/>
            <a:ext cx="190817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84"/>
          <p:cNvSpPr>
            <a:spLocks noGrp="1" noChangeArrowheads="1"/>
          </p:cNvSpPr>
          <p:nvPr>
            <p:ph type="subTitle" idx="1"/>
          </p:nvPr>
        </p:nvSpPr>
        <p:spPr>
          <a:xfrm>
            <a:off x="151854" y="4705087"/>
            <a:ext cx="9601200" cy="304800"/>
          </a:xfrm>
        </p:spPr>
        <p:txBody>
          <a:bodyPr/>
          <a:lstStyle>
            <a:lvl1pPr marL="0" indent="0" algn="l">
              <a:buFont typeface="Symbol" pitchFamily="18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37893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151854" y="4118400"/>
            <a:ext cx="9601200" cy="430887"/>
          </a:xfrm>
          <a:ln w="9525">
            <a:noFill/>
          </a:ln>
          <a:extLst/>
        </p:spPr>
        <p:txBody>
          <a:bodyPr anchor="b"/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1836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295400"/>
            <a:ext cx="8686800" cy="4876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C3653-7297-46E4-BE7A-7C47095BF2A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34923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329"/>
            <a:ext cx="8686800" cy="377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295400"/>
            <a:ext cx="4178808" cy="48768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7599" y="1295400"/>
            <a:ext cx="4178808" cy="48768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20713" y="6400800"/>
            <a:ext cx="231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640F2-FB98-47B1-9EED-4AE9FE8B0FD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87905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9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Relationship Id="rId9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4"/>
          <p:cNvSpPr>
            <a:spLocks noGrp="1" noChangeArrowheads="1"/>
          </p:cNvSpPr>
          <p:nvPr>
            <p:ph type="body" idx="1"/>
          </p:nvPr>
        </p:nvSpPr>
        <p:spPr bwMode="gray">
          <a:xfrm>
            <a:off x="609600" y="1295400"/>
            <a:ext cx="8686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1027" name="Rectangle 83"/>
          <p:cNvSpPr>
            <a:spLocks noGrp="1" noChangeArrowheads="1"/>
          </p:cNvSpPr>
          <p:nvPr>
            <p:ph type="title"/>
          </p:nvPr>
        </p:nvSpPr>
        <p:spPr bwMode="gray">
          <a:xfrm>
            <a:off x="600075" y="111125"/>
            <a:ext cx="8686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09600" y="6400800"/>
            <a:ext cx="2311400" cy="365125"/>
          </a:xfrm>
          <a:prstGeom prst="rect">
            <a:avLst/>
          </a:prstGeom>
        </p:spPr>
        <p:txBody>
          <a:bodyPr vert="horz" wrap="square" lIns="91202" tIns="45601" rIns="91202" bIns="45601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solidFill>
                  <a:srgbClr val="000000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CABB0BD3-E3C6-45A6-A147-6993371BCE3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42" r:id="rId1"/>
    <p:sldLayoutId id="2147486543" r:id="rId2"/>
    <p:sldLayoutId id="2147486544" r:id="rId3"/>
    <p:sldLayoutId id="2147486526" r:id="rId4"/>
    <p:sldLayoutId id="2147486545" r:id="rId5"/>
    <p:sldLayoutId id="2147486546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STKaiti" pitchFamily="2" charset="-122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STKaiti" pitchFamily="2" charset="-122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STKaiti" pitchFamily="2" charset="-122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STKaiti" pitchFamily="2" charset="-122"/>
          <a:cs typeface="Arial" pitchFamily="34" charset="0"/>
        </a:defRPr>
      </a:lvl5pPr>
      <a:lvl6pPr marL="456013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6pPr>
      <a:lvl7pPr marL="912027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7pPr>
      <a:lvl8pPr marL="1368032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8pPr>
      <a:lvl9pPr marL="1824037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9pPr>
    </p:titleStyle>
    <p:bodyStyle>
      <a:lvl1pPr marL="169863" indent="-169863" algn="l" defTabSz="1831975" rtl="0" eaLnBrk="0" fontAlgn="base" hangingPunct="0">
        <a:spcBef>
          <a:spcPct val="75000"/>
        </a:spcBef>
        <a:spcAft>
          <a:spcPct val="0"/>
        </a:spcAft>
        <a:buClr>
          <a:schemeClr val="accent1"/>
        </a:buClr>
        <a:buFont typeface="Symbol" pitchFamily="18" charset="2"/>
        <a:buChar char="·"/>
        <a:defRPr sz="1400">
          <a:solidFill>
            <a:srgbClr val="5356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42900" indent="-169863" algn="l" defTabSz="1831975" rtl="0" eaLnBrk="0" fontAlgn="base" hangingPunct="0">
        <a:spcBef>
          <a:spcPct val="25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1400">
          <a:solidFill>
            <a:srgbClr val="5356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15938" indent="-169863" algn="l" defTabSz="1831975" rtl="0" eaLnBrk="0" fontAlgn="base" hangingPunct="0">
        <a:spcBef>
          <a:spcPct val="25000"/>
        </a:spcBef>
        <a:spcAft>
          <a:spcPct val="0"/>
        </a:spcAft>
        <a:buClr>
          <a:schemeClr val="accent1"/>
        </a:buClr>
        <a:buFont typeface="Symbol" pitchFamily="18" charset="2"/>
        <a:buChar char="·"/>
        <a:defRPr sz="1400">
          <a:solidFill>
            <a:srgbClr val="5356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682625" indent="-165100" algn="l" defTabSz="1831975" rtl="0" eaLnBrk="0" fontAlgn="base" hangingPunct="0">
        <a:spcBef>
          <a:spcPct val="25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1400">
          <a:solidFill>
            <a:srgbClr val="5356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849313" indent="-163513" algn="l" defTabSz="1831975" rtl="0" eaLnBrk="0" fontAlgn="base" hangingPunct="0">
        <a:spcBef>
          <a:spcPct val="25000"/>
        </a:spcBef>
        <a:spcAft>
          <a:spcPct val="0"/>
        </a:spcAft>
        <a:buClr>
          <a:schemeClr val="accent1"/>
        </a:buClr>
        <a:buFont typeface="Symbol" pitchFamily="18" charset="2"/>
        <a:buChar char="·"/>
        <a:defRPr sz="1400">
          <a:solidFill>
            <a:srgbClr val="5356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306279" indent="-164670" algn="l" defTabSz="1833541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1400">
          <a:solidFill>
            <a:srgbClr val="53565A"/>
          </a:solidFill>
          <a:latin typeface="+mn-lt"/>
          <a:ea typeface="+mn-ea"/>
          <a:cs typeface="+mn-cs"/>
        </a:defRPr>
      </a:lvl6pPr>
      <a:lvl7pPr marL="1762292" indent="-164670" algn="l" defTabSz="1833541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1400">
          <a:solidFill>
            <a:srgbClr val="53565A"/>
          </a:solidFill>
          <a:latin typeface="+mn-lt"/>
          <a:ea typeface="+mn-ea"/>
          <a:cs typeface="+mn-cs"/>
        </a:defRPr>
      </a:lvl7pPr>
      <a:lvl8pPr marL="2218304" indent="-164670" algn="l" defTabSz="1833541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1400">
          <a:solidFill>
            <a:srgbClr val="53565A"/>
          </a:solidFill>
          <a:latin typeface="+mn-lt"/>
          <a:ea typeface="+mn-ea"/>
          <a:cs typeface="+mn-cs"/>
        </a:defRPr>
      </a:lvl8pPr>
      <a:lvl9pPr marL="2674314" indent="-164670" algn="l" defTabSz="1833541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1400">
          <a:solidFill>
            <a:srgbClr val="53565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0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013" algn="l" defTabSz="9120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027" algn="l" defTabSz="9120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032" algn="l" defTabSz="9120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037" algn="l" defTabSz="9120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055" algn="l" defTabSz="9120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063" algn="l" defTabSz="9120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077" algn="l" defTabSz="9120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089" algn="l" defTabSz="9120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84"/>
          <p:cNvSpPr>
            <a:spLocks noGrp="1" noChangeArrowheads="1"/>
          </p:cNvSpPr>
          <p:nvPr>
            <p:ph type="body" idx="1"/>
          </p:nvPr>
        </p:nvSpPr>
        <p:spPr bwMode="gray">
          <a:xfrm>
            <a:off x="609600" y="1295400"/>
            <a:ext cx="8686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2051" name="Rectangle 83"/>
          <p:cNvSpPr>
            <a:spLocks noGrp="1" noChangeArrowheads="1"/>
          </p:cNvSpPr>
          <p:nvPr>
            <p:ph type="title"/>
          </p:nvPr>
        </p:nvSpPr>
        <p:spPr bwMode="gray">
          <a:xfrm>
            <a:off x="600075" y="111125"/>
            <a:ext cx="8686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09600" y="6400800"/>
            <a:ext cx="2311400" cy="365125"/>
          </a:xfrm>
          <a:prstGeom prst="rect">
            <a:avLst/>
          </a:prstGeom>
        </p:spPr>
        <p:txBody>
          <a:bodyPr vert="horz" wrap="square" lIns="91202" tIns="45601" rIns="91202" bIns="45601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solidFill>
                  <a:srgbClr val="000000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6DCE8BFB-2469-4B6E-A8BB-D752D18D094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47" r:id="rId1"/>
    <p:sldLayoutId id="2147486527" r:id="rId2"/>
    <p:sldLayoutId id="2147486548" r:id="rId3"/>
    <p:sldLayoutId id="2147486528" r:id="rId4"/>
    <p:sldLayoutId id="2147486549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STKaiti" pitchFamily="2" charset="-122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STKaiti" pitchFamily="2" charset="-122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STKaiti" pitchFamily="2" charset="-122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STKaiti" pitchFamily="2" charset="-122"/>
          <a:cs typeface="Arial" pitchFamily="34" charset="0"/>
        </a:defRPr>
      </a:lvl5pPr>
      <a:lvl6pPr marL="456013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6pPr>
      <a:lvl7pPr marL="912027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7pPr>
      <a:lvl8pPr marL="1368032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8pPr>
      <a:lvl9pPr marL="1824037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9pPr>
    </p:titleStyle>
    <p:bodyStyle>
      <a:lvl1pPr marL="169863" indent="-169863" algn="l" defTabSz="1831975" rtl="0" eaLnBrk="0" fontAlgn="base" hangingPunct="0">
        <a:spcBef>
          <a:spcPct val="75000"/>
        </a:spcBef>
        <a:spcAft>
          <a:spcPct val="0"/>
        </a:spcAft>
        <a:buClr>
          <a:schemeClr val="accent1"/>
        </a:buClr>
        <a:buFont typeface="Symbol" pitchFamily="18" charset="2"/>
        <a:buChar char="·"/>
        <a:defRPr sz="1400">
          <a:solidFill>
            <a:srgbClr val="5356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42900" indent="-169863" algn="l" defTabSz="1831975" rtl="0" eaLnBrk="0" fontAlgn="base" hangingPunct="0">
        <a:spcBef>
          <a:spcPct val="25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1400">
          <a:solidFill>
            <a:srgbClr val="5356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15938" indent="-169863" algn="l" defTabSz="1831975" rtl="0" eaLnBrk="0" fontAlgn="base" hangingPunct="0">
        <a:spcBef>
          <a:spcPct val="25000"/>
        </a:spcBef>
        <a:spcAft>
          <a:spcPct val="0"/>
        </a:spcAft>
        <a:buClr>
          <a:schemeClr val="accent1"/>
        </a:buClr>
        <a:buFont typeface="Symbol" pitchFamily="18" charset="2"/>
        <a:buChar char="·"/>
        <a:defRPr sz="1400">
          <a:solidFill>
            <a:srgbClr val="5356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682625" indent="-165100" algn="l" defTabSz="1831975" rtl="0" eaLnBrk="0" fontAlgn="base" hangingPunct="0">
        <a:spcBef>
          <a:spcPct val="25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1400">
          <a:solidFill>
            <a:srgbClr val="5356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849313" indent="-163513" algn="l" defTabSz="1831975" rtl="0" eaLnBrk="0" fontAlgn="base" hangingPunct="0">
        <a:spcBef>
          <a:spcPct val="25000"/>
        </a:spcBef>
        <a:spcAft>
          <a:spcPct val="0"/>
        </a:spcAft>
        <a:buClr>
          <a:schemeClr val="accent1"/>
        </a:buClr>
        <a:buFont typeface="Symbol" pitchFamily="18" charset="2"/>
        <a:buChar char="·"/>
        <a:defRPr sz="1400">
          <a:solidFill>
            <a:srgbClr val="5356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306279" indent="-164670" algn="l" defTabSz="1833541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1400">
          <a:solidFill>
            <a:srgbClr val="53565A"/>
          </a:solidFill>
          <a:latin typeface="+mn-lt"/>
          <a:ea typeface="+mn-ea"/>
          <a:cs typeface="+mn-cs"/>
        </a:defRPr>
      </a:lvl6pPr>
      <a:lvl7pPr marL="1762292" indent="-164670" algn="l" defTabSz="1833541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1400">
          <a:solidFill>
            <a:srgbClr val="53565A"/>
          </a:solidFill>
          <a:latin typeface="+mn-lt"/>
          <a:ea typeface="+mn-ea"/>
          <a:cs typeface="+mn-cs"/>
        </a:defRPr>
      </a:lvl7pPr>
      <a:lvl8pPr marL="2218304" indent="-164670" algn="l" defTabSz="1833541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1400">
          <a:solidFill>
            <a:srgbClr val="53565A"/>
          </a:solidFill>
          <a:latin typeface="+mn-lt"/>
          <a:ea typeface="+mn-ea"/>
          <a:cs typeface="+mn-cs"/>
        </a:defRPr>
      </a:lvl8pPr>
      <a:lvl9pPr marL="2674314" indent="-164670" algn="l" defTabSz="1833541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1400">
          <a:solidFill>
            <a:srgbClr val="53565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0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013" algn="l" defTabSz="9120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027" algn="l" defTabSz="9120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032" algn="l" defTabSz="9120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037" algn="l" defTabSz="9120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055" algn="l" defTabSz="9120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063" algn="l" defTabSz="9120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077" algn="l" defTabSz="9120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089" algn="l" defTabSz="9120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4"/>
          <p:cNvSpPr>
            <a:spLocks noGrp="1" noChangeArrowheads="1"/>
          </p:cNvSpPr>
          <p:nvPr>
            <p:ph type="body" idx="1"/>
          </p:nvPr>
        </p:nvSpPr>
        <p:spPr bwMode="gray">
          <a:xfrm>
            <a:off x="609600" y="1295400"/>
            <a:ext cx="8686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3075" name="Rectangle 83"/>
          <p:cNvSpPr>
            <a:spLocks noGrp="1" noChangeArrowheads="1"/>
          </p:cNvSpPr>
          <p:nvPr>
            <p:ph type="title"/>
          </p:nvPr>
        </p:nvSpPr>
        <p:spPr bwMode="gray">
          <a:xfrm>
            <a:off x="598488" y="111125"/>
            <a:ext cx="8688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09600" y="6400800"/>
            <a:ext cx="2311400" cy="365125"/>
          </a:xfrm>
          <a:prstGeom prst="rect">
            <a:avLst/>
          </a:prstGeom>
        </p:spPr>
        <p:txBody>
          <a:bodyPr vert="horz" wrap="square" lIns="91225" tIns="45612" rIns="91225" bIns="45612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solidFill>
                  <a:srgbClr val="000000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06A90046-D46E-4CF4-AB15-5DF2269D192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50" r:id="rId1"/>
    <p:sldLayoutId id="2147486551" r:id="rId2"/>
    <p:sldLayoutId id="2147486552" r:id="rId3"/>
    <p:sldLayoutId id="2147486553" r:id="rId4"/>
    <p:sldLayoutId id="2147486554" r:id="rId5"/>
    <p:sldLayoutId id="2147486555" r:id="rId6"/>
    <p:sldLayoutId id="2147486556" r:id="rId7"/>
    <p:sldLayoutId id="2147486557" r:id="rId8"/>
    <p:sldLayoutId id="2147486558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accent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accent1"/>
          </a:solidFill>
          <a:latin typeface="Arial" pitchFamily="34" charset="0"/>
          <a:ea typeface="Arial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accent1"/>
          </a:solidFill>
          <a:latin typeface="Arial" pitchFamily="34" charset="0"/>
          <a:ea typeface="Arial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accent1"/>
          </a:solidFill>
          <a:latin typeface="Arial" pitchFamily="34" charset="0"/>
          <a:ea typeface="Arial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accent1"/>
          </a:solidFill>
          <a:latin typeface="Arial" pitchFamily="34" charset="0"/>
          <a:ea typeface="Arial" charset="0"/>
          <a:cs typeface="Arial" pitchFamily="34" charset="0"/>
        </a:defRPr>
      </a:lvl5pPr>
      <a:lvl6pPr marL="456126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6pPr>
      <a:lvl7pPr marL="912253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7pPr>
      <a:lvl8pPr marL="1368371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8pPr>
      <a:lvl9pPr marL="1824489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9pPr>
    </p:titleStyle>
    <p:bodyStyle>
      <a:lvl1pPr marL="169863" indent="-169863" algn="l" defTabSz="1831975" rtl="0" eaLnBrk="0" fontAlgn="base" hangingPunct="0">
        <a:spcBef>
          <a:spcPct val="75000"/>
        </a:spcBef>
        <a:spcAft>
          <a:spcPct val="0"/>
        </a:spcAft>
        <a:buClr>
          <a:schemeClr val="accent1"/>
        </a:buClr>
        <a:buFont typeface="Symbol" pitchFamily="18" charset="2"/>
        <a:buChar char="·"/>
        <a:defRPr kumimoji="1" sz="1400">
          <a:solidFill>
            <a:srgbClr val="53565A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341313" indent="-169863" algn="l" defTabSz="1831975" rtl="0" eaLnBrk="0" fontAlgn="base" hangingPunct="0">
        <a:spcBef>
          <a:spcPct val="25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kumimoji="1" sz="1400">
          <a:solidFill>
            <a:srgbClr val="5356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15938" indent="-169863" algn="l" defTabSz="1831975" rtl="0" eaLnBrk="0" fontAlgn="base" hangingPunct="0">
        <a:spcBef>
          <a:spcPct val="25000"/>
        </a:spcBef>
        <a:spcAft>
          <a:spcPct val="0"/>
        </a:spcAft>
        <a:buClr>
          <a:schemeClr val="accent1"/>
        </a:buClr>
        <a:buFont typeface="Symbol" pitchFamily="18" charset="2"/>
        <a:buChar char="·"/>
        <a:defRPr kumimoji="1" sz="1400">
          <a:solidFill>
            <a:srgbClr val="5356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682625" indent="-165100" algn="l" defTabSz="1831975" rtl="0" eaLnBrk="0" fontAlgn="base" hangingPunct="0">
        <a:spcBef>
          <a:spcPct val="25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kumimoji="1" sz="1400">
          <a:solidFill>
            <a:srgbClr val="5356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849313" indent="-163513" algn="l" defTabSz="1831975" rtl="0" eaLnBrk="0" fontAlgn="base" hangingPunct="0">
        <a:spcBef>
          <a:spcPct val="25000"/>
        </a:spcBef>
        <a:spcAft>
          <a:spcPct val="0"/>
        </a:spcAft>
        <a:buClr>
          <a:schemeClr val="accent1"/>
        </a:buClr>
        <a:buFont typeface="Symbol" pitchFamily="18" charset="2"/>
        <a:buChar char="·"/>
        <a:defRPr kumimoji="1" sz="1400">
          <a:solidFill>
            <a:srgbClr val="5356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306603" indent="-164712" algn="l" defTabSz="1833995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1400">
          <a:solidFill>
            <a:srgbClr val="53565A"/>
          </a:solidFill>
          <a:latin typeface="+mn-lt"/>
          <a:ea typeface="+mn-ea"/>
          <a:cs typeface="+mn-cs"/>
        </a:defRPr>
      </a:lvl6pPr>
      <a:lvl7pPr marL="1762730" indent="-164712" algn="l" defTabSz="1833995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1400">
          <a:solidFill>
            <a:srgbClr val="53565A"/>
          </a:solidFill>
          <a:latin typeface="+mn-lt"/>
          <a:ea typeface="+mn-ea"/>
          <a:cs typeface="+mn-cs"/>
        </a:defRPr>
      </a:lvl7pPr>
      <a:lvl8pPr marL="2218854" indent="-164712" algn="l" defTabSz="1833995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1400">
          <a:solidFill>
            <a:srgbClr val="53565A"/>
          </a:solidFill>
          <a:latin typeface="+mn-lt"/>
          <a:ea typeface="+mn-ea"/>
          <a:cs typeface="+mn-cs"/>
        </a:defRPr>
      </a:lvl8pPr>
      <a:lvl9pPr marL="2674978" indent="-164712" algn="l" defTabSz="1833995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1400">
          <a:solidFill>
            <a:srgbClr val="53565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26" algn="l" defTabSz="912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253" algn="l" defTabSz="912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371" algn="l" defTabSz="912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489" algn="l" defTabSz="912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621" algn="l" defTabSz="912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742" algn="l" defTabSz="912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869" algn="l" defTabSz="912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995" algn="l" defTabSz="912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4"/>
          <p:cNvSpPr>
            <a:spLocks noGrp="1" noChangeArrowheads="1"/>
          </p:cNvSpPr>
          <p:nvPr>
            <p:ph type="body" idx="1"/>
          </p:nvPr>
        </p:nvSpPr>
        <p:spPr bwMode="gray">
          <a:xfrm>
            <a:off x="609600" y="1295400"/>
            <a:ext cx="8686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099" name="Rectangle 83"/>
          <p:cNvSpPr>
            <a:spLocks noGrp="1" noChangeArrowheads="1"/>
          </p:cNvSpPr>
          <p:nvPr>
            <p:ph type="title"/>
          </p:nvPr>
        </p:nvSpPr>
        <p:spPr bwMode="gray">
          <a:xfrm>
            <a:off x="600075" y="111125"/>
            <a:ext cx="8686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09600" y="6400800"/>
            <a:ext cx="2311400" cy="365125"/>
          </a:xfrm>
          <a:prstGeom prst="rect">
            <a:avLst/>
          </a:prstGeom>
        </p:spPr>
        <p:txBody>
          <a:bodyPr vert="horz" wrap="square" lIns="91202" tIns="45601" rIns="91202" bIns="45601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514DD29-BF85-4D4D-BFC6-E477628626D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59" r:id="rId1"/>
    <p:sldLayoutId id="2147486529" r:id="rId2"/>
    <p:sldLayoutId id="2147486560" r:id="rId3"/>
    <p:sldLayoutId id="2147486530" r:id="rId4"/>
    <p:sldLayoutId id="2147486561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STKaiti" pitchFamily="2" charset="-122"/>
          <a:cs typeface="Genev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STKaiti" pitchFamily="2" charset="-122"/>
          <a:cs typeface="Genev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STKaiti" pitchFamily="2" charset="-122"/>
          <a:cs typeface="Genev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STKaiti" pitchFamily="2" charset="-122"/>
          <a:cs typeface="Geneva" pitchFamily="34" charset="0"/>
        </a:defRPr>
      </a:lvl5pPr>
      <a:lvl6pPr marL="456013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6pPr>
      <a:lvl7pPr marL="912027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7pPr>
      <a:lvl8pPr marL="1368032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8pPr>
      <a:lvl9pPr marL="1824037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9pPr>
    </p:titleStyle>
    <p:bodyStyle>
      <a:lvl1pPr marL="169863" indent="-169863" algn="l" defTabSz="1831975" rtl="0" eaLnBrk="0" fontAlgn="base" hangingPunct="0">
        <a:spcBef>
          <a:spcPct val="75000"/>
        </a:spcBef>
        <a:spcAft>
          <a:spcPct val="0"/>
        </a:spcAft>
        <a:buClr>
          <a:schemeClr val="accent1"/>
        </a:buClr>
        <a:buFont typeface="Symbol" pitchFamily="18" charset="2"/>
        <a:buChar char="·"/>
        <a:defRPr sz="1400">
          <a:solidFill>
            <a:srgbClr val="53565A"/>
          </a:solidFill>
          <a:latin typeface="+mn-lt"/>
          <a:ea typeface="+mn-ea"/>
          <a:cs typeface="+mn-cs"/>
        </a:defRPr>
      </a:lvl1pPr>
      <a:lvl2pPr marL="342900" indent="-169863" algn="l" defTabSz="1831975" rtl="0" eaLnBrk="0" fontAlgn="base" hangingPunct="0">
        <a:spcBef>
          <a:spcPct val="25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1400">
          <a:solidFill>
            <a:srgbClr val="53565A"/>
          </a:solidFill>
          <a:latin typeface="+mn-lt"/>
          <a:ea typeface="+mn-ea"/>
          <a:cs typeface="+mn-cs"/>
        </a:defRPr>
      </a:lvl2pPr>
      <a:lvl3pPr marL="515938" indent="-169863" algn="l" defTabSz="1831975" rtl="0" eaLnBrk="0" fontAlgn="base" hangingPunct="0">
        <a:spcBef>
          <a:spcPct val="25000"/>
        </a:spcBef>
        <a:spcAft>
          <a:spcPct val="0"/>
        </a:spcAft>
        <a:buClr>
          <a:schemeClr val="accent1"/>
        </a:buClr>
        <a:buFont typeface="Symbol" pitchFamily="18" charset="2"/>
        <a:buChar char="·"/>
        <a:defRPr sz="1400">
          <a:solidFill>
            <a:srgbClr val="53565A"/>
          </a:solidFill>
          <a:latin typeface="+mn-lt"/>
          <a:ea typeface="+mn-ea"/>
          <a:cs typeface="+mn-cs"/>
        </a:defRPr>
      </a:lvl3pPr>
      <a:lvl4pPr marL="682625" indent="-165100" algn="l" defTabSz="1831975" rtl="0" eaLnBrk="0" fontAlgn="base" hangingPunct="0">
        <a:spcBef>
          <a:spcPct val="25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1400">
          <a:solidFill>
            <a:srgbClr val="53565A"/>
          </a:solidFill>
          <a:latin typeface="+mn-lt"/>
          <a:ea typeface="+mn-ea"/>
          <a:cs typeface="+mn-cs"/>
        </a:defRPr>
      </a:lvl4pPr>
      <a:lvl5pPr marL="849313" indent="-163513" algn="l" defTabSz="1831975" rtl="0" eaLnBrk="0" fontAlgn="base" hangingPunct="0">
        <a:spcBef>
          <a:spcPct val="25000"/>
        </a:spcBef>
        <a:spcAft>
          <a:spcPct val="0"/>
        </a:spcAft>
        <a:buClr>
          <a:schemeClr val="accent1"/>
        </a:buClr>
        <a:buFont typeface="Symbol" pitchFamily="18" charset="2"/>
        <a:buChar char="·"/>
        <a:defRPr sz="1400">
          <a:solidFill>
            <a:srgbClr val="53565A"/>
          </a:solidFill>
          <a:latin typeface="+mn-lt"/>
          <a:ea typeface="+mn-ea"/>
          <a:cs typeface="+mn-cs"/>
        </a:defRPr>
      </a:lvl5pPr>
      <a:lvl6pPr marL="1306279" indent="-164670" algn="l" defTabSz="1833541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1400">
          <a:solidFill>
            <a:srgbClr val="53565A"/>
          </a:solidFill>
          <a:latin typeface="+mn-lt"/>
          <a:ea typeface="+mn-ea"/>
          <a:cs typeface="+mn-cs"/>
        </a:defRPr>
      </a:lvl6pPr>
      <a:lvl7pPr marL="1762292" indent="-164670" algn="l" defTabSz="1833541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1400">
          <a:solidFill>
            <a:srgbClr val="53565A"/>
          </a:solidFill>
          <a:latin typeface="+mn-lt"/>
          <a:ea typeface="+mn-ea"/>
          <a:cs typeface="+mn-cs"/>
        </a:defRPr>
      </a:lvl7pPr>
      <a:lvl8pPr marL="2218304" indent="-164670" algn="l" defTabSz="1833541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1400">
          <a:solidFill>
            <a:srgbClr val="53565A"/>
          </a:solidFill>
          <a:latin typeface="+mn-lt"/>
          <a:ea typeface="+mn-ea"/>
          <a:cs typeface="+mn-cs"/>
        </a:defRPr>
      </a:lvl8pPr>
      <a:lvl9pPr marL="2674314" indent="-164670" algn="l" defTabSz="1833541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1400">
          <a:solidFill>
            <a:srgbClr val="53565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0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013" algn="l" defTabSz="9120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027" algn="l" defTabSz="9120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032" algn="l" defTabSz="9120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037" algn="l" defTabSz="9120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055" algn="l" defTabSz="9120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063" algn="l" defTabSz="9120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077" algn="l" defTabSz="9120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089" algn="l" defTabSz="9120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4"/>
          <p:cNvSpPr>
            <a:spLocks noGrp="1" noChangeArrowheads="1"/>
          </p:cNvSpPr>
          <p:nvPr>
            <p:ph type="body" idx="1"/>
          </p:nvPr>
        </p:nvSpPr>
        <p:spPr bwMode="gray">
          <a:xfrm>
            <a:off x="609600" y="1295400"/>
            <a:ext cx="8686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5123" name="Rectangle 83"/>
          <p:cNvSpPr>
            <a:spLocks noGrp="1" noChangeArrowheads="1"/>
          </p:cNvSpPr>
          <p:nvPr>
            <p:ph type="title"/>
          </p:nvPr>
        </p:nvSpPr>
        <p:spPr bwMode="gray">
          <a:xfrm>
            <a:off x="598488" y="111125"/>
            <a:ext cx="8688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09600" y="6400800"/>
            <a:ext cx="2311400" cy="365125"/>
          </a:xfrm>
          <a:prstGeom prst="rect">
            <a:avLst/>
          </a:prstGeom>
        </p:spPr>
        <p:txBody>
          <a:bodyPr vert="horz" wrap="square" lIns="91282" tIns="45640" rIns="91282" bIns="4564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7515354-CA45-474E-9134-12377AC8E93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62" r:id="rId1"/>
    <p:sldLayoutId id="2147486563" r:id="rId2"/>
    <p:sldLayoutId id="2147486564" r:id="rId3"/>
    <p:sldLayoutId id="2147486565" r:id="rId4"/>
    <p:sldLayoutId id="2147486566" r:id="rId5"/>
    <p:sldLayoutId id="2147486567" r:id="rId6"/>
    <p:sldLayoutId id="2147486568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accent1"/>
          </a:solidFill>
          <a:latin typeface="+mn-lt"/>
          <a:ea typeface="Arial" charset="0"/>
          <a:cs typeface="STKaiti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accent1"/>
          </a:solidFill>
          <a:latin typeface="Arial" pitchFamily="34" charset="0"/>
          <a:ea typeface="Arial" charset="0"/>
          <a:cs typeface="STKaiti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accent1"/>
          </a:solidFill>
          <a:latin typeface="Arial" pitchFamily="34" charset="0"/>
          <a:ea typeface="Arial" charset="0"/>
          <a:cs typeface="STKaiti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accent1"/>
          </a:solidFill>
          <a:latin typeface="Arial" pitchFamily="34" charset="0"/>
          <a:ea typeface="Arial" charset="0"/>
          <a:cs typeface="STKaiti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accent1"/>
          </a:solidFill>
          <a:latin typeface="Arial" pitchFamily="34" charset="0"/>
          <a:ea typeface="Arial" charset="0"/>
          <a:cs typeface="STKaiti" charset="0"/>
        </a:defRPr>
      </a:lvl5pPr>
      <a:lvl6pPr marL="456409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6pPr>
      <a:lvl7pPr marL="912818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7pPr>
      <a:lvl8pPr marL="136922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8pPr>
      <a:lvl9pPr marL="1825622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9pPr>
    </p:titleStyle>
    <p:bodyStyle>
      <a:lvl1pPr marL="169863" indent="-169863" algn="l" defTabSz="1833563" rtl="0" eaLnBrk="0" fontAlgn="base" hangingPunct="0">
        <a:spcBef>
          <a:spcPct val="75000"/>
        </a:spcBef>
        <a:spcAft>
          <a:spcPct val="0"/>
        </a:spcAft>
        <a:buClr>
          <a:schemeClr val="accent1"/>
        </a:buClr>
        <a:buFont typeface="Symbol" pitchFamily="18" charset="2"/>
        <a:buChar char="·"/>
        <a:defRPr kumimoji="1" sz="1400">
          <a:solidFill>
            <a:srgbClr val="53565A"/>
          </a:solidFill>
          <a:latin typeface="+mn-lt"/>
          <a:ea typeface="Arial" charset="0"/>
          <a:cs typeface="STKaiti" charset="0"/>
        </a:defRPr>
      </a:lvl1pPr>
      <a:lvl2pPr marL="341313" indent="-169863" algn="l" defTabSz="1833563" rtl="0" eaLnBrk="0" fontAlgn="base" hangingPunct="0">
        <a:spcBef>
          <a:spcPct val="25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kumimoji="1" sz="1400">
          <a:solidFill>
            <a:srgbClr val="53565A"/>
          </a:solidFill>
          <a:latin typeface="+mn-lt"/>
          <a:ea typeface="+mn-ea"/>
          <a:cs typeface="Arial" pitchFamily="34" charset="0"/>
        </a:defRPr>
      </a:lvl2pPr>
      <a:lvl3pPr marL="515938" indent="-169863" algn="l" defTabSz="1833563" rtl="0" eaLnBrk="0" fontAlgn="base" hangingPunct="0">
        <a:spcBef>
          <a:spcPct val="25000"/>
        </a:spcBef>
        <a:spcAft>
          <a:spcPct val="0"/>
        </a:spcAft>
        <a:buClr>
          <a:schemeClr val="accent1"/>
        </a:buClr>
        <a:buFont typeface="Symbol" pitchFamily="18" charset="2"/>
        <a:buChar char="·"/>
        <a:defRPr kumimoji="1" sz="1400">
          <a:solidFill>
            <a:srgbClr val="53565A"/>
          </a:solidFill>
          <a:latin typeface="+mn-lt"/>
          <a:ea typeface="+mn-ea"/>
          <a:cs typeface="Arial" pitchFamily="34" charset="0"/>
        </a:defRPr>
      </a:lvl3pPr>
      <a:lvl4pPr marL="682625" indent="-165100" algn="l" defTabSz="1833563" rtl="0" eaLnBrk="0" fontAlgn="base" hangingPunct="0">
        <a:spcBef>
          <a:spcPct val="25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kumimoji="1" sz="1400">
          <a:solidFill>
            <a:srgbClr val="53565A"/>
          </a:solidFill>
          <a:latin typeface="+mn-lt"/>
          <a:ea typeface="+mn-ea"/>
          <a:cs typeface="Arial" pitchFamily="34" charset="0"/>
        </a:defRPr>
      </a:lvl4pPr>
      <a:lvl5pPr marL="849313" indent="-163513" algn="l" defTabSz="1833563" rtl="0" eaLnBrk="0" fontAlgn="base" hangingPunct="0">
        <a:spcBef>
          <a:spcPct val="25000"/>
        </a:spcBef>
        <a:spcAft>
          <a:spcPct val="0"/>
        </a:spcAft>
        <a:buClr>
          <a:schemeClr val="accent1"/>
        </a:buClr>
        <a:buFont typeface="Symbol" pitchFamily="18" charset="2"/>
        <a:buChar char="·"/>
        <a:defRPr kumimoji="1" sz="1400">
          <a:solidFill>
            <a:srgbClr val="53565A"/>
          </a:solidFill>
          <a:latin typeface="+mn-lt"/>
          <a:ea typeface="+mn-ea"/>
          <a:cs typeface="Arial" pitchFamily="34" charset="0"/>
        </a:defRPr>
      </a:lvl5pPr>
      <a:lvl6pPr marL="1307413" indent="-164814" algn="l" defTabSz="1835133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1400">
          <a:solidFill>
            <a:srgbClr val="53565A"/>
          </a:solidFill>
          <a:latin typeface="+mn-lt"/>
          <a:ea typeface="+mn-ea"/>
          <a:cs typeface="+mn-cs"/>
        </a:defRPr>
      </a:lvl6pPr>
      <a:lvl7pPr marL="1763822" indent="-164814" algn="l" defTabSz="1835133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1400">
          <a:solidFill>
            <a:srgbClr val="53565A"/>
          </a:solidFill>
          <a:latin typeface="+mn-lt"/>
          <a:ea typeface="+mn-ea"/>
          <a:cs typeface="+mn-cs"/>
        </a:defRPr>
      </a:lvl7pPr>
      <a:lvl8pPr marL="2220229" indent="-164814" algn="l" defTabSz="1835133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1400">
          <a:solidFill>
            <a:srgbClr val="53565A"/>
          </a:solidFill>
          <a:latin typeface="+mn-lt"/>
          <a:ea typeface="+mn-ea"/>
          <a:cs typeface="+mn-cs"/>
        </a:defRPr>
      </a:lvl8pPr>
      <a:lvl9pPr marL="2676637" indent="-164814" algn="l" defTabSz="1835133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1400">
          <a:solidFill>
            <a:srgbClr val="53565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09" algn="l" defTabSz="912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18" algn="l" defTabSz="912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220" algn="l" defTabSz="912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622" algn="l" defTabSz="912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035" algn="l" defTabSz="912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440" algn="l" defTabSz="912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849" algn="l" defTabSz="912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258" algn="l" defTabSz="912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4"/>
          <p:cNvSpPr>
            <a:spLocks noGrp="1" noChangeArrowheads="1"/>
          </p:cNvSpPr>
          <p:nvPr>
            <p:ph type="body" idx="1"/>
          </p:nvPr>
        </p:nvSpPr>
        <p:spPr bwMode="gray">
          <a:xfrm>
            <a:off x="609600" y="1295400"/>
            <a:ext cx="8686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6147" name="Rectangle 83"/>
          <p:cNvSpPr>
            <a:spLocks noGrp="1" noChangeArrowheads="1"/>
          </p:cNvSpPr>
          <p:nvPr>
            <p:ph type="title"/>
          </p:nvPr>
        </p:nvSpPr>
        <p:spPr bwMode="gray">
          <a:xfrm>
            <a:off x="598488" y="111125"/>
            <a:ext cx="8688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09600" y="6400800"/>
            <a:ext cx="2311400" cy="365125"/>
          </a:xfrm>
          <a:prstGeom prst="rect">
            <a:avLst/>
          </a:prstGeom>
        </p:spPr>
        <p:txBody>
          <a:bodyPr vert="horz" wrap="square" lIns="91349" tIns="45674" rIns="91349" bIns="45674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FBCE2F9-B670-4C90-8BAF-3C981306238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69" r:id="rId1"/>
    <p:sldLayoutId id="2147486570" r:id="rId2"/>
    <p:sldLayoutId id="2147486571" r:id="rId3"/>
    <p:sldLayoutId id="2147486572" r:id="rId4"/>
    <p:sldLayoutId id="2147486573" r:id="rId5"/>
    <p:sldLayoutId id="2147486574" r:id="rId6"/>
    <p:sldLayoutId id="2147486575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accent1"/>
          </a:solidFill>
          <a:latin typeface="+mn-lt"/>
          <a:ea typeface="Arial" charset="0"/>
          <a:cs typeface="STKaiti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accent1"/>
          </a:solidFill>
          <a:latin typeface="Arial" pitchFamily="34" charset="0"/>
          <a:ea typeface="Arial" charset="0"/>
          <a:cs typeface="STKaiti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accent1"/>
          </a:solidFill>
          <a:latin typeface="Arial" pitchFamily="34" charset="0"/>
          <a:ea typeface="Arial" charset="0"/>
          <a:cs typeface="STKaiti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accent1"/>
          </a:solidFill>
          <a:latin typeface="Arial" pitchFamily="34" charset="0"/>
          <a:ea typeface="Arial" charset="0"/>
          <a:cs typeface="STKaiti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accent1"/>
          </a:solidFill>
          <a:latin typeface="Arial" pitchFamily="34" charset="0"/>
          <a:ea typeface="Arial" charset="0"/>
          <a:cs typeface="STKaiti" charset="0"/>
        </a:defRPr>
      </a:lvl5pPr>
      <a:lvl6pPr marL="456748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6pPr>
      <a:lvl7pPr marL="913496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7pPr>
      <a:lvl8pPr marL="137024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8pPr>
      <a:lvl9pPr marL="1826984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9pPr>
    </p:titleStyle>
    <p:bodyStyle>
      <a:lvl1pPr marL="169863" indent="-169863" algn="l" defTabSz="1835150" rtl="0" eaLnBrk="0" fontAlgn="base" hangingPunct="0">
        <a:spcBef>
          <a:spcPct val="75000"/>
        </a:spcBef>
        <a:spcAft>
          <a:spcPct val="0"/>
        </a:spcAft>
        <a:buClr>
          <a:schemeClr val="accent1"/>
        </a:buClr>
        <a:buFont typeface="Symbol" pitchFamily="18" charset="2"/>
        <a:buChar char="·"/>
        <a:defRPr kumimoji="1" sz="1400">
          <a:solidFill>
            <a:srgbClr val="53565A"/>
          </a:solidFill>
          <a:latin typeface="+mn-lt"/>
          <a:ea typeface="Arial" charset="0"/>
          <a:cs typeface="STKaiti" charset="0"/>
        </a:defRPr>
      </a:lvl1pPr>
      <a:lvl2pPr marL="342900" indent="-169863" algn="l" defTabSz="1835150" rtl="0" eaLnBrk="0" fontAlgn="base" hangingPunct="0">
        <a:spcBef>
          <a:spcPct val="25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kumimoji="1" sz="1400">
          <a:solidFill>
            <a:srgbClr val="53565A"/>
          </a:solidFill>
          <a:latin typeface="+mn-lt"/>
          <a:ea typeface="+mn-ea"/>
          <a:cs typeface="Arial" pitchFamily="34" charset="0"/>
        </a:defRPr>
      </a:lvl2pPr>
      <a:lvl3pPr marL="515938" indent="-169863" algn="l" defTabSz="1835150" rtl="0" eaLnBrk="0" fontAlgn="base" hangingPunct="0">
        <a:spcBef>
          <a:spcPct val="25000"/>
        </a:spcBef>
        <a:spcAft>
          <a:spcPct val="0"/>
        </a:spcAft>
        <a:buClr>
          <a:schemeClr val="accent1"/>
        </a:buClr>
        <a:buFont typeface="Symbol" pitchFamily="18" charset="2"/>
        <a:buChar char="·"/>
        <a:defRPr kumimoji="1" sz="1400">
          <a:solidFill>
            <a:srgbClr val="53565A"/>
          </a:solidFill>
          <a:latin typeface="+mn-lt"/>
          <a:ea typeface="+mn-ea"/>
          <a:cs typeface="Arial" pitchFamily="34" charset="0"/>
        </a:defRPr>
      </a:lvl3pPr>
      <a:lvl4pPr marL="684213" indent="-165100" algn="l" defTabSz="1835150" rtl="0" eaLnBrk="0" fontAlgn="base" hangingPunct="0">
        <a:spcBef>
          <a:spcPct val="25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kumimoji="1" sz="1400">
          <a:solidFill>
            <a:srgbClr val="53565A"/>
          </a:solidFill>
          <a:latin typeface="+mn-lt"/>
          <a:ea typeface="+mn-ea"/>
          <a:cs typeface="Arial" pitchFamily="34" charset="0"/>
        </a:defRPr>
      </a:lvl4pPr>
      <a:lvl5pPr marL="849313" indent="-163513" algn="l" defTabSz="1835150" rtl="0" eaLnBrk="0" fontAlgn="base" hangingPunct="0">
        <a:spcBef>
          <a:spcPct val="25000"/>
        </a:spcBef>
        <a:spcAft>
          <a:spcPct val="0"/>
        </a:spcAft>
        <a:buClr>
          <a:schemeClr val="accent1"/>
        </a:buClr>
        <a:buFont typeface="Symbol" pitchFamily="18" charset="2"/>
        <a:buChar char="·"/>
        <a:defRPr kumimoji="1" sz="1400">
          <a:solidFill>
            <a:srgbClr val="53565A"/>
          </a:solidFill>
          <a:latin typeface="+mn-lt"/>
          <a:ea typeface="+mn-ea"/>
          <a:cs typeface="Arial" pitchFamily="34" charset="0"/>
        </a:defRPr>
      </a:lvl5pPr>
      <a:lvl6pPr marL="1308385" indent="-164936" algn="l" defTabSz="1836501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1400">
          <a:solidFill>
            <a:srgbClr val="53565A"/>
          </a:solidFill>
          <a:latin typeface="+mn-lt"/>
          <a:ea typeface="+mn-ea"/>
          <a:cs typeface="+mn-cs"/>
        </a:defRPr>
      </a:lvl6pPr>
      <a:lvl7pPr marL="1765136" indent="-164936" algn="l" defTabSz="1836501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1400">
          <a:solidFill>
            <a:srgbClr val="53565A"/>
          </a:solidFill>
          <a:latin typeface="+mn-lt"/>
          <a:ea typeface="+mn-ea"/>
          <a:cs typeface="+mn-cs"/>
        </a:defRPr>
      </a:lvl7pPr>
      <a:lvl8pPr marL="2221881" indent="-164936" algn="l" defTabSz="1836501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1400">
          <a:solidFill>
            <a:srgbClr val="53565A"/>
          </a:solidFill>
          <a:latin typeface="+mn-lt"/>
          <a:ea typeface="+mn-ea"/>
          <a:cs typeface="+mn-cs"/>
        </a:defRPr>
      </a:lvl8pPr>
      <a:lvl9pPr marL="2678629" indent="-164936" algn="l" defTabSz="1836501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1400">
          <a:solidFill>
            <a:srgbClr val="53565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48" algn="l" defTabSz="9134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96" algn="l" defTabSz="9134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40" algn="l" defTabSz="9134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84" algn="l" defTabSz="9134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733" algn="l" defTabSz="9134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480" algn="l" defTabSz="9134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226" algn="l" defTabSz="9134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973" algn="l" defTabSz="9134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4"/>
          <p:cNvSpPr>
            <a:spLocks noGrp="1" noChangeArrowheads="1"/>
          </p:cNvSpPr>
          <p:nvPr>
            <p:ph type="body" idx="1"/>
          </p:nvPr>
        </p:nvSpPr>
        <p:spPr bwMode="gray">
          <a:xfrm>
            <a:off x="609600" y="1295400"/>
            <a:ext cx="8686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7171" name="Rectangle 83"/>
          <p:cNvSpPr>
            <a:spLocks noGrp="1" noChangeArrowheads="1"/>
          </p:cNvSpPr>
          <p:nvPr>
            <p:ph type="title"/>
          </p:nvPr>
        </p:nvSpPr>
        <p:spPr bwMode="gray">
          <a:xfrm>
            <a:off x="598488" y="111125"/>
            <a:ext cx="8688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09600" y="6400800"/>
            <a:ext cx="2311400" cy="365125"/>
          </a:xfrm>
          <a:prstGeom prst="rect">
            <a:avLst/>
          </a:prstGeom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66CB46C-1CC2-4717-A1C2-03597CC43DD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76" r:id="rId1"/>
    <p:sldLayoutId id="2147486577" r:id="rId2"/>
    <p:sldLayoutId id="2147486578" r:id="rId3"/>
    <p:sldLayoutId id="2147486579" r:id="rId4"/>
    <p:sldLayoutId id="2147486580" r:id="rId5"/>
    <p:sldLayoutId id="2147486581" r:id="rId6"/>
    <p:sldLayoutId id="2147486582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accent1"/>
          </a:solidFill>
          <a:latin typeface="+mn-lt"/>
          <a:ea typeface="Arial" charset="0"/>
          <a:cs typeface="STKaiti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accent1"/>
          </a:solidFill>
          <a:latin typeface="Arial" pitchFamily="34" charset="0"/>
          <a:ea typeface="Arial" charset="0"/>
          <a:cs typeface="STKaiti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accent1"/>
          </a:solidFill>
          <a:latin typeface="Arial" pitchFamily="34" charset="0"/>
          <a:ea typeface="Arial" charset="0"/>
          <a:cs typeface="STKaiti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accent1"/>
          </a:solidFill>
          <a:latin typeface="Arial" pitchFamily="34" charset="0"/>
          <a:ea typeface="Arial" charset="0"/>
          <a:cs typeface="STKaiti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accent1"/>
          </a:solidFill>
          <a:latin typeface="Arial" pitchFamily="34" charset="0"/>
          <a:ea typeface="Arial" charset="0"/>
          <a:cs typeface="STKaiti" charset="0"/>
        </a:defRPr>
      </a:lvl5pPr>
      <a:lvl6pPr marL="457144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6pPr>
      <a:lvl7pPr marL="914287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7pPr>
      <a:lvl8pPr marL="137143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8pPr>
      <a:lvl9pPr marL="1828573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9pPr>
    </p:titleStyle>
    <p:bodyStyle>
      <a:lvl1pPr marL="169863" indent="-169863" algn="l" defTabSz="1836738" rtl="0" eaLnBrk="0" fontAlgn="base" hangingPunct="0">
        <a:spcBef>
          <a:spcPct val="75000"/>
        </a:spcBef>
        <a:spcAft>
          <a:spcPct val="0"/>
        </a:spcAft>
        <a:buClr>
          <a:schemeClr val="accent1"/>
        </a:buClr>
        <a:buFont typeface="Symbol" pitchFamily="18" charset="2"/>
        <a:buChar char="·"/>
        <a:defRPr kumimoji="1" sz="1400">
          <a:solidFill>
            <a:srgbClr val="53565A"/>
          </a:solidFill>
          <a:latin typeface="+mn-lt"/>
          <a:ea typeface="Arial" charset="0"/>
          <a:cs typeface="STKaiti" charset="0"/>
        </a:defRPr>
      </a:lvl1pPr>
      <a:lvl2pPr marL="342900" indent="-169863" algn="l" defTabSz="1836738" rtl="0" eaLnBrk="0" fontAlgn="base" hangingPunct="0">
        <a:spcBef>
          <a:spcPct val="25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kumimoji="1" sz="1400">
          <a:solidFill>
            <a:srgbClr val="53565A"/>
          </a:solidFill>
          <a:latin typeface="+mn-lt"/>
          <a:ea typeface="+mn-ea"/>
          <a:cs typeface="Arial" pitchFamily="34" charset="0"/>
        </a:defRPr>
      </a:lvl2pPr>
      <a:lvl3pPr marL="515938" indent="-169863" algn="l" defTabSz="1836738" rtl="0" eaLnBrk="0" fontAlgn="base" hangingPunct="0">
        <a:spcBef>
          <a:spcPct val="25000"/>
        </a:spcBef>
        <a:spcAft>
          <a:spcPct val="0"/>
        </a:spcAft>
        <a:buClr>
          <a:schemeClr val="accent1"/>
        </a:buClr>
        <a:buFont typeface="Symbol" pitchFamily="18" charset="2"/>
        <a:buChar char="·"/>
        <a:defRPr kumimoji="1" sz="1400">
          <a:solidFill>
            <a:srgbClr val="53565A"/>
          </a:solidFill>
          <a:latin typeface="+mn-lt"/>
          <a:ea typeface="+mn-ea"/>
          <a:cs typeface="Arial" pitchFamily="34" charset="0"/>
        </a:defRPr>
      </a:lvl3pPr>
      <a:lvl4pPr marL="684213" indent="-165100" algn="l" defTabSz="1836738" rtl="0" eaLnBrk="0" fontAlgn="base" hangingPunct="0">
        <a:spcBef>
          <a:spcPct val="25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kumimoji="1" sz="1400">
          <a:solidFill>
            <a:srgbClr val="53565A"/>
          </a:solidFill>
          <a:latin typeface="+mn-lt"/>
          <a:ea typeface="+mn-ea"/>
          <a:cs typeface="Arial" pitchFamily="34" charset="0"/>
        </a:defRPr>
      </a:lvl4pPr>
      <a:lvl5pPr marL="850900" indent="-163513" algn="l" defTabSz="1836738" rtl="0" eaLnBrk="0" fontAlgn="base" hangingPunct="0">
        <a:spcBef>
          <a:spcPct val="25000"/>
        </a:spcBef>
        <a:spcAft>
          <a:spcPct val="0"/>
        </a:spcAft>
        <a:buClr>
          <a:schemeClr val="accent1"/>
        </a:buClr>
        <a:buFont typeface="Symbol" pitchFamily="18" charset="2"/>
        <a:buChar char="·"/>
        <a:defRPr kumimoji="1" sz="1400">
          <a:solidFill>
            <a:srgbClr val="53565A"/>
          </a:solidFill>
          <a:latin typeface="+mn-lt"/>
          <a:ea typeface="+mn-ea"/>
          <a:cs typeface="Arial" pitchFamily="34" charset="0"/>
        </a:defRPr>
      </a:lvl5pPr>
      <a:lvl6pPr marL="1309525" indent="-165079" algn="l" defTabSz="1838097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1400">
          <a:solidFill>
            <a:srgbClr val="53565A"/>
          </a:solidFill>
          <a:latin typeface="+mn-lt"/>
          <a:ea typeface="+mn-ea"/>
          <a:cs typeface="+mn-cs"/>
        </a:defRPr>
      </a:lvl6pPr>
      <a:lvl7pPr marL="1766669" indent="-165079" algn="l" defTabSz="1838097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1400">
          <a:solidFill>
            <a:srgbClr val="53565A"/>
          </a:solidFill>
          <a:latin typeface="+mn-lt"/>
          <a:ea typeface="+mn-ea"/>
          <a:cs typeface="+mn-cs"/>
        </a:defRPr>
      </a:lvl7pPr>
      <a:lvl8pPr marL="2223812" indent="-165079" algn="l" defTabSz="1838097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1400">
          <a:solidFill>
            <a:srgbClr val="53565A"/>
          </a:solidFill>
          <a:latin typeface="+mn-lt"/>
          <a:ea typeface="+mn-ea"/>
          <a:cs typeface="+mn-cs"/>
        </a:defRPr>
      </a:lvl8pPr>
      <a:lvl9pPr marL="2680956" indent="-165079" algn="l" defTabSz="1838097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1400">
          <a:solidFill>
            <a:srgbClr val="53565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7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7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0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3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6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5B65083-523B-4F8B-9036-FE1E8A61C4F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31" r:id="rId1"/>
    <p:sldLayoutId id="2147486532" r:id="rId2"/>
    <p:sldLayoutId id="2147486533" r:id="rId3"/>
    <p:sldLayoutId id="2147486534" r:id="rId4"/>
    <p:sldLayoutId id="2147486535" r:id="rId5"/>
    <p:sldLayoutId id="2147486536" r:id="rId6"/>
    <p:sldLayoutId id="2147486537" r:id="rId7"/>
    <p:sldLayoutId id="2147486538" r:id="rId8"/>
    <p:sldLayoutId id="2147486539" r:id="rId9"/>
    <p:sldLayoutId id="2147486540" r:id="rId10"/>
    <p:sldLayoutId id="2147486541" r:id="rId11"/>
    <p:sldLayoutId id="2147486583" r:id="rId12"/>
    <p:sldLayoutId id="2147486590" r:id="rId13"/>
    <p:sldLayoutId id="2147486594" r:id="rId14"/>
    <p:sldLayoutId id="2147486595" r:id="rId1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8.xml"/><Relationship Id="rId1" Type="http://schemas.openxmlformats.org/officeDocument/2006/relationships/tags" Target="../tags/tag2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9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" y="0"/>
            <a:ext cx="4640003" cy="2999232"/>
          </a:xfrm>
          <a:prstGeom prst="rect">
            <a:avLst/>
          </a:prstGeom>
        </p:spPr>
      </p:pic>
      <p:sp>
        <p:nvSpPr>
          <p:cNvPr id="59395" name="Rectangle 13"/>
          <p:cNvSpPr txBox="1">
            <a:spLocks noChangeArrowheads="1"/>
          </p:cNvSpPr>
          <p:nvPr/>
        </p:nvSpPr>
        <p:spPr bwMode="gray">
          <a:xfrm>
            <a:off x="152400" y="6611938"/>
            <a:ext cx="326548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838325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83832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838325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838325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838325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8383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8383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8383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8383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75000"/>
              </a:spcBef>
              <a:buClr>
                <a:schemeClr val="tx2"/>
              </a:buClr>
              <a:buFont typeface="Symbol" pitchFamily="18" charset="2"/>
              <a:buNone/>
            </a:pPr>
            <a:endParaRPr lang="ru-RU" altLang="ru-RU" sz="1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401" name="Прямоугольник 1"/>
          <p:cNvSpPr>
            <a:spLocks noChangeArrowheads="1"/>
          </p:cNvSpPr>
          <p:nvPr/>
        </p:nvSpPr>
        <p:spPr bwMode="auto">
          <a:xfrm>
            <a:off x="1517904" y="3079901"/>
            <a:ext cx="715975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 smtClean="0">
                <a:latin typeface="Corbel" pitchFamily="34" charset="0"/>
                <a:cs typeface="Times New Roman" pitchFamily="18" charset="0"/>
              </a:rPr>
              <a:t>Формирование </a:t>
            </a:r>
            <a:r>
              <a:rPr lang="kk-KZ" altLang="ru-RU" sz="3600" b="1" dirty="0" smtClean="0">
                <a:latin typeface="Corbel" pitchFamily="34" charset="0"/>
                <a:cs typeface="Times New Roman" pitchFamily="18" charset="0"/>
              </a:rPr>
              <a:t>общего электроэнергетического </a:t>
            </a:r>
            <a:r>
              <a:rPr lang="kk-KZ" altLang="ru-RU" sz="3600" b="1" dirty="0">
                <a:latin typeface="Corbel" pitchFamily="34" charset="0"/>
                <a:cs typeface="Times New Roman" pitchFamily="18" charset="0"/>
              </a:rPr>
              <a:t>рынка </a:t>
            </a:r>
            <a:r>
              <a:rPr lang="kk-KZ" altLang="ru-RU" sz="3600" b="1" dirty="0" smtClean="0">
                <a:latin typeface="Corbel" pitchFamily="34" charset="0"/>
                <a:cs typeface="Times New Roman" pitchFamily="18" charset="0"/>
              </a:rPr>
              <a:t>Евразийского экономического союза</a:t>
            </a:r>
            <a:endParaRPr lang="kk-KZ" altLang="ru-RU" sz="3600" b="1" dirty="0">
              <a:latin typeface="Corbel" pitchFamily="34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0" name="TextBox 5"/>
          <p:cNvSpPr txBox="1">
            <a:spLocks noChangeArrowheads="1"/>
          </p:cNvSpPr>
          <p:nvPr/>
        </p:nvSpPr>
        <p:spPr bwMode="auto">
          <a:xfrm>
            <a:off x="2469893" y="48760"/>
            <a:ext cx="5273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Corbel" panose="020B0503020204020204" pitchFamily="34" charset="0"/>
                <a:cs typeface="Times New Roman" pitchFamily="18" charset="0"/>
              </a:rPr>
              <a:t>Евразийский экономический союз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294137" y="2434135"/>
            <a:ext cx="8082864" cy="673100"/>
          </a:xfrm>
          <a:prstGeom prst="roundRect">
            <a:avLst>
              <a:gd name="adj" fmla="val 1077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8 мая </a:t>
            </a:r>
            <a:r>
              <a:rPr lang="ru-RU" sz="1600" dirty="0" smtClean="0">
                <a:solidFill>
                  <a:schemeClr val="tx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решением </a:t>
            </a:r>
            <a:r>
              <a:rPr lang="ru-RU" sz="1600" dirty="0">
                <a:solidFill>
                  <a:schemeClr val="tx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ВЕАЭС утверждена Концепция формирования </a:t>
            </a:r>
            <a:endParaRPr lang="ru-RU" sz="1600" dirty="0" smtClean="0">
              <a:solidFill>
                <a:schemeClr val="tx1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1600" dirty="0" smtClean="0">
                <a:solidFill>
                  <a:schemeClr val="tx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общего </a:t>
            </a:r>
            <a:r>
              <a:rPr lang="ru-RU" sz="1600" dirty="0">
                <a:solidFill>
                  <a:schemeClr val="tx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электроэнергетического рынка ЕАЭС 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22166" y="258663"/>
            <a:ext cx="962025" cy="3952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F79646">
                    <a:lumMod val="75000"/>
                  </a:srgbClr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2014</a:t>
            </a:r>
            <a:endParaRPr lang="ru-RU" sz="2400" dirty="0">
              <a:solidFill>
                <a:srgbClr val="F79646">
                  <a:lumMod val="75000"/>
                </a:srgbClr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8" name="Picture 1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4" r="8974"/>
          <a:stretch/>
        </p:blipFill>
        <p:spPr bwMode="auto">
          <a:xfrm>
            <a:off x="357411" y="750724"/>
            <a:ext cx="1608991" cy="1061398"/>
          </a:xfrm>
          <a:prstGeom prst="ellipse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854" name="TextBox 29"/>
          <p:cNvSpPr txBox="1">
            <a:spLocks noChangeArrowheads="1"/>
          </p:cNvSpPr>
          <p:nvPr/>
        </p:nvSpPr>
        <p:spPr bwMode="auto">
          <a:xfrm>
            <a:off x="2356305" y="1085954"/>
            <a:ext cx="4851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29 мая </a:t>
            </a:r>
            <a:r>
              <a:rPr lang="ru-RU" altLang="ru-RU" sz="1800" b="1" dirty="0" smtClean="0">
                <a:latin typeface="Corbel" panose="020B0503020204020204" pitchFamily="34" charset="0"/>
              </a:rPr>
              <a:t>подписан </a:t>
            </a:r>
            <a:r>
              <a:rPr lang="ru-RU" altLang="ru-RU" sz="1800" b="1" dirty="0">
                <a:latin typeface="Corbel" panose="020B0503020204020204" pitchFamily="34" charset="0"/>
              </a:rPr>
              <a:t>Договор о ЕАЭС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67501" y="1797358"/>
            <a:ext cx="1230313" cy="3952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79646">
                    <a:lumMod val="75000"/>
                  </a:srgbClr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2015</a:t>
            </a:r>
            <a:endParaRPr lang="ru-RU" sz="2400" dirty="0">
              <a:solidFill>
                <a:srgbClr val="F79646">
                  <a:lumMod val="75000"/>
                </a:srgbClr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7856" name="TextBox 31"/>
          <p:cNvSpPr txBox="1">
            <a:spLocks noChangeArrowheads="1"/>
          </p:cNvSpPr>
          <p:nvPr/>
        </p:nvSpPr>
        <p:spPr bwMode="auto">
          <a:xfrm>
            <a:off x="2229512" y="3803182"/>
            <a:ext cx="80629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cs typeface="Times New Roman" pitchFamily="18" charset="0"/>
              </a:rPr>
              <a:t>2</a:t>
            </a:r>
            <a:r>
              <a:rPr lang="ru-RU" altLang="ru-RU" sz="1600" b="1" dirty="0" smtClean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cs typeface="Times New Roman" pitchFamily="18" charset="0"/>
              </a:rPr>
              <a:t>6 </a:t>
            </a:r>
            <a:r>
              <a:rPr lang="ru-RU" altLang="ru-RU" sz="16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cs typeface="Times New Roman" pitchFamily="18" charset="0"/>
              </a:rPr>
              <a:t>декабря </a:t>
            </a:r>
            <a:r>
              <a:rPr lang="ru-RU" altLang="ru-RU" sz="1600" dirty="0" smtClean="0">
                <a:latin typeface="Corbel" panose="020B0503020204020204" pitchFamily="34" charset="0"/>
                <a:cs typeface="Times New Roman" pitchFamily="18" charset="0"/>
              </a:rPr>
              <a:t>решением </a:t>
            </a:r>
            <a:r>
              <a:rPr lang="ru-RU" altLang="ru-RU" sz="1600" dirty="0">
                <a:latin typeface="Corbel" panose="020B0503020204020204" pitchFamily="34" charset="0"/>
                <a:cs typeface="Times New Roman" pitchFamily="18" charset="0"/>
              </a:rPr>
              <a:t>ВЕАЭС утверждена Программа </a:t>
            </a:r>
            <a:r>
              <a:rPr lang="ru-RU" altLang="ru-RU" sz="1600" dirty="0" smtClean="0">
                <a:latin typeface="Corbel" panose="020B0503020204020204" pitchFamily="34" charset="0"/>
                <a:cs typeface="Times New Roman" pitchFamily="18" charset="0"/>
              </a:rPr>
              <a:t>формирования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latin typeface="Corbel" panose="020B0503020204020204" pitchFamily="34" charset="0"/>
                <a:cs typeface="Times New Roman" pitchFamily="18" charset="0"/>
              </a:rPr>
              <a:t> </a:t>
            </a:r>
            <a:r>
              <a:rPr lang="ru-RU" altLang="ru-RU" sz="1600" dirty="0">
                <a:latin typeface="Corbel" panose="020B0503020204020204" pitchFamily="34" charset="0"/>
                <a:cs typeface="Times New Roman" pitchFamily="18" charset="0"/>
              </a:rPr>
              <a:t>общего электроэнергетического рынка ЕАЭС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67502" y="3275814"/>
            <a:ext cx="1230312" cy="3968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79646">
                    <a:lumMod val="75000"/>
                  </a:srgbClr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2016</a:t>
            </a:r>
            <a:endParaRPr lang="ru-RU" sz="2400" dirty="0">
              <a:solidFill>
                <a:srgbClr val="F79646">
                  <a:lumMod val="75000"/>
                </a:srgbClr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11" y="5302218"/>
            <a:ext cx="1568351" cy="1229211"/>
          </a:xfrm>
          <a:prstGeom prst="ellipse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1" name="Скругленный прямоугольник 40"/>
          <p:cNvSpPr/>
          <p:nvPr/>
        </p:nvSpPr>
        <p:spPr>
          <a:xfrm>
            <a:off x="167501" y="4530210"/>
            <a:ext cx="1230312" cy="3968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F79646">
                    <a:lumMod val="75000"/>
                  </a:srgbClr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2019</a:t>
            </a:r>
            <a:endParaRPr lang="ru-RU" sz="2400" dirty="0">
              <a:solidFill>
                <a:srgbClr val="F79646">
                  <a:lumMod val="75000"/>
                </a:srgbClr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Box 31"/>
          <p:cNvSpPr txBox="1">
            <a:spLocks noChangeArrowheads="1"/>
          </p:cNvSpPr>
          <p:nvPr/>
        </p:nvSpPr>
        <p:spPr bwMode="auto">
          <a:xfrm>
            <a:off x="2229512" y="4979247"/>
            <a:ext cx="855580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ts val="0"/>
              </a:spcBef>
              <a:buNone/>
            </a:pPr>
            <a:r>
              <a:rPr lang="ru-RU" altLang="ru-RU" sz="1600" b="1" dirty="0" smtClean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cs typeface="Times New Roman" pitchFamily="18" charset="0"/>
              </a:rPr>
              <a:t>29 мая </a:t>
            </a:r>
            <a:r>
              <a:rPr lang="ru-RU" altLang="ru-RU" sz="1600" dirty="0" smtClean="0">
                <a:latin typeface="Corbel" panose="020B0503020204020204" pitchFamily="34" charset="0"/>
                <a:cs typeface="Times New Roman" pitchFamily="18" charset="0"/>
              </a:rPr>
              <a:t>Главами Государств ЕАЭС подписан </a:t>
            </a:r>
            <a:r>
              <a:rPr lang="ru-RU" sz="1600" dirty="0" smtClean="0">
                <a:latin typeface="Corbel" panose="020B0503020204020204" pitchFamily="34" charset="0"/>
                <a:cs typeface="Times New Roman" pitchFamily="18" charset="0"/>
              </a:rPr>
              <a:t>Протокол </a:t>
            </a:r>
            <a:r>
              <a:rPr lang="ru-RU" sz="1600" dirty="0">
                <a:latin typeface="Corbel" panose="020B0503020204020204" pitchFamily="34" charset="0"/>
                <a:cs typeface="Times New Roman" pitchFamily="18" charset="0"/>
              </a:rPr>
              <a:t>о внесении изменений в </a:t>
            </a:r>
            <a:endParaRPr lang="ru-RU" sz="1600" dirty="0" smtClean="0">
              <a:latin typeface="Corbel" panose="020B0503020204020204" pitchFamily="34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ru-RU" sz="1600" dirty="0" smtClean="0">
                <a:latin typeface="Corbel" panose="020B0503020204020204" pitchFamily="34" charset="0"/>
                <a:cs typeface="Times New Roman" pitchFamily="18" charset="0"/>
              </a:rPr>
              <a:t>Договор </a:t>
            </a:r>
            <a:r>
              <a:rPr lang="ru-RU" sz="1600" dirty="0">
                <a:latin typeface="Corbel" panose="020B0503020204020204" pitchFamily="34" charset="0"/>
                <a:cs typeface="Times New Roman" pitchFamily="18" charset="0"/>
              </a:rPr>
              <a:t>о Евразийском экономическом союзе от 29 мая 2014 </a:t>
            </a:r>
            <a:r>
              <a:rPr lang="ru-RU" sz="1600" dirty="0" smtClean="0">
                <a:latin typeface="Corbel" panose="020B0503020204020204" pitchFamily="34" charset="0"/>
                <a:cs typeface="Times New Roman" pitchFamily="18" charset="0"/>
              </a:rPr>
              <a:t>года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1600" dirty="0" smtClean="0">
                <a:latin typeface="Corbel" panose="020B0503020204020204" pitchFamily="34" charset="0"/>
                <a:cs typeface="Times New Roman" pitchFamily="18" charset="0"/>
              </a:rPr>
              <a:t>(в </a:t>
            </a:r>
            <a:r>
              <a:rPr lang="ru-RU" sz="1600" dirty="0">
                <a:latin typeface="Corbel" panose="020B0503020204020204" pitchFamily="34" charset="0"/>
                <a:cs typeface="Times New Roman" pitchFamily="18" charset="0"/>
              </a:rPr>
              <a:t>части формирования общего электроэнергетического рынка </a:t>
            </a:r>
            <a:endParaRPr lang="ru-RU" sz="1600" dirty="0" smtClean="0">
              <a:latin typeface="Corbel" panose="020B0503020204020204" pitchFamily="34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ru-RU" sz="1600" dirty="0" smtClean="0">
                <a:latin typeface="Corbel" panose="020B0503020204020204" pitchFamily="34" charset="0"/>
                <a:cs typeface="Times New Roman" pitchFamily="18" charset="0"/>
              </a:rPr>
              <a:t>Евразийского </a:t>
            </a:r>
            <a:r>
              <a:rPr lang="ru-RU" sz="1600" dirty="0">
                <a:latin typeface="Corbel" panose="020B0503020204020204" pitchFamily="34" charset="0"/>
                <a:cs typeface="Times New Roman" pitchFamily="18" charset="0"/>
              </a:rPr>
              <a:t>экономического союза)</a:t>
            </a:r>
            <a:r>
              <a:rPr lang="ru-RU" altLang="ru-RU" sz="1600" dirty="0">
                <a:latin typeface="Corbel" panose="020B0503020204020204" pitchFamily="34" charset="0"/>
                <a:cs typeface="Times New Roman" pitchFamily="18" charset="0"/>
              </a:rPr>
              <a:t> </a:t>
            </a:r>
            <a:endParaRPr lang="ru-RU" altLang="ru-RU" sz="1600" i="1" dirty="0">
              <a:latin typeface="Corbel" panose="020B0503020204020204" pitchFamily="34" charset="0"/>
              <a:cs typeface="Times New Roman" pitchFamily="18" charset="0"/>
            </a:endParaRPr>
          </a:p>
        </p:txBody>
      </p:sp>
      <p:sp>
        <p:nvSpPr>
          <p:cNvPr id="29" name="TextBox 31"/>
          <p:cNvSpPr txBox="1">
            <a:spLocks noChangeArrowheads="1"/>
          </p:cNvSpPr>
          <p:nvPr/>
        </p:nvSpPr>
        <p:spPr bwMode="auto">
          <a:xfrm>
            <a:off x="2229512" y="6067730"/>
            <a:ext cx="80712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ts val="0"/>
              </a:spcBef>
              <a:buNone/>
            </a:pPr>
            <a:r>
              <a:rPr lang="ru-RU" altLang="ru-RU" sz="1600" b="1" dirty="0" smtClean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cs typeface="Times New Roman" pitchFamily="18" charset="0"/>
              </a:rPr>
              <a:t>20 декабря </a:t>
            </a:r>
            <a:r>
              <a:rPr lang="ru-RU" altLang="ru-RU" sz="1600" dirty="0">
                <a:latin typeface="Corbel" panose="020B0503020204020204" pitchFamily="34" charset="0"/>
                <a:cs typeface="Times New Roman" pitchFamily="18" charset="0"/>
              </a:rPr>
              <a:t>решением ВЕАЭС </a:t>
            </a:r>
            <a:r>
              <a:rPr lang="ru-RU" altLang="ru-RU" sz="1600" dirty="0" smtClean="0">
                <a:latin typeface="Corbel" panose="020B0503020204020204" pitchFamily="34" charset="0"/>
                <a:cs typeface="Times New Roman" pitchFamily="18" charset="0"/>
              </a:rPr>
              <a:t>утвержден План мероприятий по формированию </a:t>
            </a:r>
          </a:p>
          <a:p>
            <a:pPr algn="just">
              <a:spcBef>
                <a:spcPts val="0"/>
              </a:spcBef>
              <a:buNone/>
            </a:pPr>
            <a:r>
              <a:rPr lang="ru-RU" altLang="ru-RU" sz="1600" dirty="0" smtClean="0">
                <a:latin typeface="Corbel" panose="020B0503020204020204" pitchFamily="34" charset="0"/>
                <a:cs typeface="Times New Roman" pitchFamily="18" charset="0"/>
              </a:rPr>
              <a:t>общего </a:t>
            </a:r>
            <a:r>
              <a:rPr lang="ru-RU" altLang="ru-RU" sz="1600" dirty="0">
                <a:latin typeface="Corbel" panose="020B0503020204020204" pitchFamily="34" charset="0"/>
                <a:cs typeface="Times New Roman" pitchFamily="18" charset="0"/>
              </a:rPr>
              <a:t>электроэнергетического рынка </a:t>
            </a:r>
            <a:r>
              <a:rPr lang="ru-RU" altLang="ru-RU" sz="1600" dirty="0" smtClean="0">
                <a:latin typeface="Corbel" panose="020B0503020204020204" pitchFamily="34" charset="0"/>
                <a:cs typeface="Times New Roman" pitchFamily="18" charset="0"/>
              </a:rPr>
              <a:t>союза</a:t>
            </a:r>
            <a:endParaRPr lang="ru-RU" altLang="ru-RU" sz="1600" i="1" dirty="0">
              <a:latin typeface="Corbel" panose="020B0503020204020204" pitchFamily="34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66" y="2242546"/>
            <a:ext cx="1631262" cy="1024960"/>
          </a:xfrm>
          <a:prstGeom prst="ellipse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69" y="3664381"/>
            <a:ext cx="1637597" cy="913314"/>
          </a:xfrm>
          <a:prstGeom prst="ellipse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357411" y="669443"/>
            <a:ext cx="9187022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57411" y="2178466"/>
            <a:ext cx="9187022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22166" y="3635836"/>
            <a:ext cx="9187022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01115" y="669443"/>
            <a:ext cx="9187022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31869" y="4927085"/>
            <a:ext cx="9187022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99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8" b="5021"/>
          <a:stretch/>
        </p:blipFill>
        <p:spPr bwMode="auto">
          <a:xfrm>
            <a:off x="6452255" y="5227807"/>
            <a:ext cx="1405346" cy="75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0" t="6623" r="2290"/>
          <a:stretch/>
        </p:blipFill>
        <p:spPr bwMode="auto">
          <a:xfrm>
            <a:off x="5740727" y="3300768"/>
            <a:ext cx="2692400" cy="1806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126" y="4197037"/>
            <a:ext cx="1052723" cy="120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3"/>
          <a:stretch/>
        </p:blipFill>
        <p:spPr bwMode="auto">
          <a:xfrm>
            <a:off x="907391" y="1754914"/>
            <a:ext cx="1400975" cy="1028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9" r="1" b="3345"/>
          <a:stretch/>
        </p:blipFill>
        <p:spPr bwMode="auto">
          <a:xfrm>
            <a:off x="3025391" y="948473"/>
            <a:ext cx="5596014" cy="2430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Заголовок 1"/>
          <p:cNvSpPr txBox="1">
            <a:spLocks/>
          </p:cNvSpPr>
          <p:nvPr/>
        </p:nvSpPr>
        <p:spPr>
          <a:xfrm>
            <a:off x="495300" y="102553"/>
            <a:ext cx="9071610" cy="444224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ru-RU" sz="2400" b="1" dirty="0" smtClean="0">
                <a:latin typeface="Corbel" panose="020B0503020204020204" pitchFamily="34" charset="0"/>
                <a:ea typeface="ヒラギノ角ゴ Pro W3"/>
                <a:cs typeface="Times New Roman" panose="02020603050405020304" pitchFamily="18" charset="0"/>
              </a:rPr>
              <a:t>Упрощенная схема электрических сетей государств-членов ЕАЭС</a:t>
            </a:r>
            <a:endParaRPr lang="ru-RU" sz="2400" b="1" dirty="0">
              <a:latin typeface="Corbel" panose="020B0503020204020204" pitchFamily="34" charset="0"/>
              <a:ea typeface="ヒラギノ角ゴ Pro W3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756402" y="2097732"/>
            <a:ext cx="6969595" cy="4386551"/>
            <a:chOff x="1284678" y="2168861"/>
            <a:chExt cx="6089851" cy="3685535"/>
          </a:xfrm>
        </p:grpSpPr>
        <p:sp>
          <p:nvSpPr>
            <p:cNvPr id="42" name="TextBox 41"/>
            <p:cNvSpPr txBox="1"/>
            <p:nvPr/>
          </p:nvSpPr>
          <p:spPr>
            <a:xfrm>
              <a:off x="1284678" y="3423669"/>
              <a:ext cx="1756207" cy="2844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i="1" dirty="0">
                  <a:latin typeface="Corbel" panose="020B0503020204020204" pitchFamily="34" charset="0"/>
                </a:rPr>
                <a:t>Третьи государства</a:t>
              </a:r>
            </a:p>
          </p:txBody>
        </p:sp>
        <p:cxnSp>
          <p:nvCxnSpPr>
            <p:cNvPr id="43" name="Прямая со стрелкой 42"/>
            <p:cNvCxnSpPr/>
            <p:nvPr/>
          </p:nvCxnSpPr>
          <p:spPr>
            <a:xfrm>
              <a:off x="6567527" y="2312878"/>
              <a:ext cx="0" cy="255585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 стрелкой 43"/>
            <p:cNvCxnSpPr/>
            <p:nvPr/>
          </p:nvCxnSpPr>
          <p:spPr>
            <a:xfrm>
              <a:off x="7066158" y="2168861"/>
              <a:ext cx="1" cy="107669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 стрелкой 44"/>
            <p:cNvCxnSpPr/>
            <p:nvPr/>
          </p:nvCxnSpPr>
          <p:spPr>
            <a:xfrm flipH="1">
              <a:off x="2640744" y="2168861"/>
              <a:ext cx="442541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 стрелкой 45"/>
            <p:cNvCxnSpPr/>
            <p:nvPr/>
          </p:nvCxnSpPr>
          <p:spPr>
            <a:xfrm flipH="1">
              <a:off x="2640744" y="2321261"/>
              <a:ext cx="392678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 стрелкой 46"/>
            <p:cNvCxnSpPr/>
            <p:nvPr/>
          </p:nvCxnSpPr>
          <p:spPr>
            <a:xfrm flipV="1">
              <a:off x="7374529" y="2960949"/>
              <a:ext cx="0" cy="39756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 стрелкой 47"/>
            <p:cNvCxnSpPr/>
            <p:nvPr/>
          </p:nvCxnSpPr>
          <p:spPr>
            <a:xfrm flipH="1" flipV="1">
              <a:off x="6457168" y="2528901"/>
              <a:ext cx="1" cy="113941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 стрелкой 48"/>
            <p:cNvCxnSpPr/>
            <p:nvPr/>
          </p:nvCxnSpPr>
          <p:spPr>
            <a:xfrm flipV="1">
              <a:off x="5881104" y="2528902"/>
              <a:ext cx="0" cy="11394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5881104" y="3668312"/>
              <a:ext cx="57606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3209755" y="5595805"/>
              <a:ext cx="2942008" cy="2585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latin typeface="Corbel" panose="020B0503020204020204" pitchFamily="34" charset="0"/>
                </a:rPr>
                <a:t>Торговля на государственных границах</a:t>
              </a:r>
            </a:p>
          </p:txBody>
        </p:sp>
        <p:cxnSp>
          <p:nvCxnSpPr>
            <p:cNvPr id="51" name="Прямая со стрелкой 50"/>
            <p:cNvCxnSpPr/>
            <p:nvPr/>
          </p:nvCxnSpPr>
          <p:spPr>
            <a:xfrm flipV="1">
              <a:off x="3593695" y="2960949"/>
              <a:ext cx="0" cy="97744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3" name="Picture 4" descr="ÐÐ°ÑÑÐ¸Ð½ÐºÐ¸ Ð¿Ð¾ Ð·Ð°Ð¿ÑÐ¾ÑÑ Ð³ÑÑÐ·Ð¸Ñ ÑÑÑÐ°Ð½Ð° ÑÐ»Ð°Ð³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027" y="3591214"/>
            <a:ext cx="566040" cy="38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25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0"/>
            <a:ext cx="8915400" cy="552676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Преимущества и риски энергосистемы Казахстана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172414"/>
              </p:ext>
            </p:extLst>
          </p:nvPr>
        </p:nvGraphicFramePr>
        <p:xfrm>
          <a:off x="174171" y="597594"/>
          <a:ext cx="9605555" cy="6179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8733"/>
                <a:gridCol w="4806822"/>
              </a:tblGrid>
              <a:tr h="35829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Сильные стороны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Слабые стороны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2738745">
                <a:tc>
                  <a:txBody>
                    <a:bodyPr/>
                    <a:lstStyle/>
                    <a:p>
                      <a:pPr marL="0" marR="0" indent="1800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sng" dirty="0" smtClean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Для </a:t>
                      </a:r>
                      <a:r>
                        <a:rPr lang="ru-RU" sz="1800" u="sng" dirty="0" err="1" smtClean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энергопроизводящих</a:t>
                      </a:r>
                      <a:r>
                        <a:rPr lang="ru-RU" sz="1800" u="sng" dirty="0" smtClean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организаций:</a:t>
                      </a:r>
                    </a:p>
                    <a:p>
                      <a:pPr indent="180000"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профицит электрической мощности;</a:t>
                      </a:r>
                    </a:p>
                    <a:p>
                      <a:pPr indent="180000"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конкурентоспособность, в связи с более низкими тарифами  в сравнении с государствами-членами ЕАЭС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кроме Кыргызстана);</a:t>
                      </a:r>
                    </a:p>
                    <a:p>
                      <a:pPr indent="180000"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повышение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</a:t>
                      </a:r>
                      <a:r>
                        <a:rPr lang="ru-RU" dirty="0" err="1" smtClean="0"/>
                        <a:t>нергобезопасности</a:t>
                      </a:r>
                      <a:r>
                        <a:rPr lang="ru-RU" dirty="0" smtClean="0"/>
                        <a:t> энергосистемы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за счет возможности осуществления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регулирования мощности и частоты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 счет стран ЕАЭС.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800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sng" dirty="0" smtClean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Для </a:t>
                      </a:r>
                      <a:r>
                        <a:rPr lang="ru-RU" sz="1800" u="sng" dirty="0" err="1" smtClean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энергопроизводящих</a:t>
                      </a:r>
                      <a:r>
                        <a:rPr lang="ru-RU" sz="1800" u="sng" dirty="0" smtClean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организаций:</a:t>
                      </a:r>
                    </a:p>
                    <a:p>
                      <a:pPr indent="180000"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выбытие мощностей, в связи с высоким уровнем износа основного оборудования;</a:t>
                      </a:r>
                    </a:p>
                    <a:p>
                      <a:pPr indent="180000"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необходимость повышения тарифов в виду капиталоёмких затрат для внедрения НДТ.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58295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Возможности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Угрозы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158910">
                <a:tc>
                  <a:txBody>
                    <a:bodyPr/>
                    <a:lstStyle/>
                    <a:p>
                      <a:pPr marL="0" marR="0" indent="1800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sng" dirty="0" smtClean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Для </a:t>
                      </a:r>
                      <a:r>
                        <a:rPr lang="ru-RU" sz="1800" u="sng" dirty="0" err="1" smtClean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энергопроизводящих</a:t>
                      </a:r>
                      <a:r>
                        <a:rPr lang="ru-RU" sz="1800" u="sng" dirty="0" smtClean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организаций: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- экспорт электроэнергии в страны ЕАЭС;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экспортные поставки электроэнергии в страны Европы (через территорию РФ и РБ).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 u="none" dirty="0" smtClean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1800" u="sng" dirty="0" smtClean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Для потребителей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  - покупка 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электроэнергии из соседних стран по более низким тарифам.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- уход </a:t>
                      </a:r>
                      <a:r>
                        <a:rPr lang="ru-RU" sz="1800" dirty="0" err="1" smtClean="0"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энергопроизводящих</a:t>
                      </a:r>
                      <a:r>
                        <a:rPr lang="ru-RU" sz="1800" dirty="0" smtClean="0"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организаций на рынки государств-членов, в связи с более высокими тарифами на их рынках;</a:t>
                      </a:r>
                      <a:endParaRPr lang="en-US" sz="1800" dirty="0" smtClean="0"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- возникновение внутреннего дефицита ввиду выбытия мощностей и замещения потребности в электроэнергии (мощности) из стран ЕАЭС.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58295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buFontTx/>
                        <a:buNone/>
                      </a:pP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513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581054"/>
            <a:ext cx="95010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ru-RU" sz="2000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latin typeface="Corbel" panose="020B0503020204020204" pitchFamily="34" charset="0"/>
              </a:rPr>
              <a:t>унктом </a:t>
            </a:r>
            <a:r>
              <a:rPr lang="ru-RU" sz="2000" dirty="0">
                <a:latin typeface="Corbel" panose="020B0503020204020204" pitchFamily="34" charset="0"/>
              </a:rPr>
              <a:t>4 раздела II</a:t>
            </a:r>
            <a:r>
              <a:rPr lang="en-US" sz="2000" dirty="0">
                <a:latin typeface="Corbel" panose="020B0503020204020204" pitchFamily="34" charset="0"/>
              </a:rPr>
              <a:t> </a:t>
            </a:r>
            <a:r>
              <a:rPr lang="kk-KZ" sz="2000" dirty="0">
                <a:latin typeface="Corbel" panose="020B0503020204020204" pitchFamily="34" charset="0"/>
              </a:rPr>
              <a:t>Протокола </a:t>
            </a:r>
            <a:r>
              <a:rPr lang="ru-RU" sz="2000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закреплены </a:t>
            </a:r>
            <a:r>
              <a:rPr lang="ru-RU" sz="20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 Принципы формирования </a:t>
            </a:r>
            <a:r>
              <a:rPr lang="ru-RU" sz="2000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общего электроэнергетического рынка союза</a:t>
            </a:r>
            <a:endParaRPr lang="ru-RU" sz="2000" dirty="0" smtClean="0">
              <a:latin typeface="Corbel" panose="020B0503020204020204" pitchFamily="34" charset="0"/>
            </a:endParaRPr>
          </a:p>
          <a:p>
            <a:pPr algn="just"/>
            <a:endParaRPr lang="en-US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926909"/>
              </p:ext>
            </p:extLst>
          </p:nvPr>
        </p:nvGraphicFramePr>
        <p:xfrm>
          <a:off x="304799" y="1504385"/>
          <a:ext cx="9422673" cy="517581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83474"/>
                <a:gridCol w="8839199"/>
              </a:tblGrid>
              <a:tr h="788370">
                <a:tc row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Принципы формирования </a:t>
                      </a:r>
                    </a:p>
                    <a:p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сотрудничество на основе равноправия, взаимной выгоды и не нанесения экономического ущерба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8837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orbel" panose="020B0503020204020204" pitchFamily="34" charset="0"/>
                        </a:rPr>
                        <a:t>соблюдение баланса экономических интересов производителей и потребителей</a:t>
                      </a:r>
                      <a:endParaRPr lang="ru-RU" sz="2000" dirty="0"/>
                    </a:p>
                  </a:txBody>
                  <a:tcPr>
                    <a:solidFill>
                      <a:srgbClr val="FFCC00"/>
                    </a:solidFill>
                  </a:tcPr>
                </a:tc>
              </a:tr>
              <a:tr h="113113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orbel" panose="020B0503020204020204" pitchFamily="34" charset="0"/>
                        </a:rPr>
                        <a:t>приоритетное использование механизмов, для формирования устойчивой системы удовлетворения спроса на электрическую энергию (мощность) в конкурентных видах деятельности</a:t>
                      </a:r>
                      <a:endParaRPr lang="ru-RU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78837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orbel" panose="020B0503020204020204" pitchFamily="34" charset="0"/>
                        </a:rPr>
                        <a:t>обеспечение беспрепятственного доступа к услугам СЕМ в пределах технической возможности с учетом обеспечения внутренних потребностей</a:t>
                      </a:r>
                      <a:endParaRPr lang="ru-RU" sz="2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78837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ru-RU" sz="2000" dirty="0" smtClean="0">
                          <a:latin typeface="Corbel" panose="020B0503020204020204" pitchFamily="34" charset="0"/>
                        </a:rPr>
                        <a:t>поэтапное формирование и развитие ОЭР Союза на основе параллельно работающих электроэнергетических систем</a:t>
                      </a:r>
                      <a:endParaRPr lang="en-US" sz="2000" dirty="0" smtClean="0">
                        <a:latin typeface="Corbel" panose="020B0503020204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456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Corbel" panose="020B0503020204020204" pitchFamily="34" charset="0"/>
                        </a:rPr>
                        <a:t>осуществление торговли с учетом энергетической безопасности</a:t>
                      </a:r>
                      <a:endParaRPr lang="ru-RU" sz="2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456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Corbel" panose="020B0503020204020204" pitchFamily="34" charset="0"/>
                        </a:rPr>
                        <a:t>поэтапная гармонизация законодательства</a:t>
                      </a:r>
                      <a:endParaRPr lang="ru-RU" sz="20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04799" y="119389"/>
            <a:ext cx="94226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Принципы формирования общего электроэнергетического рынка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00654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3177" y="174471"/>
            <a:ext cx="9246598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Проводимая работа </a:t>
            </a:r>
            <a:endParaRPr lang="en-US" sz="2400" b="1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4325" y="810023"/>
            <a:ext cx="931545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Corbel" panose="020B0503020204020204" pitchFamily="34" charset="0"/>
              </a:rPr>
              <a:t>      Сроки </a:t>
            </a:r>
            <a:r>
              <a:rPr lang="ru-RU" sz="2000" dirty="0">
                <a:latin typeface="Corbel" panose="020B0503020204020204" pitchFamily="34" charset="0"/>
              </a:rPr>
              <a:t>принятия актов, предусмотренных </a:t>
            </a:r>
            <a:r>
              <a:rPr lang="ru-RU" sz="2000" dirty="0" smtClean="0">
                <a:latin typeface="Corbel" panose="020B0503020204020204" pitchFamily="34" charset="0"/>
              </a:rPr>
              <a:t>Протоколом</a:t>
            </a:r>
            <a:r>
              <a:rPr lang="ru-RU" sz="2000" dirty="0">
                <a:latin typeface="Corbel" panose="020B0503020204020204" pitchFamily="34" charset="0"/>
              </a:rPr>
              <a:t>, а также этапы развития общего электроэнергетического рынка Союза </a:t>
            </a:r>
            <a:r>
              <a:rPr lang="ru-RU" sz="2000" b="1" dirty="0">
                <a:latin typeface="Corbel" panose="020B0503020204020204" pitchFamily="34" charset="0"/>
              </a:rPr>
              <a:t>устанавливаются Высшим советом</a:t>
            </a:r>
            <a:r>
              <a:rPr lang="ru-RU" sz="2000" dirty="0">
                <a:latin typeface="Corbel" panose="020B0503020204020204" pitchFamily="34" charset="0"/>
              </a:rPr>
              <a:t>. </a:t>
            </a:r>
            <a:endParaRPr lang="ru-RU" sz="2000" dirty="0" smtClean="0">
              <a:latin typeface="Corbel" panose="020B0503020204020204" pitchFamily="34" charset="0"/>
            </a:endParaRPr>
          </a:p>
          <a:p>
            <a:pPr algn="just"/>
            <a:r>
              <a:rPr lang="ru-RU" sz="2000" dirty="0" smtClean="0">
                <a:latin typeface="Corbel" panose="020B0503020204020204" pitchFamily="34" charset="0"/>
              </a:rPr>
              <a:t>      В </a:t>
            </a:r>
            <a:r>
              <a:rPr lang="ru-RU" sz="2000" dirty="0">
                <a:latin typeface="Corbel" panose="020B0503020204020204" pitchFamily="34" charset="0"/>
              </a:rPr>
              <a:t>настоящее время странами-участницами проводится работа по разработке и согласованию правил функционирования общего электроэнергетического рынка Союза</a:t>
            </a:r>
            <a:r>
              <a:rPr lang="ru-RU" sz="2000" dirty="0" smtClean="0">
                <a:latin typeface="Corbel" panose="020B0503020204020204" pitchFamily="34" charset="0"/>
              </a:rPr>
              <a:t>.</a:t>
            </a:r>
          </a:p>
          <a:p>
            <a:pPr algn="just"/>
            <a:endParaRPr lang="en-US" sz="2000" dirty="0">
              <a:latin typeface="Corbel" panose="020B050302020402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Corbel" panose="020B0503020204020204" pitchFamily="34" charset="0"/>
              </a:rPr>
              <a:t>   Правила </a:t>
            </a:r>
            <a:r>
              <a:rPr lang="ru-RU" sz="2000" b="1" dirty="0">
                <a:latin typeface="Corbel" panose="020B0503020204020204" pitchFamily="34" charset="0"/>
              </a:rPr>
              <a:t>доступа к услугам по межгосударственной передаче электрической энергии (мощности) в </a:t>
            </a:r>
            <a:r>
              <a:rPr lang="ru-RU" sz="2000" b="1" dirty="0" smtClean="0">
                <a:latin typeface="Corbel" panose="020B0503020204020204" pitchFamily="34" charset="0"/>
              </a:rPr>
              <a:t>рамках ОЭР Союза</a:t>
            </a:r>
            <a:endParaRPr lang="en-US" sz="2000" dirty="0">
              <a:latin typeface="Corbel" panose="020B050302020402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Corbel" panose="020B0503020204020204" pitchFamily="34" charset="0"/>
              </a:rPr>
              <a:t>   Правила </a:t>
            </a:r>
            <a:r>
              <a:rPr lang="ru-RU" sz="2000" b="1" dirty="0">
                <a:latin typeface="Corbel" panose="020B0503020204020204" pitchFamily="34" charset="0"/>
              </a:rPr>
              <a:t>взаимной торговли электрической энергией </a:t>
            </a:r>
            <a:r>
              <a:rPr lang="ru-RU" sz="2000" b="1" dirty="0" smtClean="0">
                <a:latin typeface="Corbel" panose="020B0503020204020204" pitchFamily="34" charset="0"/>
              </a:rPr>
              <a:t>на ОЭР Союза</a:t>
            </a:r>
            <a:endParaRPr lang="en-US" sz="2000" dirty="0">
              <a:latin typeface="Corbel" panose="020B050302020402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Corbel" panose="020B0503020204020204" pitchFamily="34" charset="0"/>
              </a:rPr>
              <a:t>   Правила </a:t>
            </a:r>
            <a:r>
              <a:rPr lang="ru-RU" sz="2000" b="1" dirty="0">
                <a:latin typeface="Corbel" panose="020B0503020204020204" pitchFamily="34" charset="0"/>
              </a:rPr>
              <a:t>определения и распределения пропускной способности межгосударственных сечений на </a:t>
            </a:r>
            <a:r>
              <a:rPr lang="ru-RU" sz="2000" b="1" dirty="0" smtClean="0">
                <a:latin typeface="Corbel" panose="020B0503020204020204" pitchFamily="34" charset="0"/>
              </a:rPr>
              <a:t>ОЭР Союза</a:t>
            </a:r>
            <a:endParaRPr lang="en-US" sz="2000" dirty="0">
              <a:latin typeface="Corbel" panose="020B050302020402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Corbel" panose="020B0503020204020204" pitchFamily="34" charset="0"/>
              </a:rPr>
              <a:t>   Правила </a:t>
            </a:r>
            <a:r>
              <a:rPr lang="ru-RU" sz="2000" b="1" dirty="0">
                <a:latin typeface="Corbel" panose="020B0503020204020204" pitchFamily="34" charset="0"/>
              </a:rPr>
              <a:t>информационного обмена на ОЭР </a:t>
            </a:r>
            <a:r>
              <a:rPr lang="ru-RU" sz="2000" b="1" dirty="0" smtClean="0">
                <a:latin typeface="Corbel" panose="020B0503020204020204" pitchFamily="34" charset="0"/>
              </a:rPr>
              <a:t>Союза</a:t>
            </a:r>
            <a:endParaRPr lang="ru-RU" sz="2000" dirty="0" smtClean="0">
              <a:latin typeface="Corbel" panose="020B050302020402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Corbel" panose="020B0503020204020204" pitchFamily="34" charset="0"/>
              </a:rPr>
              <a:t>   Положение </a:t>
            </a:r>
            <a:r>
              <a:rPr lang="ru-RU" sz="2000" b="1" dirty="0">
                <a:latin typeface="Corbel" panose="020B0503020204020204" pitchFamily="34" charset="0"/>
              </a:rPr>
              <a:t>о развитии межгосударственных электрических </a:t>
            </a:r>
            <a:r>
              <a:rPr lang="ru-RU" sz="2000" b="1" dirty="0" smtClean="0">
                <a:latin typeface="Corbel" panose="020B0503020204020204" pitchFamily="34" charset="0"/>
              </a:rPr>
              <a:t>сетей</a:t>
            </a:r>
            <a:endParaRPr lang="en-US" sz="1800" dirty="0">
              <a:latin typeface="Corbel" panose="020B0503020204020204" pitchFamily="34" charset="0"/>
            </a:endParaRPr>
          </a:p>
          <a:p>
            <a:pPr algn="just"/>
            <a:endParaRPr lang="en-US" sz="1800" dirty="0">
              <a:effectLst/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02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Равнобедренный треугольник 50"/>
          <p:cNvSpPr/>
          <p:nvPr/>
        </p:nvSpPr>
        <p:spPr>
          <a:xfrm>
            <a:off x="6823794" y="4521200"/>
            <a:ext cx="1778304" cy="1563141"/>
          </a:xfrm>
          <a:prstGeom prst="triangle">
            <a:avLst/>
          </a:prstGeom>
          <a:solidFill>
            <a:srgbClr val="FFC000">
              <a:alpha val="59000"/>
            </a:srgbClr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 fontAlgn="auto">
              <a:spcBef>
                <a:spcPts val="0"/>
              </a:spcBef>
              <a:spcAft>
                <a:spcPts val="0"/>
              </a:spcAft>
            </a:pPr>
            <a:endParaRPr lang="ru-RU" sz="894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73994" y="151072"/>
            <a:ext cx="9450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742950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График (этапы) подготовки </a:t>
            </a:r>
          </a:p>
          <a:p>
            <a:pPr algn="r" defTabSz="742950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к полномасштабному функционированию ОЭР союза</a:t>
            </a:r>
            <a:endParaRPr lang="ru-RU" sz="2400" b="1" dirty="0"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3" name="Рукописный ввод 52"/>
              <p14:cNvContentPartPr/>
              <p14:nvPr/>
            </p14:nvContentPartPr>
            <p14:xfrm>
              <a:off x="2758238" y="916118"/>
              <a:ext cx="179595" cy="453083"/>
            </p14:xfrm>
          </p:contentPart>
        </mc:Choice>
        <mc:Fallback xmlns="">
          <p:pic>
            <p:nvPicPr>
              <p:cNvPr id="53" name="Рукописный ввод 5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46361" y="904233"/>
                <a:ext cx="203349" cy="476854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Группа 53">
            <a:extLst>
              <a:ext uri="{FF2B5EF4-FFF2-40B4-BE49-F238E27FC236}">
                <a16:creationId xmlns:a16="http://schemas.microsoft.com/office/drawing/2014/main" xmlns="" id="{A56B157A-0AC2-4EB7-8204-771341757BA7}"/>
              </a:ext>
            </a:extLst>
          </p:cNvPr>
          <p:cNvGrpSpPr/>
          <p:nvPr/>
        </p:nvGrpSpPr>
        <p:grpSpPr>
          <a:xfrm>
            <a:off x="376065" y="6084342"/>
            <a:ext cx="9477956" cy="0"/>
            <a:chOff x="255265" y="5812102"/>
            <a:chExt cx="11665176" cy="0"/>
          </a:xfrm>
        </p:grpSpPr>
        <p:grpSp>
          <p:nvGrpSpPr>
            <p:cNvPr id="55" name="Группа 54">
              <a:extLst>
                <a:ext uri="{FF2B5EF4-FFF2-40B4-BE49-F238E27FC236}">
                  <a16:creationId xmlns:a16="http://schemas.microsoft.com/office/drawing/2014/main" xmlns="" id="{90C68AE9-7E1B-4E09-AA76-A40B701585C6}"/>
                </a:ext>
              </a:extLst>
            </p:cNvPr>
            <p:cNvGrpSpPr/>
            <p:nvPr/>
          </p:nvGrpSpPr>
          <p:grpSpPr>
            <a:xfrm>
              <a:off x="255265" y="5812102"/>
              <a:ext cx="1944000" cy="0"/>
              <a:chOff x="255265" y="5815718"/>
              <a:chExt cx="1944000" cy="0"/>
            </a:xfrm>
          </p:grpSpPr>
          <p:cxnSp>
            <p:nvCxnSpPr>
              <p:cNvPr id="71" name="Прямая соединительная линия 70">
                <a:extLst>
                  <a:ext uri="{FF2B5EF4-FFF2-40B4-BE49-F238E27FC236}">
                    <a16:creationId xmlns:a16="http://schemas.microsoft.com/office/drawing/2014/main" xmlns="" id="{E02F689C-E0EF-4122-9C0B-9E879C66FD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5265" y="5815718"/>
                <a:ext cx="972000" cy="0"/>
              </a:xfrm>
              <a:prstGeom prst="line">
                <a:avLst/>
              </a:prstGeom>
              <a:ln w="476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Прямая соединительная линия 71">
                <a:extLst>
                  <a:ext uri="{FF2B5EF4-FFF2-40B4-BE49-F238E27FC236}">
                    <a16:creationId xmlns:a16="http://schemas.microsoft.com/office/drawing/2014/main" xmlns="" id="{781DA019-A91E-4348-9DF3-4A644378AB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27265" y="5815718"/>
                <a:ext cx="972000" cy="0"/>
              </a:xfrm>
              <a:prstGeom prst="line">
                <a:avLst/>
              </a:prstGeom>
              <a:ln w="4762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Группа 55">
              <a:extLst>
                <a:ext uri="{FF2B5EF4-FFF2-40B4-BE49-F238E27FC236}">
                  <a16:creationId xmlns:a16="http://schemas.microsoft.com/office/drawing/2014/main" xmlns="" id="{3E4CE17C-3D93-404F-8028-436D614B2F30}"/>
                </a:ext>
              </a:extLst>
            </p:cNvPr>
            <p:cNvGrpSpPr/>
            <p:nvPr/>
          </p:nvGrpSpPr>
          <p:grpSpPr>
            <a:xfrm>
              <a:off x="2198365" y="5812102"/>
              <a:ext cx="1944000" cy="0"/>
              <a:chOff x="255265" y="5815718"/>
              <a:chExt cx="1944000" cy="0"/>
            </a:xfrm>
          </p:grpSpPr>
          <p:cxnSp>
            <p:nvCxnSpPr>
              <p:cNvPr id="69" name="Прямая соединительная линия 68">
                <a:extLst>
                  <a:ext uri="{FF2B5EF4-FFF2-40B4-BE49-F238E27FC236}">
                    <a16:creationId xmlns:a16="http://schemas.microsoft.com/office/drawing/2014/main" xmlns="" id="{AEA11E97-E647-4EEE-884C-2692E2645E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5265" y="5815718"/>
                <a:ext cx="972000" cy="0"/>
              </a:xfrm>
              <a:prstGeom prst="line">
                <a:avLst/>
              </a:prstGeom>
              <a:ln w="476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Прямая соединительная линия 69">
                <a:extLst>
                  <a:ext uri="{FF2B5EF4-FFF2-40B4-BE49-F238E27FC236}">
                    <a16:creationId xmlns:a16="http://schemas.microsoft.com/office/drawing/2014/main" xmlns="" id="{554CC237-6C90-44CD-8578-612C68C18B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27265" y="5815718"/>
                <a:ext cx="972000" cy="0"/>
              </a:xfrm>
              <a:prstGeom prst="line">
                <a:avLst/>
              </a:prstGeom>
              <a:ln w="4762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Группа 56">
              <a:extLst>
                <a:ext uri="{FF2B5EF4-FFF2-40B4-BE49-F238E27FC236}">
                  <a16:creationId xmlns:a16="http://schemas.microsoft.com/office/drawing/2014/main" xmlns="" id="{C2FC7E83-5197-4346-97F0-6F70307CE3B3}"/>
                </a:ext>
              </a:extLst>
            </p:cNvPr>
            <p:cNvGrpSpPr/>
            <p:nvPr/>
          </p:nvGrpSpPr>
          <p:grpSpPr>
            <a:xfrm>
              <a:off x="4142787" y="5812102"/>
              <a:ext cx="1944000" cy="0"/>
              <a:chOff x="255265" y="5815718"/>
              <a:chExt cx="1944000" cy="0"/>
            </a:xfrm>
          </p:grpSpPr>
          <p:cxnSp>
            <p:nvCxnSpPr>
              <p:cNvPr id="67" name="Прямая соединительная линия 66">
                <a:extLst>
                  <a:ext uri="{FF2B5EF4-FFF2-40B4-BE49-F238E27FC236}">
                    <a16:creationId xmlns:a16="http://schemas.microsoft.com/office/drawing/2014/main" xmlns="" id="{1F4A5D5F-FB39-4641-95F4-DEDC7D78A9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5265" y="5815718"/>
                <a:ext cx="972000" cy="0"/>
              </a:xfrm>
              <a:prstGeom prst="line">
                <a:avLst/>
              </a:prstGeom>
              <a:ln w="476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Прямая соединительная линия 67">
                <a:extLst>
                  <a:ext uri="{FF2B5EF4-FFF2-40B4-BE49-F238E27FC236}">
                    <a16:creationId xmlns:a16="http://schemas.microsoft.com/office/drawing/2014/main" xmlns="" id="{83A8A7A5-3FC3-4327-A43B-44B783BBBD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27265" y="5815718"/>
                <a:ext cx="972000" cy="0"/>
              </a:xfrm>
              <a:prstGeom prst="line">
                <a:avLst/>
              </a:prstGeom>
              <a:ln w="4762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Группа 57">
              <a:extLst>
                <a:ext uri="{FF2B5EF4-FFF2-40B4-BE49-F238E27FC236}">
                  <a16:creationId xmlns:a16="http://schemas.microsoft.com/office/drawing/2014/main" xmlns="" id="{8DA02EFF-BD89-4D5E-A4AC-919D90706F43}"/>
                </a:ext>
              </a:extLst>
            </p:cNvPr>
            <p:cNvGrpSpPr/>
            <p:nvPr/>
          </p:nvGrpSpPr>
          <p:grpSpPr>
            <a:xfrm>
              <a:off x="6085887" y="5812102"/>
              <a:ext cx="1944000" cy="0"/>
              <a:chOff x="255265" y="5815718"/>
              <a:chExt cx="1944000" cy="0"/>
            </a:xfrm>
          </p:grpSpPr>
          <p:cxnSp>
            <p:nvCxnSpPr>
              <p:cNvPr id="65" name="Прямая соединительная линия 64">
                <a:extLst>
                  <a:ext uri="{FF2B5EF4-FFF2-40B4-BE49-F238E27FC236}">
                    <a16:creationId xmlns:a16="http://schemas.microsoft.com/office/drawing/2014/main" xmlns="" id="{C601364E-7DA3-4BB6-B111-8DB5CE867B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5265" y="5815718"/>
                <a:ext cx="972000" cy="0"/>
              </a:xfrm>
              <a:prstGeom prst="line">
                <a:avLst/>
              </a:prstGeom>
              <a:ln w="476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Прямая соединительная линия 65">
                <a:extLst>
                  <a:ext uri="{FF2B5EF4-FFF2-40B4-BE49-F238E27FC236}">
                    <a16:creationId xmlns:a16="http://schemas.microsoft.com/office/drawing/2014/main" xmlns="" id="{B0530779-2241-40EE-9F8E-11F5450182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27265" y="5815718"/>
                <a:ext cx="972000" cy="0"/>
              </a:xfrm>
              <a:prstGeom prst="line">
                <a:avLst/>
              </a:prstGeom>
              <a:ln w="4762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Группа 58">
              <a:extLst>
                <a:ext uri="{FF2B5EF4-FFF2-40B4-BE49-F238E27FC236}">
                  <a16:creationId xmlns:a16="http://schemas.microsoft.com/office/drawing/2014/main" xmlns="" id="{B49D867E-ECE3-4166-9893-039968160ED5}"/>
                </a:ext>
              </a:extLst>
            </p:cNvPr>
            <p:cNvGrpSpPr/>
            <p:nvPr/>
          </p:nvGrpSpPr>
          <p:grpSpPr>
            <a:xfrm>
              <a:off x="8033341" y="5812102"/>
              <a:ext cx="1944000" cy="0"/>
              <a:chOff x="255265" y="5815718"/>
              <a:chExt cx="1944000" cy="0"/>
            </a:xfrm>
          </p:grpSpPr>
          <p:cxnSp>
            <p:nvCxnSpPr>
              <p:cNvPr id="63" name="Прямая соединительная линия 62">
                <a:extLst>
                  <a:ext uri="{FF2B5EF4-FFF2-40B4-BE49-F238E27FC236}">
                    <a16:creationId xmlns:a16="http://schemas.microsoft.com/office/drawing/2014/main" xmlns="" id="{6521396F-8710-43FA-B008-C5C708F927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5265" y="5815718"/>
                <a:ext cx="972000" cy="0"/>
              </a:xfrm>
              <a:prstGeom prst="line">
                <a:avLst/>
              </a:prstGeom>
              <a:ln w="476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Прямая соединительная линия 63">
                <a:extLst>
                  <a:ext uri="{FF2B5EF4-FFF2-40B4-BE49-F238E27FC236}">
                    <a16:creationId xmlns:a16="http://schemas.microsoft.com/office/drawing/2014/main" xmlns="" id="{6F531E1E-67E6-4A3B-B464-95C3F33D00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27265" y="5815718"/>
                <a:ext cx="972000" cy="0"/>
              </a:xfrm>
              <a:prstGeom prst="line">
                <a:avLst/>
              </a:prstGeom>
              <a:ln w="4762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xmlns="" id="{CD60498F-F760-433D-AF3B-745F6F2D7BC8}"/>
                </a:ext>
              </a:extLst>
            </p:cNvPr>
            <p:cNvGrpSpPr/>
            <p:nvPr/>
          </p:nvGrpSpPr>
          <p:grpSpPr>
            <a:xfrm>
              <a:off x="9976441" y="5812102"/>
              <a:ext cx="1944000" cy="0"/>
              <a:chOff x="255265" y="5815718"/>
              <a:chExt cx="1944000" cy="0"/>
            </a:xfrm>
          </p:grpSpPr>
          <p:cxnSp>
            <p:nvCxnSpPr>
              <p:cNvPr id="61" name="Прямая соединительная линия 60">
                <a:extLst>
                  <a:ext uri="{FF2B5EF4-FFF2-40B4-BE49-F238E27FC236}">
                    <a16:creationId xmlns:a16="http://schemas.microsoft.com/office/drawing/2014/main" xmlns="" id="{4140CDF8-4709-44ED-9C27-195B24CB09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5265" y="5815718"/>
                <a:ext cx="972000" cy="0"/>
              </a:xfrm>
              <a:prstGeom prst="line">
                <a:avLst/>
              </a:prstGeom>
              <a:ln w="476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Прямая соединительная линия 61">
                <a:extLst>
                  <a:ext uri="{FF2B5EF4-FFF2-40B4-BE49-F238E27FC236}">
                    <a16:creationId xmlns:a16="http://schemas.microsoft.com/office/drawing/2014/main" xmlns="" id="{115A8C6F-7386-46FA-A4FA-0EB21288A8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27265" y="5815718"/>
                <a:ext cx="972000" cy="0"/>
              </a:xfrm>
              <a:prstGeom prst="line">
                <a:avLst/>
              </a:prstGeom>
              <a:ln w="4762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7539CC55-C051-466B-A6C5-D5B8895A41D3}"/>
              </a:ext>
            </a:extLst>
          </p:cNvPr>
          <p:cNvSpPr txBox="1"/>
          <p:nvPr/>
        </p:nvSpPr>
        <p:spPr>
          <a:xfrm>
            <a:off x="5503417" y="6202401"/>
            <a:ext cx="2384670" cy="1282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742950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prstClr val="black"/>
                </a:solidFill>
                <a:latin typeface="Corbel" panose="020B0503020204020204" pitchFamily="34" charset="0"/>
                <a:ea typeface="+mn-ea"/>
                <a:cs typeface="+mn-cs"/>
              </a:rPr>
              <a:t>01.10.24</a:t>
            </a:r>
          </a:p>
        </p:txBody>
      </p:sp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xmlns="" id="{718EACED-6F81-48CC-9CBF-638AF3BCF1F8}"/>
              </a:ext>
            </a:extLst>
          </p:cNvPr>
          <p:cNvCxnSpPr>
            <a:cxnSpLocks/>
          </p:cNvCxnSpPr>
          <p:nvPr/>
        </p:nvCxnSpPr>
        <p:spPr>
          <a:xfrm flipH="1" flipV="1">
            <a:off x="5907599" y="1116183"/>
            <a:ext cx="7300" cy="4709849"/>
          </a:xfrm>
          <a:prstGeom prst="line">
            <a:avLst/>
          </a:prstGeom>
          <a:ln w="9525">
            <a:solidFill>
              <a:schemeClr val="tx1"/>
            </a:solidFill>
            <a:prstDash val="dash"/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7539CC55-C051-466B-A6C5-D5B8895A41D3}"/>
              </a:ext>
            </a:extLst>
          </p:cNvPr>
          <p:cNvSpPr txBox="1"/>
          <p:nvPr/>
        </p:nvSpPr>
        <p:spPr>
          <a:xfrm>
            <a:off x="3551696" y="6202401"/>
            <a:ext cx="1581753" cy="36991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742950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prstClr val="black"/>
                </a:solidFill>
                <a:latin typeface="Corbel" panose="020B0503020204020204" pitchFamily="34" charset="0"/>
                <a:ea typeface="+mn-ea"/>
                <a:cs typeface="+mn-cs"/>
              </a:rPr>
              <a:t>01.09.24</a:t>
            </a:r>
          </a:p>
        </p:txBody>
      </p: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xmlns="" id="{718EACED-6F81-48CC-9CBF-638AF3BCF1F8}"/>
              </a:ext>
            </a:extLst>
          </p:cNvPr>
          <p:cNvCxnSpPr>
            <a:cxnSpLocks/>
          </p:cNvCxnSpPr>
          <p:nvPr/>
        </p:nvCxnSpPr>
        <p:spPr>
          <a:xfrm flipV="1">
            <a:off x="3809461" y="1142660"/>
            <a:ext cx="1328" cy="4657972"/>
          </a:xfrm>
          <a:prstGeom prst="line">
            <a:avLst/>
          </a:prstGeom>
          <a:ln w="9525">
            <a:solidFill>
              <a:schemeClr val="tx1"/>
            </a:solidFill>
            <a:prstDash val="dash"/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7539CC55-C051-466B-A6C5-D5B8895A41D3}"/>
              </a:ext>
            </a:extLst>
          </p:cNvPr>
          <p:cNvSpPr txBox="1"/>
          <p:nvPr/>
        </p:nvSpPr>
        <p:spPr>
          <a:xfrm>
            <a:off x="914400" y="6235912"/>
            <a:ext cx="742145" cy="9644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742950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prstClr val="black"/>
                </a:solidFill>
                <a:latin typeface="Corbel" panose="020B0503020204020204" pitchFamily="34" charset="0"/>
                <a:ea typeface="+mn-ea"/>
                <a:cs typeface="+mn-cs"/>
              </a:rPr>
              <a:t>01.07.22</a:t>
            </a:r>
          </a:p>
        </p:txBody>
      </p:sp>
      <p:cxnSp>
        <p:nvCxnSpPr>
          <p:cNvPr id="84" name="Прямая соединительная линия 83">
            <a:extLst>
              <a:ext uri="{FF2B5EF4-FFF2-40B4-BE49-F238E27FC236}">
                <a16:creationId xmlns:a16="http://schemas.microsoft.com/office/drawing/2014/main" xmlns="" id="{718EACED-6F81-48CC-9CBF-638AF3BCF1F8}"/>
              </a:ext>
            </a:extLst>
          </p:cNvPr>
          <p:cNvCxnSpPr>
            <a:cxnSpLocks/>
          </p:cNvCxnSpPr>
          <p:nvPr/>
        </p:nvCxnSpPr>
        <p:spPr>
          <a:xfrm flipH="1" flipV="1">
            <a:off x="1367877" y="1084495"/>
            <a:ext cx="14363" cy="4708337"/>
          </a:xfrm>
          <a:prstGeom prst="line">
            <a:avLst/>
          </a:prstGeom>
          <a:ln w="9525">
            <a:solidFill>
              <a:schemeClr val="tx1"/>
            </a:solidFill>
            <a:prstDash val="dash"/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6300091" y="1369201"/>
            <a:ext cx="2807296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 defTabSz="742950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latin typeface="Corbel" panose="020B0503020204020204" pitchFamily="34" charset="0"/>
                <a:ea typeface="+mn-ea"/>
                <a:cs typeface="Times New Roman" panose="02020603050405020304" pitchFamily="18" charset="0"/>
              </a:rPr>
              <a:t>Решение Совета Комиссии </a:t>
            </a:r>
            <a:r>
              <a:rPr lang="ru-RU" sz="1200" dirty="0">
                <a:solidFill>
                  <a:prstClr val="black"/>
                </a:solidFill>
                <a:latin typeface="Corbel" panose="020B0503020204020204" pitchFamily="34" charset="0"/>
                <a:ea typeface="+mn-ea"/>
                <a:cs typeface="Times New Roman" panose="02020603050405020304" pitchFamily="18" charset="0"/>
              </a:rPr>
              <a:t>о создании условий для участия на добровольной и конкурентной основе всех субъектов внутренних оптовых электроэнергетических рынков соответствующих государств-членов в общем электроэнергетическом рынке Союза (по п.19 Протокола) </a:t>
            </a:r>
            <a:endParaRPr lang="ru-RU" sz="1200" dirty="0">
              <a:solidFill>
                <a:prstClr val="black"/>
              </a:solidFill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669628" y="2995369"/>
            <a:ext cx="195443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742950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Corbel" panose="020B0503020204020204" pitchFamily="34" charset="0"/>
                <a:ea typeface="+mn-ea"/>
                <a:cs typeface="Times New Roman" panose="02020603050405020304" pitchFamily="18" charset="0"/>
              </a:rPr>
              <a:t>Запуск полномасштабного функционирования ОЭР Союза </a:t>
            </a:r>
          </a:p>
          <a:p>
            <a:pPr algn="r" defTabSz="742950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Corbel" panose="020B0503020204020204" pitchFamily="34" charset="0"/>
                <a:ea typeface="+mn-ea"/>
                <a:cs typeface="Times New Roman" panose="02020603050405020304" pitchFamily="18" charset="0"/>
              </a:rPr>
              <a:t>(через 30 дней после Решения СК по п.19 Протокола, но </a:t>
            </a:r>
            <a:r>
              <a:rPr lang="ru-RU" sz="1200" dirty="0">
                <a:solidFill>
                  <a:prstClr val="black"/>
                </a:solidFill>
                <a:latin typeface="Corbel" panose="020B0503020204020204" pitchFamily="34" charset="0"/>
                <a:ea typeface="+mn-ea"/>
                <a:cs typeface="+mn-cs"/>
              </a:rPr>
              <a:t>не ранее вступления в силу международного договора по рынку газа Союза ) </a:t>
            </a:r>
          </a:p>
          <a:p>
            <a:pPr algn="r" defTabSz="742950" fontAlgn="auto">
              <a:spcBef>
                <a:spcPts val="0"/>
              </a:spcBef>
              <a:spcAft>
                <a:spcPts val="0"/>
              </a:spcAft>
            </a:pPr>
            <a:endParaRPr lang="ru-RU" sz="1200" dirty="0">
              <a:solidFill>
                <a:prstClr val="black"/>
              </a:solidFill>
              <a:latin typeface="Corbel" panose="020B0503020204020204" pitchFamily="34" charset="0"/>
              <a:ea typeface="+mn-ea"/>
              <a:cs typeface="+mn-cs"/>
            </a:endParaRPr>
          </a:p>
        </p:txBody>
      </p:sp>
      <p:cxnSp>
        <p:nvCxnSpPr>
          <p:cNvPr id="89" name="Прямая соединительная линия 88">
            <a:extLst>
              <a:ext uri="{FF2B5EF4-FFF2-40B4-BE49-F238E27FC236}">
                <a16:creationId xmlns:a16="http://schemas.microsoft.com/office/drawing/2014/main" xmlns="" id="{718EACED-6F81-48CC-9CBF-638AF3BCF1F8}"/>
              </a:ext>
            </a:extLst>
          </p:cNvPr>
          <p:cNvCxnSpPr>
            <a:cxnSpLocks/>
          </p:cNvCxnSpPr>
          <p:nvPr/>
        </p:nvCxnSpPr>
        <p:spPr>
          <a:xfrm flipV="1">
            <a:off x="7712946" y="2859881"/>
            <a:ext cx="0" cy="1778630"/>
          </a:xfrm>
          <a:prstGeom prst="line">
            <a:avLst/>
          </a:prstGeom>
          <a:ln w="9525">
            <a:solidFill>
              <a:srgbClr val="FF0000"/>
            </a:solidFill>
            <a:prstDash val="dash"/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7539CC55-C051-466B-A6C5-D5B8895A41D3}"/>
              </a:ext>
            </a:extLst>
          </p:cNvPr>
          <p:cNvSpPr txBox="1"/>
          <p:nvPr/>
        </p:nvSpPr>
        <p:spPr>
          <a:xfrm>
            <a:off x="7485502" y="6218328"/>
            <a:ext cx="1425074" cy="760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742950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prstClr val="black"/>
                </a:solidFill>
                <a:latin typeface="Corbel" panose="020B0503020204020204" pitchFamily="34" charset="0"/>
                <a:ea typeface="+mn-ea"/>
                <a:cs typeface="+mn-cs"/>
              </a:rPr>
              <a:t>01.01.25</a:t>
            </a:r>
            <a:r>
              <a:rPr lang="ru-RU" sz="1138" dirty="0">
                <a:solidFill>
                  <a:prstClr val="black"/>
                </a:solidFill>
                <a:latin typeface="Corbel" panose="020B0503020204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8525" y="1120471"/>
            <a:ext cx="1381950" cy="2751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2950" fontAlgn="auto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Corbel" panose="020B0503020204020204" pitchFamily="34" charset="0"/>
                <a:ea typeface="+mn-ea"/>
                <a:cs typeface="Times New Roman" panose="02020603050405020304" pitchFamily="18" charset="0"/>
              </a:rPr>
              <a:t>Принятие </a:t>
            </a:r>
          </a:p>
          <a:p>
            <a:pPr algn="ctr" defTabSz="742950" fontAlgn="auto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Corbel" panose="020B0503020204020204" pitchFamily="34" charset="0"/>
                <a:ea typeface="+mn-ea"/>
                <a:cs typeface="Times New Roman" panose="02020603050405020304" pitchFamily="18" charset="0"/>
              </a:rPr>
              <a:t>свода Правил </a:t>
            </a:r>
            <a:r>
              <a:rPr lang="ru-RU" dirty="0" smtClean="0">
                <a:latin typeface="Corbel" panose="020B0503020204020204" pitchFamily="34" charset="0"/>
                <a:ea typeface="+mn-ea"/>
                <a:cs typeface="Times New Roman" panose="02020603050405020304" pitchFamily="18" charset="0"/>
              </a:rPr>
              <a:t>Союза </a:t>
            </a:r>
            <a:r>
              <a:rPr lang="ru-RU" b="1" dirty="0" smtClean="0">
                <a:latin typeface="Corbel" panose="020B0503020204020204" pitchFamily="34" charset="0"/>
                <a:ea typeface="+mn-ea"/>
                <a:cs typeface="Times New Roman" panose="02020603050405020304" pitchFamily="18" charset="0"/>
              </a:rPr>
              <a:t>р</a:t>
            </a:r>
            <a:r>
              <a:rPr lang="ru-RU" b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ешением </a:t>
            </a:r>
            <a:r>
              <a:rPr lang="ru-RU" b="1" dirty="0" err="1">
                <a:latin typeface="Corbel" panose="020B0503020204020204" pitchFamily="34" charset="0"/>
                <a:cs typeface="Times New Roman" panose="02020603050405020304" pitchFamily="18" charset="0"/>
              </a:rPr>
              <a:t>Межправи</a:t>
            </a:r>
            <a:r>
              <a:rPr lang="ru-RU" b="1" dirty="0">
                <a:latin typeface="Corbel" panose="020B0503020204020204" pitchFamily="34" charset="0"/>
                <a:cs typeface="Times New Roman" panose="02020603050405020304" pitchFamily="18" charset="0"/>
              </a:rPr>
              <a:t>-</a:t>
            </a:r>
          </a:p>
          <a:p>
            <a:pPr algn="ctr" defTabSz="742950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err="1">
                <a:latin typeface="Corbel" panose="020B0503020204020204" pitchFamily="34" charset="0"/>
                <a:cs typeface="Times New Roman" panose="02020603050405020304" pitchFamily="18" charset="0"/>
              </a:rPr>
              <a:t>тельственного</a:t>
            </a:r>
            <a:r>
              <a:rPr lang="ru-RU" b="1" dirty="0">
                <a:latin typeface="Corbel" panose="020B050302020402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Совета </a:t>
            </a:r>
            <a:r>
              <a:rPr lang="ru-RU" dirty="0">
                <a:latin typeface="Corbel" panose="020B0503020204020204" pitchFamily="34" charset="0"/>
                <a:cs typeface="Times New Roman" panose="02020603050405020304" pitchFamily="18" charset="0"/>
              </a:rPr>
              <a:t>и сроки их выполнения </a:t>
            </a:r>
          </a:p>
          <a:p>
            <a:pPr algn="ctr" defTabSz="742950" fontAlgn="auto">
              <a:spcBef>
                <a:spcPts val="0"/>
              </a:spcBef>
              <a:spcAft>
                <a:spcPts val="0"/>
              </a:spcAft>
            </a:pPr>
            <a:endParaRPr lang="ru-RU" sz="1200" b="1" dirty="0">
              <a:solidFill>
                <a:srgbClr val="FF0000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pPr algn="ctr" defTabSz="742950" fontAlgn="auto">
              <a:spcBef>
                <a:spcPts val="0"/>
              </a:spcBef>
              <a:spcAft>
                <a:spcPts val="0"/>
              </a:spcAft>
            </a:pPr>
            <a:endParaRPr lang="ru-RU" sz="1138" dirty="0">
              <a:solidFill>
                <a:srgbClr val="FF0000"/>
              </a:solidFill>
              <a:latin typeface="Corbel" panose="020B0503020204020204" pitchFamily="34" charset="0"/>
              <a:ea typeface="+mn-ea"/>
              <a:cs typeface="Times New Roman" panose="02020603050405020304" pitchFamily="18" charset="0"/>
            </a:endParaRPr>
          </a:p>
          <a:p>
            <a:pPr algn="ctr" defTabSz="742950" fontAlgn="auto">
              <a:spcBef>
                <a:spcPts val="0"/>
              </a:spcBef>
              <a:spcAft>
                <a:spcPts val="0"/>
              </a:spcAft>
            </a:pPr>
            <a:endParaRPr lang="ru-RU" sz="1138" dirty="0">
              <a:solidFill>
                <a:srgbClr val="FF0000"/>
              </a:solidFill>
              <a:latin typeface="Corbel" panose="020B0503020204020204" pitchFamily="34" charset="0"/>
              <a:ea typeface="+mn-ea"/>
              <a:cs typeface="Times New Roman" panose="02020603050405020304" pitchFamily="18" charset="0"/>
            </a:endParaRPr>
          </a:p>
          <a:p>
            <a:pPr algn="ctr" defTabSz="742950" fontAlgn="auto">
              <a:spcBef>
                <a:spcPts val="0"/>
              </a:spcBef>
              <a:spcAft>
                <a:spcPts val="0"/>
              </a:spcAft>
            </a:pPr>
            <a:endParaRPr lang="ru-RU" sz="1138" dirty="0">
              <a:solidFill>
                <a:srgbClr val="FF0000"/>
              </a:solidFill>
              <a:latin typeface="Corbel" panose="020B0503020204020204" pitchFamily="34" charset="0"/>
              <a:ea typeface="+mn-ea"/>
              <a:cs typeface="Times New Roman" panose="02020603050405020304" pitchFamily="18" charset="0"/>
            </a:endParaRPr>
          </a:p>
          <a:p>
            <a:pPr defTabSz="742950" fontAlgn="auto">
              <a:spcBef>
                <a:spcPts val="0"/>
              </a:spcBef>
              <a:spcAft>
                <a:spcPts val="0"/>
              </a:spcAft>
            </a:pPr>
            <a:endParaRPr lang="ru-RU" sz="1463" dirty="0">
              <a:solidFill>
                <a:prstClr val="black"/>
              </a:solidFill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030542" y="1142660"/>
            <a:ext cx="1787987" cy="2902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2950" fontAlgn="auto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Corbel" panose="020B0503020204020204" pitchFamily="34" charset="0"/>
                <a:ea typeface="+mn-ea"/>
                <a:cs typeface="Times New Roman" panose="02020603050405020304" pitchFamily="18" charset="0"/>
              </a:rPr>
              <a:t>Мониторинг (отчет) о готовности к целевому этапу </a:t>
            </a:r>
            <a:r>
              <a:rPr lang="ru-RU" dirty="0" smtClean="0">
                <a:latin typeface="Corbel" panose="020B0503020204020204" pitchFamily="34" charset="0"/>
                <a:ea typeface="+mn-ea"/>
                <a:cs typeface="Times New Roman" panose="02020603050405020304" pitchFamily="18" charset="0"/>
              </a:rPr>
              <a:t>ОЭР </a:t>
            </a:r>
            <a:r>
              <a:rPr lang="ru-RU" b="1" dirty="0">
                <a:latin typeface="Corbel" panose="020B0503020204020204" pitchFamily="34" charset="0"/>
                <a:cs typeface="Times New Roman" panose="02020603050405020304" pitchFamily="18" charset="0"/>
              </a:rPr>
              <a:t>Совет Комиссии принимает решение, </a:t>
            </a:r>
            <a:endParaRPr lang="en-US" b="1" dirty="0"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pPr algn="ctr" defTabSz="742950" fontAlgn="auto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Corbel" panose="020B0503020204020204" pitchFamily="34" charset="0"/>
                <a:cs typeface="Times New Roman" panose="02020603050405020304" pitchFamily="18" charset="0"/>
              </a:rPr>
              <a:t>в котором  фиксирует готовность к целевому этапу каждого </a:t>
            </a:r>
            <a:r>
              <a:rPr lang="ru-RU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государства-члена </a:t>
            </a:r>
            <a:endParaRPr lang="ru-RU" dirty="0">
              <a:latin typeface="Corbel" panose="020B0503020204020204" pitchFamily="34" charset="0"/>
              <a:ea typeface="+mn-ea"/>
              <a:cs typeface="Times New Roman" panose="02020603050405020304" pitchFamily="18" charset="0"/>
            </a:endParaRPr>
          </a:p>
          <a:p>
            <a:pPr defTabSz="742950" fontAlgn="auto">
              <a:spcBef>
                <a:spcPts val="0"/>
              </a:spcBef>
              <a:spcAft>
                <a:spcPts val="0"/>
              </a:spcAft>
            </a:pPr>
            <a:endParaRPr lang="ru-RU" sz="1463" dirty="0">
              <a:solidFill>
                <a:prstClr val="black"/>
              </a:solidFill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494773" y="2420377"/>
            <a:ext cx="2083707" cy="353943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defTabSz="742950" fontAlgn="auto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prstClr val="white"/>
                </a:solidFill>
                <a:latin typeface="Corbel" panose="020B0503020204020204" pitchFamily="34" charset="0"/>
                <a:ea typeface="+mn-ea"/>
                <a:cs typeface="Times New Roman" panose="02020603050405020304" pitchFamily="18" charset="0"/>
              </a:rPr>
              <a:t>Приведение национального законодательства в соответствие с принятыми актами Союза</a:t>
            </a:r>
            <a:r>
              <a:rPr lang="ru-RU" dirty="0">
                <a:solidFill>
                  <a:prstClr val="black"/>
                </a:solidFill>
                <a:latin typeface="Corbel" panose="020B0503020204020204" pitchFamily="34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prstClr val="white"/>
                </a:solidFill>
                <a:latin typeface="Corbel" panose="020B0503020204020204" pitchFamily="34" charset="0"/>
                <a:ea typeface="+mn-ea"/>
                <a:cs typeface="Times New Roman" panose="02020603050405020304" pitchFamily="18" charset="0"/>
              </a:rPr>
              <a:t>выполнение иных мероприятий к целевому этапу ОЭР с учетом актов по рынку газа  и </a:t>
            </a:r>
          </a:p>
          <a:p>
            <a:pPr defTabSz="742950" fontAlgn="auto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prstClr val="white"/>
                </a:solidFill>
                <a:latin typeface="Corbel" panose="020B0503020204020204" pitchFamily="34" charset="0"/>
                <a:ea typeface="+mn-ea"/>
                <a:cs typeface="Times New Roman" panose="02020603050405020304" pitchFamily="18" charset="0"/>
              </a:rPr>
              <a:t>выполнение государствами-членами требований, указанных в решении Межправительственного Совета от 01.07.2022</a:t>
            </a:r>
          </a:p>
        </p:txBody>
      </p:sp>
      <p:sp>
        <p:nvSpPr>
          <p:cNvPr id="96" name="Равнобедренный треугольник 95"/>
          <p:cNvSpPr/>
          <p:nvPr/>
        </p:nvSpPr>
        <p:spPr>
          <a:xfrm rot="5400000">
            <a:off x="2619352" y="4029268"/>
            <a:ext cx="2175597" cy="310910"/>
          </a:xfrm>
          <a:prstGeom prst="triangle">
            <a:avLst>
              <a:gd name="adj" fmla="val 51081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 fontAlgn="auto">
              <a:spcBef>
                <a:spcPts val="0"/>
              </a:spcBef>
              <a:spcAft>
                <a:spcPts val="0"/>
              </a:spcAft>
            </a:pPr>
            <a:endParaRPr lang="ru-RU" sz="1463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034976" y="5099427"/>
            <a:ext cx="1355939" cy="121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2950" fontAlgn="auto">
              <a:spcBef>
                <a:spcPts val="0"/>
              </a:spcBef>
              <a:spcAft>
                <a:spcPts val="0"/>
              </a:spcAft>
            </a:pPr>
            <a:r>
              <a:rPr lang="ru-RU" sz="975" dirty="0">
                <a:solidFill>
                  <a:prstClr val="black"/>
                </a:solidFill>
                <a:latin typeface="Corbel" panose="020B0503020204020204" pitchFamily="34" charset="0"/>
                <a:ea typeface="+mn-ea"/>
                <a:cs typeface="+mn-cs"/>
              </a:rPr>
              <a:t>Вступление</a:t>
            </a:r>
          </a:p>
          <a:p>
            <a:pPr algn="ctr" defTabSz="742950" fontAlgn="auto">
              <a:spcBef>
                <a:spcPts val="0"/>
              </a:spcBef>
              <a:spcAft>
                <a:spcPts val="0"/>
              </a:spcAft>
            </a:pPr>
            <a:r>
              <a:rPr lang="ru-RU" sz="975" dirty="0">
                <a:solidFill>
                  <a:prstClr val="black"/>
                </a:solidFill>
                <a:latin typeface="Corbel" panose="020B0503020204020204" pitchFamily="34" charset="0"/>
                <a:ea typeface="+mn-ea"/>
                <a:cs typeface="+mn-cs"/>
              </a:rPr>
              <a:t> в силу международного договора по рынку газа ч.5 ст. 104 Договора - </a:t>
            </a:r>
          </a:p>
          <a:p>
            <a:pPr defTabSz="742950" fontAlgn="auto">
              <a:spcBef>
                <a:spcPts val="0"/>
              </a:spcBef>
              <a:spcAft>
                <a:spcPts val="0"/>
              </a:spcAft>
            </a:pPr>
            <a:endParaRPr lang="ru-RU" sz="1463" dirty="0">
              <a:solidFill>
                <a:prstClr val="black"/>
              </a:solidFill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27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90624" y="78377"/>
            <a:ext cx="90535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orbel" panose="020B0503020204020204" pitchFamily="34" charset="0"/>
              </a:rPr>
              <a:t>Примечание действующая редакция Договора ЕАЭС</a:t>
            </a:r>
            <a:endParaRPr lang="en-US" sz="2400" dirty="0">
              <a:latin typeface="Corbel" panose="020B0503020204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2888" y="646568"/>
            <a:ext cx="9444037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Corbel" panose="020B0503020204020204" pitchFamily="34" charset="0"/>
              </a:rPr>
              <a:t>     В</a:t>
            </a:r>
            <a:r>
              <a:rPr lang="ru-RU" sz="2000" dirty="0" smtClean="0">
                <a:solidFill>
                  <a:schemeClr val="accent1"/>
                </a:solidFill>
                <a:latin typeface="Corbel" panose="020B0503020204020204" pitchFamily="34" charset="0"/>
              </a:rPr>
              <a:t> </a:t>
            </a:r>
            <a:r>
              <a:rPr lang="ru-RU" sz="2000" dirty="0">
                <a:latin typeface="Corbel" panose="020B0503020204020204" pitchFamily="34" charset="0"/>
              </a:rPr>
              <a:t>соответствии с пунктом 2 статьи 13 Протокола </a:t>
            </a:r>
            <a:r>
              <a:rPr lang="ru-RU" sz="2000" b="1" dirty="0">
                <a:latin typeface="Corbel" panose="020B0503020204020204" pitchFamily="34" charset="0"/>
              </a:rPr>
              <a:t>Решения и распоряжения Высшего совета принимаются </a:t>
            </a:r>
            <a:r>
              <a:rPr lang="ru-RU" sz="2000" b="1" dirty="0" smtClean="0">
                <a:latin typeface="Corbel" panose="020B0503020204020204" pitchFamily="34" charset="0"/>
              </a:rPr>
              <a:t>консенсусом</a:t>
            </a:r>
            <a:r>
              <a:rPr lang="ru-RU" sz="2000" dirty="0" smtClean="0">
                <a:latin typeface="Corbel" panose="020B0503020204020204" pitchFamily="34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ru-RU" sz="2000" dirty="0" smtClean="0">
                <a:latin typeface="Corbel" panose="020B0503020204020204" pitchFamily="34" charset="0"/>
              </a:rPr>
              <a:t>     Согласно </a:t>
            </a:r>
            <a:r>
              <a:rPr lang="ru-RU" sz="2000" dirty="0">
                <a:latin typeface="Corbel" panose="020B0503020204020204" pitchFamily="34" charset="0"/>
              </a:rPr>
              <a:t>пункта 29 Положения о Евразийской экономической комиссии (приложение №1 к Договору ЕАЭС) </a:t>
            </a:r>
            <a:r>
              <a:rPr lang="ru-RU" sz="2000" b="1" dirty="0">
                <a:latin typeface="Corbel" panose="020B0503020204020204" pitchFamily="34" charset="0"/>
              </a:rPr>
              <a:t>Совет Комиссии принимает решения, распоряжения и рекомендации консенсусом.</a:t>
            </a:r>
            <a:endParaRPr lang="en-US" sz="2000" b="1" dirty="0">
              <a:latin typeface="Corbel" panose="020B0503020204020204" pitchFamily="34" charset="0"/>
            </a:endParaRPr>
          </a:p>
          <a:p>
            <a:pPr algn="just"/>
            <a:r>
              <a:rPr lang="ru-RU" sz="2000" dirty="0" smtClean="0">
                <a:latin typeface="Corbel" panose="020B0503020204020204" pitchFamily="34" charset="0"/>
              </a:rPr>
              <a:t>     </a:t>
            </a:r>
            <a:r>
              <a:rPr lang="ru-RU" sz="2000" b="1" dirty="0" smtClean="0">
                <a:latin typeface="Corbel" panose="020B0503020204020204" pitchFamily="34" charset="0"/>
              </a:rPr>
              <a:t>В </a:t>
            </a:r>
            <a:r>
              <a:rPr lang="ru-RU" sz="2000" b="1" dirty="0">
                <a:latin typeface="Corbel" panose="020B0503020204020204" pitchFamily="34" charset="0"/>
              </a:rPr>
              <a:t>случае если не достигнут консенсус</a:t>
            </a:r>
            <a:r>
              <a:rPr lang="ru-RU" sz="2000" dirty="0">
                <a:latin typeface="Corbel" panose="020B0503020204020204" pitchFamily="34" charset="0"/>
              </a:rPr>
              <a:t>, вопрос </a:t>
            </a:r>
            <a:r>
              <a:rPr lang="ru-RU" sz="2000" b="1" dirty="0">
                <a:latin typeface="Corbel" panose="020B0503020204020204" pitchFamily="34" charset="0"/>
              </a:rPr>
              <a:t>передается на рассмотрение в Высший совет или Межправительственный сове</a:t>
            </a:r>
            <a:r>
              <a:rPr lang="ru-RU" sz="2000" dirty="0">
                <a:latin typeface="Corbel" panose="020B0503020204020204" pitchFamily="34" charset="0"/>
              </a:rPr>
              <a:t>т по предложению </a:t>
            </a:r>
            <a:r>
              <a:rPr lang="ru-RU" sz="2000" b="1" dirty="0">
                <a:latin typeface="Corbel" panose="020B0503020204020204" pitchFamily="34" charset="0"/>
              </a:rPr>
              <a:t>любого члена Совета Комиссии</a:t>
            </a:r>
            <a:r>
              <a:rPr lang="ru-RU" sz="2000" dirty="0">
                <a:latin typeface="Corbel" panose="020B0503020204020204" pitchFamily="34" charset="0"/>
              </a:rPr>
              <a:t>.</a:t>
            </a:r>
            <a:endParaRPr lang="en-US" sz="2000" dirty="0">
              <a:latin typeface="Corbel" panose="020B0503020204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ru-RU" sz="2000" dirty="0" smtClean="0">
                <a:latin typeface="Corbel" panose="020B0503020204020204" pitchFamily="34" charset="0"/>
              </a:rPr>
              <a:t>     Согласно </a:t>
            </a:r>
            <a:r>
              <a:rPr lang="ru-RU" sz="2000" dirty="0">
                <a:latin typeface="Corbel" panose="020B0503020204020204" pitchFamily="34" charset="0"/>
              </a:rPr>
              <a:t>подпункту 9) пункта 2 статьи 12 Протокола </a:t>
            </a:r>
            <a:r>
              <a:rPr lang="ru-RU" sz="2000" b="1" dirty="0">
                <a:latin typeface="Corbel" panose="020B0503020204020204" pitchFamily="34" charset="0"/>
              </a:rPr>
              <a:t>Высший совет рассматривает по предложению Межправительственного совета или Комиссии вопросы</a:t>
            </a:r>
            <a:r>
              <a:rPr lang="ru-RU" sz="2000" dirty="0">
                <a:latin typeface="Corbel" panose="020B0503020204020204" pitchFamily="34" charset="0"/>
              </a:rPr>
              <a:t>, по которым при принятии </a:t>
            </a:r>
            <a:r>
              <a:rPr lang="ru-RU" sz="2000" b="1" dirty="0">
                <a:latin typeface="Corbel" panose="020B0503020204020204" pitchFamily="34" charset="0"/>
              </a:rPr>
              <a:t>решения не был достигнут</a:t>
            </a:r>
            <a:r>
              <a:rPr lang="en-US" sz="2000" b="1" dirty="0">
                <a:latin typeface="Corbel" panose="020B0503020204020204" pitchFamily="34" charset="0"/>
              </a:rPr>
              <a:t> </a:t>
            </a:r>
            <a:r>
              <a:rPr lang="ru-RU" sz="2000" b="1" dirty="0" smtClean="0">
                <a:latin typeface="Corbel" panose="020B0503020204020204" pitchFamily="34" charset="0"/>
              </a:rPr>
              <a:t>консенсус</a:t>
            </a:r>
            <a:r>
              <a:rPr lang="ru-RU" sz="2000" dirty="0" smtClean="0">
                <a:latin typeface="Corbel" panose="020B0503020204020204" pitchFamily="34" charset="0"/>
              </a:rPr>
              <a:t>.</a:t>
            </a:r>
          </a:p>
          <a:p>
            <a:pPr algn="just"/>
            <a:endParaRPr lang="ru-RU" sz="2000" b="1" dirty="0" smtClean="0">
              <a:latin typeface="Corbel" panose="020B0503020204020204" pitchFamily="34" charset="0"/>
            </a:endParaRPr>
          </a:p>
          <a:p>
            <a:pPr algn="just"/>
            <a:r>
              <a:rPr lang="ru-RU" sz="2000" b="1" dirty="0" smtClean="0">
                <a:latin typeface="Corbel" panose="020B0503020204020204" pitchFamily="34" charset="0"/>
              </a:rPr>
              <a:t>    </a:t>
            </a:r>
            <a:r>
              <a:rPr lang="ru-RU" sz="2000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Настоящий </a:t>
            </a:r>
            <a:r>
              <a:rPr lang="ru-RU" sz="2000" b="1" dirty="0">
                <a:solidFill>
                  <a:srgbClr val="FF0000"/>
                </a:solidFill>
                <a:latin typeface="Corbel" panose="020B0503020204020204" pitchFamily="34" charset="0"/>
              </a:rPr>
              <a:t>Протокол вступит в силу с даты получения депозитарием последнего письменного уведомления о выполнении государствами-членами внутригосударственных процедур, необходимых для его вступления в силу</a:t>
            </a:r>
            <a:r>
              <a:rPr lang="ru-RU" sz="2000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.</a:t>
            </a:r>
            <a:endParaRPr lang="en-US" sz="2000" b="1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4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M+L2DFWAWY+JEJSVVNJMU3LSOJUY0S3EKIX1Z8E3U=" val="rVz5GoEINodPqwxvD9z3eMieB5SMVDZwKb6zbA2HCnb/Qfo2j2znoFBY5zCPeqrNa1AfOHUMXYaGluYxlU3XBruN6VGVpbaJMu4NMQpmtMCE1fKsSmoDtUz+iOoQEo/pGtViHqV8mtLOwgP10TJwhTAmnNqrnawjQV58NlcUXz8EGfGxi+zA4P3n4tbLvETCxUOiGci3l8iJpvqIEi2787q1Sw6Tzgx/eLdM7BS/ltDDCU3ZJEDFe+Ke54wiTA7iR5wHkS5fSgmmENsHSsnZEaappFLbxAq/eJvsQl5ay+dlaBGn9WoPTPJiUbPhhTuMYrL58bVnSHif9FpI4bMLQJ5hpiIZIQV6zuzAQGPCtzg1cOvTcG8R4+NCIxueVt+xaiss7vEZ/LXuK479yXRHEOJ1hBmVquD3Ahm5uznbJr4Idvu2wUooVetXpp+mbMzAIRif1YbCE/Lp0uxK7PHa4Ig3FDv5rDCMLweQHE/qK4bgc8102DUBMalBI6696wTqXAbYJQ37vEoLFI3ZMnnBu0mmrC5wqpFoTl2403+nBHvpiIeJPHJgooMyv7KaGqMfmiG2NlxV8kKf38jB3aRGOQfJDe39G4CQKl5nQM0o+bHny4N74yJwgISDbWMfCJK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ppLayoutCustom"/>
</p:tagLst>
</file>

<file path=ppt/theme/theme1.xml><?xml version="1.0" encoding="utf-8"?>
<a:theme xmlns:a="http://schemas.openxmlformats.org/drawingml/2006/main" name="Custom Template">
  <a:themeElements>
    <a:clrScheme name="Kazaksthan">
      <a:dk1>
        <a:srgbClr val="000000"/>
      </a:dk1>
      <a:lt1>
        <a:srgbClr val="FFFFFF"/>
      </a:lt1>
      <a:dk2>
        <a:srgbClr val="53565A"/>
      </a:dk2>
      <a:lt2>
        <a:srgbClr val="FFFFFF"/>
      </a:lt2>
      <a:accent1>
        <a:srgbClr val="1394AA"/>
      </a:accent1>
      <a:accent2>
        <a:srgbClr val="E3D12C"/>
      </a:accent2>
      <a:accent3>
        <a:srgbClr val="53C8E6"/>
      </a:accent3>
      <a:accent4>
        <a:srgbClr val="A29333"/>
      </a:accent4>
      <a:accent5>
        <a:srgbClr val="FAA71A"/>
      </a:accent5>
      <a:accent6>
        <a:srgbClr val="067081"/>
      </a:accent6>
      <a:hlink>
        <a:srgbClr val="53C8E6"/>
      </a:hlink>
      <a:folHlink>
        <a:srgbClr val="A29333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folHlink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+mj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ヒラギノ角ゴ Pro W3" pitchFamily="124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baseline="0" dirty="0">
            <a:ea typeface="+mj-ea"/>
          </a:defRPr>
        </a:defPPr>
      </a:lstStyle>
    </a:txDef>
  </a:objectDefaults>
  <a:extraClrSchemeLst>
    <a:extraClrScheme>
      <a:clrScheme name="ICG_Pres (A4) 1">
        <a:dk1>
          <a:srgbClr val="53565A"/>
        </a:dk1>
        <a:lt1>
          <a:srgbClr val="FFFFFF"/>
        </a:lt1>
        <a:dk2>
          <a:srgbClr val="97999B"/>
        </a:dk2>
        <a:lt2>
          <a:srgbClr val="53565A"/>
        </a:lt2>
        <a:accent1>
          <a:srgbClr val="002D72"/>
        </a:accent1>
        <a:accent2>
          <a:srgbClr val="99ABC7"/>
        </a:accent2>
        <a:accent3>
          <a:srgbClr val="FFFFFF"/>
        </a:accent3>
        <a:accent4>
          <a:srgbClr val="46484C"/>
        </a:accent4>
        <a:accent5>
          <a:srgbClr val="AAADBC"/>
        </a:accent5>
        <a:accent6>
          <a:srgbClr val="8A9BB4"/>
        </a:accent6>
        <a:hlink>
          <a:srgbClr val="00BDF2"/>
        </a:hlink>
        <a:folHlink>
          <a:srgbClr val="99E4F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Aqua">
      <a:srgbClr val="00B0B9"/>
    </a:custClr>
    <a:custClr name="Aqua Tint">
      <a:srgbClr val="99DFE3"/>
    </a:custClr>
    <a:custClr name="Goldenrod">
      <a:srgbClr val="C99700"/>
    </a:custClr>
    <a:custClr name="Goldenrod Tint">
      <a:srgbClr val="E9D599"/>
    </a:custClr>
    <a:custClr name="Forest">
      <a:srgbClr val="00843D"/>
    </a:custClr>
    <a:custClr name="Forest Tint">
      <a:srgbClr val="66B797"/>
    </a:custClr>
    <a:custClr name="Plum">
      <a:srgbClr val="890C58"/>
    </a:custClr>
    <a:custClr name="Plum Tint">
      <a:srgbClr val="B37A9F"/>
    </a:custClr>
    <a:custClr name="Olive">
      <a:srgbClr val="949300"/>
    </a:custClr>
    <a:custClr name="Olive Tint">
      <a:srgbClr val="D4D499"/>
    </a:custClr>
    <a:custClr name="Teal">
      <a:srgbClr val="007377"/>
    </a:custClr>
    <a:custClr name="Teal Tint">
      <a:srgbClr val="99C7C9"/>
    </a:custClr>
    <a:custClr name="Tangerine">
      <a:srgbClr val="ED8B00"/>
    </a:custClr>
    <a:custClr name="Tangerine Tint">
      <a:srgbClr val="F8D199"/>
    </a:custClr>
    <a:custClr name="Purple">
      <a:srgbClr val="6B3077"/>
    </a:custClr>
    <a:custClr name="Purple Tint">
      <a:srgbClr val="C4ACC9"/>
    </a:custClr>
    <a:custClr name="Green">
      <a:srgbClr val="84BD00"/>
    </a:custClr>
    <a:custClr name="Green Tint">
      <a:srgbClr val="CEE599"/>
    </a:custClr>
    <a:custClr name="White">
      <a:srgbClr val="FFFFFF"/>
    </a:custClr>
    <a:custClr name="White">
      <a:srgbClr val="FFFFFF"/>
    </a:custClr>
    <a:custClr name="Burnt Orange">
      <a:srgbClr val="CB6015"/>
    </a:custClr>
    <a:custClr name="Citi Cyan Tint (20%)">
      <a:srgbClr val="CCF2FC"/>
    </a:custClr>
    <a:custClr name="Citi Light Gray Tint(20%)">
      <a:srgbClr val="EAEBEB"/>
    </a:custClr>
  </a:custClr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Template">
  <a:themeElements>
    <a:clrScheme name="Kazaksthan">
      <a:dk1>
        <a:srgbClr val="000000"/>
      </a:dk1>
      <a:lt1>
        <a:srgbClr val="FFFFFF"/>
      </a:lt1>
      <a:dk2>
        <a:srgbClr val="53565A"/>
      </a:dk2>
      <a:lt2>
        <a:srgbClr val="FFFFFF"/>
      </a:lt2>
      <a:accent1>
        <a:srgbClr val="1394AA"/>
      </a:accent1>
      <a:accent2>
        <a:srgbClr val="E3D12C"/>
      </a:accent2>
      <a:accent3>
        <a:srgbClr val="53C8E6"/>
      </a:accent3>
      <a:accent4>
        <a:srgbClr val="A29333"/>
      </a:accent4>
      <a:accent5>
        <a:srgbClr val="FAA71A"/>
      </a:accent5>
      <a:accent6>
        <a:srgbClr val="067081"/>
      </a:accent6>
      <a:hlink>
        <a:srgbClr val="53C8E6"/>
      </a:hlink>
      <a:folHlink>
        <a:srgbClr val="A29333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folHlink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+mj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ヒラギノ角ゴ Pro W3" pitchFamily="124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baseline="0" dirty="0">
            <a:ea typeface="+mj-ea"/>
          </a:defRPr>
        </a:defPPr>
      </a:lstStyle>
    </a:txDef>
  </a:objectDefaults>
  <a:extraClrSchemeLst>
    <a:extraClrScheme>
      <a:clrScheme name="ICG_Pres (A4) 1">
        <a:dk1>
          <a:srgbClr val="53565A"/>
        </a:dk1>
        <a:lt1>
          <a:srgbClr val="FFFFFF"/>
        </a:lt1>
        <a:dk2>
          <a:srgbClr val="97999B"/>
        </a:dk2>
        <a:lt2>
          <a:srgbClr val="53565A"/>
        </a:lt2>
        <a:accent1>
          <a:srgbClr val="002D72"/>
        </a:accent1>
        <a:accent2>
          <a:srgbClr val="99ABC7"/>
        </a:accent2>
        <a:accent3>
          <a:srgbClr val="FFFFFF"/>
        </a:accent3>
        <a:accent4>
          <a:srgbClr val="46484C"/>
        </a:accent4>
        <a:accent5>
          <a:srgbClr val="AAADBC"/>
        </a:accent5>
        <a:accent6>
          <a:srgbClr val="8A9BB4"/>
        </a:accent6>
        <a:hlink>
          <a:srgbClr val="00BDF2"/>
        </a:hlink>
        <a:folHlink>
          <a:srgbClr val="99E4F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Aqua">
      <a:srgbClr val="00B0B9"/>
    </a:custClr>
    <a:custClr name="Aqua Tint">
      <a:srgbClr val="99DFE3"/>
    </a:custClr>
    <a:custClr name="Goldenrod">
      <a:srgbClr val="C99700"/>
    </a:custClr>
    <a:custClr name="Goldenrod Tint">
      <a:srgbClr val="E9D599"/>
    </a:custClr>
    <a:custClr name="Forest">
      <a:srgbClr val="00843D"/>
    </a:custClr>
    <a:custClr name="Forest Tint">
      <a:srgbClr val="66B797"/>
    </a:custClr>
    <a:custClr name="Plum">
      <a:srgbClr val="890C58"/>
    </a:custClr>
    <a:custClr name="Plum Tint">
      <a:srgbClr val="B37A9F"/>
    </a:custClr>
    <a:custClr name="Olive">
      <a:srgbClr val="949300"/>
    </a:custClr>
    <a:custClr name="Olive Tint">
      <a:srgbClr val="D4D499"/>
    </a:custClr>
    <a:custClr name="Teal">
      <a:srgbClr val="007377"/>
    </a:custClr>
    <a:custClr name="Teal Tint">
      <a:srgbClr val="99C7C9"/>
    </a:custClr>
    <a:custClr name="Tangerine">
      <a:srgbClr val="ED8B00"/>
    </a:custClr>
    <a:custClr name="Tangerine Tint">
      <a:srgbClr val="F8D199"/>
    </a:custClr>
    <a:custClr name="Purple">
      <a:srgbClr val="6B3077"/>
    </a:custClr>
    <a:custClr name="Purple Tint">
      <a:srgbClr val="C4ACC9"/>
    </a:custClr>
    <a:custClr name="Green">
      <a:srgbClr val="84BD00"/>
    </a:custClr>
    <a:custClr name="Green Tint">
      <a:srgbClr val="CEE599"/>
    </a:custClr>
    <a:custClr name="White">
      <a:srgbClr val="FFFFFF"/>
    </a:custClr>
    <a:custClr name="White">
      <a:srgbClr val="FFFFFF"/>
    </a:custClr>
    <a:custClr name="Burnt Orange">
      <a:srgbClr val="CB6015"/>
    </a:custClr>
    <a:custClr name="Citi Cyan Tint (20%)">
      <a:srgbClr val="CCF2FC"/>
    </a:custClr>
    <a:custClr name="Citi Light Gray Tint(20%)">
      <a:srgbClr val="EAEBEB"/>
    </a:custClr>
  </a:custClrLst>
</a:theme>
</file>

<file path=ppt/theme/theme3.xml><?xml version="1.0" encoding="utf-8"?>
<a:theme xmlns:a="http://schemas.openxmlformats.org/drawingml/2006/main" name="2_Custom Template">
  <a:themeElements>
    <a:clrScheme name="Kazaksthan">
      <a:dk1>
        <a:srgbClr val="000000"/>
      </a:dk1>
      <a:lt1>
        <a:srgbClr val="FFFFFF"/>
      </a:lt1>
      <a:dk2>
        <a:srgbClr val="53565A"/>
      </a:dk2>
      <a:lt2>
        <a:srgbClr val="FFFFFF"/>
      </a:lt2>
      <a:accent1>
        <a:srgbClr val="1394AA"/>
      </a:accent1>
      <a:accent2>
        <a:srgbClr val="E3D12C"/>
      </a:accent2>
      <a:accent3>
        <a:srgbClr val="53C8E6"/>
      </a:accent3>
      <a:accent4>
        <a:srgbClr val="A29333"/>
      </a:accent4>
      <a:accent5>
        <a:srgbClr val="FAA71A"/>
      </a:accent5>
      <a:accent6>
        <a:srgbClr val="067081"/>
      </a:accent6>
      <a:hlink>
        <a:srgbClr val="53C8E6"/>
      </a:hlink>
      <a:folHlink>
        <a:srgbClr val="A29333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folHlink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+mj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ヒラギノ角ゴ Pro W3" pitchFamily="124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baseline="0" dirty="0">
            <a:ea typeface="+mj-ea"/>
          </a:defRPr>
        </a:defPPr>
      </a:lstStyle>
    </a:txDef>
  </a:objectDefaults>
  <a:extraClrSchemeLst>
    <a:extraClrScheme>
      <a:clrScheme name="ICG_Pres (A4) 1">
        <a:dk1>
          <a:srgbClr val="53565A"/>
        </a:dk1>
        <a:lt1>
          <a:srgbClr val="FFFFFF"/>
        </a:lt1>
        <a:dk2>
          <a:srgbClr val="97999B"/>
        </a:dk2>
        <a:lt2>
          <a:srgbClr val="53565A"/>
        </a:lt2>
        <a:accent1>
          <a:srgbClr val="002D72"/>
        </a:accent1>
        <a:accent2>
          <a:srgbClr val="99ABC7"/>
        </a:accent2>
        <a:accent3>
          <a:srgbClr val="FFFFFF"/>
        </a:accent3>
        <a:accent4>
          <a:srgbClr val="46484C"/>
        </a:accent4>
        <a:accent5>
          <a:srgbClr val="AAADBC"/>
        </a:accent5>
        <a:accent6>
          <a:srgbClr val="8A9BB4"/>
        </a:accent6>
        <a:hlink>
          <a:srgbClr val="00BDF2"/>
        </a:hlink>
        <a:folHlink>
          <a:srgbClr val="99E4F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Aqua">
      <a:srgbClr val="00B0B9"/>
    </a:custClr>
    <a:custClr name="Aqua Tint">
      <a:srgbClr val="99DFE3"/>
    </a:custClr>
    <a:custClr name="Goldenrod">
      <a:srgbClr val="C99700"/>
    </a:custClr>
    <a:custClr name="Goldenrod Tint">
      <a:srgbClr val="E9D599"/>
    </a:custClr>
    <a:custClr name="Forest">
      <a:srgbClr val="00843D"/>
    </a:custClr>
    <a:custClr name="Forest Tint">
      <a:srgbClr val="66B797"/>
    </a:custClr>
    <a:custClr name="Plum">
      <a:srgbClr val="890C58"/>
    </a:custClr>
    <a:custClr name="Plum Tint">
      <a:srgbClr val="B37A9F"/>
    </a:custClr>
    <a:custClr name="Olive">
      <a:srgbClr val="949300"/>
    </a:custClr>
    <a:custClr name="Olive Tint">
      <a:srgbClr val="D4D499"/>
    </a:custClr>
    <a:custClr name="Teal">
      <a:srgbClr val="007377"/>
    </a:custClr>
    <a:custClr name="Teal Tint">
      <a:srgbClr val="99C7C9"/>
    </a:custClr>
    <a:custClr name="Tangerine">
      <a:srgbClr val="ED8B00"/>
    </a:custClr>
    <a:custClr name="Tangerine Tint">
      <a:srgbClr val="F8D199"/>
    </a:custClr>
    <a:custClr name="Purple">
      <a:srgbClr val="6B3077"/>
    </a:custClr>
    <a:custClr name="Purple Tint">
      <a:srgbClr val="C4ACC9"/>
    </a:custClr>
    <a:custClr name="Green">
      <a:srgbClr val="84BD00"/>
    </a:custClr>
    <a:custClr name="Green Tint">
      <a:srgbClr val="CEE599"/>
    </a:custClr>
    <a:custClr name="White">
      <a:srgbClr val="FFFFFF"/>
    </a:custClr>
    <a:custClr name="White">
      <a:srgbClr val="FFFFFF"/>
    </a:custClr>
    <a:custClr name="Burnt Orange">
      <a:srgbClr val="CB6015"/>
    </a:custClr>
    <a:custClr name="Citi Cyan Tint (20%)">
      <a:srgbClr val="CCF2FC"/>
    </a:custClr>
    <a:custClr name="Citi Light Gray Tint(20%)">
      <a:srgbClr val="EAEBEB"/>
    </a:custClr>
  </a:custClrLst>
</a:theme>
</file>

<file path=ppt/theme/theme4.xml><?xml version="1.0" encoding="utf-8"?>
<a:theme xmlns:a="http://schemas.openxmlformats.org/drawingml/2006/main" name="3_Custom Template">
  <a:themeElements>
    <a:clrScheme name="Kazaksthan">
      <a:dk1>
        <a:srgbClr val="000000"/>
      </a:dk1>
      <a:lt1>
        <a:srgbClr val="FFFFFF"/>
      </a:lt1>
      <a:dk2>
        <a:srgbClr val="53565A"/>
      </a:dk2>
      <a:lt2>
        <a:srgbClr val="FFFFFF"/>
      </a:lt2>
      <a:accent1>
        <a:srgbClr val="1394AA"/>
      </a:accent1>
      <a:accent2>
        <a:srgbClr val="E3D12C"/>
      </a:accent2>
      <a:accent3>
        <a:srgbClr val="53C8E6"/>
      </a:accent3>
      <a:accent4>
        <a:srgbClr val="A29333"/>
      </a:accent4>
      <a:accent5>
        <a:srgbClr val="FAA71A"/>
      </a:accent5>
      <a:accent6>
        <a:srgbClr val="067081"/>
      </a:accent6>
      <a:hlink>
        <a:srgbClr val="53C8E6"/>
      </a:hlink>
      <a:folHlink>
        <a:srgbClr val="A29333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folHlink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+mj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ヒラギノ角ゴ Pro W3" pitchFamily="124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baseline="0" dirty="0">
            <a:ea typeface="+mj-ea"/>
          </a:defRPr>
        </a:defPPr>
      </a:lstStyle>
    </a:txDef>
  </a:objectDefaults>
  <a:extraClrSchemeLst>
    <a:extraClrScheme>
      <a:clrScheme name="ICG_Pres (A4) 1">
        <a:dk1>
          <a:srgbClr val="53565A"/>
        </a:dk1>
        <a:lt1>
          <a:srgbClr val="FFFFFF"/>
        </a:lt1>
        <a:dk2>
          <a:srgbClr val="97999B"/>
        </a:dk2>
        <a:lt2>
          <a:srgbClr val="53565A"/>
        </a:lt2>
        <a:accent1>
          <a:srgbClr val="002D72"/>
        </a:accent1>
        <a:accent2>
          <a:srgbClr val="99ABC7"/>
        </a:accent2>
        <a:accent3>
          <a:srgbClr val="FFFFFF"/>
        </a:accent3>
        <a:accent4>
          <a:srgbClr val="46484C"/>
        </a:accent4>
        <a:accent5>
          <a:srgbClr val="AAADBC"/>
        </a:accent5>
        <a:accent6>
          <a:srgbClr val="8A9BB4"/>
        </a:accent6>
        <a:hlink>
          <a:srgbClr val="00BDF2"/>
        </a:hlink>
        <a:folHlink>
          <a:srgbClr val="99E4F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Aqua">
      <a:srgbClr val="00B0B9"/>
    </a:custClr>
    <a:custClr name="Aqua Tint">
      <a:srgbClr val="99DFE3"/>
    </a:custClr>
    <a:custClr name="Goldenrod">
      <a:srgbClr val="C99700"/>
    </a:custClr>
    <a:custClr name="Goldenrod Tint">
      <a:srgbClr val="E9D599"/>
    </a:custClr>
    <a:custClr name="Forest">
      <a:srgbClr val="00843D"/>
    </a:custClr>
    <a:custClr name="Forest Tint">
      <a:srgbClr val="66B797"/>
    </a:custClr>
    <a:custClr name="Plum">
      <a:srgbClr val="890C58"/>
    </a:custClr>
    <a:custClr name="Plum Tint">
      <a:srgbClr val="B37A9F"/>
    </a:custClr>
    <a:custClr name="Olive">
      <a:srgbClr val="949300"/>
    </a:custClr>
    <a:custClr name="Olive Tint">
      <a:srgbClr val="D4D499"/>
    </a:custClr>
    <a:custClr name="Teal">
      <a:srgbClr val="007377"/>
    </a:custClr>
    <a:custClr name="Teal Tint">
      <a:srgbClr val="99C7C9"/>
    </a:custClr>
    <a:custClr name="Tangerine">
      <a:srgbClr val="ED8B00"/>
    </a:custClr>
    <a:custClr name="Tangerine Tint">
      <a:srgbClr val="F8D199"/>
    </a:custClr>
    <a:custClr name="Purple">
      <a:srgbClr val="6B3077"/>
    </a:custClr>
    <a:custClr name="Purple Tint">
      <a:srgbClr val="C4ACC9"/>
    </a:custClr>
    <a:custClr name="Green">
      <a:srgbClr val="84BD00"/>
    </a:custClr>
    <a:custClr name="Green Tint">
      <a:srgbClr val="CEE599"/>
    </a:custClr>
    <a:custClr name="White">
      <a:srgbClr val="FFFFFF"/>
    </a:custClr>
    <a:custClr name="White">
      <a:srgbClr val="FFFFFF"/>
    </a:custClr>
    <a:custClr name="Burnt Orange">
      <a:srgbClr val="CB6015"/>
    </a:custClr>
    <a:custClr name="Citi Cyan Tint (20%)">
      <a:srgbClr val="CCF2FC"/>
    </a:custClr>
    <a:custClr name="Citi Light Gray Tint(20%)">
      <a:srgbClr val="EAEBEB"/>
    </a:custClr>
  </a:custClrLst>
</a:theme>
</file>

<file path=ppt/theme/theme5.xml><?xml version="1.0" encoding="utf-8"?>
<a:theme xmlns:a="http://schemas.openxmlformats.org/drawingml/2006/main" name="4_Custom Template">
  <a:themeElements>
    <a:clrScheme name="Kazaksthan">
      <a:dk1>
        <a:srgbClr val="000000"/>
      </a:dk1>
      <a:lt1>
        <a:srgbClr val="FFFFFF"/>
      </a:lt1>
      <a:dk2>
        <a:srgbClr val="53565A"/>
      </a:dk2>
      <a:lt2>
        <a:srgbClr val="FFFFFF"/>
      </a:lt2>
      <a:accent1>
        <a:srgbClr val="1394AA"/>
      </a:accent1>
      <a:accent2>
        <a:srgbClr val="E3D12C"/>
      </a:accent2>
      <a:accent3>
        <a:srgbClr val="53C8E6"/>
      </a:accent3>
      <a:accent4>
        <a:srgbClr val="A29333"/>
      </a:accent4>
      <a:accent5>
        <a:srgbClr val="FAA71A"/>
      </a:accent5>
      <a:accent6>
        <a:srgbClr val="067081"/>
      </a:accent6>
      <a:hlink>
        <a:srgbClr val="53C8E6"/>
      </a:hlink>
      <a:folHlink>
        <a:srgbClr val="A29333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folHlink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+mj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ヒラギノ角ゴ Pro W3" pitchFamily="124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baseline="0" dirty="0">
            <a:ea typeface="+mj-ea"/>
          </a:defRPr>
        </a:defPPr>
      </a:lstStyle>
    </a:txDef>
  </a:objectDefaults>
  <a:extraClrSchemeLst>
    <a:extraClrScheme>
      <a:clrScheme name="ICG_Pres (A4) 1">
        <a:dk1>
          <a:srgbClr val="53565A"/>
        </a:dk1>
        <a:lt1>
          <a:srgbClr val="FFFFFF"/>
        </a:lt1>
        <a:dk2>
          <a:srgbClr val="97999B"/>
        </a:dk2>
        <a:lt2>
          <a:srgbClr val="53565A"/>
        </a:lt2>
        <a:accent1>
          <a:srgbClr val="002D72"/>
        </a:accent1>
        <a:accent2>
          <a:srgbClr val="99ABC7"/>
        </a:accent2>
        <a:accent3>
          <a:srgbClr val="FFFFFF"/>
        </a:accent3>
        <a:accent4>
          <a:srgbClr val="46484C"/>
        </a:accent4>
        <a:accent5>
          <a:srgbClr val="AAADBC"/>
        </a:accent5>
        <a:accent6>
          <a:srgbClr val="8A9BB4"/>
        </a:accent6>
        <a:hlink>
          <a:srgbClr val="00BDF2"/>
        </a:hlink>
        <a:folHlink>
          <a:srgbClr val="99E4F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Aqua">
      <a:srgbClr val="00B0B9"/>
    </a:custClr>
    <a:custClr name="Aqua Tint">
      <a:srgbClr val="99DFE3"/>
    </a:custClr>
    <a:custClr name="Goldenrod">
      <a:srgbClr val="C99700"/>
    </a:custClr>
    <a:custClr name="Goldenrod Tint">
      <a:srgbClr val="E9D599"/>
    </a:custClr>
    <a:custClr name="Forest">
      <a:srgbClr val="00843D"/>
    </a:custClr>
    <a:custClr name="Forest Tint">
      <a:srgbClr val="66B797"/>
    </a:custClr>
    <a:custClr name="Plum">
      <a:srgbClr val="890C58"/>
    </a:custClr>
    <a:custClr name="Plum Tint">
      <a:srgbClr val="B37A9F"/>
    </a:custClr>
    <a:custClr name="Olive">
      <a:srgbClr val="949300"/>
    </a:custClr>
    <a:custClr name="Olive Tint">
      <a:srgbClr val="D4D499"/>
    </a:custClr>
    <a:custClr name="Teal">
      <a:srgbClr val="007377"/>
    </a:custClr>
    <a:custClr name="Teal Tint">
      <a:srgbClr val="99C7C9"/>
    </a:custClr>
    <a:custClr name="Tangerine">
      <a:srgbClr val="ED8B00"/>
    </a:custClr>
    <a:custClr name="Tangerine Tint">
      <a:srgbClr val="F8D199"/>
    </a:custClr>
    <a:custClr name="Purple">
      <a:srgbClr val="6B3077"/>
    </a:custClr>
    <a:custClr name="Purple Tint">
      <a:srgbClr val="C4ACC9"/>
    </a:custClr>
    <a:custClr name="Green">
      <a:srgbClr val="84BD00"/>
    </a:custClr>
    <a:custClr name="Green Tint">
      <a:srgbClr val="CEE599"/>
    </a:custClr>
    <a:custClr name="White">
      <a:srgbClr val="FFFFFF"/>
    </a:custClr>
    <a:custClr name="White">
      <a:srgbClr val="FFFFFF"/>
    </a:custClr>
    <a:custClr name="Burnt Orange">
      <a:srgbClr val="CB6015"/>
    </a:custClr>
    <a:custClr name="Citi Cyan Tint (20%)">
      <a:srgbClr val="CCF2FC"/>
    </a:custClr>
    <a:custClr name="Citi Light Gray Tint(20%)">
      <a:srgbClr val="EAEBEB"/>
    </a:custClr>
  </a:custClrLst>
</a:theme>
</file>

<file path=ppt/theme/theme6.xml><?xml version="1.0" encoding="utf-8"?>
<a:theme xmlns:a="http://schemas.openxmlformats.org/drawingml/2006/main" name="5_Custom Template">
  <a:themeElements>
    <a:clrScheme name="Kazaksthan">
      <a:dk1>
        <a:srgbClr val="000000"/>
      </a:dk1>
      <a:lt1>
        <a:srgbClr val="FFFFFF"/>
      </a:lt1>
      <a:dk2>
        <a:srgbClr val="53565A"/>
      </a:dk2>
      <a:lt2>
        <a:srgbClr val="FFFFFF"/>
      </a:lt2>
      <a:accent1>
        <a:srgbClr val="1394AA"/>
      </a:accent1>
      <a:accent2>
        <a:srgbClr val="E3D12C"/>
      </a:accent2>
      <a:accent3>
        <a:srgbClr val="53C8E6"/>
      </a:accent3>
      <a:accent4>
        <a:srgbClr val="A29333"/>
      </a:accent4>
      <a:accent5>
        <a:srgbClr val="FAA71A"/>
      </a:accent5>
      <a:accent6>
        <a:srgbClr val="067081"/>
      </a:accent6>
      <a:hlink>
        <a:srgbClr val="53C8E6"/>
      </a:hlink>
      <a:folHlink>
        <a:srgbClr val="A29333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folHlink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+mj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ヒラギノ角ゴ Pro W3" pitchFamily="124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baseline="0" dirty="0">
            <a:ea typeface="+mj-ea"/>
          </a:defRPr>
        </a:defPPr>
      </a:lstStyle>
    </a:txDef>
  </a:objectDefaults>
  <a:extraClrSchemeLst>
    <a:extraClrScheme>
      <a:clrScheme name="ICG_Pres (A4) 1">
        <a:dk1>
          <a:srgbClr val="53565A"/>
        </a:dk1>
        <a:lt1>
          <a:srgbClr val="FFFFFF"/>
        </a:lt1>
        <a:dk2>
          <a:srgbClr val="97999B"/>
        </a:dk2>
        <a:lt2>
          <a:srgbClr val="53565A"/>
        </a:lt2>
        <a:accent1>
          <a:srgbClr val="002D72"/>
        </a:accent1>
        <a:accent2>
          <a:srgbClr val="99ABC7"/>
        </a:accent2>
        <a:accent3>
          <a:srgbClr val="FFFFFF"/>
        </a:accent3>
        <a:accent4>
          <a:srgbClr val="46484C"/>
        </a:accent4>
        <a:accent5>
          <a:srgbClr val="AAADBC"/>
        </a:accent5>
        <a:accent6>
          <a:srgbClr val="8A9BB4"/>
        </a:accent6>
        <a:hlink>
          <a:srgbClr val="00BDF2"/>
        </a:hlink>
        <a:folHlink>
          <a:srgbClr val="99E4F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Aqua">
      <a:srgbClr val="00B0B9"/>
    </a:custClr>
    <a:custClr name="Aqua Tint">
      <a:srgbClr val="99DFE3"/>
    </a:custClr>
    <a:custClr name="Goldenrod">
      <a:srgbClr val="C99700"/>
    </a:custClr>
    <a:custClr name="Goldenrod Tint">
      <a:srgbClr val="E9D599"/>
    </a:custClr>
    <a:custClr name="Forest">
      <a:srgbClr val="00843D"/>
    </a:custClr>
    <a:custClr name="Forest Tint">
      <a:srgbClr val="66B797"/>
    </a:custClr>
    <a:custClr name="Plum">
      <a:srgbClr val="890C58"/>
    </a:custClr>
    <a:custClr name="Plum Tint">
      <a:srgbClr val="B37A9F"/>
    </a:custClr>
    <a:custClr name="Olive">
      <a:srgbClr val="949300"/>
    </a:custClr>
    <a:custClr name="Olive Tint">
      <a:srgbClr val="D4D499"/>
    </a:custClr>
    <a:custClr name="Teal">
      <a:srgbClr val="007377"/>
    </a:custClr>
    <a:custClr name="Teal Tint">
      <a:srgbClr val="99C7C9"/>
    </a:custClr>
    <a:custClr name="Tangerine">
      <a:srgbClr val="ED8B00"/>
    </a:custClr>
    <a:custClr name="Tangerine Tint">
      <a:srgbClr val="F8D199"/>
    </a:custClr>
    <a:custClr name="Purple">
      <a:srgbClr val="6B3077"/>
    </a:custClr>
    <a:custClr name="Purple Tint">
      <a:srgbClr val="C4ACC9"/>
    </a:custClr>
    <a:custClr name="Green">
      <a:srgbClr val="84BD00"/>
    </a:custClr>
    <a:custClr name="Green Tint">
      <a:srgbClr val="CEE599"/>
    </a:custClr>
    <a:custClr name="White">
      <a:srgbClr val="FFFFFF"/>
    </a:custClr>
    <a:custClr name="White">
      <a:srgbClr val="FFFFFF"/>
    </a:custClr>
    <a:custClr name="Burnt Orange">
      <a:srgbClr val="CB6015"/>
    </a:custClr>
    <a:custClr name="Citi Cyan Tint (20%)">
      <a:srgbClr val="CCF2FC"/>
    </a:custClr>
    <a:custClr name="Citi Light Gray Tint(20%)">
      <a:srgbClr val="EAEBEB"/>
    </a:custClr>
  </a:custClrLst>
</a:theme>
</file>

<file path=ppt/theme/theme7.xml><?xml version="1.0" encoding="utf-8"?>
<a:theme xmlns:a="http://schemas.openxmlformats.org/drawingml/2006/main" name="6_Custom Template">
  <a:themeElements>
    <a:clrScheme name="Kazaksthan">
      <a:dk1>
        <a:srgbClr val="000000"/>
      </a:dk1>
      <a:lt1>
        <a:srgbClr val="FFFFFF"/>
      </a:lt1>
      <a:dk2>
        <a:srgbClr val="53565A"/>
      </a:dk2>
      <a:lt2>
        <a:srgbClr val="FFFFFF"/>
      </a:lt2>
      <a:accent1>
        <a:srgbClr val="1394AA"/>
      </a:accent1>
      <a:accent2>
        <a:srgbClr val="E3D12C"/>
      </a:accent2>
      <a:accent3>
        <a:srgbClr val="53C8E6"/>
      </a:accent3>
      <a:accent4>
        <a:srgbClr val="A29333"/>
      </a:accent4>
      <a:accent5>
        <a:srgbClr val="FAA71A"/>
      </a:accent5>
      <a:accent6>
        <a:srgbClr val="067081"/>
      </a:accent6>
      <a:hlink>
        <a:srgbClr val="53C8E6"/>
      </a:hlink>
      <a:folHlink>
        <a:srgbClr val="A29333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folHlink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+mj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ヒラギノ角ゴ Pro W3" pitchFamily="124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baseline="0" dirty="0">
            <a:ea typeface="+mj-ea"/>
          </a:defRPr>
        </a:defPPr>
      </a:lstStyle>
    </a:txDef>
  </a:objectDefaults>
  <a:extraClrSchemeLst>
    <a:extraClrScheme>
      <a:clrScheme name="ICG_Pres (A4) 1">
        <a:dk1>
          <a:srgbClr val="53565A"/>
        </a:dk1>
        <a:lt1>
          <a:srgbClr val="FFFFFF"/>
        </a:lt1>
        <a:dk2>
          <a:srgbClr val="97999B"/>
        </a:dk2>
        <a:lt2>
          <a:srgbClr val="53565A"/>
        </a:lt2>
        <a:accent1>
          <a:srgbClr val="002D72"/>
        </a:accent1>
        <a:accent2>
          <a:srgbClr val="99ABC7"/>
        </a:accent2>
        <a:accent3>
          <a:srgbClr val="FFFFFF"/>
        </a:accent3>
        <a:accent4>
          <a:srgbClr val="46484C"/>
        </a:accent4>
        <a:accent5>
          <a:srgbClr val="AAADBC"/>
        </a:accent5>
        <a:accent6>
          <a:srgbClr val="8A9BB4"/>
        </a:accent6>
        <a:hlink>
          <a:srgbClr val="00BDF2"/>
        </a:hlink>
        <a:folHlink>
          <a:srgbClr val="99E4F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Aqua">
      <a:srgbClr val="00B0B9"/>
    </a:custClr>
    <a:custClr name="Aqua Tint">
      <a:srgbClr val="99DFE3"/>
    </a:custClr>
    <a:custClr name="Goldenrod">
      <a:srgbClr val="C99700"/>
    </a:custClr>
    <a:custClr name="Goldenrod Tint">
      <a:srgbClr val="E9D599"/>
    </a:custClr>
    <a:custClr name="Forest">
      <a:srgbClr val="00843D"/>
    </a:custClr>
    <a:custClr name="Forest Tint">
      <a:srgbClr val="66B797"/>
    </a:custClr>
    <a:custClr name="Plum">
      <a:srgbClr val="890C58"/>
    </a:custClr>
    <a:custClr name="Plum Tint">
      <a:srgbClr val="B37A9F"/>
    </a:custClr>
    <a:custClr name="Olive">
      <a:srgbClr val="949300"/>
    </a:custClr>
    <a:custClr name="Olive Tint">
      <a:srgbClr val="D4D499"/>
    </a:custClr>
    <a:custClr name="Teal">
      <a:srgbClr val="007377"/>
    </a:custClr>
    <a:custClr name="Teal Tint">
      <a:srgbClr val="99C7C9"/>
    </a:custClr>
    <a:custClr name="Tangerine">
      <a:srgbClr val="ED8B00"/>
    </a:custClr>
    <a:custClr name="Tangerine Tint">
      <a:srgbClr val="F8D199"/>
    </a:custClr>
    <a:custClr name="Purple">
      <a:srgbClr val="6B3077"/>
    </a:custClr>
    <a:custClr name="Purple Tint">
      <a:srgbClr val="C4ACC9"/>
    </a:custClr>
    <a:custClr name="Green">
      <a:srgbClr val="84BD00"/>
    </a:custClr>
    <a:custClr name="Green Tint">
      <a:srgbClr val="CEE599"/>
    </a:custClr>
    <a:custClr name="White">
      <a:srgbClr val="FFFFFF"/>
    </a:custClr>
    <a:custClr name="White">
      <a:srgbClr val="FFFFFF"/>
    </a:custClr>
    <a:custClr name="Burnt Orange">
      <a:srgbClr val="CB6015"/>
    </a:custClr>
    <a:custClr name="Citi Cyan Tint (20%)">
      <a:srgbClr val="CCF2FC"/>
    </a:custClr>
    <a:custClr name="Citi Light Gray Tint(20%)">
      <a:srgbClr val="EAEBEB"/>
    </a:custClr>
  </a:custClr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19993</TotalTime>
  <Words>717</Words>
  <Application>Microsoft Office PowerPoint</Application>
  <PresentationFormat>Лист A4 (210x297 мм)</PresentationFormat>
  <Paragraphs>87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Custom Template</vt:lpstr>
      <vt:lpstr>1_Custom Template</vt:lpstr>
      <vt:lpstr>2_Custom Template</vt:lpstr>
      <vt:lpstr>3_Custom Template</vt:lpstr>
      <vt:lpstr>4_Custom Template</vt:lpstr>
      <vt:lpstr>5_Custom Template</vt:lpstr>
      <vt:lpstr>6_Custom Template</vt:lpstr>
      <vt:lpstr>Тема Office</vt:lpstr>
      <vt:lpstr>Презентация PowerPoint</vt:lpstr>
      <vt:lpstr>Презентация PowerPoint</vt:lpstr>
      <vt:lpstr>Презентация PowerPoint</vt:lpstr>
      <vt:lpstr>Преимущества и риски энергосистемы Казахстана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Citi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ICG_Pres(A4)</dc:title>
  <dc:creator>Dave, Akhil [CCC-OT_OP NE]</dc:creator>
  <cp:lastModifiedBy>Бауыржан Беркешев</cp:lastModifiedBy>
  <cp:revision>2126</cp:revision>
  <cp:lastPrinted>2021-02-15T07:45:19Z</cp:lastPrinted>
  <dcterms:created xsi:type="dcterms:W3CDTF">2007-05-25T22:38:05Z</dcterms:created>
  <dcterms:modified xsi:type="dcterms:W3CDTF">2021-02-16T05:25:51Z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OCOpt">
    <vt:lpwstr>1</vt:lpwstr>
  </property>
  <property fmtid="{D5CDD505-2E9C-101B-9397-08002B2CF9AE}" pid="3" name="PNSOpt">
    <vt:lpwstr>1s</vt:lpwstr>
  </property>
  <property fmtid="{D5CDD505-2E9C-101B-9397-08002B2CF9AE}" pid="4" name="Pitchbook Compatible">
    <vt:lpwstr>Yes</vt:lpwstr>
  </property>
</Properties>
</file>