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66" r:id="rId3"/>
    <p:sldId id="525" r:id="rId4"/>
    <p:sldId id="580" r:id="rId5"/>
    <p:sldId id="581" r:id="rId6"/>
    <p:sldId id="577" r:id="rId7"/>
    <p:sldId id="585" r:id="rId8"/>
    <p:sldId id="584" r:id="rId9"/>
    <p:sldId id="587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462"/>
    <a:srgbClr val="FFB312"/>
    <a:srgbClr val="3B7091"/>
    <a:srgbClr val="2495A8"/>
    <a:srgbClr val="170030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62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B709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4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иностранной рабочей силы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C7-4CEC-9E3F-7118D4333D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B31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4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иностранной рабочей силы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C7-4CEC-9E3F-7118D4333DD1}"/>
            </c:ext>
          </c:extLst>
        </c:ser>
        <c:dLbls>
          <c:showVal val="1"/>
        </c:dLbls>
        <c:gapWidth val="219"/>
        <c:overlap val="-27"/>
        <c:axId val="91146496"/>
        <c:axId val="91824128"/>
      </c:barChart>
      <c:catAx>
        <c:axId val="911464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1824128"/>
        <c:crosses val="autoZero"/>
        <c:auto val="1"/>
        <c:lblAlgn val="ctr"/>
        <c:lblOffset val="100"/>
      </c:catAx>
      <c:valAx>
        <c:axId val="91824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91146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328073769025421"/>
          <c:y val="0.77586094068082889"/>
          <c:w val="0.63624488614968333"/>
          <c:h val="0.195465503122573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46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223724297010575"/>
          <c:y val="0.11766836879575623"/>
          <c:w val="0.65279207733081301"/>
          <c:h val="0.66649931024285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"Строительство"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B31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0-4DEF-80D6-C32D72CD7FB4}"/>
              </c:ext>
            </c:extLst>
          </c:dPt>
          <c:dPt>
            <c:idx val="1"/>
            <c:spPr>
              <a:solidFill>
                <a:srgbClr val="3B709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A0-4DEF-80D6-C32D72CD7FB4}"/>
              </c:ext>
            </c:extLst>
          </c:dPt>
          <c:dLbls>
            <c:dLbl>
              <c:idx val="0"/>
              <c:layout/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0-4DEF-80D6-C32D72CD7FB4}"/>
                </c:ext>
              </c:extLst>
            </c:dLbl>
            <c:dLbl>
              <c:idx val="1"/>
              <c:layout/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A0-4DEF-80D6-C32D72CD7F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Работают по специальности</c:v>
                </c:pt>
                <c:pt idx="1">
                  <c:v>Работают не по специальности либо не работают вовсе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947</c:v>
                </c:pt>
                <c:pt idx="1">
                  <c:v>5956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A0-4DEF-80D6-C32D72CD7FB4}"/>
            </c:ext>
          </c:extLst>
        </c:ser>
        <c:dLbls/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9.1868337294571764E-2"/>
          <c:y val="0.81568945797986459"/>
          <c:w val="0.81132785572421562"/>
          <c:h val="0.18129513757723431"/>
        </c:manualLayout>
      </c:layout>
      <c:txPr>
        <a:bodyPr/>
        <a:lstStyle/>
        <a:p>
          <a:pPr>
            <a:defRPr sz="1400">
              <a:solidFill>
                <a:srgbClr val="003462"/>
              </a:solidFill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A5EB-ECD4-4B29-9C76-251B805226F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70D9-3CC0-43F8-8E07-8EAC09B98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98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0019B-648C-422C-9A09-38EB6005BFD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9BFB-7562-41C6-8342-54AB716F9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19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5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25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0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04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15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3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54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38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9BFB-7562-41C6-8342-54AB716F99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82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11304542" y="481237"/>
            <a:ext cx="438150" cy="311150"/>
          </a:xfrm>
        </p:spPr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6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A44AC2F-5876-45A7-A6E6-F8D5E83861DD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0"/>
            <a:ext cx="4907204" cy="6858000"/>
          </a:xfrm>
          <a:custGeom>
            <a:avLst/>
            <a:gdLst>
              <a:gd name="connsiteX0" fmla="*/ 0 w 4907204"/>
              <a:gd name="connsiteY0" fmla="*/ 0 h 6858000"/>
              <a:gd name="connsiteX1" fmla="*/ 4907204 w 4907204"/>
              <a:gd name="connsiteY1" fmla="*/ 0 h 6858000"/>
              <a:gd name="connsiteX2" fmla="*/ 4907204 w 4907204"/>
              <a:gd name="connsiteY2" fmla="*/ 6858000 h 6858000"/>
              <a:gd name="connsiteX3" fmla="*/ 0 w 49072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204" h="6858000">
                <a:moveTo>
                  <a:pt x="0" y="0"/>
                </a:moveTo>
                <a:lnTo>
                  <a:pt x="4907204" y="0"/>
                </a:lnTo>
                <a:lnTo>
                  <a:pt x="49072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956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A521B38-DF28-4F0A-BEDF-9FA58C1C1470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5962650" y="0"/>
            <a:ext cx="6229350" cy="3810000"/>
          </a:xfrm>
          <a:custGeom>
            <a:avLst/>
            <a:gdLst>
              <a:gd name="connsiteX0" fmla="*/ 0 w 6229350"/>
              <a:gd name="connsiteY0" fmla="*/ 0 h 3810000"/>
              <a:gd name="connsiteX1" fmla="*/ 6229350 w 6229350"/>
              <a:gd name="connsiteY1" fmla="*/ 0 h 3810000"/>
              <a:gd name="connsiteX2" fmla="*/ 6229350 w 6229350"/>
              <a:gd name="connsiteY2" fmla="*/ 3810000 h 3810000"/>
              <a:gd name="connsiteX3" fmla="*/ 0 w 622935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9350" h="3810000">
                <a:moveTo>
                  <a:pt x="0" y="0"/>
                </a:moveTo>
                <a:lnTo>
                  <a:pt x="6229350" y="0"/>
                </a:lnTo>
                <a:lnTo>
                  <a:pt x="6229350" y="3810000"/>
                </a:lnTo>
                <a:lnTo>
                  <a:pt x="0" y="381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3248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BE418EB-43CB-408E-9499-D2D94D657841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4808660"/>
            <a:ext cx="12192000" cy="2049341"/>
          </a:xfrm>
          <a:custGeom>
            <a:avLst/>
            <a:gdLst>
              <a:gd name="connsiteX0" fmla="*/ 0 w 12192000"/>
              <a:gd name="connsiteY0" fmla="*/ 0 h 2049341"/>
              <a:gd name="connsiteX1" fmla="*/ 12192000 w 12192000"/>
              <a:gd name="connsiteY1" fmla="*/ 0 h 2049341"/>
              <a:gd name="connsiteX2" fmla="*/ 12192000 w 12192000"/>
              <a:gd name="connsiteY2" fmla="*/ 2049341 h 2049341"/>
              <a:gd name="connsiteX3" fmla="*/ 0 w 12192000"/>
              <a:gd name="connsiteY3" fmla="*/ 2049341 h 204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49341">
                <a:moveTo>
                  <a:pt x="0" y="0"/>
                </a:moveTo>
                <a:lnTo>
                  <a:pt x="12192000" y="0"/>
                </a:lnTo>
                <a:lnTo>
                  <a:pt x="12192000" y="2049341"/>
                </a:lnTo>
                <a:lnTo>
                  <a:pt x="0" y="20493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4AFE573-B2A7-41F2-ACC4-20659BE3BBD7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2" y="1980151"/>
            <a:ext cx="4412343" cy="4877849"/>
          </a:xfrm>
          <a:custGeom>
            <a:avLst/>
            <a:gdLst>
              <a:gd name="connsiteX0" fmla="*/ 0 w 4412343"/>
              <a:gd name="connsiteY0" fmla="*/ 0 h 4877849"/>
              <a:gd name="connsiteX1" fmla="*/ 4412343 w 4412343"/>
              <a:gd name="connsiteY1" fmla="*/ 0 h 4877849"/>
              <a:gd name="connsiteX2" fmla="*/ 4412343 w 4412343"/>
              <a:gd name="connsiteY2" fmla="*/ 4877849 h 4877849"/>
              <a:gd name="connsiteX3" fmla="*/ 0 w 4412343"/>
              <a:gd name="connsiteY3" fmla="*/ 4877849 h 487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343" h="4877849">
                <a:moveTo>
                  <a:pt x="0" y="0"/>
                </a:moveTo>
                <a:lnTo>
                  <a:pt x="4412343" y="0"/>
                </a:lnTo>
                <a:lnTo>
                  <a:pt x="4412343" y="4877849"/>
                </a:lnTo>
                <a:lnTo>
                  <a:pt x="0" y="487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2AC8E80-9AB4-4662-A1E7-F92001CA7DF6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542972" y="4165442"/>
            <a:ext cx="3526972" cy="2487211"/>
          </a:xfrm>
          <a:custGeom>
            <a:avLst/>
            <a:gdLst>
              <a:gd name="connsiteX0" fmla="*/ 0 w 3526972"/>
              <a:gd name="connsiteY0" fmla="*/ 0 h 2487211"/>
              <a:gd name="connsiteX1" fmla="*/ 3526972 w 3526972"/>
              <a:gd name="connsiteY1" fmla="*/ 0 h 2487211"/>
              <a:gd name="connsiteX2" fmla="*/ 3526972 w 3526972"/>
              <a:gd name="connsiteY2" fmla="*/ 2487211 h 2487211"/>
              <a:gd name="connsiteX3" fmla="*/ 0 w 3526972"/>
              <a:gd name="connsiteY3" fmla="*/ 2487211 h 248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2" h="2487211">
                <a:moveTo>
                  <a:pt x="0" y="0"/>
                </a:moveTo>
                <a:lnTo>
                  <a:pt x="3526972" y="0"/>
                </a:lnTo>
                <a:lnTo>
                  <a:pt x="3526972" y="2487211"/>
                </a:lnTo>
                <a:lnTo>
                  <a:pt x="0" y="24872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496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1064C66-A2AC-4123-96CC-036F1CD8F1FA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0" y="2399138"/>
            <a:ext cx="4114798" cy="2478298"/>
          </a:xfrm>
          <a:custGeom>
            <a:avLst/>
            <a:gdLst>
              <a:gd name="connsiteX0" fmla="*/ 0 w 4114798"/>
              <a:gd name="connsiteY0" fmla="*/ 0 h 2478298"/>
              <a:gd name="connsiteX1" fmla="*/ 4114798 w 4114798"/>
              <a:gd name="connsiteY1" fmla="*/ 0 h 2478298"/>
              <a:gd name="connsiteX2" fmla="*/ 4114798 w 4114798"/>
              <a:gd name="connsiteY2" fmla="*/ 2478298 h 2478298"/>
              <a:gd name="connsiteX3" fmla="*/ 0 w 4114798"/>
              <a:gd name="connsiteY3" fmla="*/ 2478298 h 247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8" h="2478298">
                <a:moveTo>
                  <a:pt x="0" y="0"/>
                </a:moveTo>
                <a:lnTo>
                  <a:pt x="4114798" y="0"/>
                </a:lnTo>
                <a:lnTo>
                  <a:pt x="4114798" y="2478298"/>
                </a:lnTo>
                <a:lnTo>
                  <a:pt x="0" y="24782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196155A-E3BF-446C-B75C-7063B66900E5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286251" y="2399138"/>
            <a:ext cx="3581400" cy="4458862"/>
          </a:xfrm>
          <a:custGeom>
            <a:avLst/>
            <a:gdLst>
              <a:gd name="connsiteX0" fmla="*/ 0 w 3581400"/>
              <a:gd name="connsiteY0" fmla="*/ 0 h 4458862"/>
              <a:gd name="connsiteX1" fmla="*/ 3581400 w 3581400"/>
              <a:gd name="connsiteY1" fmla="*/ 0 h 4458862"/>
              <a:gd name="connsiteX2" fmla="*/ 3581400 w 3581400"/>
              <a:gd name="connsiteY2" fmla="*/ 4458862 h 4458862"/>
              <a:gd name="connsiteX3" fmla="*/ 0 w 3581400"/>
              <a:gd name="connsiteY3" fmla="*/ 4458862 h 44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4458862">
                <a:moveTo>
                  <a:pt x="0" y="0"/>
                </a:moveTo>
                <a:lnTo>
                  <a:pt x="3581400" y="0"/>
                </a:lnTo>
                <a:lnTo>
                  <a:pt x="3581400" y="4458862"/>
                </a:lnTo>
                <a:lnTo>
                  <a:pt x="0" y="4458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BE3B495-8A70-418F-B10A-79B849361726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2029377" y="5048886"/>
            <a:ext cx="2085423" cy="1809114"/>
          </a:xfrm>
          <a:custGeom>
            <a:avLst/>
            <a:gdLst>
              <a:gd name="connsiteX0" fmla="*/ 0 w 2085423"/>
              <a:gd name="connsiteY0" fmla="*/ 0 h 1809114"/>
              <a:gd name="connsiteX1" fmla="*/ 2085423 w 2085423"/>
              <a:gd name="connsiteY1" fmla="*/ 0 h 1809114"/>
              <a:gd name="connsiteX2" fmla="*/ 2085423 w 2085423"/>
              <a:gd name="connsiteY2" fmla="*/ 1809114 h 1809114"/>
              <a:gd name="connsiteX3" fmla="*/ 0 w 2085423"/>
              <a:gd name="connsiteY3" fmla="*/ 1809114 h 180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423" h="1809114">
                <a:moveTo>
                  <a:pt x="0" y="0"/>
                </a:moveTo>
                <a:lnTo>
                  <a:pt x="2085423" y="0"/>
                </a:lnTo>
                <a:lnTo>
                  <a:pt x="2085423" y="1809114"/>
                </a:lnTo>
                <a:lnTo>
                  <a:pt x="0" y="1809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3071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EEBA6BD-A8DA-4DDF-8480-9ED52D940775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4564382" y="4098573"/>
            <a:ext cx="1471059" cy="1471059"/>
          </a:xfrm>
          <a:custGeom>
            <a:avLst/>
            <a:gdLst>
              <a:gd name="connsiteX0" fmla="*/ 245181 w 1471059"/>
              <a:gd name="connsiteY0" fmla="*/ 0 h 1471059"/>
              <a:gd name="connsiteX1" fmla="*/ 1471059 w 1471059"/>
              <a:gd name="connsiteY1" fmla="*/ 0 h 1471059"/>
              <a:gd name="connsiteX2" fmla="*/ 1471059 w 1471059"/>
              <a:gd name="connsiteY2" fmla="*/ 1225878 h 1471059"/>
              <a:gd name="connsiteX3" fmla="*/ 1225878 w 1471059"/>
              <a:gd name="connsiteY3" fmla="*/ 1471059 h 1471059"/>
              <a:gd name="connsiteX4" fmla="*/ 0 w 1471059"/>
              <a:gd name="connsiteY4" fmla="*/ 1471059 h 1471059"/>
              <a:gd name="connsiteX5" fmla="*/ 0 w 1471059"/>
              <a:gd name="connsiteY5" fmla="*/ 245181 h 1471059"/>
              <a:gd name="connsiteX6" fmla="*/ 245181 w 1471059"/>
              <a:gd name="connsiteY6" fmla="*/ 0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059" h="1471059">
                <a:moveTo>
                  <a:pt x="245181" y="0"/>
                </a:moveTo>
                <a:lnTo>
                  <a:pt x="1471059" y="0"/>
                </a:lnTo>
                <a:lnTo>
                  <a:pt x="1471059" y="1225878"/>
                </a:lnTo>
                <a:cubicBezTo>
                  <a:pt x="1471059" y="1361288"/>
                  <a:pt x="1361288" y="1471059"/>
                  <a:pt x="1225878" y="1471059"/>
                </a:cubicBezTo>
                <a:lnTo>
                  <a:pt x="0" y="1471059"/>
                </a:lnTo>
                <a:lnTo>
                  <a:pt x="0" y="245181"/>
                </a:lnTo>
                <a:cubicBezTo>
                  <a:pt x="0" y="109771"/>
                  <a:pt x="109771" y="0"/>
                  <a:pt x="2451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BBB010F-7E2B-41F9-BEAB-18288B17C831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137057" y="2552666"/>
            <a:ext cx="1471059" cy="1471059"/>
          </a:xfrm>
          <a:custGeom>
            <a:avLst/>
            <a:gdLst>
              <a:gd name="connsiteX0" fmla="*/ 245181 w 1471059"/>
              <a:gd name="connsiteY0" fmla="*/ 0 h 1471059"/>
              <a:gd name="connsiteX1" fmla="*/ 1471059 w 1471059"/>
              <a:gd name="connsiteY1" fmla="*/ 0 h 1471059"/>
              <a:gd name="connsiteX2" fmla="*/ 1471059 w 1471059"/>
              <a:gd name="connsiteY2" fmla="*/ 1225878 h 1471059"/>
              <a:gd name="connsiteX3" fmla="*/ 1225878 w 1471059"/>
              <a:gd name="connsiteY3" fmla="*/ 1471059 h 1471059"/>
              <a:gd name="connsiteX4" fmla="*/ 0 w 1471059"/>
              <a:gd name="connsiteY4" fmla="*/ 1471059 h 1471059"/>
              <a:gd name="connsiteX5" fmla="*/ 0 w 1471059"/>
              <a:gd name="connsiteY5" fmla="*/ 245181 h 1471059"/>
              <a:gd name="connsiteX6" fmla="*/ 245181 w 1471059"/>
              <a:gd name="connsiteY6" fmla="*/ 0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059" h="1471059">
                <a:moveTo>
                  <a:pt x="245181" y="0"/>
                </a:moveTo>
                <a:lnTo>
                  <a:pt x="1471059" y="0"/>
                </a:lnTo>
                <a:lnTo>
                  <a:pt x="1471059" y="1225878"/>
                </a:lnTo>
                <a:cubicBezTo>
                  <a:pt x="1471059" y="1361288"/>
                  <a:pt x="1361288" y="1471059"/>
                  <a:pt x="1225878" y="1471059"/>
                </a:cubicBezTo>
                <a:lnTo>
                  <a:pt x="0" y="1471059"/>
                </a:lnTo>
                <a:lnTo>
                  <a:pt x="0" y="245181"/>
                </a:lnTo>
                <a:cubicBezTo>
                  <a:pt x="0" y="109771"/>
                  <a:pt x="109771" y="0"/>
                  <a:pt x="2451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B3ADBCB-C72D-445B-8A32-E6C22F4EE8B8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4564383" y="2552666"/>
            <a:ext cx="1471059" cy="1471059"/>
          </a:xfrm>
          <a:custGeom>
            <a:avLst/>
            <a:gdLst>
              <a:gd name="connsiteX0" fmla="*/ 0 w 1471059"/>
              <a:gd name="connsiteY0" fmla="*/ 0 h 1471059"/>
              <a:gd name="connsiteX1" fmla="*/ 1225878 w 1471059"/>
              <a:gd name="connsiteY1" fmla="*/ 0 h 1471059"/>
              <a:gd name="connsiteX2" fmla="*/ 1471059 w 1471059"/>
              <a:gd name="connsiteY2" fmla="*/ 245181 h 1471059"/>
              <a:gd name="connsiteX3" fmla="*/ 1471059 w 1471059"/>
              <a:gd name="connsiteY3" fmla="*/ 1471059 h 1471059"/>
              <a:gd name="connsiteX4" fmla="*/ 245181 w 1471059"/>
              <a:gd name="connsiteY4" fmla="*/ 1471059 h 1471059"/>
              <a:gd name="connsiteX5" fmla="*/ 0 w 1471059"/>
              <a:gd name="connsiteY5" fmla="*/ 1225878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059" h="1471059">
                <a:moveTo>
                  <a:pt x="0" y="0"/>
                </a:moveTo>
                <a:lnTo>
                  <a:pt x="1225878" y="0"/>
                </a:lnTo>
                <a:cubicBezTo>
                  <a:pt x="1361288" y="0"/>
                  <a:pt x="1471059" y="109771"/>
                  <a:pt x="1471059" y="245181"/>
                </a:cubicBezTo>
                <a:lnTo>
                  <a:pt x="1471059" y="1471059"/>
                </a:lnTo>
                <a:lnTo>
                  <a:pt x="245181" y="1471059"/>
                </a:lnTo>
                <a:cubicBezTo>
                  <a:pt x="109771" y="1471059"/>
                  <a:pt x="0" y="1361288"/>
                  <a:pt x="0" y="12258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2D01850-2CC1-4446-90CC-C06ADE450C3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6137056" y="4098573"/>
            <a:ext cx="1471059" cy="1471059"/>
          </a:xfrm>
          <a:custGeom>
            <a:avLst/>
            <a:gdLst>
              <a:gd name="connsiteX0" fmla="*/ 0 w 1471059"/>
              <a:gd name="connsiteY0" fmla="*/ 0 h 1471059"/>
              <a:gd name="connsiteX1" fmla="*/ 1225878 w 1471059"/>
              <a:gd name="connsiteY1" fmla="*/ 0 h 1471059"/>
              <a:gd name="connsiteX2" fmla="*/ 1471059 w 1471059"/>
              <a:gd name="connsiteY2" fmla="*/ 245181 h 1471059"/>
              <a:gd name="connsiteX3" fmla="*/ 1471059 w 1471059"/>
              <a:gd name="connsiteY3" fmla="*/ 1471059 h 1471059"/>
              <a:gd name="connsiteX4" fmla="*/ 245181 w 1471059"/>
              <a:gd name="connsiteY4" fmla="*/ 1471059 h 1471059"/>
              <a:gd name="connsiteX5" fmla="*/ 0 w 1471059"/>
              <a:gd name="connsiteY5" fmla="*/ 1225878 h 14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059" h="1471059">
                <a:moveTo>
                  <a:pt x="0" y="0"/>
                </a:moveTo>
                <a:lnTo>
                  <a:pt x="1225878" y="0"/>
                </a:lnTo>
                <a:cubicBezTo>
                  <a:pt x="1361288" y="0"/>
                  <a:pt x="1471059" y="109771"/>
                  <a:pt x="1471059" y="245181"/>
                </a:cubicBezTo>
                <a:lnTo>
                  <a:pt x="1471059" y="1471059"/>
                </a:lnTo>
                <a:lnTo>
                  <a:pt x="245181" y="1471059"/>
                </a:lnTo>
                <a:cubicBezTo>
                  <a:pt x="109771" y="1471059"/>
                  <a:pt x="0" y="1361288"/>
                  <a:pt x="0" y="12258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5550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E406AF5-4F36-4267-9449-0805435EBCCC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590447" y="191955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1E4C369-C7FA-4325-87FE-A5924616DD40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6689556" y="191955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BCB684F-CF6E-4B91-9837-566465E6FADB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3414698" y="2927261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2BBD5D7-A914-4945-912B-5845BB670BCA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8513808" y="2927260"/>
            <a:ext cx="2087749" cy="1787833"/>
          </a:xfrm>
          <a:custGeom>
            <a:avLst/>
            <a:gdLst>
              <a:gd name="connsiteX0" fmla="*/ 0 w 2087749"/>
              <a:gd name="connsiteY0" fmla="*/ 0 h 1787833"/>
              <a:gd name="connsiteX1" fmla="*/ 2087749 w 2087749"/>
              <a:gd name="connsiteY1" fmla="*/ 0 h 1787833"/>
              <a:gd name="connsiteX2" fmla="*/ 2087749 w 2087749"/>
              <a:gd name="connsiteY2" fmla="*/ 1787833 h 1787833"/>
              <a:gd name="connsiteX3" fmla="*/ 0 w 2087749"/>
              <a:gd name="connsiteY3" fmla="*/ 1787833 h 17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7749" h="1787833">
                <a:moveTo>
                  <a:pt x="0" y="0"/>
                </a:moveTo>
                <a:lnTo>
                  <a:pt x="2087749" y="0"/>
                </a:lnTo>
                <a:lnTo>
                  <a:pt x="2087749" y="1787833"/>
                </a:lnTo>
                <a:lnTo>
                  <a:pt x="0" y="17878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8500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4768E1E-7654-4518-99DA-34BB7E263929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5947796" y="1910633"/>
            <a:ext cx="2206171" cy="2206171"/>
          </a:xfrm>
          <a:custGeom>
            <a:avLst/>
            <a:gdLst>
              <a:gd name="connsiteX0" fmla="*/ 367703 w 2206171"/>
              <a:gd name="connsiteY0" fmla="*/ 0 h 2206171"/>
              <a:gd name="connsiteX1" fmla="*/ 2206171 w 2206171"/>
              <a:gd name="connsiteY1" fmla="*/ 0 h 2206171"/>
              <a:gd name="connsiteX2" fmla="*/ 2206171 w 2206171"/>
              <a:gd name="connsiteY2" fmla="*/ 1838468 h 2206171"/>
              <a:gd name="connsiteX3" fmla="*/ 1838468 w 2206171"/>
              <a:gd name="connsiteY3" fmla="*/ 2206171 h 2206171"/>
              <a:gd name="connsiteX4" fmla="*/ 0 w 2206171"/>
              <a:gd name="connsiteY4" fmla="*/ 2206171 h 2206171"/>
              <a:gd name="connsiteX5" fmla="*/ 0 w 2206171"/>
              <a:gd name="connsiteY5" fmla="*/ 367703 h 2206171"/>
              <a:gd name="connsiteX6" fmla="*/ 367703 w 2206171"/>
              <a:gd name="connsiteY6" fmla="*/ 0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171" h="2206171">
                <a:moveTo>
                  <a:pt x="367703" y="0"/>
                </a:moveTo>
                <a:lnTo>
                  <a:pt x="2206171" y="0"/>
                </a:lnTo>
                <a:lnTo>
                  <a:pt x="2206171" y="1838468"/>
                </a:lnTo>
                <a:cubicBezTo>
                  <a:pt x="2206171" y="2041545"/>
                  <a:pt x="2041545" y="2206171"/>
                  <a:pt x="1838468" y="2206171"/>
                </a:cubicBezTo>
                <a:lnTo>
                  <a:pt x="0" y="2206171"/>
                </a:lnTo>
                <a:lnTo>
                  <a:pt x="0" y="367703"/>
                </a:lnTo>
                <a:cubicBezTo>
                  <a:pt x="0" y="164626"/>
                  <a:pt x="164626" y="0"/>
                  <a:pt x="36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0DECEBB-45C2-4C55-9AB3-0633C3696256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3741625" y="3789662"/>
            <a:ext cx="2206171" cy="2206171"/>
          </a:xfrm>
          <a:custGeom>
            <a:avLst/>
            <a:gdLst>
              <a:gd name="connsiteX0" fmla="*/ 367703 w 2206171"/>
              <a:gd name="connsiteY0" fmla="*/ 0 h 2206171"/>
              <a:gd name="connsiteX1" fmla="*/ 2206171 w 2206171"/>
              <a:gd name="connsiteY1" fmla="*/ 0 h 2206171"/>
              <a:gd name="connsiteX2" fmla="*/ 2206171 w 2206171"/>
              <a:gd name="connsiteY2" fmla="*/ 1838468 h 2206171"/>
              <a:gd name="connsiteX3" fmla="*/ 1838468 w 2206171"/>
              <a:gd name="connsiteY3" fmla="*/ 2206171 h 2206171"/>
              <a:gd name="connsiteX4" fmla="*/ 0 w 2206171"/>
              <a:gd name="connsiteY4" fmla="*/ 2206171 h 2206171"/>
              <a:gd name="connsiteX5" fmla="*/ 0 w 2206171"/>
              <a:gd name="connsiteY5" fmla="*/ 367703 h 2206171"/>
              <a:gd name="connsiteX6" fmla="*/ 367703 w 2206171"/>
              <a:gd name="connsiteY6" fmla="*/ 0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171" h="2206171">
                <a:moveTo>
                  <a:pt x="367703" y="0"/>
                </a:moveTo>
                <a:lnTo>
                  <a:pt x="2206171" y="0"/>
                </a:lnTo>
                <a:lnTo>
                  <a:pt x="2206171" y="1838468"/>
                </a:lnTo>
                <a:cubicBezTo>
                  <a:pt x="2206171" y="2041545"/>
                  <a:pt x="2041545" y="2206171"/>
                  <a:pt x="1838468" y="2206171"/>
                </a:cubicBezTo>
                <a:lnTo>
                  <a:pt x="0" y="2206171"/>
                </a:lnTo>
                <a:lnTo>
                  <a:pt x="0" y="367703"/>
                </a:lnTo>
                <a:cubicBezTo>
                  <a:pt x="0" y="164626"/>
                  <a:pt x="164626" y="0"/>
                  <a:pt x="36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0915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86B4636-624F-44E0-B1ED-8AF14951AADB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" y="3384871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A5FE999-5B93-4F6B-AB36-1C9F4867C1C8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8168161" y="3384870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CF6200D-BBDA-45E1-9F02-713435534426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4084081" y="3384870"/>
            <a:ext cx="4023840" cy="2265497"/>
          </a:xfrm>
          <a:custGeom>
            <a:avLst/>
            <a:gdLst>
              <a:gd name="connsiteX0" fmla="*/ 0 w 4023840"/>
              <a:gd name="connsiteY0" fmla="*/ 0 h 2265497"/>
              <a:gd name="connsiteX1" fmla="*/ 4023840 w 4023840"/>
              <a:gd name="connsiteY1" fmla="*/ 0 h 2265497"/>
              <a:gd name="connsiteX2" fmla="*/ 4023840 w 4023840"/>
              <a:gd name="connsiteY2" fmla="*/ 2265497 h 2265497"/>
              <a:gd name="connsiteX3" fmla="*/ 0 w 4023840"/>
              <a:gd name="connsiteY3" fmla="*/ 2265497 h 226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840" h="2265497">
                <a:moveTo>
                  <a:pt x="0" y="0"/>
                </a:moveTo>
                <a:lnTo>
                  <a:pt x="4023840" y="0"/>
                </a:lnTo>
                <a:lnTo>
                  <a:pt x="4023840" y="2265497"/>
                </a:lnTo>
                <a:lnTo>
                  <a:pt x="0" y="2265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75715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A741C6F4-DFCA-4A9D-BBA4-4D11ADAA30B5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5524500" y="2156272"/>
            <a:ext cx="6667500" cy="4717144"/>
          </a:xfrm>
          <a:custGeom>
            <a:avLst/>
            <a:gdLst>
              <a:gd name="connsiteX0" fmla="*/ 0 w 6667500"/>
              <a:gd name="connsiteY0" fmla="*/ 0 h 4717144"/>
              <a:gd name="connsiteX1" fmla="*/ 6667500 w 6667500"/>
              <a:gd name="connsiteY1" fmla="*/ 0 h 4717144"/>
              <a:gd name="connsiteX2" fmla="*/ 6667500 w 6667500"/>
              <a:gd name="connsiteY2" fmla="*/ 4717144 h 4717144"/>
              <a:gd name="connsiteX3" fmla="*/ 0 w 6667500"/>
              <a:gd name="connsiteY3" fmla="*/ 4717144 h 471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0" h="4717144">
                <a:moveTo>
                  <a:pt x="0" y="0"/>
                </a:moveTo>
                <a:lnTo>
                  <a:pt x="6667500" y="0"/>
                </a:lnTo>
                <a:lnTo>
                  <a:pt x="6667500" y="4717144"/>
                </a:lnTo>
                <a:lnTo>
                  <a:pt x="0" y="47171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3D18C25-A5E9-48D8-9828-B64E7FA0719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2667000" y="4499428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8E9D830F-705E-459E-876A-2DA6E005AE9E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0" y="4514844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928506B-165F-419A-A31B-3F571D30AE7E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2667000" y="2156272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409FB52E-ADEC-418B-AF38-42207736A872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0" y="2156272"/>
            <a:ext cx="2667000" cy="2358572"/>
          </a:xfrm>
          <a:custGeom>
            <a:avLst/>
            <a:gdLst>
              <a:gd name="connsiteX0" fmla="*/ 0 w 2667000"/>
              <a:gd name="connsiteY0" fmla="*/ 0 h 2358572"/>
              <a:gd name="connsiteX1" fmla="*/ 2667000 w 2667000"/>
              <a:gd name="connsiteY1" fmla="*/ 0 h 2358572"/>
              <a:gd name="connsiteX2" fmla="*/ 2667000 w 2667000"/>
              <a:gd name="connsiteY2" fmla="*/ 2358572 h 2358572"/>
              <a:gd name="connsiteX3" fmla="*/ 0 w 2667000"/>
              <a:gd name="connsiteY3" fmla="*/ 2358572 h 235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358572">
                <a:moveTo>
                  <a:pt x="0" y="0"/>
                </a:moveTo>
                <a:lnTo>
                  <a:pt x="2667000" y="0"/>
                </a:lnTo>
                <a:lnTo>
                  <a:pt x="2667000" y="2358572"/>
                </a:lnTo>
                <a:lnTo>
                  <a:pt x="0" y="2358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740062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E231C362-DA3B-4DE6-87C4-65DEE84CD6F8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24384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674410E3-7814-41A3-BD1C-91C78BF996B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48768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4915853F-1C05-4E55-97BA-3B4CCE23CA6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7315200" y="4329610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3A403C8A-8002-4A7B-8249-F72A69F61A79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975360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8D061B74-F1B5-4DEB-8C6C-A1C2B087A92B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97536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4E1A4C6-8829-4D6C-93C1-716BC4FDD2FA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7315201" y="1814513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301FEF14-9CC9-4FE5-80E3-2C5C13C69EFB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48768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CB2734E-7A80-48EA-91DB-A25AE8EB7D3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2438401" y="1814514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70E59D65-A18A-43B3-91D6-21C2550052DE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" y="1814513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8480201C-AE22-4AB5-86BA-7262F68BCD3A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432961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60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874CDD7-2A6C-48EE-8247-7079BBDA0658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5066429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9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3EC9902-D352-4B6D-83E3-1A1BA8FF8CAF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655051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8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774BD2D-1871-4DAB-B2B8-1C970C211859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477806" y="1783676"/>
            <a:ext cx="2059145" cy="2193150"/>
          </a:xfrm>
          <a:custGeom>
            <a:avLst/>
            <a:gdLst>
              <a:gd name="connsiteX0" fmla="*/ 1662681 w 2059145"/>
              <a:gd name="connsiteY0" fmla="*/ 0 h 2193150"/>
              <a:gd name="connsiteX1" fmla="*/ 2048902 w 2059145"/>
              <a:gd name="connsiteY1" fmla="*/ 1441397 h 2193150"/>
              <a:gd name="connsiteX2" fmla="*/ 1837862 w 2059145"/>
              <a:gd name="connsiteY2" fmla="*/ 1806929 h 2193150"/>
              <a:gd name="connsiteX3" fmla="*/ 396465 w 2059145"/>
              <a:gd name="connsiteY3" fmla="*/ 2193150 h 2193150"/>
              <a:gd name="connsiteX4" fmla="*/ 10244 w 2059145"/>
              <a:gd name="connsiteY4" fmla="*/ 751753 h 2193150"/>
              <a:gd name="connsiteX5" fmla="*/ 221284 w 2059145"/>
              <a:gd name="connsiteY5" fmla="*/ 386221 h 21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145" h="2193150">
                <a:moveTo>
                  <a:pt x="1662681" y="0"/>
                </a:moveTo>
                <a:lnTo>
                  <a:pt x="2048902" y="1441397"/>
                </a:lnTo>
                <a:cubicBezTo>
                  <a:pt x="2091564" y="1600613"/>
                  <a:pt x="1997079" y="1764267"/>
                  <a:pt x="1837862" y="1806929"/>
                </a:cubicBezTo>
                <a:lnTo>
                  <a:pt x="396465" y="2193150"/>
                </a:lnTo>
                <a:lnTo>
                  <a:pt x="10244" y="751753"/>
                </a:lnTo>
                <a:cubicBezTo>
                  <a:pt x="-32418" y="592537"/>
                  <a:pt x="62068" y="428883"/>
                  <a:pt x="221284" y="386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544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0A5461E-BC18-4E5D-BFE5-43D51FDC33C9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6457724" y="335596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AC92DA69-1C6C-4CFB-8B21-0AD8E551630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302072" y="3341916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B808306-6D6D-4876-94FE-58234CCA8A8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3613376" y="334191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11AC4-4BC3-46CB-BCDD-A1CB1CC18FC1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769028" y="3341917"/>
            <a:ext cx="2120900" cy="1297675"/>
          </a:xfrm>
          <a:custGeom>
            <a:avLst/>
            <a:gdLst>
              <a:gd name="connsiteX0" fmla="*/ 0 w 2120900"/>
              <a:gd name="connsiteY0" fmla="*/ 0 h 1297675"/>
              <a:gd name="connsiteX1" fmla="*/ 2120900 w 2120900"/>
              <a:gd name="connsiteY1" fmla="*/ 0 h 1297675"/>
              <a:gd name="connsiteX2" fmla="*/ 2120900 w 2120900"/>
              <a:gd name="connsiteY2" fmla="*/ 1297675 h 1297675"/>
              <a:gd name="connsiteX3" fmla="*/ 0 w 2120900"/>
              <a:gd name="connsiteY3" fmla="*/ 1297675 h 1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1297675">
                <a:moveTo>
                  <a:pt x="0" y="0"/>
                </a:moveTo>
                <a:lnTo>
                  <a:pt x="2120900" y="0"/>
                </a:lnTo>
                <a:lnTo>
                  <a:pt x="2120900" y="1297675"/>
                </a:lnTo>
                <a:lnTo>
                  <a:pt x="0" y="1297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55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8C4E776-C052-4966-BD50-BCF719E73025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4928589"/>
            <a:ext cx="12192000" cy="1929411"/>
          </a:xfrm>
          <a:custGeom>
            <a:avLst/>
            <a:gdLst>
              <a:gd name="connsiteX0" fmla="*/ 0 w 12192000"/>
              <a:gd name="connsiteY0" fmla="*/ 0 h 1929411"/>
              <a:gd name="connsiteX1" fmla="*/ 12192000 w 12192000"/>
              <a:gd name="connsiteY1" fmla="*/ 0 h 1929411"/>
              <a:gd name="connsiteX2" fmla="*/ 12192000 w 12192000"/>
              <a:gd name="connsiteY2" fmla="*/ 1929411 h 1929411"/>
              <a:gd name="connsiteX3" fmla="*/ 0 w 12192000"/>
              <a:gd name="connsiteY3" fmla="*/ 1929411 h 192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29411">
                <a:moveTo>
                  <a:pt x="0" y="0"/>
                </a:moveTo>
                <a:lnTo>
                  <a:pt x="12192000" y="0"/>
                </a:lnTo>
                <a:lnTo>
                  <a:pt x="12192000" y="1929411"/>
                </a:lnTo>
                <a:lnTo>
                  <a:pt x="0" y="19294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6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AE7CC9E-71EC-42FD-A248-296091292CE6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0" y="1922588"/>
            <a:ext cx="12192000" cy="2383762"/>
          </a:xfrm>
          <a:custGeom>
            <a:avLst/>
            <a:gdLst>
              <a:gd name="connsiteX0" fmla="*/ 0 w 12192000"/>
              <a:gd name="connsiteY0" fmla="*/ 0 h 2383762"/>
              <a:gd name="connsiteX1" fmla="*/ 12192000 w 12192000"/>
              <a:gd name="connsiteY1" fmla="*/ 0 h 2383762"/>
              <a:gd name="connsiteX2" fmla="*/ 12192000 w 12192000"/>
              <a:gd name="connsiteY2" fmla="*/ 2383762 h 2383762"/>
              <a:gd name="connsiteX3" fmla="*/ 0 w 12192000"/>
              <a:gd name="connsiteY3" fmla="*/ 2383762 h 238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83762">
                <a:moveTo>
                  <a:pt x="0" y="0"/>
                </a:moveTo>
                <a:lnTo>
                  <a:pt x="12192000" y="0"/>
                </a:lnTo>
                <a:lnTo>
                  <a:pt x="12192000" y="2383762"/>
                </a:lnTo>
                <a:lnTo>
                  <a:pt x="0" y="2383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9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17C6B5B-A833-49C2-A80C-7F81123E2A4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739004" y="2033588"/>
            <a:ext cx="5295900" cy="3929062"/>
          </a:xfrm>
          <a:custGeom>
            <a:avLst/>
            <a:gdLst>
              <a:gd name="connsiteX0" fmla="*/ 0 w 5295900"/>
              <a:gd name="connsiteY0" fmla="*/ 0 h 3929062"/>
              <a:gd name="connsiteX1" fmla="*/ 5295900 w 5295900"/>
              <a:gd name="connsiteY1" fmla="*/ 0 h 3929062"/>
              <a:gd name="connsiteX2" fmla="*/ 5295900 w 5295900"/>
              <a:gd name="connsiteY2" fmla="*/ 3929062 h 3929062"/>
              <a:gd name="connsiteX3" fmla="*/ 0 w 5295900"/>
              <a:gd name="connsiteY3" fmla="*/ 3929062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3929062">
                <a:moveTo>
                  <a:pt x="0" y="0"/>
                </a:moveTo>
                <a:lnTo>
                  <a:pt x="5295900" y="0"/>
                </a:lnTo>
                <a:lnTo>
                  <a:pt x="5295900" y="3929062"/>
                </a:lnTo>
                <a:lnTo>
                  <a:pt x="0" y="39290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8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63D51A5-5494-4F74-8E97-E14FC8107D68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8080919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546EAD9-AC86-44A5-BDC4-55F9DE272AC9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4333875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388EC78-FA71-43C9-AB66-5929698959F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86831" y="2198687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82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0832C9B-D2E8-4717-ACC8-079FF6F0D4D5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194101" y="1872394"/>
            <a:ext cx="3722913" cy="3722913"/>
          </a:xfrm>
          <a:custGeom>
            <a:avLst/>
            <a:gdLst>
              <a:gd name="connsiteX0" fmla="*/ 620498 w 3722913"/>
              <a:gd name="connsiteY0" fmla="*/ 0 h 3722913"/>
              <a:gd name="connsiteX1" fmla="*/ 3722913 w 3722913"/>
              <a:gd name="connsiteY1" fmla="*/ 0 h 3722913"/>
              <a:gd name="connsiteX2" fmla="*/ 3722913 w 3722913"/>
              <a:gd name="connsiteY2" fmla="*/ 3102415 h 3722913"/>
              <a:gd name="connsiteX3" fmla="*/ 3102415 w 3722913"/>
              <a:gd name="connsiteY3" fmla="*/ 3722913 h 3722913"/>
              <a:gd name="connsiteX4" fmla="*/ 0 w 3722913"/>
              <a:gd name="connsiteY4" fmla="*/ 3722913 h 3722913"/>
              <a:gd name="connsiteX5" fmla="*/ 0 w 3722913"/>
              <a:gd name="connsiteY5" fmla="*/ 620498 h 3722913"/>
              <a:gd name="connsiteX6" fmla="*/ 620498 w 3722913"/>
              <a:gd name="connsiteY6" fmla="*/ 0 h 372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913" h="3722913">
                <a:moveTo>
                  <a:pt x="620498" y="0"/>
                </a:moveTo>
                <a:lnTo>
                  <a:pt x="3722913" y="0"/>
                </a:lnTo>
                <a:lnTo>
                  <a:pt x="3722913" y="3102415"/>
                </a:lnTo>
                <a:cubicBezTo>
                  <a:pt x="3722913" y="3445107"/>
                  <a:pt x="3445107" y="3722913"/>
                  <a:pt x="3102415" y="3722913"/>
                </a:cubicBezTo>
                <a:lnTo>
                  <a:pt x="0" y="3722913"/>
                </a:lnTo>
                <a:lnTo>
                  <a:pt x="0" y="620498"/>
                </a:lnTo>
                <a:cubicBezTo>
                  <a:pt x="0" y="277806"/>
                  <a:pt x="277806" y="0"/>
                  <a:pt x="620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463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1F642F7-4392-49CF-AA0E-C71163FD02E3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040719" y="2251909"/>
            <a:ext cx="3773688" cy="3773688"/>
          </a:xfrm>
          <a:custGeom>
            <a:avLst/>
            <a:gdLst>
              <a:gd name="connsiteX0" fmla="*/ 1886844 w 3773688"/>
              <a:gd name="connsiteY0" fmla="*/ 0 h 3773688"/>
              <a:gd name="connsiteX1" fmla="*/ 3773688 w 3773688"/>
              <a:gd name="connsiteY1" fmla="*/ 1886844 h 3773688"/>
              <a:gd name="connsiteX2" fmla="*/ 1886844 w 3773688"/>
              <a:gd name="connsiteY2" fmla="*/ 3773688 h 3773688"/>
              <a:gd name="connsiteX3" fmla="*/ 0 w 3773688"/>
              <a:gd name="connsiteY3" fmla="*/ 1886844 h 3773688"/>
              <a:gd name="connsiteX4" fmla="*/ 1886844 w 3773688"/>
              <a:gd name="connsiteY4" fmla="*/ 0 h 377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688" h="3773688">
                <a:moveTo>
                  <a:pt x="1886844" y="0"/>
                </a:moveTo>
                <a:cubicBezTo>
                  <a:pt x="2928919" y="0"/>
                  <a:pt x="3773688" y="844769"/>
                  <a:pt x="3773688" y="1886844"/>
                </a:cubicBezTo>
                <a:cubicBezTo>
                  <a:pt x="3773688" y="2928919"/>
                  <a:pt x="2928919" y="3773688"/>
                  <a:pt x="1886844" y="3773688"/>
                </a:cubicBezTo>
                <a:cubicBezTo>
                  <a:pt x="844769" y="3773688"/>
                  <a:pt x="0" y="2928919"/>
                  <a:pt x="0" y="1886844"/>
                </a:cubicBezTo>
                <a:cubicBezTo>
                  <a:pt x="0" y="844769"/>
                  <a:pt x="844769" y="0"/>
                  <a:pt x="18868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219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5B33CC1-A0C0-43E8-9200-7976C6785976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25789" y="2037523"/>
            <a:ext cx="10349947" cy="2759765"/>
          </a:xfrm>
          <a:custGeom>
            <a:avLst/>
            <a:gdLst>
              <a:gd name="connsiteX0" fmla="*/ 0 w 10349947"/>
              <a:gd name="connsiteY0" fmla="*/ 0 h 2759765"/>
              <a:gd name="connsiteX1" fmla="*/ 10349947 w 10349947"/>
              <a:gd name="connsiteY1" fmla="*/ 0 h 2759765"/>
              <a:gd name="connsiteX2" fmla="*/ 10349947 w 10349947"/>
              <a:gd name="connsiteY2" fmla="*/ 2759765 h 2759765"/>
              <a:gd name="connsiteX3" fmla="*/ 0 w 10349947"/>
              <a:gd name="connsiteY3" fmla="*/ 2759765 h 27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947" h="2759765">
                <a:moveTo>
                  <a:pt x="0" y="0"/>
                </a:moveTo>
                <a:lnTo>
                  <a:pt x="10349947" y="0"/>
                </a:lnTo>
                <a:lnTo>
                  <a:pt x="10349947" y="2759765"/>
                </a:lnTo>
                <a:lnTo>
                  <a:pt x="0" y="2759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86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4613"/>
            <a:ext cx="10515600" cy="2442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032233"/>
            <a:ext cx="12192000" cy="246719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586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C261BB4-A034-451B-B4F0-0C1E4E6D337F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014614" y="1815191"/>
            <a:ext cx="2162772" cy="1943100"/>
          </a:xfrm>
          <a:custGeom>
            <a:avLst/>
            <a:gdLst>
              <a:gd name="connsiteX0" fmla="*/ 0 w 2162772"/>
              <a:gd name="connsiteY0" fmla="*/ 0 h 1943100"/>
              <a:gd name="connsiteX1" fmla="*/ 2162772 w 2162772"/>
              <a:gd name="connsiteY1" fmla="*/ 0 h 1943100"/>
              <a:gd name="connsiteX2" fmla="*/ 2162772 w 2162772"/>
              <a:gd name="connsiteY2" fmla="*/ 1943100 h 1943100"/>
              <a:gd name="connsiteX3" fmla="*/ 0 w 2162772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72" h="1943100">
                <a:moveTo>
                  <a:pt x="0" y="0"/>
                </a:moveTo>
                <a:lnTo>
                  <a:pt x="2162772" y="0"/>
                </a:lnTo>
                <a:lnTo>
                  <a:pt x="2162772" y="1943100"/>
                </a:lnTo>
                <a:lnTo>
                  <a:pt x="0" y="194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C9CCBE4-2C8B-45E2-9808-A4FD99B25504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"/>
            <a:ext cx="12192000" cy="2668867"/>
          </a:xfrm>
          <a:custGeom>
            <a:avLst/>
            <a:gdLst>
              <a:gd name="connsiteX0" fmla="*/ 0 w 12192000"/>
              <a:gd name="connsiteY0" fmla="*/ 0 h 2668867"/>
              <a:gd name="connsiteX1" fmla="*/ 12192000 w 12192000"/>
              <a:gd name="connsiteY1" fmla="*/ 0 h 2668867"/>
              <a:gd name="connsiteX2" fmla="*/ 12192000 w 12192000"/>
              <a:gd name="connsiteY2" fmla="*/ 2668867 h 2668867"/>
              <a:gd name="connsiteX3" fmla="*/ 0 w 12192000"/>
              <a:gd name="connsiteY3" fmla="*/ 2668867 h 2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8867">
                <a:moveTo>
                  <a:pt x="0" y="0"/>
                </a:moveTo>
                <a:lnTo>
                  <a:pt x="12192000" y="0"/>
                </a:lnTo>
                <a:lnTo>
                  <a:pt x="12192000" y="2668867"/>
                </a:lnTo>
                <a:lnTo>
                  <a:pt x="0" y="26688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1868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5E40FB7-4CF3-40DD-BD85-69A826305C15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0"/>
            <a:ext cx="12192000" cy="6856099"/>
          </a:xfrm>
          <a:custGeom>
            <a:avLst/>
            <a:gdLst>
              <a:gd name="connsiteX0" fmla="*/ 0 w 12192000"/>
              <a:gd name="connsiteY0" fmla="*/ 0 h 6856099"/>
              <a:gd name="connsiteX1" fmla="*/ 12192000 w 12192000"/>
              <a:gd name="connsiteY1" fmla="*/ 0 h 6856099"/>
              <a:gd name="connsiteX2" fmla="*/ 12192000 w 12192000"/>
              <a:gd name="connsiteY2" fmla="*/ 6856099 h 6856099"/>
              <a:gd name="connsiteX3" fmla="*/ 0 w 12192000"/>
              <a:gd name="connsiteY3" fmla="*/ 6856099 h 68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6099">
                <a:moveTo>
                  <a:pt x="0" y="0"/>
                </a:moveTo>
                <a:lnTo>
                  <a:pt x="12192000" y="0"/>
                </a:lnTo>
                <a:lnTo>
                  <a:pt x="12192000" y="6856099"/>
                </a:lnTo>
                <a:lnTo>
                  <a:pt x="0" y="68560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B861667-49C2-42BB-8C5D-83D64966DEBD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4872634" y="971196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89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620B969-E287-4517-9165-014C95BF0450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5924550" y="1943686"/>
            <a:ext cx="6267450" cy="4914314"/>
          </a:xfrm>
          <a:custGeom>
            <a:avLst/>
            <a:gdLst>
              <a:gd name="connsiteX0" fmla="*/ 0 w 6267450"/>
              <a:gd name="connsiteY0" fmla="*/ 0 h 4914314"/>
              <a:gd name="connsiteX1" fmla="*/ 6267450 w 6267450"/>
              <a:gd name="connsiteY1" fmla="*/ 0 h 4914314"/>
              <a:gd name="connsiteX2" fmla="*/ 6267450 w 6267450"/>
              <a:gd name="connsiteY2" fmla="*/ 4914314 h 4914314"/>
              <a:gd name="connsiteX3" fmla="*/ 0 w 6267450"/>
              <a:gd name="connsiteY3" fmla="*/ 4914314 h 49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4914314">
                <a:moveTo>
                  <a:pt x="0" y="0"/>
                </a:moveTo>
                <a:lnTo>
                  <a:pt x="6267450" y="0"/>
                </a:lnTo>
                <a:lnTo>
                  <a:pt x="6267450" y="4914314"/>
                </a:lnTo>
                <a:lnTo>
                  <a:pt x="0" y="4914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61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18FAC36-DE5C-4D54-A9E6-085575195CC9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4435346" y="2014935"/>
            <a:ext cx="3321306" cy="1850285"/>
          </a:xfrm>
          <a:custGeom>
            <a:avLst/>
            <a:gdLst>
              <a:gd name="connsiteX0" fmla="*/ 98046 w 3321306"/>
              <a:gd name="connsiteY0" fmla="*/ 0 h 1850285"/>
              <a:gd name="connsiteX1" fmla="*/ 3223260 w 3321306"/>
              <a:gd name="connsiteY1" fmla="*/ 0 h 1850285"/>
              <a:gd name="connsiteX2" fmla="*/ 3321306 w 3321306"/>
              <a:gd name="connsiteY2" fmla="*/ 98028 h 1850285"/>
              <a:gd name="connsiteX3" fmla="*/ 3321306 w 3321306"/>
              <a:gd name="connsiteY3" fmla="*/ 1850285 h 1850285"/>
              <a:gd name="connsiteX4" fmla="*/ 0 w 3321306"/>
              <a:gd name="connsiteY4" fmla="*/ 1850285 h 1850285"/>
              <a:gd name="connsiteX5" fmla="*/ 0 w 3321306"/>
              <a:gd name="connsiteY5" fmla="*/ 98028 h 1850285"/>
              <a:gd name="connsiteX6" fmla="*/ 98046 w 3321306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306" h="1850285">
                <a:moveTo>
                  <a:pt x="98046" y="0"/>
                </a:moveTo>
                <a:cubicBezTo>
                  <a:pt x="98046" y="0"/>
                  <a:pt x="98046" y="0"/>
                  <a:pt x="3223260" y="0"/>
                </a:cubicBezTo>
                <a:cubicBezTo>
                  <a:pt x="3278411" y="0"/>
                  <a:pt x="3321306" y="49014"/>
                  <a:pt x="3321306" y="98028"/>
                </a:cubicBezTo>
                <a:cubicBezTo>
                  <a:pt x="3321306" y="98028"/>
                  <a:pt x="3321306" y="98028"/>
                  <a:pt x="3321306" y="1850285"/>
                </a:cubicBezTo>
                <a:cubicBezTo>
                  <a:pt x="3321306" y="1850285"/>
                  <a:pt x="3321306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2895" y="0"/>
                  <a:pt x="980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1975318-5400-4652-82AE-AC3DCE173F07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709003" y="2014935"/>
            <a:ext cx="3328670" cy="1850285"/>
          </a:xfrm>
          <a:custGeom>
            <a:avLst/>
            <a:gdLst>
              <a:gd name="connsiteX0" fmla="*/ 98082 w 3328670"/>
              <a:gd name="connsiteY0" fmla="*/ 0 h 1850285"/>
              <a:gd name="connsiteX1" fmla="*/ 3230588 w 3328670"/>
              <a:gd name="connsiteY1" fmla="*/ 0 h 1850285"/>
              <a:gd name="connsiteX2" fmla="*/ 3328670 w 3328670"/>
              <a:gd name="connsiteY2" fmla="*/ 98028 h 1850285"/>
              <a:gd name="connsiteX3" fmla="*/ 3328670 w 3328670"/>
              <a:gd name="connsiteY3" fmla="*/ 1850285 h 1850285"/>
              <a:gd name="connsiteX4" fmla="*/ 0 w 3328670"/>
              <a:gd name="connsiteY4" fmla="*/ 1850285 h 1850285"/>
              <a:gd name="connsiteX5" fmla="*/ 0 w 3328670"/>
              <a:gd name="connsiteY5" fmla="*/ 98028 h 1850285"/>
              <a:gd name="connsiteX6" fmla="*/ 98082 w 3328670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8670" h="1850285">
                <a:moveTo>
                  <a:pt x="98082" y="0"/>
                </a:moveTo>
                <a:cubicBezTo>
                  <a:pt x="98082" y="0"/>
                  <a:pt x="98082" y="0"/>
                  <a:pt x="3230588" y="0"/>
                </a:cubicBezTo>
                <a:cubicBezTo>
                  <a:pt x="3279629" y="0"/>
                  <a:pt x="3328670" y="49014"/>
                  <a:pt x="3328670" y="98028"/>
                </a:cubicBezTo>
                <a:cubicBezTo>
                  <a:pt x="3328670" y="98028"/>
                  <a:pt x="3328670" y="98028"/>
                  <a:pt x="3328670" y="1850285"/>
                </a:cubicBezTo>
                <a:cubicBezTo>
                  <a:pt x="3328670" y="1850285"/>
                  <a:pt x="3328670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2911" y="0"/>
                  <a:pt x="980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1FA5EC3-DC68-4B8A-92B8-F6CABC8A16EF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156167" y="2014934"/>
            <a:ext cx="3326830" cy="1850285"/>
          </a:xfrm>
          <a:custGeom>
            <a:avLst/>
            <a:gdLst>
              <a:gd name="connsiteX0" fmla="*/ 98028 w 3326830"/>
              <a:gd name="connsiteY0" fmla="*/ 0 h 1850285"/>
              <a:gd name="connsiteX1" fmla="*/ 3228802 w 3326830"/>
              <a:gd name="connsiteY1" fmla="*/ 0 h 1850285"/>
              <a:gd name="connsiteX2" fmla="*/ 3326830 w 3326830"/>
              <a:gd name="connsiteY2" fmla="*/ 98028 h 1850285"/>
              <a:gd name="connsiteX3" fmla="*/ 3326830 w 3326830"/>
              <a:gd name="connsiteY3" fmla="*/ 1850285 h 1850285"/>
              <a:gd name="connsiteX4" fmla="*/ 0 w 3326830"/>
              <a:gd name="connsiteY4" fmla="*/ 1850285 h 1850285"/>
              <a:gd name="connsiteX5" fmla="*/ 0 w 3326830"/>
              <a:gd name="connsiteY5" fmla="*/ 98028 h 1850285"/>
              <a:gd name="connsiteX6" fmla="*/ 98028 w 3326830"/>
              <a:gd name="connsiteY6" fmla="*/ 0 h 185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6830" h="1850285">
                <a:moveTo>
                  <a:pt x="98028" y="0"/>
                </a:moveTo>
                <a:cubicBezTo>
                  <a:pt x="98028" y="0"/>
                  <a:pt x="98028" y="0"/>
                  <a:pt x="3228802" y="0"/>
                </a:cubicBezTo>
                <a:cubicBezTo>
                  <a:pt x="3283943" y="0"/>
                  <a:pt x="3326830" y="49014"/>
                  <a:pt x="3326830" y="98028"/>
                </a:cubicBezTo>
                <a:cubicBezTo>
                  <a:pt x="3326830" y="98028"/>
                  <a:pt x="3326830" y="98028"/>
                  <a:pt x="3326830" y="1850285"/>
                </a:cubicBezTo>
                <a:cubicBezTo>
                  <a:pt x="3326830" y="1850285"/>
                  <a:pt x="3326830" y="1850285"/>
                  <a:pt x="0" y="1850285"/>
                </a:cubicBezTo>
                <a:cubicBezTo>
                  <a:pt x="0" y="1850285"/>
                  <a:pt x="0" y="1850285"/>
                  <a:pt x="0" y="98028"/>
                </a:cubicBezTo>
                <a:cubicBezTo>
                  <a:pt x="0" y="49014"/>
                  <a:pt x="49014" y="0"/>
                  <a:pt x="98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374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D8ECEA6-2158-45F4-A919-8D15689653AE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1524000" y="2033588"/>
            <a:ext cx="3701143" cy="4824412"/>
          </a:xfrm>
          <a:custGeom>
            <a:avLst/>
            <a:gdLst>
              <a:gd name="connsiteX0" fmla="*/ 0 w 3701143"/>
              <a:gd name="connsiteY0" fmla="*/ 0 h 4824412"/>
              <a:gd name="connsiteX1" fmla="*/ 3701143 w 3701143"/>
              <a:gd name="connsiteY1" fmla="*/ 0 h 4824412"/>
              <a:gd name="connsiteX2" fmla="*/ 3701143 w 3701143"/>
              <a:gd name="connsiteY2" fmla="*/ 4824412 h 4824412"/>
              <a:gd name="connsiteX3" fmla="*/ 0 w 3701143"/>
              <a:gd name="connsiteY3" fmla="*/ 4824412 h 482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4824412">
                <a:moveTo>
                  <a:pt x="0" y="0"/>
                </a:moveTo>
                <a:lnTo>
                  <a:pt x="3701143" y="0"/>
                </a:lnTo>
                <a:lnTo>
                  <a:pt x="3701143" y="4824412"/>
                </a:lnTo>
                <a:lnTo>
                  <a:pt x="0" y="48244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406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E6FC522-9E33-4C9F-9CB3-71261FFCB103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977810" y="0"/>
            <a:ext cx="10236381" cy="2698066"/>
          </a:xfrm>
          <a:custGeom>
            <a:avLst/>
            <a:gdLst>
              <a:gd name="connsiteX0" fmla="*/ 0 w 10236381"/>
              <a:gd name="connsiteY0" fmla="*/ 0 h 2698066"/>
              <a:gd name="connsiteX1" fmla="*/ 10236381 w 10236381"/>
              <a:gd name="connsiteY1" fmla="*/ 0 h 2698066"/>
              <a:gd name="connsiteX2" fmla="*/ 10236381 w 10236381"/>
              <a:gd name="connsiteY2" fmla="*/ 2698066 h 2698066"/>
              <a:gd name="connsiteX3" fmla="*/ 0 w 10236381"/>
              <a:gd name="connsiteY3" fmla="*/ 2698066 h 269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6381" h="2698066">
                <a:moveTo>
                  <a:pt x="0" y="0"/>
                </a:moveTo>
                <a:lnTo>
                  <a:pt x="10236381" y="0"/>
                </a:lnTo>
                <a:lnTo>
                  <a:pt x="10236381" y="2698066"/>
                </a:lnTo>
                <a:lnTo>
                  <a:pt x="0" y="26980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240B0DD-10D8-45AD-B607-821ED966FFD4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977811" y="3035266"/>
            <a:ext cx="6146889" cy="2851454"/>
          </a:xfrm>
          <a:custGeom>
            <a:avLst/>
            <a:gdLst>
              <a:gd name="connsiteX0" fmla="*/ 0 w 6146889"/>
              <a:gd name="connsiteY0" fmla="*/ 0 h 2851454"/>
              <a:gd name="connsiteX1" fmla="*/ 6146889 w 6146889"/>
              <a:gd name="connsiteY1" fmla="*/ 0 h 2851454"/>
              <a:gd name="connsiteX2" fmla="*/ 6146889 w 6146889"/>
              <a:gd name="connsiteY2" fmla="*/ 2851454 h 2851454"/>
              <a:gd name="connsiteX3" fmla="*/ 0 w 6146889"/>
              <a:gd name="connsiteY3" fmla="*/ 2851454 h 285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6889" h="2851454">
                <a:moveTo>
                  <a:pt x="0" y="0"/>
                </a:moveTo>
                <a:lnTo>
                  <a:pt x="6146889" y="0"/>
                </a:lnTo>
                <a:lnTo>
                  <a:pt x="6146889" y="2851454"/>
                </a:lnTo>
                <a:lnTo>
                  <a:pt x="0" y="28514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592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DE9870-CD06-4C0F-99F6-BF8DD98BB9F8}"/>
              </a:ext>
            </a:extLst>
          </p:cNvPr>
          <p:cNvSpPr>
            <a:spLocks noGrp="1"/>
          </p:cNvSpPr>
          <p:nvPr>
            <p:ph type="pic" sz="quarter" idx="143" hasCustomPrompt="1"/>
          </p:nvPr>
        </p:nvSpPr>
        <p:spPr>
          <a:xfrm>
            <a:off x="-2" y="434357"/>
            <a:ext cx="5334002" cy="6187443"/>
          </a:xfrm>
          <a:custGeom>
            <a:avLst/>
            <a:gdLst>
              <a:gd name="connsiteX0" fmla="*/ 0 w 5334002"/>
              <a:gd name="connsiteY0" fmla="*/ 0 h 6187443"/>
              <a:gd name="connsiteX1" fmla="*/ 5334002 w 5334002"/>
              <a:gd name="connsiteY1" fmla="*/ 3093722 h 6187443"/>
              <a:gd name="connsiteX2" fmla="*/ 0 w 5334002"/>
              <a:gd name="connsiteY2" fmla="*/ 6187443 h 618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2" h="6187443">
                <a:moveTo>
                  <a:pt x="0" y="0"/>
                </a:moveTo>
                <a:lnTo>
                  <a:pt x="5334002" y="3093722"/>
                </a:lnTo>
                <a:lnTo>
                  <a:pt x="0" y="61874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147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71D6CEC-CC70-4F73-BD32-90C2225CD067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2940651"/>
            <a:ext cx="12192000" cy="2732165"/>
          </a:xfrm>
          <a:custGeom>
            <a:avLst/>
            <a:gdLst>
              <a:gd name="connsiteX0" fmla="*/ 0 w 12192000"/>
              <a:gd name="connsiteY0" fmla="*/ 0 h 2732165"/>
              <a:gd name="connsiteX1" fmla="*/ 12192000 w 12192000"/>
              <a:gd name="connsiteY1" fmla="*/ 0 h 2732165"/>
              <a:gd name="connsiteX2" fmla="*/ 12192000 w 12192000"/>
              <a:gd name="connsiteY2" fmla="*/ 2732165 h 2732165"/>
              <a:gd name="connsiteX3" fmla="*/ 0 w 12192000"/>
              <a:gd name="connsiteY3" fmla="*/ 2732165 h 27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32165">
                <a:moveTo>
                  <a:pt x="0" y="0"/>
                </a:moveTo>
                <a:lnTo>
                  <a:pt x="12192000" y="0"/>
                </a:lnTo>
                <a:lnTo>
                  <a:pt x="12192000" y="2732165"/>
                </a:lnTo>
                <a:lnTo>
                  <a:pt x="0" y="27321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071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5C89007-AB82-4914-AD8C-7F24204D7DBE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4877396" y="2147014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AAF97E5-8EB0-4E3D-9761-27858A025511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1184140" y="2147014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0536FA8-9AA3-4FAA-93BA-564A36B98472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8570652" y="2147015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690328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8D47C332-A008-4E92-9738-3DFC3784A60F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179507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ACF366D-01FA-4B5B-B43F-32A7AC7B47E1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3089753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BABFCFD-37CD-4A19-BB37-3EAE2D1B06E6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0" y="4879975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653252D-B9A4-41E5-A3FB-1AFCCA0031BA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725389"/>
            <a:ext cx="1219200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36BAA43B-C608-4A84-90ED-E9B8F7BF6700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269260" y="4879976"/>
            <a:ext cx="2922740" cy="1978025"/>
          </a:xfrm>
          <a:custGeom>
            <a:avLst/>
            <a:gdLst>
              <a:gd name="connsiteX0" fmla="*/ 0 w 2922740"/>
              <a:gd name="connsiteY0" fmla="*/ 0 h 1978025"/>
              <a:gd name="connsiteX1" fmla="*/ 2922740 w 2922740"/>
              <a:gd name="connsiteY1" fmla="*/ 0 h 1978025"/>
              <a:gd name="connsiteX2" fmla="*/ 2922740 w 2922740"/>
              <a:gd name="connsiteY2" fmla="*/ 1978025 h 1978025"/>
              <a:gd name="connsiteX3" fmla="*/ 0 w 2922740"/>
              <a:gd name="connsiteY3" fmla="*/ 1978025 h 197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740" h="1978025">
                <a:moveTo>
                  <a:pt x="0" y="0"/>
                </a:moveTo>
                <a:lnTo>
                  <a:pt x="2922740" y="0"/>
                </a:lnTo>
                <a:lnTo>
                  <a:pt x="2922740" y="1978025"/>
                </a:lnTo>
                <a:lnTo>
                  <a:pt x="0" y="1978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6707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435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1225573F-C2AE-4DB9-8815-BD108C1D7AA9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248708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D8593D0C-C6A2-4E11-A4F7-45B83731DBE6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165806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F9BA9043-B32F-4A60-9CF7-AD3982D730CD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3082903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9408699-EB65-4B78-A431-EE3CE240962D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0" y="3819173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027E43B-B998-45DE-8A78-25E82A43C35B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9248708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1EF1BE07-78A1-4B59-8E46-26388F3A144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6165806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AA38FF36-DAD8-45E6-B322-D32E61021ADC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3082903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B9EB4A8B-EC68-4EAE-AA43-0795CE46CF6C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0" y="1681846"/>
            <a:ext cx="2943292" cy="2019300"/>
          </a:xfrm>
          <a:custGeom>
            <a:avLst/>
            <a:gdLst>
              <a:gd name="connsiteX0" fmla="*/ 0 w 2943292"/>
              <a:gd name="connsiteY0" fmla="*/ 0 h 2019300"/>
              <a:gd name="connsiteX1" fmla="*/ 2943292 w 2943292"/>
              <a:gd name="connsiteY1" fmla="*/ 0 h 2019300"/>
              <a:gd name="connsiteX2" fmla="*/ 2943292 w 2943292"/>
              <a:gd name="connsiteY2" fmla="*/ 2019300 h 2019300"/>
              <a:gd name="connsiteX3" fmla="*/ 0 w 2943292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92" h="2019300">
                <a:moveTo>
                  <a:pt x="0" y="0"/>
                </a:moveTo>
                <a:lnTo>
                  <a:pt x="2943292" y="0"/>
                </a:lnTo>
                <a:lnTo>
                  <a:pt x="2943292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381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97E363B-7767-4F3B-B1F9-5FB11E7BB7D7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9753600" y="4320152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B39DACD-6AE2-434F-9168-046D80B32420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7315199" y="4320151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E6A7C13-DA4D-40D7-A930-F7B59EEB5EDD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4876800" y="4329612"/>
            <a:ext cx="2438400" cy="2537849"/>
          </a:xfrm>
          <a:custGeom>
            <a:avLst/>
            <a:gdLst>
              <a:gd name="connsiteX0" fmla="*/ 0 w 2438400"/>
              <a:gd name="connsiteY0" fmla="*/ 0 h 2537849"/>
              <a:gd name="connsiteX1" fmla="*/ 2438400 w 2438400"/>
              <a:gd name="connsiteY1" fmla="*/ 0 h 2537849"/>
              <a:gd name="connsiteX2" fmla="*/ 2438400 w 2438400"/>
              <a:gd name="connsiteY2" fmla="*/ 2537849 h 2537849"/>
              <a:gd name="connsiteX3" fmla="*/ 0 w 2438400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537849">
                <a:moveTo>
                  <a:pt x="0" y="0"/>
                </a:moveTo>
                <a:lnTo>
                  <a:pt x="2438400" y="0"/>
                </a:lnTo>
                <a:lnTo>
                  <a:pt x="2438400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3926D06-9365-4800-95D9-702FE80F677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1" y="1814513"/>
            <a:ext cx="7315198" cy="2537849"/>
          </a:xfrm>
          <a:custGeom>
            <a:avLst/>
            <a:gdLst>
              <a:gd name="connsiteX0" fmla="*/ 0 w 7315198"/>
              <a:gd name="connsiteY0" fmla="*/ 0 h 2537849"/>
              <a:gd name="connsiteX1" fmla="*/ 7315198 w 7315198"/>
              <a:gd name="connsiteY1" fmla="*/ 0 h 2537849"/>
              <a:gd name="connsiteX2" fmla="*/ 7315198 w 7315198"/>
              <a:gd name="connsiteY2" fmla="*/ 2537849 h 2537849"/>
              <a:gd name="connsiteX3" fmla="*/ 0 w 7315198"/>
              <a:gd name="connsiteY3" fmla="*/ 2537849 h 253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198" h="2537849">
                <a:moveTo>
                  <a:pt x="0" y="0"/>
                </a:moveTo>
                <a:lnTo>
                  <a:pt x="7315198" y="0"/>
                </a:lnTo>
                <a:lnTo>
                  <a:pt x="7315198" y="2537849"/>
                </a:lnTo>
                <a:lnTo>
                  <a:pt x="0" y="25378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62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EEBA0CF-0EC9-43B6-BB23-AB45248F9B52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2478157"/>
            <a:ext cx="12192000" cy="2456701"/>
          </a:xfrm>
          <a:custGeom>
            <a:avLst/>
            <a:gdLst>
              <a:gd name="connsiteX0" fmla="*/ 0 w 12192000"/>
              <a:gd name="connsiteY0" fmla="*/ 0 h 2456701"/>
              <a:gd name="connsiteX1" fmla="*/ 12192000 w 12192000"/>
              <a:gd name="connsiteY1" fmla="*/ 0 h 2456701"/>
              <a:gd name="connsiteX2" fmla="*/ 12192000 w 12192000"/>
              <a:gd name="connsiteY2" fmla="*/ 2456701 h 2456701"/>
              <a:gd name="connsiteX3" fmla="*/ 0 w 12192000"/>
              <a:gd name="connsiteY3" fmla="*/ 2456701 h 24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56701">
                <a:moveTo>
                  <a:pt x="0" y="0"/>
                </a:moveTo>
                <a:lnTo>
                  <a:pt x="12192000" y="0"/>
                </a:lnTo>
                <a:lnTo>
                  <a:pt x="12192000" y="2456701"/>
                </a:lnTo>
                <a:lnTo>
                  <a:pt x="0" y="24567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90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531C822-2429-45CF-B703-DCB6BF04F56E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928746"/>
            <a:ext cx="12192000" cy="2487613"/>
          </a:xfrm>
          <a:custGeom>
            <a:avLst/>
            <a:gdLst>
              <a:gd name="connsiteX0" fmla="*/ 0 w 12192000"/>
              <a:gd name="connsiteY0" fmla="*/ 0 h 2487613"/>
              <a:gd name="connsiteX1" fmla="*/ 12192000 w 12192000"/>
              <a:gd name="connsiteY1" fmla="*/ 0 h 2487613"/>
              <a:gd name="connsiteX2" fmla="*/ 12192000 w 12192000"/>
              <a:gd name="connsiteY2" fmla="*/ 2487613 h 2487613"/>
              <a:gd name="connsiteX3" fmla="*/ 0 w 12192000"/>
              <a:gd name="connsiteY3" fmla="*/ 2487613 h 248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87613">
                <a:moveTo>
                  <a:pt x="0" y="0"/>
                </a:moveTo>
                <a:lnTo>
                  <a:pt x="12192000" y="0"/>
                </a:lnTo>
                <a:lnTo>
                  <a:pt x="12192000" y="2487613"/>
                </a:lnTo>
                <a:lnTo>
                  <a:pt x="0" y="2487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441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872C4B9-EE8E-4015-A9C2-15DD4FB1FCCC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6148621" y="3554701"/>
            <a:ext cx="2180597" cy="2175270"/>
          </a:xfrm>
          <a:custGeom>
            <a:avLst/>
            <a:gdLst>
              <a:gd name="connsiteX0" fmla="*/ 899958 w 2180597"/>
              <a:gd name="connsiteY0" fmla="*/ 0 h 2175270"/>
              <a:gd name="connsiteX1" fmla="*/ 2180597 w 2180597"/>
              <a:gd name="connsiteY1" fmla="*/ 0 h 2175270"/>
              <a:gd name="connsiteX2" fmla="*/ 2180597 w 2180597"/>
              <a:gd name="connsiteY2" fmla="*/ 1277510 h 2175270"/>
              <a:gd name="connsiteX3" fmla="*/ 1278791 w 2180597"/>
              <a:gd name="connsiteY3" fmla="*/ 2175270 h 2175270"/>
              <a:gd name="connsiteX4" fmla="*/ 0 w 2180597"/>
              <a:gd name="connsiteY4" fmla="*/ 2175270 h 2175270"/>
              <a:gd name="connsiteX5" fmla="*/ 0 w 2180597"/>
              <a:gd name="connsiteY5" fmla="*/ 899603 h 2175270"/>
              <a:gd name="connsiteX6" fmla="*/ 899958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899958" y="0"/>
                </a:moveTo>
                <a:lnTo>
                  <a:pt x="2180597" y="0"/>
                </a:lnTo>
                <a:cubicBezTo>
                  <a:pt x="2180597" y="0"/>
                  <a:pt x="2180597" y="0"/>
                  <a:pt x="2180597" y="1277510"/>
                </a:cubicBezTo>
                <a:cubicBezTo>
                  <a:pt x="2180597" y="1771555"/>
                  <a:pt x="1774045" y="2175270"/>
                  <a:pt x="1278791" y="2175270"/>
                </a:cubicBezTo>
                <a:cubicBezTo>
                  <a:pt x="1278791" y="2175270"/>
                  <a:pt x="1278791" y="2175270"/>
                  <a:pt x="0" y="2175270"/>
                </a:cubicBezTo>
                <a:cubicBezTo>
                  <a:pt x="0" y="2175270"/>
                  <a:pt x="0" y="2175270"/>
                  <a:pt x="0" y="899603"/>
                </a:cubicBezTo>
                <a:cubicBezTo>
                  <a:pt x="0" y="405559"/>
                  <a:pt x="404704" y="0"/>
                  <a:pt x="899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CB43908-5200-418C-8F01-C20DFFDA8CD9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8580619" y="3554701"/>
            <a:ext cx="2180597" cy="2175270"/>
          </a:xfrm>
          <a:custGeom>
            <a:avLst/>
            <a:gdLst>
              <a:gd name="connsiteX0" fmla="*/ 0 w 2180597"/>
              <a:gd name="connsiteY0" fmla="*/ 0 h 2175270"/>
              <a:gd name="connsiteX1" fmla="*/ 1280639 w 2180597"/>
              <a:gd name="connsiteY1" fmla="*/ 0 h 2175270"/>
              <a:gd name="connsiteX2" fmla="*/ 2180597 w 2180597"/>
              <a:gd name="connsiteY2" fmla="*/ 899603 h 2175270"/>
              <a:gd name="connsiteX3" fmla="*/ 2180597 w 2180597"/>
              <a:gd name="connsiteY3" fmla="*/ 2175270 h 2175270"/>
              <a:gd name="connsiteX4" fmla="*/ 901806 w 2180597"/>
              <a:gd name="connsiteY4" fmla="*/ 2175270 h 2175270"/>
              <a:gd name="connsiteX5" fmla="*/ 0 w 2180597"/>
              <a:gd name="connsiteY5" fmla="*/ 1277510 h 2175270"/>
              <a:gd name="connsiteX6" fmla="*/ 0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0" y="0"/>
                </a:moveTo>
                <a:lnTo>
                  <a:pt x="1280639" y="0"/>
                </a:lnTo>
                <a:cubicBezTo>
                  <a:pt x="1775893" y="0"/>
                  <a:pt x="2180597" y="405559"/>
                  <a:pt x="2180597" y="899603"/>
                </a:cubicBezTo>
                <a:cubicBezTo>
                  <a:pt x="2180597" y="899603"/>
                  <a:pt x="2180597" y="899603"/>
                  <a:pt x="2180597" y="2175270"/>
                </a:cubicBezTo>
                <a:cubicBezTo>
                  <a:pt x="2180597" y="2175270"/>
                  <a:pt x="2180597" y="2175270"/>
                  <a:pt x="901806" y="2175270"/>
                </a:cubicBezTo>
                <a:cubicBezTo>
                  <a:pt x="406552" y="2175270"/>
                  <a:pt x="0" y="1771555"/>
                  <a:pt x="0" y="1277510"/>
                </a:cubicBezTo>
                <a:cubicBezTo>
                  <a:pt x="0" y="1277510"/>
                  <a:pt x="0" y="127751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4019A09-C290-4760-8AA3-40BA1E5CECDE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8580619" y="1128029"/>
            <a:ext cx="2180597" cy="2175270"/>
          </a:xfrm>
          <a:custGeom>
            <a:avLst/>
            <a:gdLst>
              <a:gd name="connsiteX0" fmla="*/ 901806 w 2180597"/>
              <a:gd name="connsiteY0" fmla="*/ 0 h 2175270"/>
              <a:gd name="connsiteX1" fmla="*/ 2180597 w 2180597"/>
              <a:gd name="connsiteY1" fmla="*/ 0 h 2175270"/>
              <a:gd name="connsiteX2" fmla="*/ 2180597 w 2180597"/>
              <a:gd name="connsiteY2" fmla="*/ 1275667 h 2175270"/>
              <a:gd name="connsiteX3" fmla="*/ 1280639 w 2180597"/>
              <a:gd name="connsiteY3" fmla="*/ 2175270 h 2175270"/>
              <a:gd name="connsiteX4" fmla="*/ 0 w 2180597"/>
              <a:gd name="connsiteY4" fmla="*/ 2175270 h 2175270"/>
              <a:gd name="connsiteX5" fmla="*/ 0 w 2180597"/>
              <a:gd name="connsiteY5" fmla="*/ 897760 h 2175270"/>
              <a:gd name="connsiteX6" fmla="*/ 901806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901806" y="0"/>
                </a:moveTo>
                <a:lnTo>
                  <a:pt x="2180597" y="0"/>
                </a:lnTo>
                <a:cubicBezTo>
                  <a:pt x="2180597" y="0"/>
                  <a:pt x="2180597" y="0"/>
                  <a:pt x="2180597" y="1275667"/>
                </a:cubicBezTo>
                <a:cubicBezTo>
                  <a:pt x="2180597" y="1769711"/>
                  <a:pt x="1775893" y="2175270"/>
                  <a:pt x="1280639" y="2175270"/>
                </a:cubicBezTo>
                <a:cubicBezTo>
                  <a:pt x="1280639" y="2175270"/>
                  <a:pt x="1280639" y="2175270"/>
                  <a:pt x="0" y="2175270"/>
                </a:cubicBezTo>
                <a:cubicBezTo>
                  <a:pt x="0" y="2175270"/>
                  <a:pt x="0" y="2175270"/>
                  <a:pt x="0" y="897760"/>
                </a:cubicBezTo>
                <a:cubicBezTo>
                  <a:pt x="0" y="403715"/>
                  <a:pt x="406552" y="0"/>
                  <a:pt x="901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8F89D00-1926-4815-A8A4-9EC9FE6A79A0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6148621" y="1128029"/>
            <a:ext cx="2180597" cy="2175270"/>
          </a:xfrm>
          <a:custGeom>
            <a:avLst/>
            <a:gdLst>
              <a:gd name="connsiteX0" fmla="*/ 0 w 2180597"/>
              <a:gd name="connsiteY0" fmla="*/ 0 h 2175270"/>
              <a:gd name="connsiteX1" fmla="*/ 1278791 w 2180597"/>
              <a:gd name="connsiteY1" fmla="*/ 0 h 2175270"/>
              <a:gd name="connsiteX2" fmla="*/ 2180597 w 2180597"/>
              <a:gd name="connsiteY2" fmla="*/ 897760 h 2175270"/>
              <a:gd name="connsiteX3" fmla="*/ 2180597 w 2180597"/>
              <a:gd name="connsiteY3" fmla="*/ 2175270 h 2175270"/>
              <a:gd name="connsiteX4" fmla="*/ 899958 w 2180597"/>
              <a:gd name="connsiteY4" fmla="*/ 2175270 h 2175270"/>
              <a:gd name="connsiteX5" fmla="*/ 0 w 2180597"/>
              <a:gd name="connsiteY5" fmla="*/ 1275667 h 2175270"/>
              <a:gd name="connsiteX6" fmla="*/ 0 w 2180597"/>
              <a:gd name="connsiteY6" fmla="*/ 0 h 217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597" h="2175270">
                <a:moveTo>
                  <a:pt x="0" y="0"/>
                </a:moveTo>
                <a:lnTo>
                  <a:pt x="1278791" y="0"/>
                </a:lnTo>
                <a:cubicBezTo>
                  <a:pt x="1774045" y="0"/>
                  <a:pt x="2180597" y="403715"/>
                  <a:pt x="2180597" y="897760"/>
                </a:cubicBezTo>
                <a:cubicBezTo>
                  <a:pt x="2180597" y="897760"/>
                  <a:pt x="2180597" y="897760"/>
                  <a:pt x="2180597" y="2175270"/>
                </a:cubicBezTo>
                <a:cubicBezTo>
                  <a:pt x="2180597" y="2175270"/>
                  <a:pt x="2180597" y="2175270"/>
                  <a:pt x="899958" y="2175270"/>
                </a:cubicBezTo>
                <a:cubicBezTo>
                  <a:pt x="404704" y="2175270"/>
                  <a:pt x="0" y="1769711"/>
                  <a:pt x="0" y="1275667"/>
                </a:cubicBezTo>
                <a:cubicBezTo>
                  <a:pt x="0" y="1275667"/>
                  <a:pt x="0" y="1275667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3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CD9AC36-5392-4538-9B2E-EEA5972A1A1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894571"/>
            <a:ext cx="5702300" cy="4482416"/>
          </a:xfrm>
          <a:custGeom>
            <a:avLst/>
            <a:gdLst>
              <a:gd name="connsiteX0" fmla="*/ 0 w 5702300"/>
              <a:gd name="connsiteY0" fmla="*/ 0 h 4482416"/>
              <a:gd name="connsiteX1" fmla="*/ 5702300 w 5702300"/>
              <a:gd name="connsiteY1" fmla="*/ 0 h 4482416"/>
              <a:gd name="connsiteX2" fmla="*/ 5702300 w 5702300"/>
              <a:gd name="connsiteY2" fmla="*/ 4482416 h 4482416"/>
              <a:gd name="connsiteX3" fmla="*/ 0 w 5702300"/>
              <a:gd name="connsiteY3" fmla="*/ 4482416 h 448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2300" h="4482416">
                <a:moveTo>
                  <a:pt x="0" y="0"/>
                </a:moveTo>
                <a:lnTo>
                  <a:pt x="5702300" y="0"/>
                </a:lnTo>
                <a:lnTo>
                  <a:pt x="5702300" y="4482416"/>
                </a:lnTo>
                <a:lnTo>
                  <a:pt x="0" y="44824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067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3D85231-3925-4034-9F28-9F913E2B181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092535"/>
            <a:ext cx="12192000" cy="2765467"/>
          </a:xfrm>
          <a:custGeom>
            <a:avLst/>
            <a:gdLst>
              <a:gd name="connsiteX0" fmla="*/ 0 w 12192000"/>
              <a:gd name="connsiteY0" fmla="*/ 0 h 2765467"/>
              <a:gd name="connsiteX1" fmla="*/ 12192000 w 12192000"/>
              <a:gd name="connsiteY1" fmla="*/ 0 h 2765467"/>
              <a:gd name="connsiteX2" fmla="*/ 12192000 w 12192000"/>
              <a:gd name="connsiteY2" fmla="*/ 2765467 h 2765467"/>
              <a:gd name="connsiteX3" fmla="*/ 0 w 12192000"/>
              <a:gd name="connsiteY3" fmla="*/ 2765467 h 276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5467">
                <a:moveTo>
                  <a:pt x="0" y="0"/>
                </a:moveTo>
                <a:lnTo>
                  <a:pt x="12192000" y="0"/>
                </a:lnTo>
                <a:lnTo>
                  <a:pt x="12192000" y="2765467"/>
                </a:lnTo>
                <a:lnTo>
                  <a:pt x="0" y="27654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45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44BA110-8791-47AB-B10F-9E4D552C0E70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9144000" y="2033588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DF3B4C2-0A0D-4779-80BE-334D55D72444}"/>
              </a:ext>
            </a:extLst>
          </p:cNvPr>
          <p:cNvSpPr>
            <a:spLocks noGrp="1"/>
          </p:cNvSpPr>
          <p:nvPr>
            <p:ph type="pic" sz="quarter" idx="149" hasCustomPrompt="1"/>
          </p:nvPr>
        </p:nvSpPr>
        <p:spPr>
          <a:xfrm>
            <a:off x="6096000" y="2037217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AA9346B-5A1B-4FF0-9FFB-86190F8DE28F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3048000" y="2037217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17E62D3-0C5B-4F46-9DD2-7AF2C43C79D8}"/>
              </a:ext>
            </a:extLst>
          </p:cNvPr>
          <p:cNvSpPr>
            <a:spLocks noGrp="1"/>
          </p:cNvSpPr>
          <p:nvPr>
            <p:ph type="pic" sz="quarter" idx="147" hasCustomPrompt="1"/>
          </p:nvPr>
        </p:nvSpPr>
        <p:spPr>
          <a:xfrm>
            <a:off x="0" y="2033588"/>
            <a:ext cx="3048000" cy="2293258"/>
          </a:xfrm>
          <a:custGeom>
            <a:avLst/>
            <a:gdLst>
              <a:gd name="connsiteX0" fmla="*/ 0 w 3048000"/>
              <a:gd name="connsiteY0" fmla="*/ 0 h 2293258"/>
              <a:gd name="connsiteX1" fmla="*/ 3048000 w 3048000"/>
              <a:gd name="connsiteY1" fmla="*/ 0 h 2293258"/>
              <a:gd name="connsiteX2" fmla="*/ 3048000 w 3048000"/>
              <a:gd name="connsiteY2" fmla="*/ 2293258 h 2293258"/>
              <a:gd name="connsiteX3" fmla="*/ 0 w 3048000"/>
              <a:gd name="connsiteY3" fmla="*/ 2293258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93258">
                <a:moveTo>
                  <a:pt x="0" y="0"/>
                </a:moveTo>
                <a:lnTo>
                  <a:pt x="3048000" y="0"/>
                </a:lnTo>
                <a:lnTo>
                  <a:pt x="3048000" y="2293258"/>
                </a:lnTo>
                <a:lnTo>
                  <a:pt x="0" y="229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A0D1B57-9E24-4D78-BBFA-B0607F942D4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326846"/>
            <a:ext cx="12192000" cy="2531154"/>
          </a:xfrm>
          <a:custGeom>
            <a:avLst/>
            <a:gdLst>
              <a:gd name="connsiteX0" fmla="*/ 0 w 12192000"/>
              <a:gd name="connsiteY0" fmla="*/ 0 h 2531154"/>
              <a:gd name="connsiteX1" fmla="*/ 12192000 w 12192000"/>
              <a:gd name="connsiteY1" fmla="*/ 0 h 2531154"/>
              <a:gd name="connsiteX2" fmla="*/ 12192000 w 12192000"/>
              <a:gd name="connsiteY2" fmla="*/ 2531154 h 2531154"/>
              <a:gd name="connsiteX3" fmla="*/ 0 w 12192000"/>
              <a:gd name="connsiteY3" fmla="*/ 2531154 h 25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31154">
                <a:moveTo>
                  <a:pt x="0" y="0"/>
                </a:moveTo>
                <a:lnTo>
                  <a:pt x="12192000" y="0"/>
                </a:lnTo>
                <a:lnTo>
                  <a:pt x="12192000" y="2531154"/>
                </a:lnTo>
                <a:lnTo>
                  <a:pt x="0" y="25311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488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B596D50-3241-4FAB-8C7C-1BB9022E0F5C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930523"/>
            <a:ext cx="2766476" cy="2495550"/>
          </a:xfrm>
          <a:custGeom>
            <a:avLst/>
            <a:gdLst>
              <a:gd name="connsiteX0" fmla="*/ 0 w 2766476"/>
              <a:gd name="connsiteY0" fmla="*/ 0 h 2495550"/>
              <a:gd name="connsiteX1" fmla="*/ 2766476 w 2766476"/>
              <a:gd name="connsiteY1" fmla="*/ 0 h 2495550"/>
              <a:gd name="connsiteX2" fmla="*/ 2766476 w 2766476"/>
              <a:gd name="connsiteY2" fmla="*/ 2495550 h 2495550"/>
              <a:gd name="connsiteX3" fmla="*/ 0 w 276647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476" h="2495550">
                <a:moveTo>
                  <a:pt x="0" y="0"/>
                </a:moveTo>
                <a:lnTo>
                  <a:pt x="2766476" y="0"/>
                </a:lnTo>
                <a:lnTo>
                  <a:pt x="2766476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2582125-1D98-4555-8DF0-F7F4AC6F6B1E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2876550" y="1930523"/>
            <a:ext cx="3044288" cy="2495550"/>
          </a:xfrm>
          <a:custGeom>
            <a:avLst/>
            <a:gdLst>
              <a:gd name="connsiteX0" fmla="*/ 0 w 3044288"/>
              <a:gd name="connsiteY0" fmla="*/ 0 h 2495550"/>
              <a:gd name="connsiteX1" fmla="*/ 3044288 w 3044288"/>
              <a:gd name="connsiteY1" fmla="*/ 0 h 2495550"/>
              <a:gd name="connsiteX2" fmla="*/ 3044288 w 3044288"/>
              <a:gd name="connsiteY2" fmla="*/ 2495550 h 2495550"/>
              <a:gd name="connsiteX3" fmla="*/ 0 w 304428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288" h="2495550">
                <a:moveTo>
                  <a:pt x="0" y="0"/>
                </a:moveTo>
                <a:lnTo>
                  <a:pt x="3044288" y="0"/>
                </a:lnTo>
                <a:lnTo>
                  <a:pt x="304428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4F696CE-C7D0-4E52-A65B-060C168905BD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4533900"/>
            <a:ext cx="5920838" cy="2324100"/>
          </a:xfrm>
          <a:custGeom>
            <a:avLst/>
            <a:gdLst>
              <a:gd name="connsiteX0" fmla="*/ 0 w 5920838"/>
              <a:gd name="connsiteY0" fmla="*/ 0 h 2324100"/>
              <a:gd name="connsiteX1" fmla="*/ 5920838 w 5920838"/>
              <a:gd name="connsiteY1" fmla="*/ 0 h 2324100"/>
              <a:gd name="connsiteX2" fmla="*/ 5920838 w 5920838"/>
              <a:gd name="connsiteY2" fmla="*/ 2324100 h 2324100"/>
              <a:gd name="connsiteX3" fmla="*/ 0 w 5920838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0838" h="2324100">
                <a:moveTo>
                  <a:pt x="0" y="0"/>
                </a:moveTo>
                <a:lnTo>
                  <a:pt x="5920838" y="0"/>
                </a:lnTo>
                <a:lnTo>
                  <a:pt x="5920838" y="2324100"/>
                </a:lnTo>
                <a:lnTo>
                  <a:pt x="0" y="232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2A280211-6E2C-4DE0-B40E-44DD347A6CCA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038352" y="1930523"/>
            <a:ext cx="6153648" cy="2495550"/>
          </a:xfrm>
          <a:custGeom>
            <a:avLst/>
            <a:gdLst>
              <a:gd name="connsiteX0" fmla="*/ 0 w 6153648"/>
              <a:gd name="connsiteY0" fmla="*/ 0 h 2495550"/>
              <a:gd name="connsiteX1" fmla="*/ 6153648 w 6153648"/>
              <a:gd name="connsiteY1" fmla="*/ 0 h 2495550"/>
              <a:gd name="connsiteX2" fmla="*/ 6153648 w 6153648"/>
              <a:gd name="connsiteY2" fmla="*/ 2495550 h 2495550"/>
              <a:gd name="connsiteX3" fmla="*/ 0 w 615364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495550">
                <a:moveTo>
                  <a:pt x="0" y="0"/>
                </a:moveTo>
                <a:lnTo>
                  <a:pt x="6153648" y="0"/>
                </a:lnTo>
                <a:lnTo>
                  <a:pt x="615364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856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2C99681-2206-4339-85C1-1006DFFCBE2E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6038352" y="1930523"/>
            <a:ext cx="6153648" cy="2495550"/>
          </a:xfrm>
          <a:custGeom>
            <a:avLst/>
            <a:gdLst>
              <a:gd name="connsiteX0" fmla="*/ 0 w 6153648"/>
              <a:gd name="connsiteY0" fmla="*/ 0 h 2495550"/>
              <a:gd name="connsiteX1" fmla="*/ 6153648 w 6153648"/>
              <a:gd name="connsiteY1" fmla="*/ 0 h 2495550"/>
              <a:gd name="connsiteX2" fmla="*/ 6153648 w 6153648"/>
              <a:gd name="connsiteY2" fmla="*/ 2495550 h 2495550"/>
              <a:gd name="connsiteX3" fmla="*/ 0 w 615364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495550">
                <a:moveTo>
                  <a:pt x="0" y="0"/>
                </a:moveTo>
                <a:lnTo>
                  <a:pt x="6153648" y="0"/>
                </a:lnTo>
                <a:lnTo>
                  <a:pt x="6153648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1A7557-7B13-48D0-9F32-233E670D74F7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0" y="1930523"/>
            <a:ext cx="5905500" cy="2495550"/>
          </a:xfrm>
          <a:custGeom>
            <a:avLst/>
            <a:gdLst>
              <a:gd name="connsiteX0" fmla="*/ 0 w 5905500"/>
              <a:gd name="connsiteY0" fmla="*/ 0 h 2495550"/>
              <a:gd name="connsiteX1" fmla="*/ 5905500 w 5905500"/>
              <a:gd name="connsiteY1" fmla="*/ 0 h 2495550"/>
              <a:gd name="connsiteX2" fmla="*/ 5905500 w 5905500"/>
              <a:gd name="connsiteY2" fmla="*/ 2495550 h 2495550"/>
              <a:gd name="connsiteX3" fmla="*/ 0 w 590550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00" h="2495550">
                <a:moveTo>
                  <a:pt x="0" y="0"/>
                </a:moveTo>
                <a:lnTo>
                  <a:pt x="5905500" y="0"/>
                </a:lnTo>
                <a:lnTo>
                  <a:pt x="5905500" y="2495550"/>
                </a:lnTo>
                <a:lnTo>
                  <a:pt x="0" y="2495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D5BC41E-BD3B-4C0E-ADAB-AC3D8043BA87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3019176" y="4561032"/>
            <a:ext cx="6153648" cy="2296968"/>
          </a:xfrm>
          <a:custGeom>
            <a:avLst/>
            <a:gdLst>
              <a:gd name="connsiteX0" fmla="*/ 0 w 6153648"/>
              <a:gd name="connsiteY0" fmla="*/ 0 h 2296968"/>
              <a:gd name="connsiteX1" fmla="*/ 6153648 w 6153648"/>
              <a:gd name="connsiteY1" fmla="*/ 0 h 2296968"/>
              <a:gd name="connsiteX2" fmla="*/ 6153648 w 6153648"/>
              <a:gd name="connsiteY2" fmla="*/ 2296968 h 2296968"/>
              <a:gd name="connsiteX3" fmla="*/ 0 w 6153648"/>
              <a:gd name="connsiteY3" fmla="*/ 2296968 h 229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648" h="2296968">
                <a:moveTo>
                  <a:pt x="0" y="0"/>
                </a:moveTo>
                <a:lnTo>
                  <a:pt x="6153648" y="0"/>
                </a:lnTo>
                <a:lnTo>
                  <a:pt x="6153648" y="2296968"/>
                </a:lnTo>
                <a:lnTo>
                  <a:pt x="0" y="22969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6510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87E68C09-97B2-4278-B072-A76A539088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146300"/>
              <a:gd name="connsiteX1" fmla="*/ 12192000 w 12192000"/>
              <a:gd name="connsiteY1" fmla="*/ 0 h 2146300"/>
              <a:gd name="connsiteX2" fmla="*/ 12192000 w 12192000"/>
              <a:gd name="connsiteY2" fmla="*/ 2146300 h 2146300"/>
              <a:gd name="connsiteX3" fmla="*/ 0 w 12192000"/>
              <a:gd name="connsiteY3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46300">
                <a:moveTo>
                  <a:pt x="0" y="0"/>
                </a:moveTo>
                <a:lnTo>
                  <a:pt x="12192000" y="0"/>
                </a:lnTo>
                <a:lnTo>
                  <a:pt x="12192000" y="2146300"/>
                </a:lnTo>
                <a:lnTo>
                  <a:pt x="0" y="2146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304542" y="481237"/>
            <a:ext cx="438150" cy="311150"/>
          </a:xfrm>
        </p:spPr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013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4881562" y="2208439"/>
            <a:ext cx="5617029" cy="2646565"/>
          </a:xfrm>
          <a:custGeom>
            <a:avLst/>
            <a:gdLst>
              <a:gd name="connsiteX0" fmla="*/ 0 w 5617029"/>
              <a:gd name="connsiteY0" fmla="*/ 0 h 2646565"/>
              <a:gd name="connsiteX1" fmla="*/ 5617029 w 5617029"/>
              <a:gd name="connsiteY1" fmla="*/ 0 h 2646565"/>
              <a:gd name="connsiteX2" fmla="*/ 5617029 w 5617029"/>
              <a:gd name="connsiteY2" fmla="*/ 2646565 h 2646565"/>
              <a:gd name="connsiteX3" fmla="*/ 0 w 5617029"/>
              <a:gd name="connsiteY3" fmla="*/ 2646565 h 26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2646565">
                <a:moveTo>
                  <a:pt x="0" y="0"/>
                </a:moveTo>
                <a:lnTo>
                  <a:pt x="5617029" y="0"/>
                </a:lnTo>
                <a:lnTo>
                  <a:pt x="5617029" y="2646565"/>
                </a:lnTo>
                <a:lnTo>
                  <a:pt x="0" y="2646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0D533B2-B4FD-4330-8633-7AF803038906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1702934" y="2208439"/>
            <a:ext cx="2989943" cy="2646565"/>
          </a:xfrm>
          <a:custGeom>
            <a:avLst/>
            <a:gdLst>
              <a:gd name="connsiteX0" fmla="*/ 0 w 2989943"/>
              <a:gd name="connsiteY0" fmla="*/ 0 h 2646565"/>
              <a:gd name="connsiteX1" fmla="*/ 2989943 w 2989943"/>
              <a:gd name="connsiteY1" fmla="*/ 0 h 2646565"/>
              <a:gd name="connsiteX2" fmla="*/ 2989943 w 2989943"/>
              <a:gd name="connsiteY2" fmla="*/ 2646565 h 2646565"/>
              <a:gd name="connsiteX3" fmla="*/ 0 w 2989943"/>
              <a:gd name="connsiteY3" fmla="*/ 2646565 h 26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2646565">
                <a:moveTo>
                  <a:pt x="0" y="0"/>
                </a:moveTo>
                <a:lnTo>
                  <a:pt x="2989943" y="0"/>
                </a:lnTo>
                <a:lnTo>
                  <a:pt x="2989943" y="2646565"/>
                </a:lnTo>
                <a:lnTo>
                  <a:pt x="0" y="2646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600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4671417" y="853525"/>
            <a:ext cx="2647950" cy="2227759"/>
          </a:xfrm>
          <a:custGeom>
            <a:avLst/>
            <a:gdLst>
              <a:gd name="connsiteX0" fmla="*/ 0 w 2647950"/>
              <a:gd name="connsiteY0" fmla="*/ 0 h 2227759"/>
              <a:gd name="connsiteX1" fmla="*/ 2647950 w 2647950"/>
              <a:gd name="connsiteY1" fmla="*/ 0 h 2227759"/>
              <a:gd name="connsiteX2" fmla="*/ 2647950 w 2647950"/>
              <a:gd name="connsiteY2" fmla="*/ 2227759 h 2227759"/>
              <a:gd name="connsiteX3" fmla="*/ 0 w 2647950"/>
              <a:gd name="connsiteY3" fmla="*/ 2227759 h 22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227759">
                <a:moveTo>
                  <a:pt x="0" y="0"/>
                </a:moveTo>
                <a:lnTo>
                  <a:pt x="2647950" y="0"/>
                </a:lnTo>
                <a:lnTo>
                  <a:pt x="2647950" y="2227759"/>
                </a:lnTo>
                <a:lnTo>
                  <a:pt x="0" y="2227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47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0" hasCustomPrompt="1"/>
          </p:nvPr>
        </p:nvSpPr>
        <p:spPr>
          <a:xfrm>
            <a:off x="2211060" y="2023798"/>
            <a:ext cx="2810406" cy="2810406"/>
          </a:xfrm>
          <a:custGeom>
            <a:avLst/>
            <a:gdLst>
              <a:gd name="connsiteX0" fmla="*/ 1405203 w 2810406"/>
              <a:gd name="connsiteY0" fmla="*/ 0 h 2810406"/>
              <a:gd name="connsiteX1" fmla="*/ 2810406 w 2810406"/>
              <a:gd name="connsiteY1" fmla="*/ 1405203 h 2810406"/>
              <a:gd name="connsiteX2" fmla="*/ 1405203 w 2810406"/>
              <a:gd name="connsiteY2" fmla="*/ 2810406 h 2810406"/>
              <a:gd name="connsiteX3" fmla="*/ 0 w 2810406"/>
              <a:gd name="connsiteY3" fmla="*/ 1405203 h 2810406"/>
              <a:gd name="connsiteX4" fmla="*/ 1405203 w 2810406"/>
              <a:gd name="connsiteY4" fmla="*/ 0 h 28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406" h="2810406">
                <a:moveTo>
                  <a:pt x="1405203" y="0"/>
                </a:moveTo>
                <a:cubicBezTo>
                  <a:pt x="2181275" y="0"/>
                  <a:pt x="2810406" y="629131"/>
                  <a:pt x="2810406" y="1405203"/>
                </a:cubicBezTo>
                <a:cubicBezTo>
                  <a:pt x="2810406" y="2181275"/>
                  <a:pt x="2181275" y="2810406"/>
                  <a:pt x="1405203" y="2810406"/>
                </a:cubicBezTo>
                <a:cubicBezTo>
                  <a:pt x="629131" y="2810406"/>
                  <a:pt x="0" y="2181275"/>
                  <a:pt x="0" y="1405203"/>
                </a:cubicBezTo>
                <a:cubicBezTo>
                  <a:pt x="0" y="629131"/>
                  <a:pt x="629131" y="0"/>
                  <a:pt x="14052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531495" y="535895"/>
            <a:ext cx="11129010" cy="5786213"/>
          </a:xfrm>
          <a:custGeom>
            <a:avLst/>
            <a:gdLst>
              <a:gd name="connsiteX0" fmla="*/ 0 w 11129010"/>
              <a:gd name="connsiteY0" fmla="*/ 0 h 5786213"/>
              <a:gd name="connsiteX1" fmla="*/ 11129010 w 11129010"/>
              <a:gd name="connsiteY1" fmla="*/ 0 h 5786213"/>
              <a:gd name="connsiteX2" fmla="*/ 11129010 w 11129010"/>
              <a:gd name="connsiteY2" fmla="*/ 5786213 h 5786213"/>
              <a:gd name="connsiteX3" fmla="*/ 0 w 11129010"/>
              <a:gd name="connsiteY3" fmla="*/ 5786213 h 57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9010" h="5786213">
                <a:moveTo>
                  <a:pt x="0" y="0"/>
                </a:moveTo>
                <a:lnTo>
                  <a:pt x="11129010" y="0"/>
                </a:lnTo>
                <a:lnTo>
                  <a:pt x="11129010" y="5786213"/>
                </a:lnTo>
                <a:lnTo>
                  <a:pt x="0" y="57862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69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1" y="4593666"/>
            <a:ext cx="6049141" cy="2264334"/>
          </a:xfrm>
          <a:custGeom>
            <a:avLst/>
            <a:gdLst>
              <a:gd name="connsiteX0" fmla="*/ 0 w 6049141"/>
              <a:gd name="connsiteY0" fmla="*/ 0 h 2264334"/>
              <a:gd name="connsiteX1" fmla="*/ 6049141 w 6049141"/>
              <a:gd name="connsiteY1" fmla="*/ 0 h 2264334"/>
              <a:gd name="connsiteX2" fmla="*/ 6049141 w 6049141"/>
              <a:gd name="connsiteY2" fmla="*/ 2264334 h 2264334"/>
              <a:gd name="connsiteX3" fmla="*/ 0 w 6049141"/>
              <a:gd name="connsiteY3" fmla="*/ 2264334 h 226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9141" h="2264334">
                <a:moveTo>
                  <a:pt x="0" y="0"/>
                </a:moveTo>
                <a:lnTo>
                  <a:pt x="6049141" y="0"/>
                </a:lnTo>
                <a:lnTo>
                  <a:pt x="6049141" y="2264334"/>
                </a:lnTo>
                <a:lnTo>
                  <a:pt x="0" y="22643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6142861" y="4593666"/>
            <a:ext cx="6095999" cy="2264334"/>
          </a:xfrm>
          <a:custGeom>
            <a:avLst/>
            <a:gdLst>
              <a:gd name="connsiteX0" fmla="*/ 0 w 6095999"/>
              <a:gd name="connsiteY0" fmla="*/ 0 h 2264334"/>
              <a:gd name="connsiteX1" fmla="*/ 6095999 w 6095999"/>
              <a:gd name="connsiteY1" fmla="*/ 0 h 2264334"/>
              <a:gd name="connsiteX2" fmla="*/ 6095999 w 6095999"/>
              <a:gd name="connsiteY2" fmla="*/ 2264334 h 2264334"/>
              <a:gd name="connsiteX3" fmla="*/ 0 w 6095999"/>
              <a:gd name="connsiteY3" fmla="*/ 2264334 h 226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2264334">
                <a:moveTo>
                  <a:pt x="0" y="0"/>
                </a:moveTo>
                <a:lnTo>
                  <a:pt x="6095999" y="0"/>
                </a:lnTo>
                <a:lnTo>
                  <a:pt x="6095999" y="2264334"/>
                </a:lnTo>
                <a:lnTo>
                  <a:pt x="0" y="226433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722214"/>
            <a:ext cx="6197600" cy="5135786"/>
          </a:xfrm>
          <a:custGeom>
            <a:avLst/>
            <a:gdLst>
              <a:gd name="connsiteX0" fmla="*/ 0 w 6197600"/>
              <a:gd name="connsiteY0" fmla="*/ 0 h 5135786"/>
              <a:gd name="connsiteX1" fmla="*/ 6197600 w 6197600"/>
              <a:gd name="connsiteY1" fmla="*/ 0 h 5135786"/>
              <a:gd name="connsiteX2" fmla="*/ 6197600 w 6197600"/>
              <a:gd name="connsiteY2" fmla="*/ 5135786 h 5135786"/>
              <a:gd name="connsiteX3" fmla="*/ 0 w 6197600"/>
              <a:gd name="connsiteY3" fmla="*/ 5135786 h 51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7600" h="5135786">
                <a:moveTo>
                  <a:pt x="0" y="0"/>
                </a:moveTo>
                <a:lnTo>
                  <a:pt x="6197600" y="0"/>
                </a:lnTo>
                <a:lnTo>
                  <a:pt x="6197600" y="5135786"/>
                </a:lnTo>
                <a:lnTo>
                  <a:pt x="0" y="51357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6310648" y="1722214"/>
            <a:ext cx="5881352" cy="2515957"/>
          </a:xfrm>
          <a:custGeom>
            <a:avLst/>
            <a:gdLst>
              <a:gd name="connsiteX0" fmla="*/ 0 w 5881352"/>
              <a:gd name="connsiteY0" fmla="*/ 0 h 2515957"/>
              <a:gd name="connsiteX1" fmla="*/ 5881352 w 5881352"/>
              <a:gd name="connsiteY1" fmla="*/ 0 h 2515957"/>
              <a:gd name="connsiteX2" fmla="*/ 5881352 w 5881352"/>
              <a:gd name="connsiteY2" fmla="*/ 2515957 h 2515957"/>
              <a:gd name="connsiteX3" fmla="*/ 0 w 5881352"/>
              <a:gd name="connsiteY3" fmla="*/ 2515957 h 25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352" h="2515957">
                <a:moveTo>
                  <a:pt x="0" y="0"/>
                </a:moveTo>
                <a:lnTo>
                  <a:pt x="5881352" y="0"/>
                </a:lnTo>
                <a:lnTo>
                  <a:pt x="5881352" y="2515957"/>
                </a:lnTo>
                <a:lnTo>
                  <a:pt x="0" y="2515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858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0" y="1814512"/>
            <a:ext cx="12192000" cy="5043487"/>
          </a:xfrm>
          <a:custGeom>
            <a:avLst/>
            <a:gdLst>
              <a:gd name="connsiteX0" fmla="*/ 0 w 12192000"/>
              <a:gd name="connsiteY0" fmla="*/ 0 h 5043487"/>
              <a:gd name="connsiteX1" fmla="*/ 12192000 w 12192000"/>
              <a:gd name="connsiteY1" fmla="*/ 0 h 5043487"/>
              <a:gd name="connsiteX2" fmla="*/ 12192000 w 12192000"/>
              <a:gd name="connsiteY2" fmla="*/ 5043487 h 5043487"/>
              <a:gd name="connsiteX3" fmla="*/ 0 w 12192000"/>
              <a:gd name="connsiteY3" fmla="*/ 5043487 h 504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3487">
                <a:moveTo>
                  <a:pt x="0" y="0"/>
                </a:moveTo>
                <a:lnTo>
                  <a:pt x="12192000" y="0"/>
                </a:lnTo>
                <a:lnTo>
                  <a:pt x="12192000" y="5043487"/>
                </a:lnTo>
                <a:lnTo>
                  <a:pt x="0" y="50434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579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010660" y="1721083"/>
            <a:ext cx="4181341" cy="2335762"/>
          </a:xfrm>
          <a:custGeom>
            <a:avLst/>
            <a:gdLst>
              <a:gd name="connsiteX0" fmla="*/ 0 w 4181341"/>
              <a:gd name="connsiteY0" fmla="*/ 0 h 2335762"/>
              <a:gd name="connsiteX1" fmla="*/ 4181341 w 4181341"/>
              <a:gd name="connsiteY1" fmla="*/ 0 h 2335762"/>
              <a:gd name="connsiteX2" fmla="*/ 4181341 w 4181341"/>
              <a:gd name="connsiteY2" fmla="*/ 2335762 h 2335762"/>
              <a:gd name="connsiteX3" fmla="*/ 0 w 4181341"/>
              <a:gd name="connsiteY3" fmla="*/ 2335762 h 23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1341" h="2335762">
                <a:moveTo>
                  <a:pt x="0" y="0"/>
                </a:moveTo>
                <a:lnTo>
                  <a:pt x="4181341" y="0"/>
                </a:lnTo>
                <a:lnTo>
                  <a:pt x="4181341" y="2335762"/>
                </a:lnTo>
                <a:lnTo>
                  <a:pt x="0" y="2335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881092" y="1721083"/>
            <a:ext cx="3129567" cy="2335762"/>
          </a:xfrm>
          <a:custGeom>
            <a:avLst/>
            <a:gdLst>
              <a:gd name="connsiteX0" fmla="*/ 0 w 3129567"/>
              <a:gd name="connsiteY0" fmla="*/ 0 h 2335762"/>
              <a:gd name="connsiteX1" fmla="*/ 3129567 w 3129567"/>
              <a:gd name="connsiteY1" fmla="*/ 0 h 2335762"/>
              <a:gd name="connsiteX2" fmla="*/ 3129567 w 3129567"/>
              <a:gd name="connsiteY2" fmla="*/ 2335762 h 2335762"/>
              <a:gd name="connsiteX3" fmla="*/ 0 w 3129567"/>
              <a:gd name="connsiteY3" fmla="*/ 2335762 h 23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567" h="2335762">
                <a:moveTo>
                  <a:pt x="0" y="0"/>
                </a:moveTo>
                <a:lnTo>
                  <a:pt x="3129567" y="0"/>
                </a:lnTo>
                <a:lnTo>
                  <a:pt x="3129567" y="2335762"/>
                </a:lnTo>
                <a:lnTo>
                  <a:pt x="0" y="2335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6574971" y="4056844"/>
            <a:ext cx="5617029" cy="2801156"/>
          </a:xfrm>
          <a:custGeom>
            <a:avLst/>
            <a:gdLst>
              <a:gd name="connsiteX0" fmla="*/ 0 w 5617029"/>
              <a:gd name="connsiteY0" fmla="*/ 0 h 2801156"/>
              <a:gd name="connsiteX1" fmla="*/ 5617029 w 5617029"/>
              <a:gd name="connsiteY1" fmla="*/ 0 h 2801156"/>
              <a:gd name="connsiteX2" fmla="*/ 5617029 w 5617029"/>
              <a:gd name="connsiteY2" fmla="*/ 2801156 h 2801156"/>
              <a:gd name="connsiteX3" fmla="*/ 0 w 5617029"/>
              <a:gd name="connsiteY3" fmla="*/ 2801156 h 280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029" h="2801156">
                <a:moveTo>
                  <a:pt x="0" y="0"/>
                </a:moveTo>
                <a:lnTo>
                  <a:pt x="5617029" y="0"/>
                </a:lnTo>
                <a:lnTo>
                  <a:pt x="5617029" y="2801156"/>
                </a:lnTo>
                <a:lnTo>
                  <a:pt x="0" y="28011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681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5991032" y="2089530"/>
            <a:ext cx="5280428" cy="4095898"/>
          </a:xfrm>
          <a:custGeom>
            <a:avLst/>
            <a:gdLst>
              <a:gd name="connsiteX0" fmla="*/ 2056070 w 5280428"/>
              <a:gd name="connsiteY0" fmla="*/ 1829883 h 4095898"/>
              <a:gd name="connsiteX1" fmla="*/ 3182511 w 5280428"/>
              <a:gd name="connsiteY1" fmla="*/ 2389172 h 4095898"/>
              <a:gd name="connsiteX2" fmla="*/ 3185490 w 5280428"/>
              <a:gd name="connsiteY2" fmla="*/ 3454386 h 4095898"/>
              <a:gd name="connsiteX3" fmla="*/ 2335107 w 5280428"/>
              <a:gd name="connsiteY3" fmla="*/ 4095898 h 4095898"/>
              <a:gd name="connsiteX4" fmla="*/ 1208665 w 5280428"/>
              <a:gd name="connsiteY4" fmla="*/ 3536610 h 4095898"/>
              <a:gd name="connsiteX5" fmla="*/ 1205686 w 5280428"/>
              <a:gd name="connsiteY5" fmla="*/ 2471396 h 4095898"/>
              <a:gd name="connsiteX6" fmla="*/ 4151009 w 5280428"/>
              <a:gd name="connsiteY6" fmla="*/ 1769551 h 4095898"/>
              <a:gd name="connsiteX7" fmla="*/ 5277449 w 5280428"/>
              <a:gd name="connsiteY7" fmla="*/ 2328839 h 4095898"/>
              <a:gd name="connsiteX8" fmla="*/ 5280428 w 5280428"/>
              <a:gd name="connsiteY8" fmla="*/ 3394054 h 4095898"/>
              <a:gd name="connsiteX9" fmla="*/ 4430044 w 5280428"/>
              <a:gd name="connsiteY9" fmla="*/ 4035566 h 4095898"/>
              <a:gd name="connsiteX10" fmla="*/ 3303604 w 5280428"/>
              <a:gd name="connsiteY10" fmla="*/ 3476279 h 4095898"/>
              <a:gd name="connsiteX11" fmla="*/ 3300624 w 5280428"/>
              <a:gd name="connsiteY11" fmla="*/ 2411065 h 4095898"/>
              <a:gd name="connsiteX12" fmla="*/ 850384 w 5280428"/>
              <a:gd name="connsiteY12" fmla="*/ 60331 h 4095898"/>
              <a:gd name="connsiteX13" fmla="*/ 1976826 w 5280428"/>
              <a:gd name="connsiteY13" fmla="*/ 619619 h 4095898"/>
              <a:gd name="connsiteX14" fmla="*/ 1979804 w 5280428"/>
              <a:gd name="connsiteY14" fmla="*/ 1684834 h 4095898"/>
              <a:gd name="connsiteX15" fmla="*/ 1129421 w 5280428"/>
              <a:gd name="connsiteY15" fmla="*/ 2326346 h 4095898"/>
              <a:gd name="connsiteX16" fmla="*/ 2979 w 5280428"/>
              <a:gd name="connsiteY16" fmla="*/ 1767058 h 4095898"/>
              <a:gd name="connsiteX17" fmla="*/ 0 w 5280428"/>
              <a:gd name="connsiteY17" fmla="*/ 701844 h 4095898"/>
              <a:gd name="connsiteX18" fmla="*/ 2945322 w 5280428"/>
              <a:gd name="connsiteY18" fmla="*/ 0 h 4095898"/>
              <a:gd name="connsiteX19" fmla="*/ 4071763 w 5280428"/>
              <a:gd name="connsiteY19" fmla="*/ 559287 h 4095898"/>
              <a:gd name="connsiteX20" fmla="*/ 4074742 w 5280428"/>
              <a:gd name="connsiteY20" fmla="*/ 1624502 h 4095898"/>
              <a:gd name="connsiteX21" fmla="*/ 3224358 w 5280428"/>
              <a:gd name="connsiteY21" fmla="*/ 2266014 h 4095898"/>
              <a:gd name="connsiteX22" fmla="*/ 2097917 w 5280428"/>
              <a:gd name="connsiteY22" fmla="*/ 1706726 h 4095898"/>
              <a:gd name="connsiteX23" fmla="*/ 2094938 w 5280428"/>
              <a:gd name="connsiteY23" fmla="*/ 641512 h 409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0428" h="4095898">
                <a:moveTo>
                  <a:pt x="2056070" y="1829883"/>
                </a:moveTo>
                <a:lnTo>
                  <a:pt x="3182511" y="2389172"/>
                </a:lnTo>
                <a:lnTo>
                  <a:pt x="3185490" y="3454386"/>
                </a:lnTo>
                <a:lnTo>
                  <a:pt x="2335107" y="4095898"/>
                </a:lnTo>
                <a:lnTo>
                  <a:pt x="1208665" y="3536610"/>
                </a:lnTo>
                <a:lnTo>
                  <a:pt x="1205686" y="2471396"/>
                </a:lnTo>
                <a:close/>
                <a:moveTo>
                  <a:pt x="4151009" y="1769551"/>
                </a:moveTo>
                <a:lnTo>
                  <a:pt x="5277449" y="2328839"/>
                </a:lnTo>
                <a:lnTo>
                  <a:pt x="5280428" y="3394054"/>
                </a:lnTo>
                <a:lnTo>
                  <a:pt x="4430044" y="4035566"/>
                </a:lnTo>
                <a:lnTo>
                  <a:pt x="3303604" y="3476279"/>
                </a:lnTo>
                <a:lnTo>
                  <a:pt x="3300624" y="2411065"/>
                </a:lnTo>
                <a:close/>
                <a:moveTo>
                  <a:pt x="850384" y="60331"/>
                </a:moveTo>
                <a:lnTo>
                  <a:pt x="1976826" y="619619"/>
                </a:lnTo>
                <a:lnTo>
                  <a:pt x="1979804" y="1684834"/>
                </a:lnTo>
                <a:lnTo>
                  <a:pt x="1129421" y="2326346"/>
                </a:lnTo>
                <a:lnTo>
                  <a:pt x="2979" y="1767058"/>
                </a:lnTo>
                <a:lnTo>
                  <a:pt x="0" y="701844"/>
                </a:lnTo>
                <a:close/>
                <a:moveTo>
                  <a:pt x="2945322" y="0"/>
                </a:moveTo>
                <a:lnTo>
                  <a:pt x="4071763" y="559287"/>
                </a:lnTo>
                <a:lnTo>
                  <a:pt x="4074742" y="1624502"/>
                </a:lnTo>
                <a:lnTo>
                  <a:pt x="3224358" y="2266014"/>
                </a:lnTo>
                <a:lnTo>
                  <a:pt x="2097917" y="1706726"/>
                </a:lnTo>
                <a:lnTo>
                  <a:pt x="2094938" y="6415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439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9218385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6395355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749297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3572326" y="2238289"/>
            <a:ext cx="2224318" cy="1917516"/>
          </a:xfrm>
          <a:custGeom>
            <a:avLst/>
            <a:gdLst>
              <a:gd name="connsiteX0" fmla="*/ 479379 w 2224318"/>
              <a:gd name="connsiteY0" fmla="*/ 0 h 1917516"/>
              <a:gd name="connsiteX1" fmla="*/ 1744939 w 2224318"/>
              <a:gd name="connsiteY1" fmla="*/ 0 h 1917516"/>
              <a:gd name="connsiteX2" fmla="*/ 2224318 w 2224318"/>
              <a:gd name="connsiteY2" fmla="*/ 958758 h 1917516"/>
              <a:gd name="connsiteX3" fmla="*/ 1744939 w 2224318"/>
              <a:gd name="connsiteY3" fmla="*/ 1917516 h 1917516"/>
              <a:gd name="connsiteX4" fmla="*/ 479379 w 2224318"/>
              <a:gd name="connsiteY4" fmla="*/ 1917516 h 1917516"/>
              <a:gd name="connsiteX5" fmla="*/ 0 w 2224318"/>
              <a:gd name="connsiteY5" fmla="*/ 958758 h 19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318" h="1917516">
                <a:moveTo>
                  <a:pt x="479379" y="0"/>
                </a:moveTo>
                <a:lnTo>
                  <a:pt x="1744939" y="0"/>
                </a:lnTo>
                <a:lnTo>
                  <a:pt x="2224318" y="958758"/>
                </a:lnTo>
                <a:lnTo>
                  <a:pt x="1744939" y="1917516"/>
                </a:lnTo>
                <a:lnTo>
                  <a:pt x="479379" y="1917516"/>
                </a:lnTo>
                <a:lnTo>
                  <a:pt x="0" y="9587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136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532251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982016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4757133" y="1930557"/>
            <a:ext cx="2566276" cy="2566276"/>
          </a:xfrm>
          <a:custGeom>
            <a:avLst/>
            <a:gdLst>
              <a:gd name="connsiteX0" fmla="*/ 1283138 w 2566276"/>
              <a:gd name="connsiteY0" fmla="*/ 0 h 2566276"/>
              <a:gd name="connsiteX1" fmla="*/ 2566276 w 2566276"/>
              <a:gd name="connsiteY1" fmla="*/ 1283138 h 2566276"/>
              <a:gd name="connsiteX2" fmla="*/ 1283138 w 2566276"/>
              <a:gd name="connsiteY2" fmla="*/ 2566276 h 2566276"/>
              <a:gd name="connsiteX3" fmla="*/ 0 w 2566276"/>
              <a:gd name="connsiteY3" fmla="*/ 1283138 h 2566276"/>
              <a:gd name="connsiteX4" fmla="*/ 1283138 w 2566276"/>
              <a:gd name="connsiteY4" fmla="*/ 0 h 256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276" h="2566276">
                <a:moveTo>
                  <a:pt x="1283138" y="0"/>
                </a:moveTo>
                <a:cubicBezTo>
                  <a:pt x="1991796" y="0"/>
                  <a:pt x="2566276" y="574480"/>
                  <a:pt x="2566276" y="1283138"/>
                </a:cubicBezTo>
                <a:cubicBezTo>
                  <a:pt x="2566276" y="1991796"/>
                  <a:pt x="1991796" y="2566276"/>
                  <a:pt x="1283138" y="2566276"/>
                </a:cubicBezTo>
                <a:cubicBezTo>
                  <a:pt x="574480" y="2566276"/>
                  <a:pt x="0" y="1991796"/>
                  <a:pt x="0" y="1283138"/>
                </a:cubicBezTo>
                <a:cubicBezTo>
                  <a:pt x="0" y="574480"/>
                  <a:pt x="574480" y="0"/>
                  <a:pt x="12831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9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8FF5079-F006-4B86-B729-27791B9355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489"/>
            <a:ext cx="12192000" cy="6856099"/>
          </a:xfrm>
          <a:custGeom>
            <a:avLst/>
            <a:gdLst>
              <a:gd name="connsiteX0" fmla="*/ 0 w 2978150"/>
              <a:gd name="connsiteY0" fmla="*/ 0 h 2487613"/>
              <a:gd name="connsiteX1" fmla="*/ 2978150 w 2978150"/>
              <a:gd name="connsiteY1" fmla="*/ 0 h 2487613"/>
              <a:gd name="connsiteX2" fmla="*/ 2978150 w 2978150"/>
              <a:gd name="connsiteY2" fmla="*/ 2487613 h 2487613"/>
              <a:gd name="connsiteX3" fmla="*/ 0 w 2978150"/>
              <a:gd name="connsiteY3" fmla="*/ 2487613 h 248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2487613">
                <a:moveTo>
                  <a:pt x="0" y="0"/>
                </a:moveTo>
                <a:lnTo>
                  <a:pt x="2978150" y="0"/>
                </a:lnTo>
                <a:lnTo>
                  <a:pt x="2978150" y="2487613"/>
                </a:lnTo>
                <a:lnTo>
                  <a:pt x="0" y="2487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180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6" hasCustomPrompt="1"/>
          </p:nvPr>
        </p:nvSpPr>
        <p:spPr>
          <a:xfrm>
            <a:off x="7891933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4377382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4377382" y="1811678"/>
            <a:ext cx="6951789" cy="2090128"/>
          </a:xfrm>
          <a:custGeom>
            <a:avLst/>
            <a:gdLst>
              <a:gd name="connsiteX0" fmla="*/ 0 w 6951789"/>
              <a:gd name="connsiteY0" fmla="*/ 0 h 2090128"/>
              <a:gd name="connsiteX1" fmla="*/ 6951789 w 6951789"/>
              <a:gd name="connsiteY1" fmla="*/ 0 h 2090128"/>
              <a:gd name="connsiteX2" fmla="*/ 6951789 w 6951789"/>
              <a:gd name="connsiteY2" fmla="*/ 2090128 h 2090128"/>
              <a:gd name="connsiteX3" fmla="*/ 0 w 6951789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1789" h="2090128">
                <a:moveTo>
                  <a:pt x="0" y="0"/>
                </a:moveTo>
                <a:lnTo>
                  <a:pt x="6951789" y="0"/>
                </a:lnTo>
                <a:lnTo>
                  <a:pt x="6951789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862831" y="1811678"/>
            <a:ext cx="3437237" cy="2090128"/>
          </a:xfrm>
          <a:custGeom>
            <a:avLst/>
            <a:gdLst>
              <a:gd name="connsiteX0" fmla="*/ 0 w 3437237"/>
              <a:gd name="connsiteY0" fmla="*/ 0 h 2090128"/>
              <a:gd name="connsiteX1" fmla="*/ 3437237 w 3437237"/>
              <a:gd name="connsiteY1" fmla="*/ 0 h 2090128"/>
              <a:gd name="connsiteX2" fmla="*/ 3437237 w 3437237"/>
              <a:gd name="connsiteY2" fmla="*/ 2090128 h 2090128"/>
              <a:gd name="connsiteX3" fmla="*/ 0 w 3437237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7" h="2090128">
                <a:moveTo>
                  <a:pt x="0" y="0"/>
                </a:moveTo>
                <a:lnTo>
                  <a:pt x="3437237" y="0"/>
                </a:lnTo>
                <a:lnTo>
                  <a:pt x="3437237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862830" y="3955295"/>
            <a:ext cx="3437238" cy="2090128"/>
          </a:xfrm>
          <a:custGeom>
            <a:avLst/>
            <a:gdLst>
              <a:gd name="connsiteX0" fmla="*/ 0 w 3437238"/>
              <a:gd name="connsiteY0" fmla="*/ 0 h 2090128"/>
              <a:gd name="connsiteX1" fmla="*/ 3437238 w 3437238"/>
              <a:gd name="connsiteY1" fmla="*/ 0 h 2090128"/>
              <a:gd name="connsiteX2" fmla="*/ 3437238 w 3437238"/>
              <a:gd name="connsiteY2" fmla="*/ 2090128 h 2090128"/>
              <a:gd name="connsiteX3" fmla="*/ 0 w 3437238"/>
              <a:gd name="connsiteY3" fmla="*/ 2090128 h 20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7238" h="2090128">
                <a:moveTo>
                  <a:pt x="0" y="0"/>
                </a:moveTo>
                <a:lnTo>
                  <a:pt x="3437238" y="0"/>
                </a:lnTo>
                <a:lnTo>
                  <a:pt x="3437238" y="2090128"/>
                </a:lnTo>
                <a:lnTo>
                  <a:pt x="0" y="20901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133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20214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10107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2" y="1722214"/>
            <a:ext cx="3989859" cy="3854338"/>
          </a:xfrm>
          <a:custGeom>
            <a:avLst/>
            <a:gdLst>
              <a:gd name="connsiteX0" fmla="*/ 0 w 3989859"/>
              <a:gd name="connsiteY0" fmla="*/ 0 h 3854338"/>
              <a:gd name="connsiteX1" fmla="*/ 3989859 w 3989859"/>
              <a:gd name="connsiteY1" fmla="*/ 0 h 3854338"/>
              <a:gd name="connsiteX2" fmla="*/ 3989859 w 3989859"/>
              <a:gd name="connsiteY2" fmla="*/ 3854338 h 3854338"/>
              <a:gd name="connsiteX3" fmla="*/ 0 w 3989859"/>
              <a:gd name="connsiteY3" fmla="*/ 3854338 h 38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59" h="3854338">
                <a:moveTo>
                  <a:pt x="0" y="0"/>
                </a:moveTo>
                <a:lnTo>
                  <a:pt x="3989859" y="0"/>
                </a:lnTo>
                <a:lnTo>
                  <a:pt x="3989859" y="3854338"/>
                </a:lnTo>
                <a:lnTo>
                  <a:pt x="0" y="38543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56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4970" y="3613150"/>
            <a:ext cx="7769969" cy="3034394"/>
          </a:xfrm>
          <a:custGeom>
            <a:avLst/>
            <a:gdLst>
              <a:gd name="connsiteX0" fmla="*/ 0 w 7769969"/>
              <a:gd name="connsiteY0" fmla="*/ 0 h 3034394"/>
              <a:gd name="connsiteX1" fmla="*/ 7769969 w 7769969"/>
              <a:gd name="connsiteY1" fmla="*/ 0 h 3034394"/>
              <a:gd name="connsiteX2" fmla="*/ 7769969 w 7769969"/>
              <a:gd name="connsiteY2" fmla="*/ 3034394 h 3034394"/>
              <a:gd name="connsiteX3" fmla="*/ 0 w 7769969"/>
              <a:gd name="connsiteY3" fmla="*/ 3034394 h 303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9969" h="3034394">
                <a:moveTo>
                  <a:pt x="0" y="0"/>
                </a:moveTo>
                <a:lnTo>
                  <a:pt x="7769969" y="0"/>
                </a:lnTo>
                <a:lnTo>
                  <a:pt x="7769969" y="3034394"/>
                </a:lnTo>
                <a:lnTo>
                  <a:pt x="0" y="30343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169152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4197061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224970" y="203199"/>
            <a:ext cx="3797878" cy="3225801"/>
          </a:xfrm>
          <a:custGeom>
            <a:avLst/>
            <a:gdLst>
              <a:gd name="connsiteX0" fmla="*/ 0 w 3797878"/>
              <a:gd name="connsiteY0" fmla="*/ 0 h 3225801"/>
              <a:gd name="connsiteX1" fmla="*/ 3797878 w 3797878"/>
              <a:gd name="connsiteY1" fmla="*/ 0 h 3225801"/>
              <a:gd name="connsiteX2" fmla="*/ 3797878 w 3797878"/>
              <a:gd name="connsiteY2" fmla="*/ 3225801 h 3225801"/>
              <a:gd name="connsiteX3" fmla="*/ 0 w 3797878"/>
              <a:gd name="connsiteY3" fmla="*/ 3225801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878" h="3225801">
                <a:moveTo>
                  <a:pt x="0" y="0"/>
                </a:moveTo>
                <a:lnTo>
                  <a:pt x="3797878" y="0"/>
                </a:lnTo>
                <a:lnTo>
                  <a:pt x="3797878" y="3225801"/>
                </a:lnTo>
                <a:lnTo>
                  <a:pt x="0" y="32258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42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6" hasCustomPrompt="1"/>
          </p:nvPr>
        </p:nvSpPr>
        <p:spPr>
          <a:xfrm>
            <a:off x="8920482" y="2703796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5215236" y="2696183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2" hasCustomPrompt="1"/>
          </p:nvPr>
        </p:nvSpPr>
        <p:spPr>
          <a:xfrm>
            <a:off x="1200620" y="2696182"/>
            <a:ext cx="2070898" cy="1785257"/>
          </a:xfrm>
          <a:custGeom>
            <a:avLst/>
            <a:gdLst>
              <a:gd name="connsiteX0" fmla="*/ 446314 w 2070898"/>
              <a:gd name="connsiteY0" fmla="*/ 0 h 1785257"/>
              <a:gd name="connsiteX1" fmla="*/ 1624584 w 2070898"/>
              <a:gd name="connsiteY1" fmla="*/ 0 h 1785257"/>
              <a:gd name="connsiteX2" fmla="*/ 2070898 w 2070898"/>
              <a:gd name="connsiteY2" fmla="*/ 892629 h 1785257"/>
              <a:gd name="connsiteX3" fmla="*/ 1624584 w 2070898"/>
              <a:gd name="connsiteY3" fmla="*/ 1785257 h 1785257"/>
              <a:gd name="connsiteX4" fmla="*/ 446314 w 2070898"/>
              <a:gd name="connsiteY4" fmla="*/ 1785257 h 1785257"/>
              <a:gd name="connsiteX5" fmla="*/ 0 w 2070898"/>
              <a:gd name="connsiteY5" fmla="*/ 892629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0898" h="1785257">
                <a:moveTo>
                  <a:pt x="446314" y="0"/>
                </a:moveTo>
                <a:lnTo>
                  <a:pt x="1624584" y="0"/>
                </a:lnTo>
                <a:lnTo>
                  <a:pt x="2070898" y="892629"/>
                </a:lnTo>
                <a:lnTo>
                  <a:pt x="1624584" y="1785257"/>
                </a:lnTo>
                <a:lnTo>
                  <a:pt x="446314" y="1785257"/>
                </a:lnTo>
                <a:lnTo>
                  <a:pt x="0" y="8926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223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5471893" y="4193364"/>
            <a:ext cx="1385374" cy="1194290"/>
          </a:xfrm>
          <a:custGeom>
            <a:avLst/>
            <a:gdLst>
              <a:gd name="connsiteX0" fmla="*/ 298572 w 1385374"/>
              <a:gd name="connsiteY0" fmla="*/ 0 h 1194290"/>
              <a:gd name="connsiteX1" fmla="*/ 1086802 w 1385374"/>
              <a:gd name="connsiteY1" fmla="*/ 0 h 1194290"/>
              <a:gd name="connsiteX2" fmla="*/ 1385374 w 1385374"/>
              <a:gd name="connsiteY2" fmla="*/ 597146 h 1194290"/>
              <a:gd name="connsiteX3" fmla="*/ 1086802 w 1385374"/>
              <a:gd name="connsiteY3" fmla="*/ 1194290 h 1194290"/>
              <a:gd name="connsiteX4" fmla="*/ 298572 w 1385374"/>
              <a:gd name="connsiteY4" fmla="*/ 1194290 h 1194290"/>
              <a:gd name="connsiteX5" fmla="*/ 0 w 1385374"/>
              <a:gd name="connsiteY5" fmla="*/ 597146 h 11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74" h="1194290">
                <a:moveTo>
                  <a:pt x="298572" y="0"/>
                </a:moveTo>
                <a:lnTo>
                  <a:pt x="1086802" y="0"/>
                </a:lnTo>
                <a:lnTo>
                  <a:pt x="1385374" y="597146"/>
                </a:lnTo>
                <a:lnTo>
                  <a:pt x="1086802" y="1194290"/>
                </a:lnTo>
                <a:lnTo>
                  <a:pt x="298572" y="1194290"/>
                </a:lnTo>
                <a:lnTo>
                  <a:pt x="0" y="5971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3" hasCustomPrompt="1"/>
          </p:nvPr>
        </p:nvSpPr>
        <p:spPr>
          <a:xfrm>
            <a:off x="5449033" y="1895088"/>
            <a:ext cx="1385374" cy="1194290"/>
          </a:xfrm>
          <a:custGeom>
            <a:avLst/>
            <a:gdLst>
              <a:gd name="connsiteX0" fmla="*/ 298572 w 1385374"/>
              <a:gd name="connsiteY0" fmla="*/ 0 h 1194290"/>
              <a:gd name="connsiteX1" fmla="*/ 1086802 w 1385374"/>
              <a:gd name="connsiteY1" fmla="*/ 0 h 1194290"/>
              <a:gd name="connsiteX2" fmla="*/ 1385374 w 1385374"/>
              <a:gd name="connsiteY2" fmla="*/ 597145 h 1194290"/>
              <a:gd name="connsiteX3" fmla="*/ 1086802 w 1385374"/>
              <a:gd name="connsiteY3" fmla="*/ 1194290 h 1194290"/>
              <a:gd name="connsiteX4" fmla="*/ 298572 w 1385374"/>
              <a:gd name="connsiteY4" fmla="*/ 1194290 h 1194290"/>
              <a:gd name="connsiteX5" fmla="*/ 0 w 1385374"/>
              <a:gd name="connsiteY5" fmla="*/ 597145 h 119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74" h="1194290">
                <a:moveTo>
                  <a:pt x="298572" y="0"/>
                </a:moveTo>
                <a:lnTo>
                  <a:pt x="1086802" y="0"/>
                </a:lnTo>
                <a:lnTo>
                  <a:pt x="1385374" y="597145"/>
                </a:lnTo>
                <a:lnTo>
                  <a:pt x="1086802" y="1194290"/>
                </a:lnTo>
                <a:lnTo>
                  <a:pt x="298572" y="1194290"/>
                </a:lnTo>
                <a:lnTo>
                  <a:pt x="0" y="5971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69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0" y="3570514"/>
            <a:ext cx="12192000" cy="3287485"/>
          </a:xfrm>
          <a:custGeom>
            <a:avLst/>
            <a:gdLst>
              <a:gd name="connsiteX0" fmla="*/ 0 w 12192000"/>
              <a:gd name="connsiteY0" fmla="*/ 0 h 3287485"/>
              <a:gd name="connsiteX1" fmla="*/ 12192000 w 12192000"/>
              <a:gd name="connsiteY1" fmla="*/ 0 h 3287485"/>
              <a:gd name="connsiteX2" fmla="*/ 12192000 w 12192000"/>
              <a:gd name="connsiteY2" fmla="*/ 3287485 h 3287485"/>
              <a:gd name="connsiteX3" fmla="*/ 0 w 12192000"/>
              <a:gd name="connsiteY3" fmla="*/ 3287485 h 32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87485">
                <a:moveTo>
                  <a:pt x="0" y="0"/>
                </a:moveTo>
                <a:lnTo>
                  <a:pt x="12192000" y="0"/>
                </a:lnTo>
                <a:lnTo>
                  <a:pt x="12192000" y="3287485"/>
                </a:lnTo>
                <a:lnTo>
                  <a:pt x="0" y="3287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707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-12192" y="3509692"/>
            <a:ext cx="12216384" cy="3348309"/>
          </a:xfrm>
          <a:custGeom>
            <a:avLst/>
            <a:gdLst>
              <a:gd name="connsiteX0" fmla="*/ 0 w 12216384"/>
              <a:gd name="connsiteY0" fmla="*/ 0 h 3348309"/>
              <a:gd name="connsiteX1" fmla="*/ 12216384 w 12216384"/>
              <a:gd name="connsiteY1" fmla="*/ 0 h 3348309"/>
              <a:gd name="connsiteX2" fmla="*/ 12216384 w 12216384"/>
              <a:gd name="connsiteY2" fmla="*/ 3348309 h 3348309"/>
              <a:gd name="connsiteX3" fmla="*/ 0 w 12216384"/>
              <a:gd name="connsiteY3" fmla="*/ 3348309 h 33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6384" h="3348309">
                <a:moveTo>
                  <a:pt x="0" y="0"/>
                </a:moveTo>
                <a:lnTo>
                  <a:pt x="12216384" y="0"/>
                </a:lnTo>
                <a:lnTo>
                  <a:pt x="12216384" y="3348309"/>
                </a:lnTo>
                <a:lnTo>
                  <a:pt x="0" y="33483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675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432862" y="2217852"/>
            <a:ext cx="5171997" cy="4134983"/>
          </a:xfrm>
          <a:custGeom>
            <a:avLst/>
            <a:gdLst>
              <a:gd name="connsiteX0" fmla="*/ 0 w 5171997"/>
              <a:gd name="connsiteY0" fmla="*/ 0 h 4134983"/>
              <a:gd name="connsiteX1" fmla="*/ 5171997 w 5171997"/>
              <a:gd name="connsiteY1" fmla="*/ 0 h 4134983"/>
              <a:gd name="connsiteX2" fmla="*/ 5171997 w 5171997"/>
              <a:gd name="connsiteY2" fmla="*/ 4134983 h 4134983"/>
              <a:gd name="connsiteX3" fmla="*/ 0 w 5171997"/>
              <a:gd name="connsiteY3" fmla="*/ 4134983 h 41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997" h="4134983">
                <a:moveTo>
                  <a:pt x="0" y="0"/>
                </a:moveTo>
                <a:lnTo>
                  <a:pt x="5171997" y="0"/>
                </a:lnTo>
                <a:lnTo>
                  <a:pt x="5171997" y="4134983"/>
                </a:lnTo>
                <a:lnTo>
                  <a:pt x="0" y="41349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810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5335103" y="2197555"/>
            <a:ext cx="6352163" cy="4301149"/>
          </a:xfrm>
          <a:custGeom>
            <a:avLst/>
            <a:gdLst>
              <a:gd name="connsiteX0" fmla="*/ 0 w 6352163"/>
              <a:gd name="connsiteY0" fmla="*/ 0 h 4301149"/>
              <a:gd name="connsiteX1" fmla="*/ 6352163 w 6352163"/>
              <a:gd name="connsiteY1" fmla="*/ 0 h 4301149"/>
              <a:gd name="connsiteX2" fmla="*/ 6352163 w 6352163"/>
              <a:gd name="connsiteY2" fmla="*/ 4301149 h 4301149"/>
              <a:gd name="connsiteX3" fmla="*/ 1143054 w 6352163"/>
              <a:gd name="connsiteY3" fmla="*/ 4301149 h 430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2163" h="4301149">
                <a:moveTo>
                  <a:pt x="0" y="0"/>
                </a:moveTo>
                <a:lnTo>
                  <a:pt x="6352163" y="0"/>
                </a:lnTo>
                <a:lnTo>
                  <a:pt x="6352163" y="4301149"/>
                </a:lnTo>
                <a:lnTo>
                  <a:pt x="1143054" y="4301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310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756DB5A-DC1D-4B22-95A8-EEA4E082A3AD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0" y="1"/>
            <a:ext cx="9779000" cy="6858000"/>
          </a:xfrm>
          <a:custGeom>
            <a:avLst/>
            <a:gdLst>
              <a:gd name="connsiteX0" fmla="*/ 0 w 9779000"/>
              <a:gd name="connsiteY0" fmla="*/ 0 h 6858000"/>
              <a:gd name="connsiteX1" fmla="*/ 5465763 w 9779000"/>
              <a:gd name="connsiteY1" fmla="*/ 3766372 h 6858000"/>
              <a:gd name="connsiteX2" fmla="*/ 9779000 w 9779000"/>
              <a:gd name="connsiteY2" fmla="*/ 6858000 h 6858000"/>
              <a:gd name="connsiteX3" fmla="*/ 0 w 977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9000" h="6858000">
                <a:moveTo>
                  <a:pt x="0" y="0"/>
                </a:moveTo>
                <a:lnTo>
                  <a:pt x="5465763" y="3766372"/>
                </a:lnTo>
                <a:lnTo>
                  <a:pt x="977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7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676638-8F79-4BE6-80B2-859473D5CB06}"/>
              </a:ext>
            </a:extLst>
          </p:cNvPr>
          <p:cNvSpPr>
            <a:spLocks noGrp="1"/>
          </p:cNvSpPr>
          <p:nvPr>
            <p:ph type="pic" sz="quarter" idx="126" hasCustomPrompt="1"/>
          </p:nvPr>
        </p:nvSpPr>
        <p:spPr>
          <a:xfrm>
            <a:off x="7365342" y="2247956"/>
            <a:ext cx="3873228" cy="3698990"/>
          </a:xfrm>
          <a:custGeom>
            <a:avLst/>
            <a:gdLst>
              <a:gd name="connsiteX0" fmla="*/ 0 w 3873228"/>
              <a:gd name="connsiteY0" fmla="*/ 0 h 3698990"/>
              <a:gd name="connsiteX1" fmla="*/ 3873228 w 3873228"/>
              <a:gd name="connsiteY1" fmla="*/ 0 h 3698990"/>
              <a:gd name="connsiteX2" fmla="*/ 3873228 w 3873228"/>
              <a:gd name="connsiteY2" fmla="*/ 3698990 h 3698990"/>
              <a:gd name="connsiteX3" fmla="*/ 0 w 3873228"/>
              <a:gd name="connsiteY3" fmla="*/ 3698990 h 36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3228" h="3698990">
                <a:moveTo>
                  <a:pt x="0" y="0"/>
                </a:moveTo>
                <a:lnTo>
                  <a:pt x="3873228" y="0"/>
                </a:lnTo>
                <a:lnTo>
                  <a:pt x="3873228" y="3698990"/>
                </a:lnTo>
                <a:lnTo>
                  <a:pt x="0" y="3698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094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F40498A-F3FC-411C-AE74-B8C671EA12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5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A2B9F48-9040-4DAE-B62A-1B36DCAA8BCA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0" y="5345346"/>
            <a:ext cx="12192000" cy="1512654"/>
          </a:xfrm>
          <a:custGeom>
            <a:avLst/>
            <a:gdLst>
              <a:gd name="connsiteX0" fmla="*/ 0 w 12192000"/>
              <a:gd name="connsiteY0" fmla="*/ 0 h 1512654"/>
              <a:gd name="connsiteX1" fmla="*/ 12192000 w 12192000"/>
              <a:gd name="connsiteY1" fmla="*/ 0 h 1512654"/>
              <a:gd name="connsiteX2" fmla="*/ 12192000 w 12192000"/>
              <a:gd name="connsiteY2" fmla="*/ 1512654 h 1512654"/>
              <a:gd name="connsiteX3" fmla="*/ 0 w 12192000"/>
              <a:gd name="connsiteY3" fmla="*/ 1512654 h 15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12654">
                <a:moveTo>
                  <a:pt x="0" y="0"/>
                </a:moveTo>
                <a:lnTo>
                  <a:pt x="12192000" y="0"/>
                </a:lnTo>
                <a:lnTo>
                  <a:pt x="12192000" y="1512654"/>
                </a:lnTo>
                <a:lnTo>
                  <a:pt x="0" y="15126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50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E021609-98AC-4769-AD8C-BE4233C1EBBE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3686629" y="0"/>
            <a:ext cx="8505372" cy="6858000"/>
          </a:xfrm>
          <a:custGeom>
            <a:avLst/>
            <a:gdLst>
              <a:gd name="connsiteX0" fmla="*/ 2726890 w 8505372"/>
              <a:gd name="connsiteY0" fmla="*/ 0 h 6858000"/>
              <a:gd name="connsiteX1" fmla="*/ 8505372 w 8505372"/>
              <a:gd name="connsiteY1" fmla="*/ 0 h 6858000"/>
              <a:gd name="connsiteX2" fmla="*/ 8505372 w 8505372"/>
              <a:gd name="connsiteY2" fmla="*/ 6858000 h 6858000"/>
              <a:gd name="connsiteX3" fmla="*/ 0 w 8505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5372" h="6858000">
                <a:moveTo>
                  <a:pt x="2726890" y="0"/>
                </a:moveTo>
                <a:lnTo>
                  <a:pt x="8505372" y="0"/>
                </a:lnTo>
                <a:lnTo>
                  <a:pt x="85053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2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865142-15A6-4FC3-B4B8-C54F379B242E}"/>
              </a:ext>
            </a:extLst>
          </p:cNvPr>
          <p:cNvSpPr/>
          <p:nvPr userDrawn="1"/>
        </p:nvSpPr>
        <p:spPr>
          <a:xfrm>
            <a:off x="11327674" y="440869"/>
            <a:ext cx="391886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1237"/>
            <a:ext cx="10515600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304542" y="481237"/>
            <a:ext cx="438150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FDCCA45-55DD-4B3F-8C12-CFB164C9A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0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0" r:id="rId4"/>
    <p:sldLayoutId id="2147483713" r:id="rId5"/>
    <p:sldLayoutId id="2147483723" r:id="rId6"/>
    <p:sldLayoutId id="2147484043" r:id="rId7"/>
    <p:sldLayoutId id="2147484084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01" r:id="rId20"/>
    <p:sldLayoutId id="2147484102" r:id="rId21"/>
    <p:sldLayoutId id="2147484103" r:id="rId22"/>
    <p:sldLayoutId id="2147484104" r:id="rId23"/>
    <p:sldLayoutId id="2147484105" r:id="rId24"/>
    <p:sldLayoutId id="2147484106" r:id="rId25"/>
    <p:sldLayoutId id="2147484107" r:id="rId26"/>
    <p:sldLayoutId id="2147484108" r:id="rId27"/>
    <p:sldLayoutId id="2147484109" r:id="rId28"/>
    <p:sldLayoutId id="2147484110" r:id="rId29"/>
    <p:sldLayoutId id="2147484111" r:id="rId30"/>
    <p:sldLayoutId id="2147484112" r:id="rId31"/>
    <p:sldLayoutId id="2147484113" r:id="rId32"/>
    <p:sldLayoutId id="2147484114" r:id="rId33"/>
    <p:sldLayoutId id="2147484115" r:id="rId34"/>
    <p:sldLayoutId id="2147484116" r:id="rId35"/>
    <p:sldLayoutId id="2147484117" r:id="rId36"/>
    <p:sldLayoutId id="2147484118" r:id="rId37"/>
    <p:sldLayoutId id="2147484119" r:id="rId38"/>
    <p:sldLayoutId id="2147484120" r:id="rId39"/>
    <p:sldLayoutId id="2147484121" r:id="rId40"/>
    <p:sldLayoutId id="2147484122" r:id="rId41"/>
    <p:sldLayoutId id="2147484123" r:id="rId42"/>
    <p:sldLayoutId id="2147484124" r:id="rId43"/>
    <p:sldLayoutId id="2147484125" r:id="rId44"/>
    <p:sldLayoutId id="2147484126" r:id="rId45"/>
    <p:sldLayoutId id="2147484127" r:id="rId46"/>
    <p:sldLayoutId id="2147484128" r:id="rId47"/>
    <p:sldLayoutId id="2147484129" r:id="rId48"/>
    <p:sldLayoutId id="2147484130" r:id="rId49"/>
    <p:sldLayoutId id="2147484131" r:id="rId50"/>
    <p:sldLayoutId id="2147484132" r:id="rId51"/>
    <p:sldLayoutId id="2147484133" r:id="rId52"/>
    <p:sldLayoutId id="2147484134" r:id="rId53"/>
    <p:sldLayoutId id="2147484135" r:id="rId54"/>
    <p:sldLayoutId id="2147484136" r:id="rId55"/>
    <p:sldLayoutId id="2147484137" r:id="rId56"/>
    <p:sldLayoutId id="2147484138" r:id="rId57"/>
    <p:sldLayoutId id="2147484139" r:id="rId58"/>
    <p:sldLayoutId id="2147484140" r:id="rId59"/>
    <p:sldLayoutId id="2147484141" r:id="rId60"/>
    <p:sldLayoutId id="2147484142" r:id="rId61"/>
    <p:sldLayoutId id="2147484143" r:id="rId62"/>
    <p:sldLayoutId id="2147484144" r:id="rId63"/>
    <p:sldLayoutId id="2147484145" r:id="rId64"/>
    <p:sldLayoutId id="2147484146" r:id="rId65"/>
    <p:sldLayoutId id="2147484147" r:id="rId66"/>
    <p:sldLayoutId id="2147484148" r:id="rId67"/>
    <p:sldLayoutId id="2147484149" r:id="rId68"/>
    <p:sldLayoutId id="2147484150" r:id="rId69"/>
    <p:sldLayoutId id="2147484151" r:id="rId7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FC5A46-9F3D-4450-BFEE-4F92BC10F8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B3808D-89F9-4912-BFE7-7B6DB8A87498}"/>
              </a:ext>
            </a:extLst>
          </p:cNvPr>
          <p:cNvSpPr txBox="1"/>
          <p:nvPr/>
        </p:nvSpPr>
        <p:spPr>
          <a:xfrm>
            <a:off x="263235" y="2551837"/>
            <a:ext cx="1166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B31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Актуальные вопросы развития системы </a:t>
            </a:r>
            <a:r>
              <a:rPr lang="ru-RU" sz="2800" b="1" dirty="0" err="1">
                <a:solidFill>
                  <a:srgbClr val="FFB31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ТиПО</a:t>
            </a:r>
            <a:r>
              <a:rPr lang="ru-RU" sz="2800" b="1" dirty="0">
                <a:solidFill>
                  <a:srgbClr val="FFB31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модернизация образовательного процесса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и технического оснащения колледжей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0C0AA4-16CF-47F8-8313-A0F27F5C0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34" y="203236"/>
            <a:ext cx="1304531" cy="668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16697A-5B0A-4DC9-8018-9014420481CE}"/>
              </a:ext>
            </a:extLst>
          </p:cNvPr>
          <p:cNvSpPr txBox="1"/>
          <p:nvPr/>
        </p:nvSpPr>
        <p:spPr>
          <a:xfrm>
            <a:off x="263235" y="5842242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г.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Нур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-Султан</a:t>
            </a:r>
          </a:p>
          <a:p>
            <a:pPr algn="ctr"/>
            <a:r>
              <a:rPr lang="ru-RU" b="1" dirty="0">
                <a:solidFill>
                  <a:srgbClr val="FFB31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82602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8E4D65A-F187-4496-B35C-15AE8C1A55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xmlns="" id="{1C692D6C-5F74-41CB-B5F3-3625DE7F6766}"/>
              </a:ext>
            </a:extLst>
          </p:cNvPr>
          <p:cNvGrpSpPr/>
          <p:nvPr/>
        </p:nvGrpSpPr>
        <p:grpSpPr>
          <a:xfrm>
            <a:off x="4080164" y="1413164"/>
            <a:ext cx="4031673" cy="4031673"/>
            <a:chOff x="3932612" y="1835728"/>
            <a:chExt cx="4031673" cy="403167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5E728534-D57D-466B-856B-08DA67BA1AE8}"/>
                </a:ext>
              </a:extLst>
            </p:cNvPr>
            <p:cNvSpPr/>
            <p:nvPr/>
          </p:nvSpPr>
          <p:spPr>
            <a:xfrm>
              <a:off x="3932612" y="1835728"/>
              <a:ext cx="4031673" cy="4031673"/>
            </a:xfrm>
            <a:prstGeom prst="ellipse">
              <a:avLst/>
            </a:prstGeom>
            <a:solidFill>
              <a:schemeClr val="tx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52EC59-6463-403E-81AF-B482EF28D20B}"/>
                </a:ext>
              </a:extLst>
            </p:cNvPr>
            <p:cNvSpPr txBox="1"/>
            <p:nvPr/>
          </p:nvSpPr>
          <p:spPr>
            <a:xfrm>
              <a:off x="4329199" y="3312955"/>
              <a:ext cx="3238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FFB312"/>
                  </a:solidFill>
                  <a:latin typeface="Titillium" panose="00000500000000000000" pitchFamily="50" charset="0"/>
                </a:rPr>
                <a:t>СПАСИБО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Titillium" panose="00000500000000000000" pitchFamily="50" charset="0"/>
                </a:rPr>
                <a:t>ЗА ВНИМАНИЕ</a:t>
              </a:r>
              <a:endParaRPr lang="en-US" sz="3200" b="1" dirty="0">
                <a:solidFill>
                  <a:schemeClr val="bg1"/>
                </a:solidFill>
                <a:latin typeface="Titillium" panose="00000500000000000000" pitchFamily="50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D804C7-090E-47E0-8C36-81CE94DE7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34" y="203236"/>
            <a:ext cx="1304531" cy="6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11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CCA45-55DD-4B3F-8C12-CFB164C9A4F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5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EA72D241-736F-4F7E-AB78-994E6E96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21">
            <a:extLst>
              <a:ext uri="{FF2B5EF4-FFF2-40B4-BE49-F238E27FC236}">
                <a16:creationId xmlns:a16="http://schemas.microsoft.com/office/drawing/2014/main" xmlns="" id="{3EF90622-21BA-455C-8384-EF1F0BC0C16D}"/>
              </a:ext>
            </a:extLst>
          </p:cNvPr>
          <p:cNvSpPr txBox="1">
            <a:spLocks/>
          </p:cNvSpPr>
          <p:nvPr/>
        </p:nvSpPr>
        <p:spPr>
          <a:xfrm>
            <a:off x="838200" y="494868"/>
            <a:ext cx="10515600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Проблема дефицита кадров</a:t>
            </a:r>
            <a:endParaRPr lang="en-US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xmlns="" id="{81BBE15C-AAE5-4246-9721-95351E177B63}"/>
              </a:ext>
            </a:extLst>
          </p:cNvPr>
          <p:cNvSpPr/>
          <p:nvPr/>
        </p:nvSpPr>
        <p:spPr>
          <a:xfrm>
            <a:off x="504734" y="1205596"/>
            <a:ext cx="6677116" cy="515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875BB36-D867-443E-B0F4-E5F41819BB32}"/>
              </a:ext>
            </a:extLst>
          </p:cNvPr>
          <p:cNvPicPr>
            <a:picLocks noGrp="1" noChangeAspect="1"/>
          </p:cNvPicPr>
          <p:nvPr>
            <p:ph type="pic" sz="quarter" idx="15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2938" b="1"/>
          <a:stretch/>
        </p:blipFill>
        <p:spPr>
          <a:xfrm>
            <a:off x="6096000" y="1204912"/>
            <a:ext cx="5591175" cy="5158219"/>
          </a:xfr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CDA9273B-BDFF-4373-8B44-4CE2DF886713}"/>
              </a:ext>
            </a:extLst>
          </p:cNvPr>
          <p:cNvSpPr/>
          <p:nvPr/>
        </p:nvSpPr>
        <p:spPr>
          <a:xfrm>
            <a:off x="1085850" y="1410579"/>
            <a:ext cx="4306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Пандемия и закрытие границ обострили проблему дефицита кадров, в первую очередь рабочих профессий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4" name="Rectangle 30">
            <a:extLst>
              <a:ext uri="{FF2B5EF4-FFF2-40B4-BE49-F238E27FC236}">
                <a16:creationId xmlns:a16="http://schemas.microsoft.com/office/drawing/2014/main" xmlns="" id="{DA2C2343-085A-45A5-AF4B-68098499A778}"/>
              </a:ext>
            </a:extLst>
          </p:cNvPr>
          <p:cNvSpPr/>
          <p:nvPr/>
        </p:nvSpPr>
        <p:spPr>
          <a:xfrm>
            <a:off x="747032" y="1398581"/>
            <a:ext cx="137034" cy="1347434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1C94EC-FB0A-492F-A6AD-463E58775C02}"/>
              </a:ext>
            </a:extLst>
          </p:cNvPr>
          <p:cNvSpPr/>
          <p:nvPr/>
        </p:nvSpPr>
        <p:spPr>
          <a:xfrm>
            <a:off x="743075" y="3036225"/>
            <a:ext cx="5994025" cy="3071456"/>
          </a:xfrm>
          <a:custGeom>
            <a:avLst/>
            <a:gdLst>
              <a:gd name="connsiteX0" fmla="*/ 0 w 5170517"/>
              <a:gd name="connsiteY0" fmla="*/ 0 h 3071456"/>
              <a:gd name="connsiteX1" fmla="*/ 5170517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  <a:gd name="connsiteX0" fmla="*/ 0 w 5170517"/>
              <a:gd name="connsiteY0" fmla="*/ 0 h 3071456"/>
              <a:gd name="connsiteX1" fmla="*/ 4579967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  <a:gd name="connsiteX0" fmla="*/ 0 w 5170517"/>
              <a:gd name="connsiteY0" fmla="*/ 0 h 3071456"/>
              <a:gd name="connsiteX1" fmla="*/ 4662131 w 5170517"/>
              <a:gd name="connsiteY1" fmla="*/ 0 h 3071456"/>
              <a:gd name="connsiteX2" fmla="*/ 5170517 w 5170517"/>
              <a:gd name="connsiteY2" fmla="*/ 3071456 h 3071456"/>
              <a:gd name="connsiteX3" fmla="*/ 0 w 5170517"/>
              <a:gd name="connsiteY3" fmla="*/ 3071456 h 3071456"/>
              <a:gd name="connsiteX4" fmla="*/ 0 w 5170517"/>
              <a:gd name="connsiteY4" fmla="*/ 0 h 30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517" h="3071456">
                <a:moveTo>
                  <a:pt x="0" y="0"/>
                </a:moveTo>
                <a:lnTo>
                  <a:pt x="4662131" y="0"/>
                </a:lnTo>
                <a:lnTo>
                  <a:pt x="5170517" y="3071456"/>
                </a:lnTo>
                <a:lnTo>
                  <a:pt x="0" y="3071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xmlns="" id="{935F1DC8-A51E-4E8B-82A7-7DB4A2BA5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6996687"/>
              </p:ext>
            </p:extLst>
          </p:nvPr>
        </p:nvGraphicFramePr>
        <p:xfrm>
          <a:off x="886608" y="3357128"/>
          <a:ext cx="5170517" cy="28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D06FAC20-A43A-4CD9-9A61-05FCBF207142}"/>
              </a:ext>
            </a:extLst>
          </p:cNvPr>
          <p:cNvSpPr/>
          <p:nvPr/>
        </p:nvSpPr>
        <p:spPr>
          <a:xfrm>
            <a:off x="1336990" y="3124547"/>
            <a:ext cx="4335908" cy="345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462"/>
                </a:solidFill>
                <a:latin typeface="Century Gothic" panose="020B0502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Число иностранной рабочей силы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69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1512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Низкий процент работы по специальности</a:t>
            </a:r>
            <a:endParaRPr lang="en-US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56E8DD4-855B-459D-B5B5-53E5B544736F}"/>
              </a:ext>
            </a:extLst>
          </p:cNvPr>
          <p:cNvSpPr txBox="1"/>
          <p:nvPr/>
        </p:nvSpPr>
        <p:spPr>
          <a:xfrm>
            <a:off x="838200" y="1410535"/>
            <a:ext cx="8488038" cy="631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Только 14% выпускников  по направлению «Строительство» работают по специальности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3FDA9176-A48F-46A7-9A98-2E057BD55BEA}"/>
              </a:ext>
            </a:extLst>
          </p:cNvPr>
          <p:cNvSpPr/>
          <p:nvPr/>
        </p:nvSpPr>
        <p:spPr>
          <a:xfrm>
            <a:off x="514350" y="1303585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0A6C8DA4-7036-49B3-BD41-478B25D5261E}"/>
              </a:ext>
            </a:extLst>
          </p:cNvPr>
          <p:cNvGrpSpPr/>
          <p:nvPr/>
        </p:nvGrpSpPr>
        <p:grpSpPr>
          <a:xfrm>
            <a:off x="536830" y="2371315"/>
            <a:ext cx="4198182" cy="4211707"/>
            <a:chOff x="3471275" y="872415"/>
            <a:chExt cx="3038168" cy="2975685"/>
          </a:xfrm>
        </p:grpSpPr>
        <p:graphicFrame>
          <p:nvGraphicFramePr>
            <p:cNvPr id="69" name="Диаграмма 68">
              <a:extLst>
                <a:ext uri="{FF2B5EF4-FFF2-40B4-BE49-F238E27FC236}">
                  <a16:creationId xmlns:a16="http://schemas.microsoft.com/office/drawing/2014/main" xmlns="" id="{2F6C3448-BA66-4DBF-A235-C5789A9764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836601078"/>
                </p:ext>
              </p:extLst>
            </p:nvPr>
          </p:nvGraphicFramePr>
          <p:xfrm>
            <a:off x="3471275" y="872415"/>
            <a:ext cx="3038168" cy="2975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0E9DD26-685A-463F-B452-8AA0FF5B8F87}"/>
                </a:ext>
              </a:extLst>
            </p:cNvPr>
            <p:cNvSpPr txBox="1"/>
            <p:nvPr/>
          </p:nvSpPr>
          <p:spPr>
            <a:xfrm>
              <a:off x="4560131" y="2013077"/>
              <a:ext cx="792562" cy="413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00346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6903</a:t>
              </a:r>
              <a:endPara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D70B336-1BB6-4393-B42B-81FADBEE530D}"/>
              </a:ext>
            </a:extLst>
          </p:cNvPr>
          <p:cNvSpPr txBox="1"/>
          <p:nvPr/>
        </p:nvSpPr>
        <p:spPr>
          <a:xfrm>
            <a:off x="500497" y="2204368"/>
            <a:ext cx="4198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"Строительство"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31E9BFA-F27A-4910-8E58-A8E2C72AC022}"/>
              </a:ext>
            </a:extLst>
          </p:cNvPr>
          <p:cNvSpPr txBox="1"/>
          <p:nvPr/>
        </p:nvSpPr>
        <p:spPr>
          <a:xfrm>
            <a:off x="7644856" y="2916983"/>
            <a:ext cx="391992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Лишь 21,8% выпускников </a:t>
            </a:r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аграрного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направления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работают по специальности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B50C9107-C171-4914-A55B-47195B8FA6BA}"/>
              </a:ext>
            </a:extLst>
          </p:cNvPr>
          <p:cNvSpPr/>
          <p:nvPr/>
        </p:nvSpPr>
        <p:spPr>
          <a:xfrm>
            <a:off x="7256236" y="2967861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EB62D95D-041E-4B32-8CE3-30BD5134FBF9}"/>
              </a:ext>
            </a:extLst>
          </p:cNvPr>
          <p:cNvGrpSpPr/>
          <p:nvPr/>
        </p:nvGrpSpPr>
        <p:grpSpPr>
          <a:xfrm>
            <a:off x="5395969" y="2633160"/>
            <a:ext cx="1442137" cy="1440365"/>
            <a:chOff x="6807039" y="1226672"/>
            <a:chExt cx="1442137" cy="1440365"/>
          </a:xfrm>
        </p:grpSpPr>
        <p:sp>
          <p:nvSpPr>
            <p:cNvPr id="79" name="Дуга 78">
              <a:extLst>
                <a:ext uri="{FF2B5EF4-FFF2-40B4-BE49-F238E27FC236}">
                  <a16:creationId xmlns:a16="http://schemas.microsoft.com/office/drawing/2014/main" xmlns="" id="{86796355-6DB0-4D01-80A6-53ADC18C23A2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2382452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0" name="Дуга 79">
              <a:extLst>
                <a:ext uri="{FF2B5EF4-FFF2-40B4-BE49-F238E27FC236}">
                  <a16:creationId xmlns:a16="http://schemas.microsoft.com/office/drawing/2014/main" xmlns="" id="{AB2103FB-938E-4C51-9541-0B773A2C5CC7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4855998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0DB7546-5672-4AC2-962A-6C740D8D6926}"/>
              </a:ext>
            </a:extLst>
          </p:cNvPr>
          <p:cNvSpPr txBox="1"/>
          <p:nvPr/>
        </p:nvSpPr>
        <p:spPr>
          <a:xfrm>
            <a:off x="5521618" y="3107616"/>
            <a:ext cx="11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21,8%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1473C5C-B81B-48E5-9DF1-81B97C1EB50D}"/>
              </a:ext>
            </a:extLst>
          </p:cNvPr>
          <p:cNvSpPr txBox="1"/>
          <p:nvPr/>
        </p:nvSpPr>
        <p:spPr>
          <a:xfrm>
            <a:off x="7644856" y="5251103"/>
            <a:ext cx="416995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Всего 33,6% выпускников </a:t>
            </a:r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педагогического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направления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работают по специальности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01A528E1-A654-43D6-93AE-968642B67FA7}"/>
              </a:ext>
            </a:extLst>
          </p:cNvPr>
          <p:cNvSpPr/>
          <p:nvPr/>
        </p:nvSpPr>
        <p:spPr>
          <a:xfrm>
            <a:off x="7256236" y="5290696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1B3BB6C7-E12E-4A24-AE7A-22CB7F6CE746}"/>
              </a:ext>
            </a:extLst>
          </p:cNvPr>
          <p:cNvGrpSpPr/>
          <p:nvPr/>
        </p:nvGrpSpPr>
        <p:grpSpPr>
          <a:xfrm>
            <a:off x="5395969" y="4955995"/>
            <a:ext cx="1442137" cy="1440365"/>
            <a:chOff x="6807039" y="1226672"/>
            <a:chExt cx="1442137" cy="1440365"/>
          </a:xfrm>
        </p:grpSpPr>
        <p:sp>
          <p:nvSpPr>
            <p:cNvPr id="85" name="Дуга 84">
              <a:extLst>
                <a:ext uri="{FF2B5EF4-FFF2-40B4-BE49-F238E27FC236}">
                  <a16:creationId xmlns:a16="http://schemas.microsoft.com/office/drawing/2014/main" xmlns="" id="{0810A8A0-10BD-4C5B-A6E0-6FE50CAF2097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2382452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6" name="Дуга 85">
              <a:extLst>
                <a:ext uri="{FF2B5EF4-FFF2-40B4-BE49-F238E27FC236}">
                  <a16:creationId xmlns:a16="http://schemas.microsoft.com/office/drawing/2014/main" xmlns="" id="{11DADDAD-E46B-4B00-956B-B3EA07FCEE89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0456148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D947852-5ABD-46CC-9DCA-64A283354CEF}"/>
              </a:ext>
            </a:extLst>
          </p:cNvPr>
          <p:cNvSpPr txBox="1"/>
          <p:nvPr/>
        </p:nvSpPr>
        <p:spPr>
          <a:xfrm>
            <a:off x="5521618" y="5430451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33,6%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FE5398E-37A4-4BE5-A663-00E991686369}"/>
              </a:ext>
            </a:extLst>
          </p:cNvPr>
          <p:cNvSpPr txBox="1"/>
          <p:nvPr/>
        </p:nvSpPr>
        <p:spPr>
          <a:xfrm>
            <a:off x="5486400" y="2204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Аграрное направление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BC937F9-64B6-4DC8-BA45-104174A3FA7B}"/>
              </a:ext>
            </a:extLst>
          </p:cNvPr>
          <p:cNvSpPr txBox="1"/>
          <p:nvPr/>
        </p:nvSpPr>
        <p:spPr>
          <a:xfrm>
            <a:off x="5486400" y="4490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Педагогическое направление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2733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97F5E1A-6ABF-4CCB-A312-E938FFECA412}"/>
              </a:ext>
            </a:extLst>
          </p:cNvPr>
          <p:cNvPicPr>
            <a:picLocks noGrp="1" noChangeAspect="1"/>
          </p:cNvPicPr>
          <p:nvPr>
            <p:ph type="pic" sz="quarter" idx="15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6" r="16192"/>
          <a:stretch/>
        </p:blipFill>
        <p:spPr>
          <a:xfrm>
            <a:off x="6325852" y="1478972"/>
            <a:ext cx="5027948" cy="3900055"/>
          </a:xfrm>
        </p:spPr>
      </p:pic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Система </a:t>
            </a:r>
            <a:r>
              <a:rPr lang="ru-RU" sz="2000" b="1" dirty="0" err="1">
                <a:solidFill>
                  <a:srgbClr val="003462"/>
                </a:solidFill>
                <a:latin typeface="Century Gothic" panose="020B0502020202020204" pitchFamily="34" charset="0"/>
              </a:rPr>
              <a:t>ТиПО</a:t>
            </a:r>
            <a:endParaRPr lang="en-US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1026" name="Picture 2" descr="Здание университета | Бесплатно значок">
            <a:extLst>
              <a:ext uri="{FF2B5EF4-FFF2-40B4-BE49-F238E27FC236}">
                <a16:creationId xmlns:a16="http://schemas.microsoft.com/office/drawing/2014/main" xmlns="" id="{139E05FA-37E3-4545-9C85-380157C4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1511634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4F2EA9-C8ED-4757-86F1-1EE5E3F6EB17}"/>
              </a:ext>
            </a:extLst>
          </p:cNvPr>
          <p:cNvSpPr txBox="1"/>
          <p:nvPr/>
        </p:nvSpPr>
        <p:spPr>
          <a:xfrm>
            <a:off x="1980043" y="1435860"/>
            <a:ext cx="2570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795 </a:t>
            </a:r>
          </a:p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колледжей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5B312D7-9A9B-4BBB-8B28-FA94BA035065}"/>
              </a:ext>
            </a:extLst>
          </p:cNvPr>
          <p:cNvSpPr/>
          <p:nvPr/>
        </p:nvSpPr>
        <p:spPr>
          <a:xfrm>
            <a:off x="1761258" y="1453192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328C67-6BB2-4055-BE68-480709E9E52E}"/>
              </a:ext>
            </a:extLst>
          </p:cNvPr>
          <p:cNvSpPr txBox="1"/>
          <p:nvPr/>
        </p:nvSpPr>
        <p:spPr>
          <a:xfrm>
            <a:off x="1993898" y="2499135"/>
            <a:ext cx="3159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Общий контингент 466,7 тыс. чел.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49AC3E4-566A-4A83-9E81-073D04DB4787}"/>
              </a:ext>
            </a:extLst>
          </p:cNvPr>
          <p:cNvSpPr/>
          <p:nvPr/>
        </p:nvSpPr>
        <p:spPr>
          <a:xfrm>
            <a:off x="1761258" y="2516467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4" descr="Иконка студент, ученик, учеба, study, размер 448x512 | id41749 |  iconbird.com">
            <a:extLst>
              <a:ext uri="{FF2B5EF4-FFF2-40B4-BE49-F238E27FC236}">
                <a16:creationId xmlns:a16="http://schemas.microsoft.com/office/drawing/2014/main" xmlns="" id="{9090F414-8D7E-4D5E-A413-3F9BC412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3729219"/>
            <a:ext cx="679450" cy="5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0D5EA3-66AD-45E7-96F2-0492DFC62B08}"/>
              </a:ext>
            </a:extLst>
          </p:cNvPr>
          <p:cNvSpPr txBox="1"/>
          <p:nvPr/>
        </p:nvSpPr>
        <p:spPr>
          <a:xfrm>
            <a:off x="1993898" y="3560086"/>
            <a:ext cx="3782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Ежегодный выпуск  более 146  тыс. чел.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DC24A66-DE66-4DCA-BD29-35B824A622EA}"/>
              </a:ext>
            </a:extLst>
          </p:cNvPr>
          <p:cNvSpPr/>
          <p:nvPr/>
        </p:nvSpPr>
        <p:spPr>
          <a:xfrm>
            <a:off x="1761258" y="3577418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 descr="Квест &quot;Побег из психушки&quot;">
            <a:extLst>
              <a:ext uri="{FF2B5EF4-FFF2-40B4-BE49-F238E27FC236}">
                <a16:creationId xmlns:a16="http://schemas.microsoft.com/office/drawing/2014/main" xmlns="" id="{52F88AC0-CB5A-46B5-B5DB-B975547F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2572585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захстанский тенге | Бесплатно значок">
            <a:extLst>
              <a:ext uri="{FF2B5EF4-FFF2-40B4-BE49-F238E27FC236}">
                <a16:creationId xmlns:a16="http://schemas.microsoft.com/office/drawing/2014/main" xmlns="" id="{65501F80-A4F5-4E11-A411-1F232178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4712414"/>
            <a:ext cx="6794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F20B5F-F901-4EC1-B47B-53741F0B40D5}"/>
              </a:ext>
            </a:extLst>
          </p:cNvPr>
          <p:cNvSpPr txBox="1"/>
          <p:nvPr/>
        </p:nvSpPr>
        <p:spPr>
          <a:xfrm>
            <a:off x="1987308" y="4621037"/>
            <a:ext cx="3159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Сумма гос. заказа</a:t>
            </a:r>
          </a:p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более 112  млрд </a:t>
            </a:r>
            <a:r>
              <a:rPr lang="ru-RU" sz="2400" dirty="0" err="1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тг</a:t>
            </a:r>
            <a:endParaRPr lang="ru-RU" sz="2400" dirty="0">
              <a:solidFill>
                <a:srgbClr val="00346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3FA9698-B9A2-4D80-BD4F-609D4CF77AC2}"/>
              </a:ext>
            </a:extLst>
          </p:cNvPr>
          <p:cNvSpPr/>
          <p:nvPr/>
        </p:nvSpPr>
        <p:spPr>
          <a:xfrm>
            <a:off x="1754668" y="4638369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A9BAE9-54D3-457C-933B-C8BB158485CB}"/>
              </a:ext>
            </a:extLst>
          </p:cNvPr>
          <p:cNvSpPr txBox="1"/>
          <p:nvPr/>
        </p:nvSpPr>
        <p:spPr>
          <a:xfrm>
            <a:off x="1980043" y="5687570"/>
            <a:ext cx="75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4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Распределение гос. заказа осуществляется без учета анализа потребности в кадрах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1686241-6354-46FD-B8D9-6BCB024F8D88}"/>
              </a:ext>
            </a:extLst>
          </p:cNvPr>
          <p:cNvSpPr/>
          <p:nvPr/>
        </p:nvSpPr>
        <p:spPr>
          <a:xfrm>
            <a:off x="1754668" y="5703822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6" name="Picture 12" descr="Скачать Mozilla Firefox 49 бесплатно русскую версию">
            <a:extLst>
              <a:ext uri="{FF2B5EF4-FFF2-40B4-BE49-F238E27FC236}">
                <a16:creationId xmlns:a16="http://schemas.microsoft.com/office/drawing/2014/main" xmlns="" id="{BC01C07E-1D9D-43D1-9510-D98CC2C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90" y="5765117"/>
            <a:ext cx="679451" cy="6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8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Низкая привлекательность </a:t>
            </a:r>
            <a:r>
              <a:rPr lang="ru-RU" sz="2000" b="1" dirty="0" err="1">
                <a:solidFill>
                  <a:srgbClr val="003462"/>
                </a:solidFill>
                <a:latin typeface="Century Gothic" panose="020B0502020202020204" pitchFamily="34" charset="0"/>
              </a:rPr>
              <a:t>ТиПО</a:t>
            </a:r>
            <a:endParaRPr lang="en-US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05A138-877D-45ED-A9FC-CD3BECA07DC7}"/>
              </a:ext>
            </a:extLst>
          </p:cNvPr>
          <p:cNvSpPr txBox="1"/>
          <p:nvPr/>
        </p:nvSpPr>
        <p:spPr>
          <a:xfrm>
            <a:off x="2948165" y="2015726"/>
            <a:ext cx="391992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Лишь 14,7% молодежи в возрасте от 15 до 24 лет обучается в колледжах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ACC5598-8774-4FE5-89EA-66C512FC2F33}"/>
              </a:ext>
            </a:extLst>
          </p:cNvPr>
          <p:cNvSpPr/>
          <p:nvPr/>
        </p:nvSpPr>
        <p:spPr>
          <a:xfrm>
            <a:off x="2559545" y="2066604"/>
            <a:ext cx="91440" cy="798491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53C8CC55-C87E-4BA3-8C97-EEBD1B1E9802}"/>
              </a:ext>
            </a:extLst>
          </p:cNvPr>
          <p:cNvGrpSpPr/>
          <p:nvPr/>
        </p:nvGrpSpPr>
        <p:grpSpPr>
          <a:xfrm>
            <a:off x="699278" y="1731903"/>
            <a:ext cx="1442137" cy="1440365"/>
            <a:chOff x="6807039" y="1226672"/>
            <a:chExt cx="1442137" cy="1440365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637DBFBC-C201-4D1A-8D8E-BEE17395CE21}"/>
                </a:ext>
              </a:extLst>
            </p:cNvPr>
            <p:cNvSpPr/>
            <p:nvPr/>
          </p:nvSpPr>
          <p:spPr>
            <a:xfrm>
              <a:off x="6807726" y="1226672"/>
              <a:ext cx="1441450" cy="1439863"/>
            </a:xfrm>
            <a:prstGeom prst="arc">
              <a:avLst>
                <a:gd name="adj1" fmla="val 16200000"/>
                <a:gd name="adj2" fmla="val 13631183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xmlns="" id="{69EB0086-D6BE-4411-9763-8DC8598462E6}"/>
                </a:ext>
              </a:extLst>
            </p:cNvPr>
            <p:cNvSpPr/>
            <p:nvPr/>
          </p:nvSpPr>
          <p:spPr>
            <a:xfrm rot="19130189">
              <a:off x="6807039" y="1227174"/>
              <a:ext cx="1441450" cy="1439863"/>
            </a:xfrm>
            <a:prstGeom prst="arc">
              <a:avLst>
                <a:gd name="adj1" fmla="val 15978665"/>
                <a:gd name="adj2" fmla="val 18684141"/>
              </a:avLst>
            </a:prstGeom>
            <a:ln w="76200">
              <a:solidFill>
                <a:srgbClr val="3B70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A5B193-A9E9-42EB-A85B-06258EB3CA57}"/>
              </a:ext>
            </a:extLst>
          </p:cNvPr>
          <p:cNvSpPr txBox="1"/>
          <p:nvPr/>
        </p:nvSpPr>
        <p:spPr>
          <a:xfrm>
            <a:off x="824927" y="2206359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14,7%</a:t>
            </a:r>
            <a:endParaRPr lang="ru-RU" sz="2800" b="1" dirty="0">
              <a:solidFill>
                <a:srgbClr val="00346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C6A089-E7C6-4C1D-9570-E65FF6350D31}"/>
              </a:ext>
            </a:extLst>
          </p:cNvPr>
          <p:cNvSpPr txBox="1"/>
          <p:nvPr/>
        </p:nvSpPr>
        <p:spPr>
          <a:xfrm>
            <a:off x="403549" y="3800230"/>
            <a:ext cx="6592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Чрезмерная доступность </a:t>
            </a:r>
          </a:p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8495F72-3913-4AB7-AD42-EA70F18D4553}"/>
              </a:ext>
            </a:extLst>
          </p:cNvPr>
          <p:cNvSpPr txBox="1"/>
          <p:nvPr/>
        </p:nvSpPr>
        <p:spPr>
          <a:xfrm>
            <a:off x="741086" y="4751015"/>
            <a:ext cx="1357834" cy="1446550"/>
          </a:xfrm>
          <a:prstGeom prst="rect">
            <a:avLst/>
          </a:prstGeom>
          <a:noFill/>
          <a:ln w="57150">
            <a:solidFill>
              <a:srgbClr val="FFB31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Госзаказ:</a:t>
            </a:r>
          </a:p>
          <a:p>
            <a:pPr algn="ctr"/>
            <a:r>
              <a:rPr lang="ru-RU" sz="3200" b="1" dirty="0">
                <a:solidFill>
                  <a:srgbClr val="003462"/>
                </a:solidFill>
              </a:rPr>
              <a:t>53 785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грантов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год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8D4C49-353B-4939-A574-896584B70C7B}"/>
              </a:ext>
            </a:extLst>
          </p:cNvPr>
          <p:cNvSpPr txBox="1"/>
          <p:nvPr/>
        </p:nvSpPr>
        <p:spPr>
          <a:xfrm>
            <a:off x="2559545" y="5024288"/>
            <a:ext cx="430854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Набрав лишь проходной балл, можно поступить на грант по ряду специальностей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D19F8D4-A37A-49C5-9E7A-20D5A2F31143}"/>
              </a:ext>
            </a:extLst>
          </p:cNvPr>
          <p:cNvSpPr/>
          <p:nvPr/>
        </p:nvSpPr>
        <p:spPr>
          <a:xfrm rot="5400000">
            <a:off x="4577628" y="3965650"/>
            <a:ext cx="91439" cy="4091937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46E797-0609-4F1E-9BE5-E30CD1DAC3C9}"/>
              </a:ext>
            </a:extLst>
          </p:cNvPr>
          <p:cNvSpPr/>
          <p:nvPr/>
        </p:nvSpPr>
        <p:spPr>
          <a:xfrm>
            <a:off x="403550" y="3563611"/>
            <a:ext cx="6592995" cy="2975733"/>
          </a:xfrm>
          <a:prstGeom prst="rect">
            <a:avLst/>
          </a:prstGeom>
          <a:noFill/>
          <a:ln>
            <a:solidFill>
              <a:srgbClr val="FFB3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AAD0B4-63C4-43C3-9515-2A3CDFA16E71}"/>
              </a:ext>
            </a:extLst>
          </p:cNvPr>
          <p:cNvSpPr/>
          <p:nvPr/>
        </p:nvSpPr>
        <p:spPr>
          <a:xfrm>
            <a:off x="7508253" y="1435958"/>
            <a:ext cx="4683747" cy="5103386"/>
          </a:xfrm>
          <a:prstGeom prst="rect">
            <a:avLst/>
          </a:prstGeom>
          <a:solidFill>
            <a:srgbClr val="FFB31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27D4D59-DD00-4E3F-AB16-E840F4CD4319}"/>
              </a:ext>
            </a:extLst>
          </p:cNvPr>
          <p:cNvSpPr txBox="1"/>
          <p:nvPr/>
        </p:nvSpPr>
        <p:spPr>
          <a:xfrm>
            <a:off x="8006543" y="3568541"/>
            <a:ext cx="378190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Выпуск специалистов </a:t>
            </a:r>
          </a:p>
          <a:p>
            <a:pPr algn="ctr" fontAlgn="base">
              <a:spcAft>
                <a:spcPts val="0"/>
              </a:spcAft>
            </a:pPr>
            <a:endParaRPr lang="ru-RU" dirty="0">
              <a:solidFill>
                <a:srgbClr val="00346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высшим образованием </a:t>
            </a:r>
          </a:p>
          <a:p>
            <a:pPr algn="ctr" fontAlgn="base">
              <a:spcAft>
                <a:spcPts val="0"/>
              </a:spcAft>
            </a:pPr>
            <a:endParaRPr lang="ru-RU" dirty="0">
              <a:solidFill>
                <a:srgbClr val="00346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5,3 раза </a:t>
            </a:r>
          </a:p>
          <a:p>
            <a:pPr algn="ctr" fontAlgn="base">
              <a:spcAft>
                <a:spcPts val="0"/>
              </a:spcAft>
            </a:pPr>
            <a:endParaRPr lang="ru-RU" dirty="0">
              <a:solidFill>
                <a:srgbClr val="00346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превышает их потребность</a:t>
            </a:r>
          </a:p>
        </p:txBody>
      </p:sp>
      <p:pic>
        <p:nvPicPr>
          <p:cNvPr id="34" name="Picture 6" descr="About Mental Health">
            <a:extLst>
              <a:ext uri="{FF2B5EF4-FFF2-40B4-BE49-F238E27FC236}">
                <a16:creationId xmlns:a16="http://schemas.microsoft.com/office/drawing/2014/main" xmlns="" id="{5ACB6AD8-2801-4867-9F5B-05DEEA1A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889" y="1326238"/>
            <a:ext cx="2575214" cy="25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5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83070"/>
            <a:ext cx="12192000" cy="5674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1403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Исследование системы </a:t>
            </a:r>
            <a:r>
              <a:rPr lang="ru-RU" sz="2000" b="1" dirty="0" err="1">
                <a:solidFill>
                  <a:srgbClr val="003462"/>
                </a:solidFill>
                <a:latin typeface="Century Gothic" panose="020B0502020202020204" pitchFamily="34" charset="0"/>
              </a:rPr>
              <a:t>ТиПО</a:t>
            </a:r>
            <a:endParaRPr lang="ru-RU" sz="2000" b="1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42702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C18C3E-EA58-463E-8319-EDC10BF59D8B}"/>
              </a:ext>
            </a:extLst>
          </p:cNvPr>
          <p:cNvSpPr/>
          <p:nvPr/>
        </p:nvSpPr>
        <p:spPr>
          <a:xfrm>
            <a:off x="5762170" y="1830785"/>
            <a:ext cx="5863773" cy="4373789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81AAA3ED-722B-43F4-A6B8-35B1BFF6A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465110"/>
              </p:ext>
            </p:extLst>
          </p:nvPr>
        </p:nvGraphicFramePr>
        <p:xfrm>
          <a:off x="5752345" y="1932385"/>
          <a:ext cx="6151418" cy="424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417">
                  <a:extLst>
                    <a:ext uri="{9D8B030D-6E8A-4147-A177-3AD203B41FA5}">
                      <a16:colId xmlns:a16="http://schemas.microsoft.com/office/drawing/2014/main" xmlns="" val="1191810038"/>
                    </a:ext>
                  </a:extLst>
                </a:gridCol>
                <a:gridCol w="4741001">
                  <a:extLst>
                    <a:ext uri="{9D8B030D-6E8A-4147-A177-3AD203B41FA5}">
                      <a16:colId xmlns:a16="http://schemas.microsoft.com/office/drawing/2014/main" xmlns="" val="2231300427"/>
                    </a:ext>
                  </a:extLst>
                </a:gridCol>
              </a:tblGrid>
              <a:tr h="44795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Выявлено: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4810614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836</a:t>
                      </a:r>
                      <a:endParaRPr lang="ru-RU" sz="4400" b="1" dirty="0">
                        <a:solidFill>
                          <a:srgbClr val="FFB31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направлений обучения </a:t>
                      </a:r>
                    </a:p>
                    <a:p>
                      <a:r>
                        <a:rPr lang="ru-RU" sz="2400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с трудоустройством </a:t>
                      </a:r>
                      <a:r>
                        <a:rPr lang="ru-RU" sz="2400" b="1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&lt;50%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965276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kk-KZ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391</a:t>
                      </a:r>
                      <a:endParaRPr lang="ru-RU" sz="4400" b="1" dirty="0">
                        <a:solidFill>
                          <a:srgbClr val="FFB31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направление обучения </a:t>
                      </a:r>
                    </a:p>
                    <a:p>
                      <a:r>
                        <a:rPr lang="ru-RU" sz="2400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с трудоустройством </a:t>
                      </a:r>
                      <a:r>
                        <a:rPr lang="ru-RU" sz="2400" b="1" dirty="0">
                          <a:solidFill>
                            <a:srgbClr val="003462"/>
                          </a:solidFill>
                          <a:latin typeface="Century Gothic" panose="020B0502020202020204" pitchFamily="34" charset="0"/>
                        </a:rPr>
                        <a:t>&lt;40%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9962493"/>
                  </a:ext>
                </a:extLst>
              </a:tr>
              <a:tr h="126232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FFB312"/>
                          </a:solidFill>
                          <a:latin typeface="Century Gothic" panose="020B0502020202020204" pitchFamily="34" charset="0"/>
                        </a:rPr>
                        <a:t>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6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направления обучения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6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 трудоустройством 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462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623254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19CC60-EDA6-48BE-AFA5-48FF3A3E757F}"/>
              </a:ext>
            </a:extLst>
          </p:cNvPr>
          <p:cNvSpPr txBox="1"/>
          <p:nvPr/>
        </p:nvSpPr>
        <p:spPr>
          <a:xfrm>
            <a:off x="512616" y="1667247"/>
            <a:ext cx="580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Проанализировано: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7E451F-398E-4F06-B5B8-ABADB6515A8E}"/>
              </a:ext>
            </a:extLst>
          </p:cNvPr>
          <p:cNvSpPr txBox="1"/>
          <p:nvPr/>
        </p:nvSpPr>
        <p:spPr>
          <a:xfrm>
            <a:off x="1626110" y="2379458"/>
            <a:ext cx="2855708" cy="80021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данные</a:t>
            </a:r>
            <a:r>
              <a:rPr lang="ru-RU" sz="28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 739</a:t>
            </a:r>
            <a:r>
              <a:rPr lang="ru-RU" sz="28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колледжей</a:t>
            </a:r>
            <a:endParaRPr lang="ru-RU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BC91DF2-83BA-4960-8FEF-FDA97BE848CA}"/>
              </a:ext>
            </a:extLst>
          </p:cNvPr>
          <p:cNvSpPr txBox="1"/>
          <p:nvPr/>
        </p:nvSpPr>
        <p:spPr>
          <a:xfrm>
            <a:off x="1626110" y="3693743"/>
            <a:ext cx="3886675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43 </a:t>
            </a: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направления 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обучения  колледжей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(всего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B31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2 442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FACB07A-6A95-4F5F-BE03-0FA6F7369987}"/>
              </a:ext>
            </a:extLst>
          </p:cNvPr>
          <p:cNvSpPr/>
          <p:nvPr/>
        </p:nvSpPr>
        <p:spPr>
          <a:xfrm>
            <a:off x="1626110" y="5102805"/>
            <a:ext cx="3665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alt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трудоустройство</a:t>
            </a:r>
            <a:endParaRPr lang="kk-KZ" altLang="ru-RU" b="1" dirty="0">
              <a:solidFill>
                <a:srgbClr val="FFB312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kk-KZ" altLang="ru-RU" sz="28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108 386</a:t>
            </a:r>
            <a:endParaRPr lang="kk-KZ" altLang="ru-RU" sz="2800" b="1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выпускников</a:t>
            </a:r>
            <a:endParaRPr lang="ru-RU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xmlns="" id="{12856548-3B39-47CA-A908-CC05DD9493B2}"/>
              </a:ext>
            </a:extLst>
          </p:cNvPr>
          <p:cNvSpPr>
            <a:spLocks noEditPoints="1"/>
          </p:cNvSpPr>
          <p:nvPr/>
        </p:nvSpPr>
        <p:spPr bwMode="auto">
          <a:xfrm>
            <a:off x="588815" y="2454304"/>
            <a:ext cx="794494" cy="650528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AABF7C4-7871-4862-9EA6-AD36984CB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5" y="5260805"/>
            <a:ext cx="791996" cy="791996"/>
          </a:xfrm>
          <a:prstGeom prst="rect">
            <a:avLst/>
          </a:prstGeom>
        </p:spPr>
      </p:pic>
      <p:pic>
        <p:nvPicPr>
          <p:cNvPr id="1026" name="Picture 2" descr="Иконка «Учебный план» — скачай бесплатно PNG и векторе">
            <a:extLst>
              <a:ext uri="{FF2B5EF4-FFF2-40B4-BE49-F238E27FC236}">
                <a16:creationId xmlns:a16="http://schemas.microsoft.com/office/drawing/2014/main" xmlns="" id="{AC4DCB86-EB98-49DD-AB53-8FFA93A29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4"/>
          <a:stretch/>
        </p:blipFill>
        <p:spPr bwMode="auto">
          <a:xfrm>
            <a:off x="596435" y="3738728"/>
            <a:ext cx="757902" cy="8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9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183070"/>
            <a:ext cx="12192000" cy="5674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CC88983-2AD5-4733-8529-9F21FF33E085}"/>
              </a:ext>
            </a:extLst>
          </p:cNvPr>
          <p:cNvSpPr/>
          <p:nvPr/>
        </p:nvSpPr>
        <p:spPr>
          <a:xfrm>
            <a:off x="0" y="2550373"/>
            <a:ext cx="12192000" cy="4307628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1403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Дуальное обучение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22686" y="1142702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FD715D55-DD56-4586-88CB-EBE04EFDF9B9}"/>
              </a:ext>
            </a:extLst>
          </p:cNvPr>
          <p:cNvSpPr>
            <a:spLocks noEditPoints="1"/>
          </p:cNvSpPr>
          <p:nvPr/>
        </p:nvSpPr>
        <p:spPr bwMode="auto">
          <a:xfrm>
            <a:off x="611145" y="1464134"/>
            <a:ext cx="935176" cy="765718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609726-9CA7-4FFF-B620-40CA0E907104}"/>
              </a:ext>
            </a:extLst>
          </p:cNvPr>
          <p:cNvSpPr txBox="1"/>
          <p:nvPr/>
        </p:nvSpPr>
        <p:spPr>
          <a:xfrm>
            <a:off x="1673127" y="1393887"/>
            <a:ext cx="3204699" cy="9233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По системе дуального обучения работают </a:t>
            </a:r>
            <a:r>
              <a:rPr lang="ru-RU" b="1" dirty="0">
                <a:solidFill>
                  <a:srgbClr val="003462"/>
                </a:solidFill>
                <a:latin typeface="Century Gothic" panose="020B0502020202020204" pitchFamily="34" charset="0"/>
              </a:rPr>
              <a:t>только 442 колледжа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0FA7F1-9A49-43DD-8B8B-5C293768C3A1}"/>
              </a:ext>
            </a:extLst>
          </p:cNvPr>
          <p:cNvSpPr txBox="1"/>
          <p:nvPr/>
        </p:nvSpPr>
        <p:spPr>
          <a:xfrm>
            <a:off x="7962645" y="1385956"/>
            <a:ext cx="3919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Охват обучающихся </a:t>
            </a:r>
          </a:p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дуальным обучением </a:t>
            </a:r>
          </a:p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составляет </a:t>
            </a:r>
            <a:r>
              <a:rPr lang="ru-RU" b="1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всего 9,2%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48C87DD-F9AA-4284-8DBD-FF26CCAB140D}"/>
              </a:ext>
            </a:extLst>
          </p:cNvPr>
          <p:cNvGrpSpPr/>
          <p:nvPr/>
        </p:nvGrpSpPr>
        <p:grpSpPr>
          <a:xfrm>
            <a:off x="7279918" y="1374421"/>
            <a:ext cx="940823" cy="939667"/>
            <a:chOff x="8155762" y="1803621"/>
            <a:chExt cx="1442137" cy="1440365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C4766394-AE09-4122-8BA2-B8295D02810D}"/>
                </a:ext>
              </a:extLst>
            </p:cNvPr>
            <p:cNvGrpSpPr/>
            <p:nvPr/>
          </p:nvGrpSpPr>
          <p:grpSpPr>
            <a:xfrm>
              <a:off x="8155762" y="1803621"/>
              <a:ext cx="1442137" cy="1440365"/>
              <a:chOff x="6807039" y="1226672"/>
              <a:chExt cx="1442137" cy="1440365"/>
            </a:xfrm>
          </p:grpSpPr>
          <p:sp>
            <p:nvSpPr>
              <p:cNvPr id="20" name="Дуга 19">
                <a:extLst>
                  <a:ext uri="{FF2B5EF4-FFF2-40B4-BE49-F238E27FC236}">
                    <a16:creationId xmlns:a16="http://schemas.microsoft.com/office/drawing/2014/main" xmlns="" id="{F27CD7ED-0D92-4716-8BE1-2703D8C47EB9}"/>
                  </a:ext>
                </a:extLst>
              </p:cNvPr>
              <p:cNvSpPr/>
              <p:nvPr/>
            </p:nvSpPr>
            <p:spPr>
              <a:xfrm>
                <a:off x="6807726" y="1226672"/>
                <a:ext cx="1441450" cy="1439863"/>
              </a:xfrm>
              <a:prstGeom prst="arc">
                <a:avLst>
                  <a:gd name="adj1" fmla="val 16200000"/>
                  <a:gd name="adj2" fmla="val 14183941"/>
                </a:avLst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Дуга 20">
                <a:extLst>
                  <a:ext uri="{FF2B5EF4-FFF2-40B4-BE49-F238E27FC236}">
                    <a16:creationId xmlns:a16="http://schemas.microsoft.com/office/drawing/2014/main" xmlns="" id="{04B107E8-06B4-4325-B038-2079E6DFBA1F}"/>
                  </a:ext>
                </a:extLst>
              </p:cNvPr>
              <p:cNvSpPr/>
              <p:nvPr/>
            </p:nvSpPr>
            <p:spPr>
              <a:xfrm rot="19130189">
                <a:off x="6807039" y="1227174"/>
                <a:ext cx="1441450" cy="1439863"/>
              </a:xfrm>
              <a:prstGeom prst="arc">
                <a:avLst>
                  <a:gd name="adj1" fmla="val 16550397"/>
                  <a:gd name="adj2" fmla="val 18684141"/>
                </a:avLst>
              </a:prstGeom>
              <a:ln w="76200">
                <a:solidFill>
                  <a:srgbClr val="3B7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A2B6E17-DBD7-4B3F-81B1-03DD4FF3CF9C}"/>
                </a:ext>
              </a:extLst>
            </p:cNvPr>
            <p:cNvSpPr txBox="1"/>
            <p:nvPr/>
          </p:nvSpPr>
          <p:spPr>
            <a:xfrm>
              <a:off x="8337443" y="2256839"/>
              <a:ext cx="1084098" cy="566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3462"/>
                  </a:solidFill>
                  <a:latin typeface="Century Gothic" panose="020B0502020202020204" pitchFamily="34" charset="0"/>
                </a:rPr>
                <a:t>9,2%</a:t>
              </a:r>
              <a:endParaRPr lang="ru-RU" b="1" dirty="0">
                <a:solidFill>
                  <a:srgbClr val="00346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ABB1E6-1BD2-432E-8FBC-685FF23D7604}"/>
              </a:ext>
            </a:extLst>
          </p:cNvPr>
          <p:cNvSpPr txBox="1"/>
          <p:nvPr/>
        </p:nvSpPr>
        <p:spPr>
          <a:xfrm>
            <a:off x="1991700" y="2794121"/>
            <a:ext cx="820859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105"/>
              </a:lnSpc>
              <a:spcBef>
                <a:spcPts val="885"/>
              </a:spcBef>
              <a:spcAft>
                <a:spcPts val="0"/>
              </a:spcAft>
            </a:pPr>
            <a:r>
              <a:rPr lang="ru-RU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Для активного вовлечения в учебный процесс и управление профильных предприятий необходимы: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A74D64-F5E9-4558-A573-C12CF452D12D}"/>
              </a:ext>
            </a:extLst>
          </p:cNvPr>
          <p:cNvSpPr txBox="1"/>
          <p:nvPr/>
        </p:nvSpPr>
        <p:spPr>
          <a:xfrm>
            <a:off x="6939658" y="5580448"/>
            <a:ext cx="5083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Обязательная отработка выпускников </a:t>
            </a:r>
            <a:r>
              <a:rPr lang="ru-RU" sz="1600" b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ТиПО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(3 года), обучившихся в рамках гос. заказа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 descr="Cubes Icons - Download Free Vector Icons | Noun Project">
            <a:extLst>
              <a:ext uri="{FF2B5EF4-FFF2-40B4-BE49-F238E27FC236}">
                <a16:creationId xmlns:a16="http://schemas.microsoft.com/office/drawing/2014/main" xmlns="" id="{7723CA32-62B3-4047-BF62-BEF20E94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89" y="3625164"/>
            <a:ext cx="1025231" cy="10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16E5AA-EE8F-4D0F-9B74-B4313050CF0B}"/>
              </a:ext>
            </a:extLst>
          </p:cNvPr>
          <p:cNvSpPr txBox="1"/>
          <p:nvPr/>
        </p:nvSpPr>
        <p:spPr>
          <a:xfrm>
            <a:off x="1622048" y="3722280"/>
            <a:ext cx="3626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Единая модель профориентации и диагностики школьников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8" name="Picture 4" descr="Иконка «Каналы продаж» — скачай бесплатно PNG и векторе">
            <a:extLst>
              <a:ext uri="{FF2B5EF4-FFF2-40B4-BE49-F238E27FC236}">
                <a16:creationId xmlns:a16="http://schemas.microsoft.com/office/drawing/2014/main" xmlns="" id="{875A342C-6A2A-4B43-96E4-E2E1C9D6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16" y="5457919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3CE6A0-0078-4C67-80B3-92361400F266}"/>
              </a:ext>
            </a:extLst>
          </p:cNvPr>
          <p:cNvSpPr txBox="1"/>
          <p:nvPr/>
        </p:nvSpPr>
        <p:spPr>
          <a:xfrm>
            <a:off x="1622048" y="5457919"/>
            <a:ext cx="4045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аспределение гос. заказа в эффективные колледжи и с учетом потребности в кадрах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573956-D56A-4BA9-8A8E-EA146E6DCA14}"/>
              </a:ext>
            </a:extLst>
          </p:cNvPr>
          <p:cNvSpPr txBox="1"/>
          <p:nvPr/>
        </p:nvSpPr>
        <p:spPr>
          <a:xfrm>
            <a:off x="6939658" y="3721888"/>
            <a:ext cx="4942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Внесение в Методику нормативного подушевого финансирования </a:t>
            </a:r>
            <a:r>
              <a:rPr lang="ru-RU" sz="1600" b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ТиПО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механизма оплаты труда наставников;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возмещения расходов на организацию производственного обучения, страхование, </a:t>
            </a:r>
            <a:r>
              <a:rPr lang="ru-RU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СИЗы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32" name="Picture 8" descr="Иконка «Рабочий» — скачай бесплатно PNG и векторе">
            <a:extLst>
              <a:ext uri="{FF2B5EF4-FFF2-40B4-BE49-F238E27FC236}">
                <a16:creationId xmlns:a16="http://schemas.microsoft.com/office/drawing/2014/main" xmlns="" id="{C7CAED4B-F3C4-45A8-8F75-FFB6040D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824" y="5496624"/>
            <a:ext cx="829834" cy="8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роверяется список упражнений гимнаст на буфер обмена | Бесплатно значок">
            <a:extLst>
              <a:ext uri="{FF2B5EF4-FFF2-40B4-BE49-F238E27FC236}">
                <a16:creationId xmlns:a16="http://schemas.microsoft.com/office/drawing/2014/main" xmlns="" id="{13C524DD-FE86-4A4D-AF2D-6BFEE06C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824" y="3722279"/>
            <a:ext cx="830998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4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CDA6649-2EBC-4CF8-B93A-29EC7D3FC660}"/>
              </a:ext>
            </a:extLst>
          </p:cNvPr>
          <p:cNvSpPr/>
          <p:nvPr/>
        </p:nvSpPr>
        <p:spPr>
          <a:xfrm>
            <a:off x="595086" y="1581376"/>
            <a:ext cx="6313714" cy="4819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/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6A4EE1-21B0-4B8A-BD9C-B5CC9EEFEB0D}"/>
              </a:ext>
            </a:extLst>
          </p:cNvPr>
          <p:cNvSpPr/>
          <p:nvPr/>
        </p:nvSpPr>
        <p:spPr>
          <a:xfrm>
            <a:off x="435429" y="1435958"/>
            <a:ext cx="6633028" cy="5103386"/>
          </a:xfrm>
          <a:prstGeom prst="rect">
            <a:avLst/>
          </a:prstGeom>
          <a:noFill/>
          <a:ln>
            <a:solidFill>
              <a:srgbClr val="FFB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FB5ECE43-6DBC-462B-9C59-522C2DA3B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918C39C6-914A-43A8-9893-E85E3D58C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94868"/>
            <a:ext cx="10515600" cy="6794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Краткосрочное обучение</a:t>
            </a:r>
            <a:endParaRPr lang="en-US" sz="28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AAD0B4-63C4-43C3-9515-2A3CDFA16E71}"/>
              </a:ext>
            </a:extLst>
          </p:cNvPr>
          <p:cNvSpPr/>
          <p:nvPr/>
        </p:nvSpPr>
        <p:spPr>
          <a:xfrm>
            <a:off x="7508253" y="1435958"/>
            <a:ext cx="4683747" cy="5103386"/>
          </a:xfrm>
          <a:prstGeom prst="rect">
            <a:avLst/>
          </a:prstGeom>
          <a:solidFill>
            <a:srgbClr val="FFB31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7A5805-8EAB-4A9B-B81C-34C0B0D9B6EA}"/>
              </a:ext>
            </a:extLst>
          </p:cNvPr>
          <p:cNvSpPr txBox="1"/>
          <p:nvPr/>
        </p:nvSpPr>
        <p:spPr>
          <a:xfrm>
            <a:off x="1310574" y="1636472"/>
            <a:ext cx="4887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На сегодняшний день, </a:t>
            </a:r>
          </a:p>
          <a:p>
            <a:pPr algn="ctr"/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всего в Реестре НПП РК «</a:t>
            </a:r>
            <a:r>
              <a:rPr lang="ru-RU" sz="2000" dirty="0" err="1">
                <a:solidFill>
                  <a:srgbClr val="003462"/>
                </a:solidFill>
                <a:latin typeface="Century Gothic" panose="020B0502020202020204" pitchFamily="34" charset="0"/>
              </a:rPr>
              <a:t>Атамекен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»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23FDFF-23FF-4B77-9C7E-7090E7731BB7}"/>
              </a:ext>
            </a:extLst>
          </p:cNvPr>
          <p:cNvSpPr txBox="1"/>
          <p:nvPr/>
        </p:nvSpPr>
        <p:spPr>
          <a:xfrm>
            <a:off x="2936253" y="2322545"/>
            <a:ext cx="1635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878 </a:t>
            </a:r>
            <a:endParaRPr lang="ru-RU" sz="5400" dirty="0">
              <a:solidFill>
                <a:srgbClr val="FFB31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28FD91-7361-42A7-8F50-3C21DBCECABD}"/>
              </a:ext>
            </a:extLst>
          </p:cNvPr>
          <p:cNvSpPr txBox="1"/>
          <p:nvPr/>
        </p:nvSpPr>
        <p:spPr>
          <a:xfrm>
            <a:off x="2184224" y="3148803"/>
            <a:ext cx="3139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учебных центров, </a:t>
            </a: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</a:rPr>
              <a:t>из них</a:t>
            </a:r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: 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9AECD69-84D4-4F48-B1BA-10D9211297B0}"/>
              </a:ext>
            </a:extLst>
          </p:cNvPr>
          <p:cNvSpPr txBox="1"/>
          <p:nvPr/>
        </p:nvSpPr>
        <p:spPr>
          <a:xfrm>
            <a:off x="1916622" y="3548624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388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979099-2B05-4673-8F43-9439D910606B}"/>
              </a:ext>
            </a:extLst>
          </p:cNvPr>
          <p:cNvSpPr txBox="1"/>
          <p:nvPr/>
        </p:nvSpPr>
        <p:spPr>
          <a:xfrm>
            <a:off x="1916623" y="4110404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176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9C2482-B39E-4261-82D5-69A0D183705A}"/>
              </a:ext>
            </a:extLst>
          </p:cNvPr>
          <p:cNvSpPr txBox="1"/>
          <p:nvPr/>
        </p:nvSpPr>
        <p:spPr>
          <a:xfrm>
            <a:off x="1916621" y="4674139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14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8F7049-FD44-4E21-B255-4DC02F505E75}"/>
              </a:ext>
            </a:extLst>
          </p:cNvPr>
          <p:cNvSpPr txBox="1"/>
          <p:nvPr/>
        </p:nvSpPr>
        <p:spPr>
          <a:xfrm>
            <a:off x="1916623" y="5241953"/>
            <a:ext cx="1116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289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90077-60B1-4281-92B8-5A57983CCF5F}"/>
              </a:ext>
            </a:extLst>
          </p:cNvPr>
          <p:cNvSpPr txBox="1"/>
          <p:nvPr/>
        </p:nvSpPr>
        <p:spPr>
          <a:xfrm>
            <a:off x="1916621" y="5797700"/>
            <a:ext cx="1116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B312"/>
                </a:solidFill>
                <a:latin typeface="Century Gothic" panose="020B0502020202020204" pitchFamily="34" charset="0"/>
              </a:rPr>
              <a:t>11</a:t>
            </a:r>
            <a:endParaRPr lang="ru-RU" sz="3200" dirty="0">
              <a:solidFill>
                <a:srgbClr val="FFB31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C8D0592-9CA8-4847-A61D-5731D1670D84}"/>
              </a:ext>
            </a:extLst>
          </p:cNvPr>
          <p:cNvSpPr txBox="1"/>
          <p:nvPr/>
        </p:nvSpPr>
        <p:spPr>
          <a:xfrm>
            <a:off x="2936253" y="3634421"/>
            <a:ext cx="2474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при предприятиях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4756DD1-2190-4A10-B280-C3428167A748}"/>
              </a:ext>
            </a:extLst>
          </p:cNvPr>
          <p:cNvSpPr txBox="1"/>
          <p:nvPr/>
        </p:nvSpPr>
        <p:spPr>
          <a:xfrm>
            <a:off x="2936253" y="4217717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самостоятельные УЦ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56A4305-EC5D-4512-B615-D933EE6AAFB4}"/>
              </a:ext>
            </a:extLst>
          </p:cNvPr>
          <p:cNvSpPr txBox="1"/>
          <p:nvPr/>
        </p:nvSpPr>
        <p:spPr>
          <a:xfrm>
            <a:off x="2936253" y="4781861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при ассоциациях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C312B0F-9225-495C-8194-18FCAA1BB83A}"/>
              </a:ext>
            </a:extLst>
          </p:cNvPr>
          <p:cNvSpPr txBox="1"/>
          <p:nvPr/>
        </p:nvSpPr>
        <p:spPr>
          <a:xfrm>
            <a:off x="2936253" y="5349674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при колледжах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DA52587-FA48-4E13-9948-D00E5834176E}"/>
              </a:ext>
            </a:extLst>
          </p:cNvPr>
          <p:cNvSpPr txBox="1"/>
          <p:nvPr/>
        </p:nvSpPr>
        <p:spPr>
          <a:xfrm>
            <a:off x="2936253" y="5905421"/>
            <a:ext cx="2844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462"/>
                </a:solidFill>
                <a:latin typeface="Century Gothic" panose="020B0502020202020204" pitchFamily="34" charset="0"/>
              </a:rPr>
              <a:t>- при вузах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8ADD57C-F1EC-429D-B046-EED879FF3BAB}"/>
              </a:ext>
            </a:extLst>
          </p:cNvPr>
          <p:cNvSpPr txBox="1"/>
          <p:nvPr/>
        </p:nvSpPr>
        <p:spPr>
          <a:xfrm>
            <a:off x="7955782" y="2323674"/>
            <a:ext cx="3781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2021 год запланировано обучить 15 165 человек</a:t>
            </a:r>
          </a:p>
        </p:txBody>
      </p:sp>
      <p:pic>
        <p:nvPicPr>
          <p:cNvPr id="2050" name="Picture 2" descr="Соблюдение сроков | Бесплатно значок">
            <a:extLst>
              <a:ext uri="{FF2B5EF4-FFF2-40B4-BE49-F238E27FC236}">
                <a16:creationId xmlns:a16="http://schemas.microsoft.com/office/drawing/2014/main" xmlns="" id="{595BF895-1B7C-4092-888F-746BA19D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1660508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Казахстанский тенге | Бесплатно значок">
            <a:extLst>
              <a:ext uri="{FF2B5EF4-FFF2-40B4-BE49-F238E27FC236}">
                <a16:creationId xmlns:a16="http://schemas.microsoft.com/office/drawing/2014/main" xmlns="" id="{BD3A08D3-6FE2-43F8-9992-F3F6A389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3111903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2CE87C5-63C1-4E0E-9F46-841675E9A59C}"/>
              </a:ext>
            </a:extLst>
          </p:cNvPr>
          <p:cNvSpPr txBox="1"/>
          <p:nvPr/>
        </p:nvSpPr>
        <p:spPr>
          <a:xfrm>
            <a:off x="8026168" y="3826510"/>
            <a:ext cx="3641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Предусмотрены средства в объеме 3 611 438 000 </a:t>
            </a:r>
            <a:r>
              <a:rPr lang="ru-RU" dirty="0" err="1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тг</a:t>
            </a:r>
            <a:endParaRPr lang="ru-RU" dirty="0">
              <a:solidFill>
                <a:srgbClr val="00346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69D619-DB82-476E-8569-7E9916325F91}"/>
              </a:ext>
            </a:extLst>
          </p:cNvPr>
          <p:cNvSpPr txBox="1"/>
          <p:nvPr/>
        </p:nvSpPr>
        <p:spPr>
          <a:xfrm>
            <a:off x="7730836" y="5353921"/>
            <a:ext cx="4239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Предлагается передать </a:t>
            </a:r>
          </a:p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500 квалификаций на краткосрочное обучение</a:t>
            </a:r>
          </a:p>
        </p:txBody>
      </p:sp>
      <p:pic>
        <p:nvPicPr>
          <p:cNvPr id="1026" name="Picture 2" descr="Документ с галочкой | Бесплатно значок">
            <a:extLst>
              <a:ext uri="{FF2B5EF4-FFF2-40B4-BE49-F238E27FC236}">
                <a16:creationId xmlns:a16="http://schemas.microsoft.com/office/drawing/2014/main" xmlns="" id="{859CFC10-910A-4A50-B24C-7AFD477E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1522" y="4642816"/>
            <a:ext cx="690423" cy="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34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Чем менеджмент отличается от управления - NextClub">
            <a:extLst>
              <a:ext uri="{FF2B5EF4-FFF2-40B4-BE49-F238E27FC236}">
                <a16:creationId xmlns:a16="http://schemas.microsoft.com/office/drawing/2014/main" xmlns="" id="{BE287BC6-90A2-419C-BC05-13F00CC5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1513"/>
            <a:ext cx="12192000" cy="5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4270E4-31A1-48F5-8B13-CB55B85E3BF0}"/>
              </a:ext>
            </a:extLst>
          </p:cNvPr>
          <p:cNvSpPr/>
          <p:nvPr/>
        </p:nvSpPr>
        <p:spPr>
          <a:xfrm>
            <a:off x="348343" y="1465943"/>
            <a:ext cx="3599971" cy="5065486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AA5CE4D-E13F-425F-92B0-093DA8595851}"/>
              </a:ext>
            </a:extLst>
          </p:cNvPr>
          <p:cNvSpPr/>
          <p:nvPr/>
        </p:nvSpPr>
        <p:spPr>
          <a:xfrm>
            <a:off x="4182355" y="1464949"/>
            <a:ext cx="7661301" cy="1958637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466D13-15BF-4FAA-A2F6-E59D19760CFC}"/>
              </a:ext>
            </a:extLst>
          </p:cNvPr>
          <p:cNvSpPr/>
          <p:nvPr/>
        </p:nvSpPr>
        <p:spPr>
          <a:xfrm>
            <a:off x="4182356" y="3644319"/>
            <a:ext cx="7661300" cy="2887110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xmlns="" id="{B1AFB8BE-F38C-4558-9A63-922EFF645A7F}"/>
              </a:ext>
            </a:extLst>
          </p:cNvPr>
          <p:cNvSpPr/>
          <p:nvPr/>
        </p:nvSpPr>
        <p:spPr>
          <a:xfrm>
            <a:off x="0" y="1142508"/>
            <a:ext cx="12192000" cy="571648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6" name="Picture 6" descr="Атамекен - отзывы, вакансии, новости, персоналии. Компании Казахстана.  Казахстанский бизнес портал">
            <a:extLst>
              <a:ext uri="{FF2B5EF4-FFF2-40B4-BE49-F238E27FC236}">
                <a16:creationId xmlns:a16="http://schemas.microsoft.com/office/drawing/2014/main" xmlns="" id="{A748618F-97A4-487F-8397-27550D43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6" b="16489"/>
          <a:stretch/>
        </p:blipFill>
        <p:spPr bwMode="auto">
          <a:xfrm>
            <a:off x="5656587" y="-1324"/>
            <a:ext cx="878826" cy="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xmlns="" id="{78413044-4BCA-47AF-A8C5-89035C9CDB52}"/>
              </a:ext>
            </a:extLst>
          </p:cNvPr>
          <p:cNvSpPr txBox="1">
            <a:spLocks/>
          </p:cNvSpPr>
          <p:nvPr/>
        </p:nvSpPr>
        <p:spPr>
          <a:xfrm>
            <a:off x="838200" y="486703"/>
            <a:ext cx="10515600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Передача колледжей в доверительное управление</a:t>
            </a:r>
            <a:endParaRPr lang="ru-RU" sz="2000" dirty="0">
              <a:solidFill>
                <a:srgbClr val="00346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xmlns="" id="{85458513-887C-435E-A651-2888BC091250}"/>
              </a:ext>
            </a:extLst>
          </p:cNvPr>
          <p:cNvSpPr/>
          <p:nvPr/>
        </p:nvSpPr>
        <p:spPr>
          <a:xfrm>
            <a:off x="5522686" y="1101144"/>
            <a:ext cx="1146629" cy="80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4098" name="Picture 2" descr="Гражданские дела — Russian Lawyers Company">
            <a:extLst>
              <a:ext uri="{FF2B5EF4-FFF2-40B4-BE49-F238E27FC236}">
                <a16:creationId xmlns:a16="http://schemas.microsoft.com/office/drawing/2014/main" xmlns="" id="{E17DF9EC-484E-4294-A47C-6079CC87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50" y="1333730"/>
            <a:ext cx="1958636" cy="19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D61373-FB01-4A0C-B5F9-CA4E36C9474A}"/>
              </a:ext>
            </a:extLst>
          </p:cNvPr>
          <p:cNvSpPr txBox="1"/>
          <p:nvPr/>
        </p:nvSpPr>
        <p:spPr>
          <a:xfrm>
            <a:off x="504190" y="3160152"/>
            <a:ext cx="3288276" cy="32316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На текущий момент </a:t>
            </a:r>
          </a:p>
          <a:p>
            <a:pPr algn="ctr"/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в доверительное управление передано </a:t>
            </a:r>
          </a:p>
          <a:p>
            <a:pPr algn="ctr"/>
            <a:r>
              <a:rPr lang="ru-RU" sz="24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10 колледжей:</a:t>
            </a:r>
            <a:endParaRPr lang="ru-RU" sz="2000" b="1" dirty="0">
              <a:solidFill>
                <a:srgbClr val="003462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solidFill>
                <a:srgbClr val="003462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2 – Алматинская обл. </a:t>
            </a: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3 – Павлодарская обл. </a:t>
            </a:r>
          </a:p>
          <a:p>
            <a:pPr algn="just"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1 – г. </a:t>
            </a:r>
            <a:r>
              <a:rPr lang="ru-RU" sz="2000" dirty="0" err="1">
                <a:solidFill>
                  <a:srgbClr val="003462"/>
                </a:solidFill>
                <a:latin typeface="Century Gothic" panose="020B0502020202020204" pitchFamily="34" charset="0"/>
              </a:rPr>
              <a:t>Нур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-Султан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3 – Туркестанская обл.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1 – ЗКО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1691C0D1-C527-4718-8A77-4E273179CBEE}"/>
              </a:ext>
            </a:extLst>
          </p:cNvPr>
          <p:cNvSpPr>
            <a:spLocks/>
          </p:cNvSpPr>
          <p:nvPr/>
        </p:nvSpPr>
        <p:spPr bwMode="auto">
          <a:xfrm>
            <a:off x="4568461" y="2593587"/>
            <a:ext cx="6770518" cy="5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40 предприятий и отраслевых ассоциаций 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заинтересованы взять в доверительное управление </a:t>
            </a:r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27</a:t>
            </a:r>
            <a:r>
              <a:rPr lang="ru-RU" sz="2000" dirty="0">
                <a:solidFill>
                  <a:srgbClr val="003462"/>
                </a:solidFill>
                <a:latin typeface="Century Gothic" panose="020B0502020202020204" pitchFamily="34" charset="0"/>
              </a:rPr>
              <a:t> колледжей</a:t>
            </a:r>
          </a:p>
        </p:txBody>
      </p:sp>
      <p:pic>
        <p:nvPicPr>
          <p:cNvPr id="4100" name="Picture 4" descr="Медицинский представитель (Ужгород) - Ukrainian Business Solutions Group">
            <a:extLst>
              <a:ext uri="{FF2B5EF4-FFF2-40B4-BE49-F238E27FC236}">
                <a16:creationId xmlns:a16="http://schemas.microsoft.com/office/drawing/2014/main" xmlns="" id="{8CE298B1-F1FC-49C3-9E96-C2C1CD0F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907" y="1529332"/>
            <a:ext cx="947307" cy="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BF6DA8-4077-454B-99EF-63FAD6F66954}"/>
              </a:ext>
            </a:extLst>
          </p:cNvPr>
          <p:cNvSpPr txBox="1"/>
          <p:nvPr/>
        </p:nvSpPr>
        <p:spPr>
          <a:xfrm>
            <a:off x="4225362" y="3790063"/>
            <a:ext cx="761829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ПРОБЛЕМЫ:</a:t>
            </a:r>
          </a:p>
          <a:p>
            <a:pPr lvl="0" algn="ctr" fontAlgn="base"/>
            <a:r>
              <a:rPr lang="ru-RU" dirty="0">
                <a:solidFill>
                  <a:srgbClr val="003462"/>
                </a:solidFill>
                <a:latin typeface="Century Gothic" panose="020B0502020202020204" pitchFamily="34" charset="0"/>
                <a:cs typeface="Arial" pitchFamily="34" charset="0"/>
              </a:rPr>
              <a:t>Отсутствие четкого алгоритма работы доверительного управляющего, мониторинга и координации работы</a:t>
            </a:r>
          </a:p>
          <a:p>
            <a:pPr lvl="0" algn="just" eaLnBrk="0" fontAlgn="base" hangingPunct="0"/>
            <a:endParaRPr lang="ru-RU" sz="1000" dirty="0">
              <a:latin typeface="Century Gothic" panose="020B0502020202020204" pitchFamily="34" charset="0"/>
              <a:cs typeface="Arial" pitchFamily="34" charset="0"/>
            </a:endParaRPr>
          </a:p>
          <a:p>
            <a:pPr lvl="0" algn="ctr" eaLnBrk="0" fontAlgn="base" hangingPunct="0"/>
            <a:r>
              <a:rPr lang="ru-RU" sz="2000" b="1" dirty="0">
                <a:solidFill>
                  <a:srgbClr val="003462"/>
                </a:solidFill>
                <a:latin typeface="Century Gothic" panose="020B0502020202020204" pitchFamily="34" charset="0"/>
              </a:rPr>
              <a:t>Предлагается:</a:t>
            </a:r>
          </a:p>
          <a:p>
            <a:pPr lvl="0" algn="ctr" eaLnBrk="0" fontAlgn="base" hangingPunct="0"/>
            <a:r>
              <a:rPr lang="ru-RU" sz="1700" dirty="0">
                <a:solidFill>
                  <a:srgbClr val="003462"/>
                </a:solidFill>
                <a:latin typeface="Century Gothic" panose="020B0502020202020204" pitchFamily="34" charset="0"/>
              </a:rPr>
              <a:t>МОН РК, совместно с МНЭ, разработать методические рекомендации - алгоритм взаимодействия доверительного управляющего с управлением образования, </a:t>
            </a:r>
          </a:p>
          <a:p>
            <a:pPr lvl="0" algn="ctr" eaLnBrk="0" fontAlgn="base" hangingPunct="0"/>
            <a:r>
              <a:rPr lang="ru-RU" sz="1700" dirty="0">
                <a:solidFill>
                  <a:srgbClr val="003462"/>
                </a:solidFill>
                <a:latin typeface="Century Gothic" panose="020B0502020202020204" pitchFamily="34" charset="0"/>
              </a:rPr>
              <a:t>прописать права и обязанности сторон с четкими индикаторами</a:t>
            </a:r>
            <a:endParaRPr lang="ru-RU" sz="1700" dirty="0">
              <a:solidFill>
                <a:srgbClr val="003462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6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015F"/>
      </a:accent1>
      <a:accent2>
        <a:srgbClr val="EC2127"/>
      </a:accent2>
      <a:accent3>
        <a:srgbClr val="FFC000"/>
      </a:accent3>
      <a:accent4>
        <a:srgbClr val="92D050"/>
      </a:accent4>
      <a:accent5>
        <a:srgbClr val="01CF8F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17428</TotalTime>
  <Words>487</Words>
  <Application>Microsoft Office PowerPoint</Application>
  <PresentationFormat>Произвольный</PresentationFormat>
  <Paragraphs>126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Низкий процент работы по специальности</vt:lpstr>
      <vt:lpstr>Система ТиПО</vt:lpstr>
      <vt:lpstr>Низкая привлекательность ТиПО</vt:lpstr>
      <vt:lpstr>Исследование системы ТиПО</vt:lpstr>
      <vt:lpstr>Дуальное обучение</vt:lpstr>
      <vt:lpstr>Краткосрочное обучение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Khan</dc:creator>
  <cp:lastModifiedBy>Мажит</cp:lastModifiedBy>
  <cp:revision>2677</cp:revision>
  <dcterms:created xsi:type="dcterms:W3CDTF">2017-07-18T09:08:44Z</dcterms:created>
  <dcterms:modified xsi:type="dcterms:W3CDTF">2021-03-15T09:34:24Z</dcterms:modified>
</cp:coreProperties>
</file>