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9" r:id="rId2"/>
  </p:sldMasterIdLst>
  <p:notesMasterIdLst>
    <p:notesMasterId r:id="rId12"/>
  </p:notesMasterIdLst>
  <p:handoutMasterIdLst>
    <p:handoutMasterId r:id="rId13"/>
  </p:handoutMasterIdLst>
  <p:sldIdLst>
    <p:sldId id="1832" r:id="rId3"/>
    <p:sldId id="1889" r:id="rId4"/>
    <p:sldId id="1890" r:id="rId5"/>
    <p:sldId id="1891" r:id="rId6"/>
    <p:sldId id="1892" r:id="rId7"/>
    <p:sldId id="1893" r:id="rId8"/>
    <p:sldId id="1894" r:id="rId9"/>
    <p:sldId id="1895" r:id="rId10"/>
    <p:sldId id="1871" r:id="rId11"/>
  </p:sldIdLst>
  <p:sldSz cx="12192000" cy="6858000"/>
  <p:notesSz cx="6797675" cy="9928225"/>
  <p:embeddedFontLs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Roboto Medium" panose="020B0604020202020204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705231-8EC0-4427-A3DC-B7229ECA8E34}">
          <p14:sldIdLst>
            <p14:sldId id="1832"/>
            <p14:sldId id="1889"/>
            <p14:sldId id="1890"/>
            <p14:sldId id="1891"/>
            <p14:sldId id="1892"/>
            <p14:sldId id="1893"/>
            <p14:sldId id="1894"/>
            <p14:sldId id="1895"/>
            <p14:sldId id="1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85">
          <p15:clr>
            <a:srgbClr val="A4A3A4"/>
          </p15:clr>
        </p15:guide>
        <p15:guide id="3" pos="7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3" userDrawn="1">
          <p15:clr>
            <a:srgbClr val="A4A3A4"/>
          </p15:clr>
        </p15:guide>
        <p15:guide id="2" pos="2123" userDrawn="1">
          <p15:clr>
            <a:srgbClr val="A4A3A4"/>
          </p15:clr>
        </p15:guide>
        <p15:guide id="3" orient="horz" pos="3086" userDrawn="1">
          <p15:clr>
            <a:srgbClr val="A4A3A4"/>
          </p15:clr>
        </p15:guide>
        <p15:guide id="4" orient="horz" pos="2918" userDrawn="1">
          <p15:clr>
            <a:srgbClr val="A4A3A4"/>
          </p15:clr>
        </p15:guide>
        <p15:guide id="5" orient="horz" pos="3102" userDrawn="1">
          <p15:clr>
            <a:srgbClr val="A4A3A4"/>
          </p15:clr>
        </p15:guide>
        <p15:guide id="6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  <p:cmAuthor id="2" name="Омаров Алпамыс" initials="О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A2A"/>
    <a:srgbClr val="FFC000"/>
    <a:srgbClr val="E2AC00"/>
    <a:srgbClr val="091925"/>
    <a:srgbClr val="FFA7A7"/>
    <a:srgbClr val="FFF1C5"/>
    <a:srgbClr val="FFDC6D"/>
    <a:srgbClr val="3F51B5"/>
    <a:srgbClr val="09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8592" autoAdjust="0"/>
  </p:normalViewPr>
  <p:slideViewPr>
    <p:cSldViewPr>
      <p:cViewPr varScale="1">
        <p:scale>
          <a:sx n="92" d="100"/>
          <a:sy n="92" d="100"/>
        </p:scale>
        <p:origin x="372" y="66"/>
      </p:cViewPr>
      <p:guideLst>
        <p:guide orient="horz" pos="96"/>
        <p:guide pos="85"/>
        <p:guide pos="7536"/>
      </p:guideLst>
    </p:cSldViewPr>
  </p:slideViewPr>
  <p:outlineViewPr>
    <p:cViewPr>
      <p:scale>
        <a:sx n="33" d="100"/>
        <a:sy n="33" d="100"/>
      </p:scale>
      <p:origin x="42" y="964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330" y="48"/>
      </p:cViewPr>
      <p:guideLst>
        <p:guide orient="horz" pos="2903"/>
        <p:guide pos="2123"/>
        <p:guide orient="horz" pos="3086"/>
        <p:guide orient="horz" pos="2918"/>
        <p:guide orient="horz" pos="3102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6496589317496E-3"/>
          <c:y val="0.11100743007185625"/>
          <c:w val="0.5159927493625166"/>
          <c:h val="0.7406717179833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8.8984733955577142E-2"/>
                  <c:y val="1.8339072635540962E-2"/>
                </c:manualLayout>
              </c:layout>
              <c:numFmt formatCode="0.0%" sourceLinked="0"/>
              <c:spPr>
                <a:noFill/>
                <a:ln w="19015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70480994933807E-2"/>
                  <c:y val="-0.255708138298693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305496605528257E-3"/>
                  <c:y val="8.9193678857204151E-4"/>
                </c:manualLayout>
              </c:layout>
              <c:spPr>
                <a:noFill/>
                <a:ln w="19015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 w="19015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3738538161324792E-2"/>
                  <c:y val="-0.248322475558066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 w="19015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4451119933871176E-2"/>
                  <c:y val="5.61067914300597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159864844142746E-2"/>
                  <c:y val="0.109059109547323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9015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ЗЕМЛИ СЕЛЬСКОХОЗЯЙСТВЕННОГО НАЗНАЧЕНИЯ - 108,6 МЛН. ГА</c:v>
                </c:pt>
                <c:pt idx="1">
                  <c:v>ЗЕМЛИ НАСЕЛЕННЫХ ПУНКТОВ - 24,2 МЛН. ГА</c:v>
                </c:pt>
                <c:pt idx="2">
                  <c:v>ЗЕМЛИ ПРОМЫШЛЕННОСТИ, ТРАНСПОРТА, СВЯЗИ И Т.Д.  - 2,2 МЛН. ГА</c:v>
                </c:pt>
                <c:pt idx="3">
                  <c:v>ЗЕМЛИ ОСОБО ОХРАНЯЕМЫХ ПРИРОДНЫХ ТЕРРИТОРИЙ - 7,7 МЛН. ГА</c:v>
                </c:pt>
                <c:pt idx="4">
                  <c:v>ЗЕМЛИ ЛЕСНОГО ФОНДА - 22,4 МЛН. ГА</c:v>
                </c:pt>
                <c:pt idx="5">
                  <c:v>ЗЕМЛИ ВОДНОГО ФОНДА - 4,2 МЛН. ГА</c:v>
                </c:pt>
                <c:pt idx="6">
                  <c:v>ЗЕМЛИ ЗАПАСА - 93,6 МЛН. ГА</c:v>
                </c:pt>
                <c:pt idx="7">
                  <c:v>ПРОЧИЕ ЗЕМЛИ - 9,6 МЛН. 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108.3</c:v>
                </c:pt>
                <c:pt idx="1">
                  <c:v>24.2</c:v>
                </c:pt>
                <c:pt idx="2">
                  <c:v>2.2000000000000002</c:v>
                </c:pt>
                <c:pt idx="3">
                  <c:v>7.7</c:v>
                </c:pt>
                <c:pt idx="4">
                  <c:v>22.4</c:v>
                </c:pt>
                <c:pt idx="5">
                  <c:v>4.2</c:v>
                </c:pt>
                <c:pt idx="6">
                  <c:v>93.6</c:v>
                </c:pt>
                <c:pt idx="7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01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400" b="1">
                <a:latin typeface="Century Gothic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117998401852378"/>
          <c:y val="5.1408964940834911E-2"/>
          <c:w val="0.57235507515131723"/>
          <c:h val="0.93449493394331296"/>
        </c:manualLayout>
      </c:layout>
      <c:overlay val="0"/>
      <c:txPr>
        <a:bodyPr/>
        <a:lstStyle/>
        <a:p>
          <a:pPr>
            <a:lnSpc>
              <a:spcPct val="100000"/>
            </a:lnSpc>
            <a:defRPr sz="1400" b="0">
              <a:latin typeface="Century Gothic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4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7341602890302"/>
          <c:y val="8.546339923709774E-2"/>
          <c:w val="0.72453453249288569"/>
          <c:h val="0.80353964860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578403473159738E-3"/>
                  <c:y val="-2.2792300425258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214634667495458E-3"/>
                  <c:y val="-2.220095017189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661162964618235E-3"/>
                  <c:y val="-1.12150637811038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820572838258518E-3"/>
                  <c:y val="-7.035295582570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39741261254245E-2"/>
                      <c:h val="8.720047322693039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1251833218401954E-3"/>
                  <c:y val="-8.73251189086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2.8</c:v>
                </c:pt>
                <c:pt idx="2">
                  <c:v>2.7</c:v>
                </c:pt>
                <c:pt idx="3">
                  <c:v>5.7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0A-4E42-BD78-2A384390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414368"/>
        <c:axId val="196414928"/>
      </c:barChart>
      <c:catAx>
        <c:axId val="1964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14928"/>
        <c:crosses val="autoZero"/>
        <c:auto val="1"/>
        <c:lblAlgn val="ctr"/>
        <c:lblOffset val="100"/>
        <c:noMultiLvlLbl val="0"/>
      </c:catAx>
      <c:valAx>
        <c:axId val="19641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41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7341602890302"/>
          <c:y val="8.546339923709774E-2"/>
          <c:w val="0.78312467827624055"/>
          <c:h val="0.80353964860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8415322306504683E-3"/>
                  <c:y val="3.45048542284021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377715834150795E-3"/>
                  <c:y val="-3.19829602359112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873252979283416E-4"/>
                  <c:y val="-1.809417186401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364021328464177E-3"/>
                  <c:y val="8.92293971559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585085614941579E-3"/>
                  <c:y val="-1.1448730674526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0.9</c:v>
                </c:pt>
                <c:pt idx="3">
                  <c:v>2.4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FE-3942-88C1-B42EEB9CB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5931536"/>
        <c:axId val="196417168"/>
      </c:barChart>
      <c:catAx>
        <c:axId val="19593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17168"/>
        <c:crosses val="autoZero"/>
        <c:auto val="1"/>
        <c:lblAlgn val="ctr"/>
        <c:lblOffset val="100"/>
        <c:noMultiLvlLbl val="0"/>
      </c:catAx>
      <c:valAx>
        <c:axId val="19641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93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45699828090248"/>
          <c:y val="9.647738750703197E-2"/>
          <c:w val="0.73995299190955799"/>
          <c:h val="0.80353964860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008915997319401E-2"/>
                  <c:y val="3.450417944748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350677667294088E-3"/>
                  <c:y val="-3.5326822531626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683122805235418"/>
                      <c:h val="0.1393758199164313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395275569068526E-4"/>
                  <c:y val="-8.195550755465001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9458512079433382E-4"/>
                  <c:y val="-1.954212455272718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585948351822525E-3"/>
                  <c:y val="-6.852463319490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1.7</c:v>
                </c:pt>
                <c:pt idx="2">
                  <c:v>0.9</c:v>
                </c:pt>
                <c:pt idx="3">
                  <c:v>1.2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6C-2A43-9D3C-5FEB597F2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419408"/>
        <c:axId val="196419968"/>
      </c:barChart>
      <c:catAx>
        <c:axId val="1964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19968"/>
        <c:crosses val="autoZero"/>
        <c:auto val="1"/>
        <c:lblAlgn val="ctr"/>
        <c:lblOffset val="100"/>
        <c:noMultiLvlLbl val="0"/>
      </c:catAx>
      <c:valAx>
        <c:axId val="19641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41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0.07243</cdr:y>
    </cdr:from>
    <cdr:to>
      <cdr:x>0.20828</cdr:x>
      <cdr:y>0.1614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250551"/>
          <a:ext cx="82426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i="1" dirty="0">
              <a:latin typeface="Century Gothic" panose="020B0502020202020204" pitchFamily="34" charset="0"/>
            </a:rPr>
            <a:t>млн</a:t>
          </a:r>
          <a:r>
            <a:rPr lang="ru-RU" sz="1400" i="1" dirty="0" smtClean="0">
              <a:latin typeface="Century Gothic" panose="020B0502020202020204" pitchFamily="34" charset="0"/>
            </a:rPr>
            <a:t>. га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7" tIns="45859" rIns="91717" bIns="458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717" tIns="45859" rIns="91717" bIns="4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717" tIns="45859" rIns="91717" bIns="45859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1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7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2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1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25" indent="-2849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730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621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513" indent="-227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40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294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186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78" indent="-227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3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" y="2438400"/>
            <a:ext cx="4432300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759703" y="2438400"/>
            <a:ext cx="4432300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2489200" y="2959159"/>
            <a:ext cx="1901952" cy="6223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2489200" y="2739411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777456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121917" tIns="0" rIns="121917" bIns="243834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418862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121917" tIns="0" rIns="121917" bIns="243834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8060267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121917" tIns="0" rIns="121917" bIns="243834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777456" y="2597150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121917" tIns="0" rIns="121917" bIns="243834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530749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530749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6154483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6154483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9829016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9829016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553953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5041900" y="4310591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551836" y="3854451"/>
            <a:ext cx="2117" cy="6096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5199912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8687859" y="4310591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005918" y="3854451"/>
            <a:ext cx="2180165" cy="163512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350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7211" y="455104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7211" y="481355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14811" y="4787174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14811" y="5062667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886712" y="2398281"/>
            <a:ext cx="2694597" cy="2020948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551477" y="5619509"/>
            <a:ext cx="1365067" cy="298691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262626"/>
                </a:solidFill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262626"/>
                </a:solidFill>
              </a:endParaRPr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2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5029200" y="497820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5029200" y="52407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76800" y="52143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4876800" y="54898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748702" y="28254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41321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549192" y="490200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549192" y="51645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396792" y="51381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396792" y="54136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68694" y="27492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4625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6897" y="2415977"/>
            <a:ext cx="4180499" cy="252189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06747" y="2533928"/>
            <a:ext cx="3860800" cy="16446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1703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100" y="2401488"/>
            <a:ext cx="4301064" cy="3491312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678519" y="2587211"/>
            <a:ext cx="3450248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0516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478367" y="3012755"/>
            <a:ext cx="5611284" cy="240483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1039877" y="3194946"/>
            <a:ext cx="4502936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121917" tIns="0" rIns="121917" bIns="731502" anchor="b"/>
          <a:lstStyle>
            <a:lvl1pPr algn="ctr" rtl="0"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2716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5801" y="2480334"/>
            <a:ext cx="4946201" cy="436496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073533" y="3086887"/>
            <a:ext cx="1926336" cy="2551176"/>
          </a:xfrm>
          <a:prstGeom prst="rect">
            <a:avLst/>
          </a:prstGeom>
          <a:ln w="3175">
            <a:noFill/>
          </a:ln>
        </p:spPr>
        <p:txBody>
          <a:bodyPr wrap="none" lIns="121917" tIns="0" rIns="121917" bIns="853419" anchor="b"/>
          <a:lstStyle>
            <a:lvl1pPr algn="ctr" rtl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0465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660901"/>
            <a:ext cx="12192000" cy="2197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3600" y="2455755"/>
            <a:ext cx="2844800" cy="366767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27626" y="2959099"/>
            <a:ext cx="1936753" cy="25479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1097253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4099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328171"/>
            <a:ext cx="6108192" cy="3538728"/>
          </a:xfrm>
          <a:prstGeom prst="rect">
            <a:avLst/>
          </a:prstGeom>
          <a:ln w="3175">
            <a:noFill/>
          </a:ln>
        </p:spPr>
        <p:txBody>
          <a:bodyPr wrap="none" lIns="91436" tIns="0" rIns="91436" bIns="1188661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2408412"/>
            <a:ext cx="5472181" cy="444958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3308430" y="2575172"/>
            <a:ext cx="1202461" cy="2261088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1097253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4996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8396" y="2303037"/>
            <a:ext cx="2315208" cy="3640563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13867" y="2841626"/>
            <a:ext cx="1964267" cy="259715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1097253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1914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8875" y="2679700"/>
            <a:ext cx="1841451" cy="28956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5638800" y="3784600"/>
            <a:ext cx="9144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3200" b="1" dirty="0">
                <a:solidFill>
                  <a:srgbClr val="262626">
                    <a:lumMod val="85000"/>
                    <a:lumOff val="15000"/>
                  </a:srgb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603768" y="3086085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121917" tIns="0" rIns="121917" bIns="975336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5611" y="2679700"/>
            <a:ext cx="1847515" cy="28956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968353" y="3086085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121917" tIns="0" rIns="121917" bIns="975336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780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2269" y="1854201"/>
            <a:ext cx="3002188" cy="45085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11680" y="2613661"/>
            <a:ext cx="1645920" cy="30099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121917" tIns="0" rIns="121917" bIns="975336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968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0875" y="2436091"/>
            <a:ext cx="5670251" cy="22807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49741" y="2592390"/>
            <a:ext cx="3692524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609585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2958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2533" y="2571558"/>
            <a:ext cx="5670251" cy="2280727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1219170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17899" y="2727856"/>
            <a:ext cx="3779520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609585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6577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412" y="2748408"/>
            <a:ext cx="5620531" cy="30427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1158579" y="3101050"/>
            <a:ext cx="3964197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609585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8138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02" y="2450900"/>
            <a:ext cx="5983197" cy="2103227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3716" y="2075018"/>
            <a:ext cx="5924568" cy="2082615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3822965" y="2460969"/>
            <a:ext cx="4712293" cy="1289015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609585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5342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97467" y="2343060"/>
            <a:ext cx="3656256" cy="356244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1219170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5109" y="2653411"/>
            <a:ext cx="2940971" cy="290703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1341086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7467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4724" y="2768600"/>
            <a:ext cx="4642552" cy="2686168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1219170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170680" y="3029586"/>
            <a:ext cx="3830320" cy="216419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121917" tIns="0" rIns="121917" bIns="853419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8560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6351" y="2579168"/>
            <a:ext cx="6559296" cy="3054096"/>
          </a:xfrm>
          <a:prstGeom prst="rect">
            <a:avLst/>
          </a:prstGeom>
          <a:ln w="3175">
            <a:noFill/>
          </a:ln>
        </p:spPr>
        <p:txBody>
          <a:bodyPr wrap="none" lIns="91436" tIns="0" rIns="91436" bIns="1005790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12192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lIns="121917" tIns="0" rIns="121917" bIns="4998595" anchor="b"/>
          <a:lstStyle>
            <a:lvl1pPr algn="ctr" rtl="0">
              <a:buNone/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8395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am.">
    <p:bg>
      <p:bgPr>
        <a:solidFill>
          <a:srgbClr val="232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:a16="http://schemas.microsoft.com/office/drawing/2014/main" xmlns="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0807" y="-6351"/>
            <a:ext cx="717548" cy="414987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19170"/>
            <a:endParaRPr lang="ru-RU" sz="2500" b="1" dirty="0">
              <a:solidFill>
                <a:srgbClr val="FFFFFF"/>
              </a:solidFill>
              <a:latin typeface="Roboto Condensed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1605" y="0"/>
            <a:ext cx="5924395" cy="4134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620509" y="-28288"/>
            <a:ext cx="571500" cy="43692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300" smtClean="0">
                <a:solidFill>
                  <a:srgbClr val="091925"/>
                </a:solidFill>
              </a:rPr>
              <a:pPr/>
              <a:t>‹#›</a:t>
            </a:fld>
            <a:endParaRPr lang="en-US" sz="1300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2215193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-1" fmla="*/ 0 w 2514600"/>
              <a:gd name="connsiteY0-2" fmla="*/ 0 h 4324350"/>
              <a:gd name="connsiteX1-3" fmla="*/ 2514600 w 2514600"/>
              <a:gd name="connsiteY1-4" fmla="*/ 0 h 4324350"/>
              <a:gd name="connsiteX2-5" fmla="*/ 2514600 w 2514600"/>
              <a:gd name="connsiteY2-6" fmla="*/ 4324350 h 4324350"/>
              <a:gd name="connsiteX3-7" fmla="*/ 0 w 2514600"/>
              <a:gd name="connsiteY3-8" fmla="*/ 3543300 h 4324350"/>
              <a:gd name="connsiteX4-9" fmla="*/ 0 w 2514600"/>
              <a:gd name="connsiteY4-10" fmla="*/ 0 h 432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2215193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-1" fmla="*/ 0 w 2514600"/>
              <a:gd name="connsiteY0-2" fmla="*/ 0 h 4324350"/>
              <a:gd name="connsiteX1-3" fmla="*/ 2514600 w 2514600"/>
              <a:gd name="connsiteY1-4" fmla="*/ 0 h 4324350"/>
              <a:gd name="connsiteX2-5" fmla="*/ 2514600 w 2514600"/>
              <a:gd name="connsiteY2-6" fmla="*/ 4324350 h 4324350"/>
              <a:gd name="connsiteX3-7" fmla="*/ 0 w 2514600"/>
              <a:gd name="connsiteY3-8" fmla="*/ 3543300 h 4324350"/>
              <a:gd name="connsiteX4-9" fmla="*/ 0 w 2514600"/>
              <a:gd name="connsiteY4-10" fmla="*/ 0 h 432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90133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490133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91436" tIns="45718" rIns="91436" bIns="1097226" anchor="b"/>
          <a:lstStyle>
            <a:lvl1pPr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2175907"/>
            <a:ext cx="12192000" cy="2331720"/>
          </a:xfrm>
          <a:prstGeom prst="rect">
            <a:avLst/>
          </a:prstGeom>
          <a:ln w="3175">
            <a:noFill/>
          </a:ln>
        </p:spPr>
        <p:txBody>
          <a:bodyPr lIns="91436" tIns="45718" rIns="91436" bIns="548613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2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0583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399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617133" y="4621253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6798733" y="4621253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24299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22775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76115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74591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370832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030464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11200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0286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3424425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6245981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906753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3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0664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87496" y="4689583"/>
            <a:ext cx="2060448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5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7496" y="2798160"/>
            <a:ext cx="2060448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779803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634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776636" y="4689583"/>
            <a:ext cx="2060448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5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76636" y="2798160"/>
            <a:ext cx="2060448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68944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3548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065776" y="4689583"/>
            <a:ext cx="2060448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5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65776" y="2798160"/>
            <a:ext cx="2060448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358084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732462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7354916" y="4689583"/>
            <a:ext cx="2060448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5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54916" y="2798160"/>
            <a:ext cx="2060448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647224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1376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9644056" y="4689583"/>
            <a:ext cx="2060448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5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9644056" y="2798160"/>
            <a:ext cx="2060448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10" y="2679658"/>
            <a:ext cx="2446415" cy="2844844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608387" y="2679658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2679658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71211" y="4177439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71211" y="2679658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608387" y="4177439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34035" y="4177439"/>
            <a:ext cx="2372660" cy="1347063"/>
          </a:xfrm>
          <a:prstGeom prst="rect">
            <a:avLst/>
          </a:prstGeom>
          <a:ln>
            <a:noFill/>
          </a:ln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267" y="2578102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78601" y="2578102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187934" y="2578102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897267" y="2578102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852897" y="3075966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31737" y="3075966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610578" y="3075966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010612" y="3593003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899116" y="2778883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87620" y="3593003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676120" y="2778883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6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5" y="3163526"/>
            <a:ext cx="2064747" cy="15512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5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5" y="2883326"/>
            <a:ext cx="2810675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5" y="2772858"/>
            <a:ext cx="3104763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6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5" y="3163526"/>
            <a:ext cx="2064747" cy="15512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5"/>
            <a:ext cx="2340792" cy="1758591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5" y="2883326"/>
            <a:ext cx="2810675" cy="21116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5" y="2772858"/>
            <a:ext cx="3104763" cy="233254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6532425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773224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274306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97680" y="2406055"/>
            <a:ext cx="2996645" cy="225132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914354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7583192" y="409872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7956552" y="257103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2308945" y="2836002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2633044" y="426784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5079376" y="442834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6390820" y="433805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6456135" y="25614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559388" y="2720159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760231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4195340" y="4310934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4007520" y="25506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8458624" y="282646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8782720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78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29557" y="2363391"/>
            <a:ext cx="10532891" cy="246982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91436" tIns="45718" rIns="91436" bIns="731484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05515" y="3919401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99515" y="3919401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93515" y="3919401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91436" tIns="45718" rIns="91436" bIns="27430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5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82080" y="2191066"/>
            <a:ext cx="4804157" cy="3818577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128009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576061" y="2185983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576061" y="4200519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14387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1290108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4251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318196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92143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55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4872132" y="2929309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4872132" y="4776579"/>
            <a:ext cx="685997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4238416" y="3852945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6633873" y="2929309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6633873" y="4776579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7267590" y="3852945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3624443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709027" y="4109436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3624443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2019300" y="2282826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2019300" y="562927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324471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4952217" y="3841553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5063067" y="361217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4952664" y="3039370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4318948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4952664" y="488542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6714404" y="3039370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348121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6714404" y="488542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2082800" y="2343599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20828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372099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7308848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7942580" y="4109436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7315197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8356600" y="2282826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8356600" y="562927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10507231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8420100" y="2343599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84201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10554855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197096" y="2643188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1269997" y="3567112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197101" y="4491040"/>
            <a:ext cx="1450848" cy="1088136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8534395" y="2643188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455151" y="3567112"/>
            <a:ext cx="1450848" cy="108813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534400" y="4491040"/>
            <a:ext cx="1450848" cy="1088136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32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3496973" y="2961061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3496973" y="4808331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4130693" y="3884696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en-US" sz="190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815317" y="3873304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926167" y="364392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3577504" y="307111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211224" y="3994755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577504" y="4917174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4177245" y="3218249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4805680" y="414118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4177245" y="5064125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397495" y="2674939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318251" y="3598863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97500" y="4522791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91436" tIns="0" rIns="91436" bIns="91436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7191167" y="2905325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7188200" y="26574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5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8102600" y="3927479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8099633" y="3679631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500" b="1" baseline="0">
                <a:solidFill>
                  <a:schemeClr val="accent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7191167" y="5051625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7188200" y="48037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500" b="1" baseline="0">
                <a:solidFill>
                  <a:schemeClr val="accent3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940849" y="2603502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1002825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850425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02825" y="45272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5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621697" y="2603502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3683673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3531273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3683673" y="45272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500" b="1" baseline="0">
                <a:solidFill>
                  <a:schemeClr val="accent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302545" y="2603502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636452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621212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6364521" y="45272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500" b="1" baseline="0">
                <a:solidFill>
                  <a:schemeClr val="accent3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8983395" y="2603502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904537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889297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9045371" y="45272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500" b="1" baseline="0">
                <a:solidFill>
                  <a:schemeClr val="accent4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7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1231900" y="2507363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8813800" y="2507363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30557" y="2314831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203891" y="2314831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1231900" y="4366770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8813800" y="4366770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3730557" y="4174238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203891" y="4174238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83291" y="2381182"/>
            <a:ext cx="2142160" cy="160662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263501" y="2381182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783291" y="4273482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63501" y="4273482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1079287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384087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5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1079287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384087" y="442405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500" b="1" baseline="0">
                <a:solidFill>
                  <a:schemeClr val="accent3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8678072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8678072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8678072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8678072" y="442405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4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6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2489200" y="2959159"/>
            <a:ext cx="1901952" cy="6223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2489200" y="2739411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777456" y="4501043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91436" tIns="0" rIns="91436" bIns="18287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418864" y="4501043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91436" tIns="0" rIns="91436" bIns="18287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8060268" y="4501043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91436" tIns="0" rIns="91436" bIns="18287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777456" y="2597151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91436" tIns="0" rIns="91436" bIns="18287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530749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530749" y="4681670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6154483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6154483" y="4681670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3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9829016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9829016" y="4681670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500" b="1" baseline="0">
                <a:solidFill>
                  <a:schemeClr val="accent4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553953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5041900" y="4310592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551836" y="3854451"/>
            <a:ext cx="2117" cy="6096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5199912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8687859" y="4310592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"/>
            <a:ext cx="12192000" cy="3924300"/>
          </a:xfrm>
          <a:prstGeom prst="rect">
            <a:avLst/>
          </a:prstGeom>
          <a:ln w="3175">
            <a:noFill/>
          </a:ln>
        </p:spPr>
        <p:txBody>
          <a:bodyPr wrap="none" lIns="91436" tIns="0" rIns="91436" bIns="1005790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005920" y="3854451"/>
            <a:ext cx="2180165" cy="163512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91436" tIns="0" rIns="91436" bIns="274306" anchor="b"/>
          <a:lstStyle>
            <a:lvl1pPr algn="ctr" rtl="0">
              <a:buNone/>
              <a:defRPr sz="11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2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7211" y="455104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7211" y="481355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14811" y="4787175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14811" y="5062667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886712" y="2398282"/>
            <a:ext cx="2694597" cy="2020948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551477" y="5619509"/>
            <a:ext cx="1365067" cy="298691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5029200" y="4978203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5029200" y="52407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76800" y="52143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4876800" y="54898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748704" y="28254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549192" y="4902003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549192" y="5164506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396792" y="51381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396792" y="54136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68696" y="27492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6897" y="2415979"/>
            <a:ext cx="4180499" cy="252189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06747" y="2533930"/>
            <a:ext cx="3860800" cy="16446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100" y="2401488"/>
            <a:ext cx="4301064" cy="3491312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678519" y="2587212"/>
            <a:ext cx="3450248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-1" fmla="*/ 0 w 2468623"/>
              <a:gd name="connsiteY0-2" fmla="*/ 0 h 2020948"/>
              <a:gd name="connsiteX1-3" fmla="*/ 2468623 w 2468623"/>
              <a:gd name="connsiteY1-4" fmla="*/ 490538 h 2020948"/>
              <a:gd name="connsiteX2-5" fmla="*/ 2020948 w 2468623"/>
              <a:gd name="connsiteY2-6" fmla="*/ 2020948 h 2020948"/>
              <a:gd name="connsiteX3-7" fmla="*/ 0 w 2468623"/>
              <a:gd name="connsiteY3-8" fmla="*/ 2020948 h 2020948"/>
              <a:gd name="connsiteX4-9" fmla="*/ 0 w 2468623"/>
              <a:gd name="connsiteY4-10" fmla="*/ 0 h 2020948"/>
              <a:gd name="connsiteX0-11" fmla="*/ 0 w 2468623"/>
              <a:gd name="connsiteY0-12" fmla="*/ 0 h 2144773"/>
              <a:gd name="connsiteX1-13" fmla="*/ 2468623 w 2468623"/>
              <a:gd name="connsiteY1-14" fmla="*/ 490538 h 2144773"/>
              <a:gd name="connsiteX2-15" fmla="*/ 2020948 w 2468623"/>
              <a:gd name="connsiteY2-16" fmla="*/ 2020948 h 2144773"/>
              <a:gd name="connsiteX3-17" fmla="*/ 123825 w 2468623"/>
              <a:gd name="connsiteY3-18" fmla="*/ 2144773 h 2144773"/>
              <a:gd name="connsiteX4-19" fmla="*/ 0 w 2468623"/>
              <a:gd name="connsiteY4-20" fmla="*/ 0 h 2144773"/>
              <a:gd name="connsiteX0-21" fmla="*/ 0 w 2587686"/>
              <a:gd name="connsiteY0-22" fmla="*/ 0 h 2144773"/>
              <a:gd name="connsiteX1-23" fmla="*/ 2468623 w 2587686"/>
              <a:gd name="connsiteY1-24" fmla="*/ 490538 h 2144773"/>
              <a:gd name="connsiteX2-25" fmla="*/ 2587686 w 2587686"/>
              <a:gd name="connsiteY2-26" fmla="*/ 2120961 h 2144773"/>
              <a:gd name="connsiteX3-27" fmla="*/ 123825 w 2587686"/>
              <a:gd name="connsiteY3-28" fmla="*/ 2144773 h 2144773"/>
              <a:gd name="connsiteX4-29" fmla="*/ 0 w 2587686"/>
              <a:gd name="connsiteY4-30" fmla="*/ 0 h 21447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lIns="91436" tIns="0" rIns="91436" bIns="274306" anchor="b"/>
          <a:lstStyle>
            <a:lvl1pPr algn="ctr" rtl="0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478367" y="3012755"/>
            <a:ext cx="5611284" cy="240483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1039877" y="3194949"/>
            <a:ext cx="4502936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-1" fmla="*/ 0 w 2468623"/>
              <a:gd name="connsiteY0-2" fmla="*/ 0 h 2020948"/>
              <a:gd name="connsiteX1-3" fmla="*/ 2468623 w 2468623"/>
              <a:gd name="connsiteY1-4" fmla="*/ 490538 h 2020948"/>
              <a:gd name="connsiteX2-5" fmla="*/ 2020948 w 2468623"/>
              <a:gd name="connsiteY2-6" fmla="*/ 2020948 h 2020948"/>
              <a:gd name="connsiteX3-7" fmla="*/ 0 w 2468623"/>
              <a:gd name="connsiteY3-8" fmla="*/ 2020948 h 2020948"/>
              <a:gd name="connsiteX4-9" fmla="*/ 0 w 2468623"/>
              <a:gd name="connsiteY4-10" fmla="*/ 0 h 2020948"/>
              <a:gd name="connsiteX0-11" fmla="*/ 0 w 2468623"/>
              <a:gd name="connsiteY0-12" fmla="*/ 0 h 2144773"/>
              <a:gd name="connsiteX1-13" fmla="*/ 2468623 w 2468623"/>
              <a:gd name="connsiteY1-14" fmla="*/ 490538 h 2144773"/>
              <a:gd name="connsiteX2-15" fmla="*/ 2020948 w 2468623"/>
              <a:gd name="connsiteY2-16" fmla="*/ 2020948 h 2144773"/>
              <a:gd name="connsiteX3-17" fmla="*/ 123825 w 2468623"/>
              <a:gd name="connsiteY3-18" fmla="*/ 2144773 h 2144773"/>
              <a:gd name="connsiteX4-19" fmla="*/ 0 w 2468623"/>
              <a:gd name="connsiteY4-20" fmla="*/ 0 h 2144773"/>
              <a:gd name="connsiteX0-21" fmla="*/ 0 w 2587686"/>
              <a:gd name="connsiteY0-22" fmla="*/ 0 h 2144773"/>
              <a:gd name="connsiteX1-23" fmla="*/ 2468623 w 2587686"/>
              <a:gd name="connsiteY1-24" fmla="*/ 490538 h 2144773"/>
              <a:gd name="connsiteX2-25" fmla="*/ 2587686 w 2587686"/>
              <a:gd name="connsiteY2-26" fmla="*/ 2120961 h 2144773"/>
              <a:gd name="connsiteX3-27" fmla="*/ 123825 w 2587686"/>
              <a:gd name="connsiteY3-28" fmla="*/ 2144773 h 2144773"/>
              <a:gd name="connsiteX4-29" fmla="*/ 0 w 2587686"/>
              <a:gd name="connsiteY4-30" fmla="*/ 0 h 2144773"/>
              <a:gd name="connsiteX0-31" fmla="*/ 1235075 w 3822761"/>
              <a:gd name="connsiteY0-32" fmla="*/ 0 h 2120961"/>
              <a:gd name="connsiteX1-33" fmla="*/ 3703698 w 3822761"/>
              <a:gd name="connsiteY1-34" fmla="*/ 490538 h 2120961"/>
              <a:gd name="connsiteX2-35" fmla="*/ 3822761 w 3822761"/>
              <a:gd name="connsiteY2-36" fmla="*/ 2120961 h 2120961"/>
              <a:gd name="connsiteX3-37" fmla="*/ 0 w 3822761"/>
              <a:gd name="connsiteY3-38" fmla="*/ 474723 h 2120961"/>
              <a:gd name="connsiteX4-39" fmla="*/ 1235075 w 3822761"/>
              <a:gd name="connsiteY4-40" fmla="*/ 0 h 2120961"/>
              <a:gd name="connsiteX0-41" fmla="*/ 949325 w 3537011"/>
              <a:gd name="connsiteY0-42" fmla="*/ 0 h 2120961"/>
              <a:gd name="connsiteX1-43" fmla="*/ 3417948 w 3537011"/>
              <a:gd name="connsiteY1-44" fmla="*/ 490538 h 2120961"/>
              <a:gd name="connsiteX2-45" fmla="*/ 3537011 w 3537011"/>
              <a:gd name="connsiteY2-46" fmla="*/ 2120961 h 2120961"/>
              <a:gd name="connsiteX3-47" fmla="*/ 0 w 3537011"/>
              <a:gd name="connsiteY3-48" fmla="*/ 531873 h 2120961"/>
              <a:gd name="connsiteX4-49" fmla="*/ 949325 w 3537011"/>
              <a:gd name="connsiteY4-50" fmla="*/ 0 h 2120961"/>
              <a:gd name="connsiteX0-51" fmla="*/ 1258888 w 3846574"/>
              <a:gd name="connsiteY0-52" fmla="*/ 0 h 2120961"/>
              <a:gd name="connsiteX1-53" fmla="*/ 3727511 w 3846574"/>
              <a:gd name="connsiteY1-54" fmla="*/ 490538 h 2120961"/>
              <a:gd name="connsiteX2-55" fmla="*/ 3846574 w 3846574"/>
              <a:gd name="connsiteY2-56" fmla="*/ 2120961 h 2120961"/>
              <a:gd name="connsiteX3-57" fmla="*/ 0 w 3846574"/>
              <a:gd name="connsiteY3-58" fmla="*/ 460436 h 2120961"/>
              <a:gd name="connsiteX4-59" fmla="*/ 1258888 w 3846574"/>
              <a:gd name="connsiteY4-60" fmla="*/ 0 h 2120961"/>
              <a:gd name="connsiteX0-61" fmla="*/ 1258888 w 3727511"/>
              <a:gd name="connsiteY0-62" fmla="*/ 0 h 1658999"/>
              <a:gd name="connsiteX1-63" fmla="*/ 3727511 w 3727511"/>
              <a:gd name="connsiteY1-64" fmla="*/ 490538 h 1658999"/>
              <a:gd name="connsiteX2-65" fmla="*/ 2079686 w 3727511"/>
              <a:gd name="connsiteY2-66" fmla="*/ 1658999 h 1658999"/>
              <a:gd name="connsiteX3-67" fmla="*/ 0 w 3727511"/>
              <a:gd name="connsiteY3-68" fmla="*/ 460436 h 1658999"/>
              <a:gd name="connsiteX4-69" fmla="*/ 1258888 w 3727511"/>
              <a:gd name="connsiteY4-70" fmla="*/ 0 h 1658999"/>
              <a:gd name="connsiteX0-71" fmla="*/ 1258888 w 3379849"/>
              <a:gd name="connsiteY0-72" fmla="*/ 0 h 1658999"/>
              <a:gd name="connsiteX1-73" fmla="*/ 3379849 w 3379849"/>
              <a:gd name="connsiteY1-74" fmla="*/ 1090613 h 1658999"/>
              <a:gd name="connsiteX2-75" fmla="*/ 2079686 w 3379849"/>
              <a:gd name="connsiteY2-76" fmla="*/ 1658999 h 1658999"/>
              <a:gd name="connsiteX3-77" fmla="*/ 0 w 3379849"/>
              <a:gd name="connsiteY3-78" fmla="*/ 460436 h 1658999"/>
              <a:gd name="connsiteX4-79" fmla="*/ 1258888 w 3379849"/>
              <a:gd name="connsiteY4-80" fmla="*/ 0 h 1658999"/>
              <a:gd name="connsiteX0-81" fmla="*/ 1258888 w 3379849"/>
              <a:gd name="connsiteY0-82" fmla="*/ 0 h 1767183"/>
              <a:gd name="connsiteX1-83" fmla="*/ 3379849 w 3379849"/>
              <a:gd name="connsiteY1-84" fmla="*/ 1090613 h 1767183"/>
              <a:gd name="connsiteX2-85" fmla="*/ 2270721 w 3379849"/>
              <a:gd name="connsiteY2-86" fmla="*/ 1767183 h 1767183"/>
              <a:gd name="connsiteX3-87" fmla="*/ 0 w 3379849"/>
              <a:gd name="connsiteY3-88" fmla="*/ 460436 h 1767183"/>
              <a:gd name="connsiteX4-89" fmla="*/ 1258888 w 3379849"/>
              <a:gd name="connsiteY4-90" fmla="*/ 0 h 1767183"/>
              <a:gd name="connsiteX0-91" fmla="*/ 1258888 w 3379849"/>
              <a:gd name="connsiteY0-92" fmla="*/ 0 h 1662757"/>
              <a:gd name="connsiteX1-93" fmla="*/ 3379849 w 3379849"/>
              <a:gd name="connsiteY1-94" fmla="*/ 1090613 h 1662757"/>
              <a:gd name="connsiteX2-95" fmla="*/ 2085275 w 3379849"/>
              <a:gd name="connsiteY2-96" fmla="*/ 1662757 h 1662757"/>
              <a:gd name="connsiteX3-97" fmla="*/ 0 w 3379849"/>
              <a:gd name="connsiteY3-98" fmla="*/ 460436 h 1662757"/>
              <a:gd name="connsiteX4-99" fmla="*/ 1258888 w 3379849"/>
              <a:gd name="connsiteY4-100" fmla="*/ 0 h 1662757"/>
              <a:gd name="connsiteX0-101" fmla="*/ 1258888 w 3483193"/>
              <a:gd name="connsiteY0-102" fmla="*/ 0 h 1662757"/>
              <a:gd name="connsiteX1-103" fmla="*/ 3483193 w 3483193"/>
              <a:gd name="connsiteY1-104" fmla="*/ 1172289 h 1662757"/>
              <a:gd name="connsiteX2-105" fmla="*/ 2085275 w 3483193"/>
              <a:gd name="connsiteY2-106" fmla="*/ 1662757 h 1662757"/>
              <a:gd name="connsiteX3-107" fmla="*/ 0 w 3483193"/>
              <a:gd name="connsiteY3-108" fmla="*/ 460436 h 1662757"/>
              <a:gd name="connsiteX4-109" fmla="*/ 1258888 w 3483193"/>
              <a:gd name="connsiteY4-110" fmla="*/ 0 h 1662757"/>
              <a:gd name="connsiteX0-111" fmla="*/ 1258888 w 3366841"/>
              <a:gd name="connsiteY0-112" fmla="*/ 0 h 1662757"/>
              <a:gd name="connsiteX1-113" fmla="*/ 3366841 w 3366841"/>
              <a:gd name="connsiteY1-114" fmla="*/ 1073747 h 1662757"/>
              <a:gd name="connsiteX2-115" fmla="*/ 2085275 w 3366841"/>
              <a:gd name="connsiteY2-116" fmla="*/ 1662757 h 1662757"/>
              <a:gd name="connsiteX3-117" fmla="*/ 0 w 3366841"/>
              <a:gd name="connsiteY3-118" fmla="*/ 460436 h 1662757"/>
              <a:gd name="connsiteX4-119" fmla="*/ 1258888 w 3366841"/>
              <a:gd name="connsiteY4-120" fmla="*/ 0 h 1662757"/>
              <a:gd name="connsiteX0-121" fmla="*/ 1099489 w 3366841"/>
              <a:gd name="connsiteY0-122" fmla="*/ 0 h 1510224"/>
              <a:gd name="connsiteX1-123" fmla="*/ 3366841 w 3366841"/>
              <a:gd name="connsiteY1-124" fmla="*/ 921214 h 1510224"/>
              <a:gd name="connsiteX2-125" fmla="*/ 2085275 w 3366841"/>
              <a:gd name="connsiteY2-126" fmla="*/ 1510224 h 1510224"/>
              <a:gd name="connsiteX3-127" fmla="*/ 0 w 3366841"/>
              <a:gd name="connsiteY3-128" fmla="*/ 307903 h 1510224"/>
              <a:gd name="connsiteX4-129" fmla="*/ 1099489 w 3366841"/>
              <a:gd name="connsiteY4-130" fmla="*/ 0 h 1510224"/>
              <a:gd name="connsiteX0-131" fmla="*/ 1241108 w 3366841"/>
              <a:gd name="connsiteY0-132" fmla="*/ 0 h 1654423"/>
              <a:gd name="connsiteX1-133" fmla="*/ 3366841 w 3366841"/>
              <a:gd name="connsiteY1-134" fmla="*/ 1065413 h 1654423"/>
              <a:gd name="connsiteX2-135" fmla="*/ 2085275 w 3366841"/>
              <a:gd name="connsiteY2-136" fmla="*/ 1654423 h 1654423"/>
              <a:gd name="connsiteX3-137" fmla="*/ 0 w 3366841"/>
              <a:gd name="connsiteY3-138" fmla="*/ 452102 h 1654423"/>
              <a:gd name="connsiteX4-139" fmla="*/ 1241108 w 3366841"/>
              <a:gd name="connsiteY4-140" fmla="*/ 0 h 1654423"/>
              <a:gd name="connsiteX0-141" fmla="*/ 817301 w 2943034"/>
              <a:gd name="connsiteY0-142" fmla="*/ 0 h 1654423"/>
              <a:gd name="connsiteX1-143" fmla="*/ 2943034 w 2943034"/>
              <a:gd name="connsiteY1-144" fmla="*/ 1065413 h 1654423"/>
              <a:gd name="connsiteX2-145" fmla="*/ 1661468 w 2943034"/>
              <a:gd name="connsiteY2-146" fmla="*/ 1654423 h 1654423"/>
              <a:gd name="connsiteX3-147" fmla="*/ 0 w 2943034"/>
              <a:gd name="connsiteY3-148" fmla="*/ 509857 h 1654423"/>
              <a:gd name="connsiteX4-149" fmla="*/ 817301 w 2943034"/>
              <a:gd name="connsiteY4-150" fmla="*/ 0 h 1654423"/>
              <a:gd name="connsiteX0-151" fmla="*/ 1251469 w 3377202"/>
              <a:gd name="connsiteY0-152" fmla="*/ 0 h 1654423"/>
              <a:gd name="connsiteX1-153" fmla="*/ 3377202 w 3377202"/>
              <a:gd name="connsiteY1-154" fmla="*/ 1065413 h 1654423"/>
              <a:gd name="connsiteX2-155" fmla="*/ 2095636 w 3377202"/>
              <a:gd name="connsiteY2-156" fmla="*/ 1654423 h 1654423"/>
              <a:gd name="connsiteX3-157" fmla="*/ 0 w 3377202"/>
              <a:gd name="connsiteY3-158" fmla="*/ 473543 h 1654423"/>
              <a:gd name="connsiteX4-159" fmla="*/ 1251469 w 3377202"/>
              <a:gd name="connsiteY4-160" fmla="*/ 0 h 1654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36" tIns="0" rIns="91436" bIns="548613" anchor="b"/>
          <a:lstStyle>
            <a:lvl1pPr algn="ctr" rtl="0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5802" y="2480335"/>
            <a:ext cx="4946201" cy="436496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073533" y="3086887"/>
            <a:ext cx="1926336" cy="2551176"/>
          </a:xfrm>
          <a:prstGeom prst="rect">
            <a:avLst/>
          </a:prstGeom>
          <a:ln w="3175">
            <a:noFill/>
          </a:ln>
        </p:spPr>
        <p:txBody>
          <a:bodyPr wrap="none" lIns="91436" tIns="0" rIns="91436" bIns="640048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2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660902"/>
            <a:ext cx="12192000" cy="2197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3600" y="2455755"/>
            <a:ext cx="2844800" cy="366767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27628" y="2959099"/>
            <a:ext cx="1936753" cy="25479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82291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2408412"/>
            <a:ext cx="5472181" cy="444958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3308432" y="2575172"/>
            <a:ext cx="1202461" cy="2261088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-1" fmla="*/ 0 w 1452565"/>
              <a:gd name="connsiteY0-2" fmla="*/ 0 h 2547940"/>
              <a:gd name="connsiteX1-3" fmla="*/ 1452565 w 1452565"/>
              <a:gd name="connsiteY1-4" fmla="*/ 0 h 2547940"/>
              <a:gd name="connsiteX2-5" fmla="*/ 1452565 w 1452565"/>
              <a:gd name="connsiteY2-6" fmla="*/ 2547940 h 2547940"/>
              <a:gd name="connsiteX3-7" fmla="*/ 68614 w 1452565"/>
              <a:gd name="connsiteY3-8" fmla="*/ 1643533 h 2547940"/>
              <a:gd name="connsiteX4-9" fmla="*/ 0 w 1452565"/>
              <a:gd name="connsiteY4-10" fmla="*/ 0 h 2547940"/>
              <a:gd name="connsiteX0-11" fmla="*/ 3471 w 1456036"/>
              <a:gd name="connsiteY0-12" fmla="*/ 0 h 2547940"/>
              <a:gd name="connsiteX1-13" fmla="*/ 1456036 w 1456036"/>
              <a:gd name="connsiteY1-14" fmla="*/ 0 h 2547940"/>
              <a:gd name="connsiteX2-15" fmla="*/ 1456036 w 1456036"/>
              <a:gd name="connsiteY2-16" fmla="*/ 2547940 h 2547940"/>
              <a:gd name="connsiteX3-17" fmla="*/ 0 w 1456036"/>
              <a:gd name="connsiteY3-18" fmla="*/ 2047750 h 2547940"/>
              <a:gd name="connsiteX4-19" fmla="*/ 3471 w 1456036"/>
              <a:gd name="connsiteY4-20" fmla="*/ 0 h 2547940"/>
              <a:gd name="connsiteX0-21" fmla="*/ 3471 w 1456036"/>
              <a:gd name="connsiteY0-22" fmla="*/ 0 h 2047750"/>
              <a:gd name="connsiteX1-23" fmla="*/ 1456036 w 1456036"/>
              <a:gd name="connsiteY1-24" fmla="*/ 0 h 2047750"/>
              <a:gd name="connsiteX2-25" fmla="*/ 937317 w 1456036"/>
              <a:gd name="connsiteY2-26" fmla="*/ 1972324 h 2047750"/>
              <a:gd name="connsiteX3-27" fmla="*/ 0 w 1456036"/>
              <a:gd name="connsiteY3-28" fmla="*/ 2047750 h 2047750"/>
              <a:gd name="connsiteX4-29" fmla="*/ 3471 w 1456036"/>
              <a:gd name="connsiteY4-30" fmla="*/ 0 h 2047750"/>
              <a:gd name="connsiteX0-31" fmla="*/ 3471 w 1456036"/>
              <a:gd name="connsiteY0-32" fmla="*/ 0 h 2047750"/>
              <a:gd name="connsiteX1-33" fmla="*/ 1456036 w 1456036"/>
              <a:gd name="connsiteY1-34" fmla="*/ 0 h 2047750"/>
              <a:gd name="connsiteX2-35" fmla="*/ 822550 w 1456036"/>
              <a:gd name="connsiteY2-36" fmla="*/ 1767312 h 2047750"/>
              <a:gd name="connsiteX3-37" fmla="*/ 0 w 1456036"/>
              <a:gd name="connsiteY3-38" fmla="*/ 2047750 h 2047750"/>
              <a:gd name="connsiteX4-39" fmla="*/ 3471 w 1456036"/>
              <a:gd name="connsiteY4-40" fmla="*/ 0 h 2047750"/>
              <a:gd name="connsiteX0-41" fmla="*/ 3471 w 1456036"/>
              <a:gd name="connsiteY0-42" fmla="*/ 0 h 2047750"/>
              <a:gd name="connsiteX1-43" fmla="*/ 1456036 w 1456036"/>
              <a:gd name="connsiteY1-44" fmla="*/ 0 h 2047750"/>
              <a:gd name="connsiteX2-45" fmla="*/ 881484 w 1456036"/>
              <a:gd name="connsiteY2-46" fmla="*/ 1872588 h 2047750"/>
              <a:gd name="connsiteX3-47" fmla="*/ 0 w 1456036"/>
              <a:gd name="connsiteY3-48" fmla="*/ 2047750 h 2047750"/>
              <a:gd name="connsiteX4-49" fmla="*/ 3471 w 1456036"/>
              <a:gd name="connsiteY4-50" fmla="*/ 0 h 2047750"/>
              <a:gd name="connsiteX0-51" fmla="*/ 3471 w 881484"/>
              <a:gd name="connsiteY0-52" fmla="*/ 202204 h 2249954"/>
              <a:gd name="connsiteX1-53" fmla="*/ 855264 w 881484"/>
              <a:gd name="connsiteY1-54" fmla="*/ 0 h 2249954"/>
              <a:gd name="connsiteX2-55" fmla="*/ 881484 w 881484"/>
              <a:gd name="connsiteY2-56" fmla="*/ 2074792 h 2249954"/>
              <a:gd name="connsiteX3-57" fmla="*/ 0 w 881484"/>
              <a:gd name="connsiteY3-58" fmla="*/ 2249954 h 2249954"/>
              <a:gd name="connsiteX4-59" fmla="*/ 3471 w 881484"/>
              <a:gd name="connsiteY4-60" fmla="*/ 202204 h 2249954"/>
              <a:gd name="connsiteX0-61" fmla="*/ 131335 w 881484"/>
              <a:gd name="connsiteY0-62" fmla="*/ 261617 h 2249954"/>
              <a:gd name="connsiteX1-63" fmla="*/ 855264 w 881484"/>
              <a:gd name="connsiteY1-64" fmla="*/ 0 h 2249954"/>
              <a:gd name="connsiteX2-65" fmla="*/ 881484 w 881484"/>
              <a:gd name="connsiteY2-66" fmla="*/ 2074792 h 2249954"/>
              <a:gd name="connsiteX3-67" fmla="*/ 0 w 881484"/>
              <a:gd name="connsiteY3-68" fmla="*/ 2249954 h 2249954"/>
              <a:gd name="connsiteX4-69" fmla="*/ 131335 w 881484"/>
              <a:gd name="connsiteY4-70" fmla="*/ 261617 h 2249954"/>
              <a:gd name="connsiteX0-71" fmla="*/ 0 w 884667"/>
              <a:gd name="connsiteY0-72" fmla="*/ 242316 h 2249954"/>
              <a:gd name="connsiteX1-73" fmla="*/ 858447 w 884667"/>
              <a:gd name="connsiteY1-74" fmla="*/ 0 h 2249954"/>
              <a:gd name="connsiteX2-75" fmla="*/ 884667 w 884667"/>
              <a:gd name="connsiteY2-76" fmla="*/ 2074792 h 2249954"/>
              <a:gd name="connsiteX3-77" fmla="*/ 3183 w 884667"/>
              <a:gd name="connsiteY3-78" fmla="*/ 2249954 h 2249954"/>
              <a:gd name="connsiteX4-79" fmla="*/ 0 w 884667"/>
              <a:gd name="connsiteY4-80" fmla="*/ 242316 h 2249954"/>
              <a:gd name="connsiteX0-81" fmla="*/ 0 w 899958"/>
              <a:gd name="connsiteY0-82" fmla="*/ 242316 h 2249954"/>
              <a:gd name="connsiteX1-83" fmla="*/ 858447 w 899958"/>
              <a:gd name="connsiteY1-84" fmla="*/ 0 h 2249954"/>
              <a:gd name="connsiteX2-85" fmla="*/ 899958 w 899958"/>
              <a:gd name="connsiteY2-86" fmla="*/ 2082607 h 2249954"/>
              <a:gd name="connsiteX3-87" fmla="*/ 3183 w 899958"/>
              <a:gd name="connsiteY3-88" fmla="*/ 2249954 h 2249954"/>
              <a:gd name="connsiteX4-89" fmla="*/ 0 w 899958"/>
              <a:gd name="connsiteY4-90" fmla="*/ 242316 h 2249954"/>
              <a:gd name="connsiteX0-91" fmla="*/ 0 w 899958"/>
              <a:gd name="connsiteY0-92" fmla="*/ 194039 h 2201677"/>
              <a:gd name="connsiteX1-93" fmla="*/ 806332 w 899958"/>
              <a:gd name="connsiteY1-94" fmla="*/ 0 h 2201677"/>
              <a:gd name="connsiteX2-95" fmla="*/ 899958 w 899958"/>
              <a:gd name="connsiteY2-96" fmla="*/ 2034330 h 2201677"/>
              <a:gd name="connsiteX3-97" fmla="*/ 3183 w 899958"/>
              <a:gd name="connsiteY3-98" fmla="*/ 2201677 h 2201677"/>
              <a:gd name="connsiteX4-99" fmla="*/ 0 w 899958"/>
              <a:gd name="connsiteY4-100" fmla="*/ 194039 h 2201677"/>
              <a:gd name="connsiteX0-101" fmla="*/ 0 w 899958"/>
              <a:gd name="connsiteY0-102" fmla="*/ 247883 h 2255521"/>
              <a:gd name="connsiteX1-103" fmla="*/ 863517 w 899958"/>
              <a:gd name="connsiteY1-104" fmla="*/ 0 h 2255521"/>
              <a:gd name="connsiteX2-105" fmla="*/ 899958 w 899958"/>
              <a:gd name="connsiteY2-106" fmla="*/ 2088174 h 2255521"/>
              <a:gd name="connsiteX3-107" fmla="*/ 3183 w 899958"/>
              <a:gd name="connsiteY3-108" fmla="*/ 2255521 h 2255521"/>
              <a:gd name="connsiteX4-109" fmla="*/ 0 w 899958"/>
              <a:gd name="connsiteY4-110" fmla="*/ 247883 h 2255521"/>
              <a:gd name="connsiteX0-111" fmla="*/ 1888 w 901846"/>
              <a:gd name="connsiteY0-112" fmla="*/ 247883 h 2261088"/>
              <a:gd name="connsiteX1-113" fmla="*/ 865405 w 901846"/>
              <a:gd name="connsiteY1-114" fmla="*/ 0 h 2261088"/>
              <a:gd name="connsiteX2-115" fmla="*/ 901846 w 901846"/>
              <a:gd name="connsiteY2-116" fmla="*/ 2088174 h 2261088"/>
              <a:gd name="connsiteX3-117" fmla="*/ 0 w 901846"/>
              <a:gd name="connsiteY3-118" fmla="*/ 2261088 h 2261088"/>
              <a:gd name="connsiteX4-119" fmla="*/ 1888 w 901846"/>
              <a:gd name="connsiteY4-120" fmla="*/ 247883 h 2261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822918" anchor="b"/>
          <a:lstStyle>
            <a:lvl1pPr algn="ctr" rtl="0">
              <a:buNone/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1074400" y="304800"/>
            <a:ext cx="1117600" cy="228600"/>
          </a:xfrm>
          <a:prstGeom prst="rect">
            <a:avLst/>
          </a:prstGeom>
          <a:solidFill>
            <a:srgbClr val="FFC000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180975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304800"/>
            <a:ext cx="1117600" cy="22860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8396" y="2303037"/>
            <a:ext cx="2315208" cy="3640563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13869" y="2841627"/>
            <a:ext cx="1964267" cy="259715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82291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7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8877" y="2679700"/>
            <a:ext cx="1841451" cy="28956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5638800" y="3784600"/>
            <a:ext cx="9144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603768" y="3086086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91436" tIns="0" rIns="91436" bIns="731484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5613" y="2679700"/>
            <a:ext cx="1847515" cy="28956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968353" y="3086086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91436" tIns="0" rIns="91436" bIns="731484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2267" y="1854202"/>
            <a:ext cx="3002188" cy="45085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11680" y="2613662"/>
            <a:ext cx="1645920" cy="30099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-1" fmla="*/ 0 w 1223748"/>
              <a:gd name="connsiteY0-2" fmla="*/ 0 h 2960370"/>
              <a:gd name="connsiteX1-3" fmla="*/ 1102884 w 1223748"/>
              <a:gd name="connsiteY1-4" fmla="*/ 400050 h 2960370"/>
              <a:gd name="connsiteX2-5" fmla="*/ 1223748 w 1223748"/>
              <a:gd name="connsiteY2-6" fmla="*/ 2960370 h 2960370"/>
              <a:gd name="connsiteX3-7" fmla="*/ 0 w 1223748"/>
              <a:gd name="connsiteY3-8" fmla="*/ 2960370 h 2960370"/>
              <a:gd name="connsiteX4-9" fmla="*/ 0 w 1223748"/>
              <a:gd name="connsiteY4-10" fmla="*/ 0 h 2960370"/>
              <a:gd name="connsiteX0-11" fmla="*/ 0 w 1223748"/>
              <a:gd name="connsiteY0-12" fmla="*/ 0 h 2960370"/>
              <a:gd name="connsiteX1-13" fmla="*/ 1223748 w 1223748"/>
              <a:gd name="connsiteY1-14" fmla="*/ 224790 h 2960370"/>
              <a:gd name="connsiteX2-15" fmla="*/ 1223748 w 1223748"/>
              <a:gd name="connsiteY2-16" fmla="*/ 2960370 h 2960370"/>
              <a:gd name="connsiteX3-17" fmla="*/ 0 w 1223748"/>
              <a:gd name="connsiteY3-18" fmla="*/ 2960370 h 2960370"/>
              <a:gd name="connsiteX4-19" fmla="*/ 0 w 1223748"/>
              <a:gd name="connsiteY4-20" fmla="*/ 0 h 2960370"/>
              <a:gd name="connsiteX0-21" fmla="*/ 0 w 1223748"/>
              <a:gd name="connsiteY0-22" fmla="*/ 0 h 2960370"/>
              <a:gd name="connsiteX1-23" fmla="*/ 1223748 w 1223748"/>
              <a:gd name="connsiteY1-24" fmla="*/ 224790 h 2960370"/>
              <a:gd name="connsiteX2-25" fmla="*/ 1208640 w 1223748"/>
              <a:gd name="connsiteY2-26" fmla="*/ 2644140 h 2960370"/>
              <a:gd name="connsiteX3-27" fmla="*/ 0 w 1223748"/>
              <a:gd name="connsiteY3-28" fmla="*/ 2960370 h 2960370"/>
              <a:gd name="connsiteX4-29" fmla="*/ 0 w 1223748"/>
              <a:gd name="connsiteY4-30" fmla="*/ 0 h 2960370"/>
              <a:gd name="connsiteX0-31" fmla="*/ 0 w 1223748"/>
              <a:gd name="connsiteY0-32" fmla="*/ 0 h 3009900"/>
              <a:gd name="connsiteX1-33" fmla="*/ 1223748 w 1223748"/>
              <a:gd name="connsiteY1-34" fmla="*/ 224790 h 3009900"/>
              <a:gd name="connsiteX2-35" fmla="*/ 1223748 w 1223748"/>
              <a:gd name="connsiteY2-36" fmla="*/ 3009900 h 3009900"/>
              <a:gd name="connsiteX3-37" fmla="*/ 0 w 1223748"/>
              <a:gd name="connsiteY3-38" fmla="*/ 2960370 h 3009900"/>
              <a:gd name="connsiteX4-39" fmla="*/ 0 w 1223748"/>
              <a:gd name="connsiteY4-40" fmla="*/ 0 h 3009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91436" tIns="0" rIns="91436" bIns="731484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1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0877" y="2436093"/>
            <a:ext cx="5670251" cy="22807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49739" y="2592393"/>
            <a:ext cx="3692524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45717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2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2533" y="2571559"/>
            <a:ext cx="5670251" cy="2280727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17899" y="2727859"/>
            <a:ext cx="3779520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45717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413" y="2748408"/>
            <a:ext cx="5620531" cy="30427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1158580" y="3101053"/>
            <a:ext cx="3964197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-1" fmla="*/ 0 w 2834640"/>
              <a:gd name="connsiteY0-2" fmla="*/ 0 h 2029047"/>
              <a:gd name="connsiteX1-3" fmla="*/ 2834640 w 2834640"/>
              <a:gd name="connsiteY1-4" fmla="*/ 0 h 2029047"/>
              <a:gd name="connsiteX2-5" fmla="*/ 2834640 w 2834640"/>
              <a:gd name="connsiteY2-6" fmla="*/ 1674772 h 2029047"/>
              <a:gd name="connsiteX3-7" fmla="*/ 299871 w 2834640"/>
              <a:gd name="connsiteY3-8" fmla="*/ 2029047 h 2029047"/>
              <a:gd name="connsiteX4-9" fmla="*/ 0 w 2834640"/>
              <a:gd name="connsiteY4-10" fmla="*/ 0 h 2029047"/>
              <a:gd name="connsiteX0-11" fmla="*/ 0 w 2834640"/>
              <a:gd name="connsiteY0-12" fmla="*/ 0 h 2029047"/>
              <a:gd name="connsiteX1-13" fmla="*/ 2394834 w 2834640"/>
              <a:gd name="connsiteY1-14" fmla="*/ 56358 h 2029047"/>
              <a:gd name="connsiteX2-15" fmla="*/ 2834640 w 2834640"/>
              <a:gd name="connsiteY2-16" fmla="*/ 1674772 h 2029047"/>
              <a:gd name="connsiteX3-17" fmla="*/ 299871 w 2834640"/>
              <a:gd name="connsiteY3-18" fmla="*/ 2029047 h 2029047"/>
              <a:gd name="connsiteX4-19" fmla="*/ 0 w 2834640"/>
              <a:gd name="connsiteY4-20" fmla="*/ 0 h 2029047"/>
              <a:gd name="connsiteX0-21" fmla="*/ 0 w 2834640"/>
              <a:gd name="connsiteY0-22" fmla="*/ 0 h 2029047"/>
              <a:gd name="connsiteX1-23" fmla="*/ 2213805 w 2834640"/>
              <a:gd name="connsiteY1-24" fmla="*/ 178242 h 2029047"/>
              <a:gd name="connsiteX2-25" fmla="*/ 2834640 w 2834640"/>
              <a:gd name="connsiteY2-26" fmla="*/ 1674772 h 2029047"/>
              <a:gd name="connsiteX3-27" fmla="*/ 299871 w 2834640"/>
              <a:gd name="connsiteY3-28" fmla="*/ 2029047 h 2029047"/>
              <a:gd name="connsiteX4-29" fmla="*/ 0 w 2834640"/>
              <a:gd name="connsiteY4-30" fmla="*/ 0 h 2029047"/>
              <a:gd name="connsiteX0-31" fmla="*/ 0 w 2834640"/>
              <a:gd name="connsiteY0-32" fmla="*/ 0 h 2029047"/>
              <a:gd name="connsiteX1-33" fmla="*/ 2385347 w 2834640"/>
              <a:gd name="connsiteY1-34" fmla="*/ 27142 h 2029047"/>
              <a:gd name="connsiteX2-35" fmla="*/ 2834640 w 2834640"/>
              <a:gd name="connsiteY2-36" fmla="*/ 1674772 h 2029047"/>
              <a:gd name="connsiteX3-37" fmla="*/ 299871 w 2834640"/>
              <a:gd name="connsiteY3-38" fmla="*/ 2029047 h 2029047"/>
              <a:gd name="connsiteX4-39" fmla="*/ 0 w 2834640"/>
              <a:gd name="connsiteY4-40" fmla="*/ 0 h 2029047"/>
              <a:gd name="connsiteX0-41" fmla="*/ 0 w 2973148"/>
              <a:gd name="connsiteY0-42" fmla="*/ 0 h 2029047"/>
              <a:gd name="connsiteX1-43" fmla="*/ 2385347 w 2973148"/>
              <a:gd name="connsiteY1-44" fmla="*/ 27142 h 2029047"/>
              <a:gd name="connsiteX2-45" fmla="*/ 2973148 w 2973148"/>
              <a:gd name="connsiteY2-46" fmla="*/ 1832020 h 2029047"/>
              <a:gd name="connsiteX3-47" fmla="*/ 299871 w 2973148"/>
              <a:gd name="connsiteY3-48" fmla="*/ 2029047 h 2029047"/>
              <a:gd name="connsiteX4-49" fmla="*/ 0 w 2973148"/>
              <a:gd name="connsiteY4-50" fmla="*/ 0 h 2029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45717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2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04" y="2450901"/>
            <a:ext cx="5983197" cy="2103227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3716" y="2075019"/>
            <a:ext cx="5924568" cy="2082615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3822965" y="2460970"/>
            <a:ext cx="4712293" cy="1289015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-1" fmla="*/ 0 w 4012154"/>
              <a:gd name="connsiteY0-2" fmla="*/ 0 h 2029047"/>
              <a:gd name="connsiteX1-3" fmla="*/ 2973148 w 4012154"/>
              <a:gd name="connsiteY1-4" fmla="*/ 0 h 2029047"/>
              <a:gd name="connsiteX2-5" fmla="*/ 4012154 w 4012154"/>
              <a:gd name="connsiteY2-6" fmla="*/ 1173198 h 2029047"/>
              <a:gd name="connsiteX3-7" fmla="*/ 0 w 4012154"/>
              <a:gd name="connsiteY3-8" fmla="*/ 2029047 h 2029047"/>
              <a:gd name="connsiteX4-9" fmla="*/ 0 w 4012154"/>
              <a:gd name="connsiteY4-10" fmla="*/ 0 h 2029047"/>
              <a:gd name="connsiteX0-11" fmla="*/ 0 w 4012154"/>
              <a:gd name="connsiteY0-12" fmla="*/ 0 h 1483861"/>
              <a:gd name="connsiteX1-13" fmla="*/ 2973148 w 4012154"/>
              <a:gd name="connsiteY1-14" fmla="*/ 0 h 1483861"/>
              <a:gd name="connsiteX2-15" fmla="*/ 4012154 w 4012154"/>
              <a:gd name="connsiteY2-16" fmla="*/ 1173198 h 1483861"/>
              <a:gd name="connsiteX3-17" fmla="*/ 1405083 w 4012154"/>
              <a:gd name="connsiteY3-18" fmla="*/ 1483861 h 1483861"/>
              <a:gd name="connsiteX4-19" fmla="*/ 0 w 4012154"/>
              <a:gd name="connsiteY4-20" fmla="*/ 0 h 1483861"/>
              <a:gd name="connsiteX0-21" fmla="*/ 0 w 4012154"/>
              <a:gd name="connsiteY0-22" fmla="*/ 0 h 1240981"/>
              <a:gd name="connsiteX1-23" fmla="*/ 2973148 w 4012154"/>
              <a:gd name="connsiteY1-24" fmla="*/ 0 h 1240981"/>
              <a:gd name="connsiteX2-25" fmla="*/ 4012154 w 4012154"/>
              <a:gd name="connsiteY2-26" fmla="*/ 1173198 h 1240981"/>
              <a:gd name="connsiteX3-27" fmla="*/ 1866629 w 4012154"/>
              <a:gd name="connsiteY3-28" fmla="*/ 1240981 h 1240981"/>
              <a:gd name="connsiteX4-29" fmla="*/ 0 w 4012154"/>
              <a:gd name="connsiteY4-30" fmla="*/ 0 h 1240981"/>
              <a:gd name="connsiteX0-31" fmla="*/ 0 w 4012154"/>
              <a:gd name="connsiteY0-32" fmla="*/ 0 h 1467513"/>
              <a:gd name="connsiteX1-33" fmla="*/ 2973148 w 4012154"/>
              <a:gd name="connsiteY1-34" fmla="*/ 0 h 1467513"/>
              <a:gd name="connsiteX2-35" fmla="*/ 4012154 w 4012154"/>
              <a:gd name="connsiteY2-36" fmla="*/ 1173198 h 1467513"/>
              <a:gd name="connsiteX3-37" fmla="*/ 1526129 w 4012154"/>
              <a:gd name="connsiteY3-38" fmla="*/ 1467513 h 1467513"/>
              <a:gd name="connsiteX4-39" fmla="*/ 0 w 4012154"/>
              <a:gd name="connsiteY4-40" fmla="*/ 0 h 1467513"/>
              <a:gd name="connsiteX0-41" fmla="*/ 0 w 4012154"/>
              <a:gd name="connsiteY0-42" fmla="*/ 0 h 1494767"/>
              <a:gd name="connsiteX1-43" fmla="*/ 2973148 w 4012154"/>
              <a:gd name="connsiteY1-44" fmla="*/ 0 h 1494767"/>
              <a:gd name="connsiteX2-45" fmla="*/ 4012154 w 4012154"/>
              <a:gd name="connsiteY2-46" fmla="*/ 1173198 h 1494767"/>
              <a:gd name="connsiteX3-47" fmla="*/ 1592543 w 4012154"/>
              <a:gd name="connsiteY3-48" fmla="*/ 1494767 h 1494767"/>
              <a:gd name="connsiteX4-49" fmla="*/ 0 w 4012154"/>
              <a:gd name="connsiteY4-50" fmla="*/ 0 h 1494767"/>
              <a:gd name="connsiteX0-51" fmla="*/ 0 w 4012154"/>
              <a:gd name="connsiteY0-52" fmla="*/ 0 h 1351842"/>
              <a:gd name="connsiteX1-53" fmla="*/ 2973148 w 4012154"/>
              <a:gd name="connsiteY1-54" fmla="*/ 0 h 1351842"/>
              <a:gd name="connsiteX2-55" fmla="*/ 4012154 w 4012154"/>
              <a:gd name="connsiteY2-56" fmla="*/ 1173198 h 1351842"/>
              <a:gd name="connsiteX3-57" fmla="*/ 1644792 w 4012154"/>
              <a:gd name="connsiteY3-58" fmla="*/ 1351842 h 1351842"/>
              <a:gd name="connsiteX4-59" fmla="*/ 0 w 4012154"/>
              <a:gd name="connsiteY4-60" fmla="*/ 0 h 1351842"/>
              <a:gd name="connsiteX0-61" fmla="*/ 0 w 4012154"/>
              <a:gd name="connsiteY0-62" fmla="*/ 0 h 1356335"/>
              <a:gd name="connsiteX1-63" fmla="*/ 2973148 w 4012154"/>
              <a:gd name="connsiteY1-64" fmla="*/ 0 h 1356335"/>
              <a:gd name="connsiteX2-65" fmla="*/ 4012154 w 4012154"/>
              <a:gd name="connsiteY2-66" fmla="*/ 1173198 h 1356335"/>
              <a:gd name="connsiteX3-67" fmla="*/ 1619719 w 4012154"/>
              <a:gd name="connsiteY3-68" fmla="*/ 1356335 h 1356335"/>
              <a:gd name="connsiteX4-69" fmla="*/ 0 w 4012154"/>
              <a:gd name="connsiteY4-70" fmla="*/ 0 h 1356335"/>
              <a:gd name="connsiteX0-71" fmla="*/ 0 w 4012154"/>
              <a:gd name="connsiteY0-72" fmla="*/ 0 h 1477257"/>
              <a:gd name="connsiteX1-73" fmla="*/ 2973148 w 4012154"/>
              <a:gd name="connsiteY1-74" fmla="*/ 0 h 1477257"/>
              <a:gd name="connsiteX2-75" fmla="*/ 4012154 w 4012154"/>
              <a:gd name="connsiteY2-76" fmla="*/ 1173198 h 1477257"/>
              <a:gd name="connsiteX3-77" fmla="*/ 1534615 w 4012154"/>
              <a:gd name="connsiteY3-78" fmla="*/ 1477257 h 1477257"/>
              <a:gd name="connsiteX4-79" fmla="*/ 0 w 4012154"/>
              <a:gd name="connsiteY4-80" fmla="*/ 0 h 1477257"/>
              <a:gd name="connsiteX0-81" fmla="*/ 0 w 3793691"/>
              <a:gd name="connsiteY0-82" fmla="*/ 114238 h 1477257"/>
              <a:gd name="connsiteX1-83" fmla="*/ 2754685 w 3793691"/>
              <a:gd name="connsiteY1-84" fmla="*/ 0 h 1477257"/>
              <a:gd name="connsiteX2-85" fmla="*/ 3793691 w 3793691"/>
              <a:gd name="connsiteY2-86" fmla="*/ 1173198 h 1477257"/>
              <a:gd name="connsiteX3-87" fmla="*/ 1316152 w 3793691"/>
              <a:gd name="connsiteY3-88" fmla="*/ 1477257 h 1477257"/>
              <a:gd name="connsiteX4-89" fmla="*/ 0 w 3793691"/>
              <a:gd name="connsiteY4-90" fmla="*/ 114238 h 1477257"/>
              <a:gd name="connsiteX0-91" fmla="*/ 0 w 4016540"/>
              <a:gd name="connsiteY0-92" fmla="*/ 11919 h 1477257"/>
              <a:gd name="connsiteX1-93" fmla="*/ 2977534 w 4016540"/>
              <a:gd name="connsiteY1-94" fmla="*/ 0 h 1477257"/>
              <a:gd name="connsiteX2-95" fmla="*/ 4016540 w 4016540"/>
              <a:gd name="connsiteY2-96" fmla="*/ 1173198 h 1477257"/>
              <a:gd name="connsiteX3-97" fmla="*/ 1539001 w 4016540"/>
              <a:gd name="connsiteY3-98" fmla="*/ 1477257 h 1477257"/>
              <a:gd name="connsiteX4-99" fmla="*/ 0 w 4016540"/>
              <a:gd name="connsiteY4-100" fmla="*/ 11919 h 1477257"/>
              <a:gd name="connsiteX0-101" fmla="*/ 0 w 4016540"/>
              <a:gd name="connsiteY0-102" fmla="*/ 0 h 1465338"/>
              <a:gd name="connsiteX1-103" fmla="*/ 2939771 w 4016540"/>
              <a:gd name="connsiteY1-104" fmla="*/ 72296 h 1465338"/>
              <a:gd name="connsiteX2-105" fmla="*/ 4016540 w 4016540"/>
              <a:gd name="connsiteY2-106" fmla="*/ 1161279 h 1465338"/>
              <a:gd name="connsiteX3-107" fmla="*/ 1539001 w 4016540"/>
              <a:gd name="connsiteY3-108" fmla="*/ 1465338 h 1465338"/>
              <a:gd name="connsiteX4-109" fmla="*/ 0 w 4016540"/>
              <a:gd name="connsiteY4-110" fmla="*/ 0 h 1465338"/>
              <a:gd name="connsiteX0-111" fmla="*/ 0 w 4016540"/>
              <a:gd name="connsiteY0-112" fmla="*/ 1240 h 1466578"/>
              <a:gd name="connsiteX1-113" fmla="*/ 2445820 w 4016540"/>
              <a:gd name="connsiteY1-114" fmla="*/ 0 h 1466578"/>
              <a:gd name="connsiteX2-115" fmla="*/ 4016540 w 4016540"/>
              <a:gd name="connsiteY2-116" fmla="*/ 1162519 h 1466578"/>
              <a:gd name="connsiteX3-117" fmla="*/ 1539001 w 4016540"/>
              <a:gd name="connsiteY3-118" fmla="*/ 1466578 h 1466578"/>
              <a:gd name="connsiteX4-119" fmla="*/ 0 w 4016540"/>
              <a:gd name="connsiteY4-120" fmla="*/ 1240 h 1466578"/>
              <a:gd name="connsiteX0-121" fmla="*/ 0 w 3917276"/>
              <a:gd name="connsiteY0-122" fmla="*/ 1240 h 1466578"/>
              <a:gd name="connsiteX1-123" fmla="*/ 2445820 w 3917276"/>
              <a:gd name="connsiteY1-124" fmla="*/ 0 h 1466578"/>
              <a:gd name="connsiteX2-125" fmla="*/ 3917276 w 3917276"/>
              <a:gd name="connsiteY2-126" fmla="*/ 1208773 h 1466578"/>
              <a:gd name="connsiteX3-127" fmla="*/ 1539001 w 3917276"/>
              <a:gd name="connsiteY3-128" fmla="*/ 1466578 h 1466578"/>
              <a:gd name="connsiteX4-129" fmla="*/ 0 w 3917276"/>
              <a:gd name="connsiteY4-130" fmla="*/ 1240 h 1466578"/>
              <a:gd name="connsiteX0-131" fmla="*/ 0 w 4021065"/>
              <a:gd name="connsiteY0-132" fmla="*/ 1240 h 1466578"/>
              <a:gd name="connsiteX1-133" fmla="*/ 2445820 w 4021065"/>
              <a:gd name="connsiteY1-134" fmla="*/ 0 h 1466578"/>
              <a:gd name="connsiteX2-135" fmla="*/ 4021065 w 4021065"/>
              <a:gd name="connsiteY2-136" fmla="*/ 1165775 h 1466578"/>
              <a:gd name="connsiteX3-137" fmla="*/ 1539001 w 4021065"/>
              <a:gd name="connsiteY3-138" fmla="*/ 1466578 h 1466578"/>
              <a:gd name="connsiteX4-139" fmla="*/ 0 w 4021065"/>
              <a:gd name="connsiteY4-140" fmla="*/ 1240 h 1466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457178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3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97467" y="2343060"/>
            <a:ext cx="3656256" cy="356244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5109" y="2653413"/>
            <a:ext cx="2940971" cy="290703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100579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7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4724" y="2768600"/>
            <a:ext cx="4642552" cy="2686168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170680" y="3029587"/>
            <a:ext cx="3830320" cy="216419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91436" tIns="0" rIns="91436" bIns="640048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12192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lIns="91436" tIns="0" rIns="91436" bIns="3748853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1074400" y="304800"/>
            <a:ext cx="1117600" cy="228600"/>
          </a:xfrm>
          <a:prstGeom prst="rect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315703" y="264795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180975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304800"/>
            <a:ext cx="1117600" cy="22860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36" tIns="45718" rIns="91436" bIns="45718" numCol="1" rtlCol="0" anchor="ctr" anchorCtr="1" compatLnSpc="1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964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3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44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09609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83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"/>
            <a:ext cx="12192000" cy="3924300"/>
          </a:xfrm>
          <a:prstGeom prst="rect">
            <a:avLst/>
          </a:prstGeom>
          <a:ln w="3175">
            <a:noFill/>
          </a:ln>
        </p:spPr>
        <p:txBody>
          <a:bodyPr wrap="none" lIns="121917" tIns="0" rIns="121917" bIns="1341086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37813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143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94FA21-F18C-4BBE-A9EE-89D5EA2A2F54}"/>
              </a:ext>
            </a:extLst>
          </p:cNvPr>
          <p:cNvSpPr/>
          <p:nvPr userDrawn="1"/>
        </p:nvSpPr>
        <p:spPr bwMode="auto">
          <a:xfrm>
            <a:off x="11074400" y="304800"/>
            <a:ext cx="1117600" cy="22860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26479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FFFFFF"/>
                </a:solidFill>
              </a:rPr>
              <a:pPr/>
              <a:t>‹#›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180975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7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85EA7D-3AB2-4205-809A-A004F0937AE5}"/>
              </a:ext>
            </a:extLst>
          </p:cNvPr>
          <p:cNvSpPr/>
          <p:nvPr userDrawn="1"/>
        </p:nvSpPr>
        <p:spPr bwMode="auto">
          <a:xfrm>
            <a:off x="0" y="304800"/>
            <a:ext cx="1117600" cy="22860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175">
            <a:noFill/>
          </a:ln>
        </p:spPr>
        <p:txBody>
          <a:bodyPr wrap="none" lIns="121917" tIns="0" rIns="121917" bIns="4876678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305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lIns="121917" tIns="0" rIns="121917" bIns="975336" anchor="b"/>
          <a:lstStyle>
            <a:lvl1pPr algn="ctr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761984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lIns="121917" tIns="0" rIns="121917" bIns="975336" anchor="b"/>
          <a:lstStyle>
            <a:lvl1pPr algn="ctr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7645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175">
            <a:noFill/>
          </a:ln>
        </p:spPr>
        <p:txBody>
          <a:bodyPr wrap="none" lIns="91436" tIns="0" rIns="91436" bIns="3657418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846832" y="2463800"/>
            <a:ext cx="6498336" cy="2130552"/>
          </a:xfrm>
          <a:prstGeom prst="roundRect">
            <a:avLst>
              <a:gd name="adj" fmla="val 1482"/>
            </a:avLst>
          </a:prstGeom>
        </p:spPr>
        <p:txBody>
          <a:bodyPr lIns="121917" tIns="1219170" rIns="121917" bIns="60958" anchor="ctr"/>
          <a:lstStyle>
            <a:lvl1pPr algn="ctr"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9563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1" y="2438400"/>
            <a:ext cx="4432300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759702" y="2438400"/>
            <a:ext cx="4432300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7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328171"/>
            <a:ext cx="6108192" cy="3538728"/>
          </a:xfrm>
          <a:prstGeom prst="rect">
            <a:avLst/>
          </a:prstGeom>
          <a:ln w="3175">
            <a:noFill/>
          </a:ln>
        </p:spPr>
        <p:txBody>
          <a:bodyPr wrap="none" lIns="121917" tIns="0" rIns="121917" bIns="15849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6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6351" y="2579168"/>
            <a:ext cx="6559296" cy="3054096"/>
          </a:xfrm>
          <a:prstGeom prst="rect">
            <a:avLst/>
          </a:prstGeom>
          <a:ln w="3175">
            <a:noFill/>
          </a:ln>
        </p:spPr>
        <p:txBody>
          <a:bodyPr wrap="none" lIns="121917" tIns="0" rIns="121917" bIns="1341086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638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2215192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2215192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993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90133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490133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lIns="121917" tIns="60958" rIns="121917" bIns="1463003" anchor="b"/>
          <a:lstStyle>
            <a:lvl1pPr algn="ctr"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146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2175907"/>
            <a:ext cx="12192000" cy="2331720"/>
          </a:xfrm>
          <a:prstGeom prst="rect">
            <a:avLst/>
          </a:prstGeom>
          <a:ln w="3175">
            <a:noFill/>
          </a:ln>
        </p:spPr>
        <p:txBody>
          <a:bodyPr lIns="121917" tIns="60958" rIns="121917" bIns="731502" anchor="b"/>
          <a:lstStyle>
            <a:lvl1pPr algn="ctr">
              <a:buNone/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690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0583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399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617133" y="4621250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6798733" y="4621250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24299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22775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76115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74591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370832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030464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11200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02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0286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3424425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6245981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906753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19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540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lIns="91436" tIns="0" rIns="91436" bIns="731484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761984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lIns="91436" tIns="0" rIns="91436" bIns="731484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0661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121917" tIns="60958" rIns="121917" bIns="609585" anchor="b"/>
          <a:lstStyle>
            <a:lvl1pPr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87496" y="4689582"/>
            <a:ext cx="2060448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7496" y="2798159"/>
            <a:ext cx="2060448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77980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121917" tIns="60958" rIns="121917" bIns="609585" anchor="b"/>
          <a:lstStyle>
            <a:lvl1pPr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634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776636" y="4689582"/>
            <a:ext cx="2060448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76636" y="2798159"/>
            <a:ext cx="2060448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6894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121917" tIns="60958" rIns="121917" bIns="609585" anchor="b"/>
          <a:lstStyle>
            <a:lvl1pPr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3548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065776" y="4689582"/>
            <a:ext cx="2060448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65776" y="2798159"/>
            <a:ext cx="2060448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35808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121917" tIns="60958" rIns="121917" bIns="609585" anchor="b"/>
          <a:lstStyle>
            <a:lvl1pPr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732462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7354916" y="4689582"/>
            <a:ext cx="2060448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54916" y="2798159"/>
            <a:ext cx="2060448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64722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lIns="121917" tIns="60958" rIns="121917" bIns="609585" anchor="b"/>
          <a:lstStyle>
            <a:lvl1pPr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1376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9644056" y="4689582"/>
            <a:ext cx="2060448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9644056" y="2798159"/>
            <a:ext cx="2060448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9" y="2679657"/>
            <a:ext cx="2446415" cy="2844844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608387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7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71211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71211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608387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34037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9420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264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78599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187932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897266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478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852894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31735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610577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352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010612" y="359300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899115" y="277888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87618" y="359300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676119" y="277888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8832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3163526"/>
            <a:ext cx="2064747" cy="15512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4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883326"/>
            <a:ext cx="2810675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772855"/>
            <a:ext cx="3104763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846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3163526"/>
            <a:ext cx="2064747" cy="15512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4"/>
            <a:ext cx="2340792" cy="1758591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883326"/>
            <a:ext cx="2810675" cy="21116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772855"/>
            <a:ext cx="3104763" cy="233254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058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6532425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773224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365751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097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97678" y="2406055"/>
            <a:ext cx="2996645" cy="225132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121917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7583191" y="409872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7956551" y="257103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2308945" y="283600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2633043" y="426784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5079375" y="4428342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77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6390818" y="433805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6456134" y="25614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559386" y="2720159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760231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4195340" y="431093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4007519" y="25506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8458622" y="282646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8782719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5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428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7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900"/>
          </a:p>
        </p:txBody>
      </p:sp>
      <p:sp>
        <p:nvSpPr>
          <p:cNvPr id="8" name="Slide Number Placeholder 4"/>
          <p:cNvSpPr txBox="1"/>
          <p:nvPr userDrawn="1"/>
        </p:nvSpPr>
        <p:spPr>
          <a:xfrm>
            <a:off x="11315703" y="998206"/>
            <a:ext cx="571500" cy="3276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846832" y="2463800"/>
            <a:ext cx="6498336" cy="2130552"/>
          </a:xfrm>
          <a:prstGeom prst="roundRect">
            <a:avLst>
              <a:gd name="adj" fmla="val 1482"/>
            </a:avLst>
          </a:prstGeom>
        </p:spPr>
        <p:txBody>
          <a:bodyPr lIns="91436" tIns="914354" rIns="91436" bIns="45718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29555" y="2363391"/>
            <a:ext cx="10532891" cy="246982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121917" tIns="60958" rIns="121917" bIns="975336" anchor="b"/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05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99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93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121917" tIns="60958" rIns="121917" bIns="36575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808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82080" y="2191064"/>
            <a:ext cx="4804157" cy="3818577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1706837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327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576061" y="2185983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576061" y="4200519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1151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14387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1290108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343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4251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318196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92143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lIns="121917" tIns="0" rIns="121917" bIns="365751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312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59" name="Arc 5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6" name="Arc 65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7" name="Arc 66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8" name="Arc 6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9" name="Arc 6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4872131" y="2929309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4872131" y="4776579"/>
            <a:ext cx="685997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4238414" y="3852944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6633872" y="2929309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6633872" y="4776579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7267590" y="3852944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3624443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709027" y="410943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3624443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2019300" y="228282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2019300" y="5629274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324471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4952215" y="3841553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5063067" y="3612170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4952663" y="303936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4318946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4952663" y="4885422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6714403" y="303936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348121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6714403" y="4885422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2082800" y="2343598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20828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372097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7308848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7942580" y="410943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7315197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8356600" y="228282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8356600" y="5629274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10507230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121917" tIns="60958" rIns="121917" bIns="60958" numCol="1" rtlCol="0" anchor="ctr" anchorCtr="1" compatLnSpc="1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8420100" y="2343598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84201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10554857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197096" y="2643188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1269997" y="3567112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197101" y="4491040"/>
            <a:ext cx="1450848" cy="1088136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8534395" y="2643188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455151" y="3567112"/>
            <a:ext cx="1450848" cy="108813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534400" y="4491040"/>
            <a:ext cx="1450848" cy="1088136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000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6" name="Arc 35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7" name="Arc 36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3496972" y="2961060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3496972" y="4808331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4130691" y="3884695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815315" y="3873304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926167" y="364392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3577503" y="307111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211222" y="3994755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577503" y="491717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4177245" y="3218248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4805680" y="414118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4177245" y="5064124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397495" y="2674939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318251" y="3598863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97500" y="4522791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121917" tIns="0" rIns="121917" bIns="121917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7191167" y="2905322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7188200" y="26574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8102600" y="3927477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8099633" y="3679630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7191167" y="5051622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7188200" y="48037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940849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1002825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850425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02825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621697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3683673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3531273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3683673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00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302545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636452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621212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6364521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00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8983395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904537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889297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9045371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00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1231900" y="250736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8813800" y="250736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30557" y="2314830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203891" y="2314830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1231900" y="436676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8813800" y="436676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3730557" y="4174237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203891" y="4174237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963499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83291" y="2381181"/>
            <a:ext cx="2142160" cy="160662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263501" y="23811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783291" y="42734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63501" y="42734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0" rIns="121917" bIns="365751" anchor="b"/>
          <a:lstStyle>
            <a:lvl1pPr algn="ctr" rtl="0">
              <a:buNone/>
              <a:defRPr sz="13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1079287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384087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1079287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384087" y="4424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00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8678072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8678072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8678072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8678072" y="4424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00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66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70" r:id="rId60"/>
    <p:sldLayoutId id="2147483771" r:id="rId6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40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  <p:sldLayoutId id="2147483765" r:id="rId56"/>
    <p:sldLayoutId id="2147483766" r:id="rId57"/>
    <p:sldLayoutId id="2147483767" r:id="rId58"/>
    <p:sldLayoutId id="2147483768" r:id="rId59"/>
    <p:sldLayoutId id="2147483769" r:id="rId6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5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" y="0"/>
            <a:ext cx="12192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0058400" y="381000"/>
            <a:ext cx="1981200" cy="6001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QAZAQSTAN RESPÝBLIKASY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AÝYL SHARÝASHYLYǴY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MINISTRLІGІ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16" y="393859"/>
            <a:ext cx="512187" cy="528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6F6052-3B9B-469D-A392-8BD6BD545584}"/>
              </a:ext>
            </a:extLst>
          </p:cNvPr>
          <p:cNvSpPr txBox="1"/>
          <p:nvPr/>
        </p:nvSpPr>
        <p:spPr>
          <a:xfrm>
            <a:off x="762000" y="2367171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 использования пастбищных угодий в рамках рассмотрения проекта Закона РК «О растительном мире»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2696" y="6282201"/>
            <a:ext cx="2001404" cy="5757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57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57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57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 2021 </a:t>
            </a:r>
            <a:r>
              <a:rPr lang="ru-RU" sz="157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152400" y="714290"/>
            <a:ext cx="11887200" cy="5936338"/>
            <a:chOff x="200599" y="597872"/>
            <a:chExt cx="8831384" cy="626015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59787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705167" y="116632"/>
            <a:ext cx="8713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БАЛАНС РЕСПУБЛИКИ КАЗАХСТАН</a:t>
            </a:r>
            <a:endParaRPr lang="kk-KZ" altLang="ru-RU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730052" y="6506612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200" b="1" dirty="0"/>
              <a:t>1</a:t>
            </a:r>
            <a:endParaRPr lang="ru-RU" b="1" dirty="0"/>
          </a:p>
        </p:txBody>
      </p:sp>
      <p:sp>
        <p:nvSpPr>
          <p:cNvPr id="13" name="Скругленный прямоугольник 105">
            <a:extLst>
              <a:ext uri="{FF2B5EF4-FFF2-40B4-BE49-F238E27FC236}">
                <a16:creationId xmlns="" xmlns:a16="http://schemas.microsoft.com/office/drawing/2014/main" id="{0BA68DB6-B672-4B5B-8EAD-AD183F32926A}"/>
              </a:ext>
            </a:extLst>
          </p:cNvPr>
          <p:cNvSpPr/>
          <p:nvPr/>
        </p:nvSpPr>
        <p:spPr>
          <a:xfrm>
            <a:off x="152400" y="3886200"/>
            <a:ext cx="11963400" cy="30564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ПАСТБИЩНЫЕ УГОДЬЯ</a:t>
            </a: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472D9FD1-A8BE-438B-8F34-A3D721DA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762000"/>
            <a:ext cx="11677281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 КАЗАХСТАНА СОСТАВЛЯЕТ</a:t>
            </a:r>
            <a:r>
              <a:rPr lang="ru-RU" altLang="en-US" sz="135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272,5</a:t>
            </a:r>
            <a:r>
              <a:rPr lang="ru-RU" altLang="en-US" sz="135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МЛН.ГА</a:t>
            </a:r>
            <a:r>
              <a:rPr lang="ru-RU" altLang="en-US" sz="135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ЗЕМЕЛЬ, </a:t>
            </a:r>
            <a:r>
              <a:rPr lang="ru-RU" altLang="en-US" sz="1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подразделяется на следующие категории:</a:t>
            </a:r>
          </a:p>
        </p:txBody>
      </p:sp>
      <p:graphicFrame>
        <p:nvGraphicFramePr>
          <p:cNvPr id="6" name="Диаграмма 1">
            <a:extLst>
              <a:ext uri="{FF2B5EF4-FFF2-40B4-BE49-F238E27FC236}">
                <a16:creationId xmlns="" xmlns:a16="http://schemas.microsoft.com/office/drawing/2014/main" id="{57796DBC-5F5C-4967-95FB-84618BE0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16998"/>
              </p:ext>
            </p:extLst>
          </p:nvPr>
        </p:nvGraphicFramePr>
        <p:xfrm>
          <a:off x="304800" y="1177496"/>
          <a:ext cx="11620954" cy="27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44">
            <a:extLst>
              <a:ext uri="{FF2B5EF4-FFF2-40B4-BE49-F238E27FC236}">
                <a16:creationId xmlns="" xmlns:a16="http://schemas.microsoft.com/office/drawing/2014/main" id="{7EF1A889-FAD2-40DA-BF98-1D2008B9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4191621"/>
            <a:ext cx="8686801" cy="20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землях сельскохозяйственного назначения – </a:t>
            </a:r>
            <a:r>
              <a:rPr lang="ru-RU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76 </a:t>
            </a:r>
            <a:r>
              <a:rPr lang="ru-RU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запаса –  </a:t>
            </a:r>
            <a:r>
              <a:rPr lang="ru-RU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ru-RU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населенных пунктов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лесного фонда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6,5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промышленности, транспорта, связи и т.д.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0,7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особо охраняемых природных территорий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3,4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землях водного фонда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0,1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Прочие 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земли – </a:t>
            </a:r>
            <a:r>
              <a:rPr lang="kk-KZ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5,3</a:t>
            </a:r>
            <a:r>
              <a:rPr lang="kk-KZ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млн. га</a:t>
            </a:r>
            <a:endParaRPr lang="ru-RU" alt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45">
            <a:extLst>
              <a:ext uri="{FF2B5EF4-FFF2-40B4-BE49-F238E27FC236}">
                <a16:creationId xmlns="" xmlns:a16="http://schemas.microsoft.com/office/drawing/2014/main" id="{D88CACE8-DF4E-444C-A2FA-16EEE4F8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586" y="5009135"/>
            <a:ext cx="1882243" cy="3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algn="just">
              <a:lnSpc>
                <a:spcPct val="115000"/>
              </a:lnSpc>
              <a:tabLst>
                <a:tab pos="629841" algn="l"/>
              </a:tabLst>
              <a:defRPr/>
            </a:pPr>
            <a:r>
              <a:rPr lang="kk-K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ВСЕГО 185 МЛН. ГА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472029" y="4278746"/>
            <a:ext cx="228600" cy="1803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152400" y="733022"/>
            <a:ext cx="11887200" cy="5936338"/>
            <a:chOff x="200599" y="597872"/>
            <a:chExt cx="8831384" cy="626015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59787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" y="116632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ДЕТАЛЬНЫЙ АНАЛИЗ ПАСТБИЩ МЕСТНОГО НАСЕЛЕНИЯ И ОРГАНИЗОВАННЫХ ХОЗЯЙСТВ</a:t>
            </a:r>
            <a:endParaRPr lang="kk-KZ" altLang="ru-RU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730053" y="6540677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200" b="1" dirty="0"/>
              <a:t>2</a:t>
            </a:r>
            <a:endParaRPr lang="ru-RU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10687"/>
              </p:ext>
            </p:extLst>
          </p:nvPr>
        </p:nvGraphicFramePr>
        <p:xfrm>
          <a:off x="170816" y="1007486"/>
          <a:ext cx="11811264" cy="2709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8097"/>
                <a:gridCol w="2045879"/>
                <a:gridCol w="2130247"/>
                <a:gridCol w="2158561"/>
                <a:gridCol w="2228480"/>
              </a:tblGrid>
              <a:tr h="150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Имеющаяся площадь пастбищ, млн. га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Наличие </a:t>
                      </a:r>
                      <a:r>
                        <a:rPr lang="ru-RU" sz="18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сельхозживотных</a:t>
                      </a:r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млн. условных голов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Требуемая 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расчетная</a:t>
                      </a:r>
                    </a:p>
                    <a:p>
                      <a:pPr algn="ctr" fontAlgn="ctr"/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площадь</a:t>
                      </a:r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, согласно утвержденной нагрузки, млн. га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Расчетный дефицит/профицит </a:t>
                      </a:r>
                      <a:r>
                        <a:rPr lang="ru-RU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пастбищ, млн. га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Личное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подворье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31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Организованные хозяйства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5,4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+33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0818" y="4010317"/>
            <a:ext cx="1175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Справочно: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согласно расчетов дефицит пастбищных угодий отсутствует в Актюбинской и Западно-Казахстанской областях, в остальных областях и в городе Шымкент наблюдается дефицит пастбищ для выпаса скота местного населения.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Острый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дефицит пастбищных угодий наблюдается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в Туркестанской,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областях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76199" y="733022"/>
            <a:ext cx="12039599" cy="5936338"/>
            <a:chOff x="200599" y="597872"/>
            <a:chExt cx="8831384" cy="626015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59787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7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94853" y="155780"/>
            <a:ext cx="120395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ПРОВЕДЕННАЯ РАБОТА АКИМАТАМИ В РЕАЛИЗАЦИЮ ЗАКОНА РК «О ПАСТБИЩАХ»</a:t>
            </a:r>
            <a:endParaRPr lang="kk-KZ" altLang="ru-RU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748464" y="6558172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kk-KZ" sz="1200" b="1" dirty="0"/>
              <a:t>3</a:t>
            </a:r>
            <a:endParaRPr 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34435"/>
              </p:ext>
            </p:extLst>
          </p:nvPr>
        </p:nvGraphicFramePr>
        <p:xfrm>
          <a:off x="94854" y="911779"/>
          <a:ext cx="11962686" cy="516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129"/>
                <a:gridCol w="1695017"/>
                <a:gridCol w="1752600"/>
                <a:gridCol w="2438400"/>
                <a:gridCol w="2286000"/>
                <a:gridCol w="2913540"/>
              </a:tblGrid>
              <a:tr h="7862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Схем пастбище-оборотов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Наличие утвержденных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Схем пастбищеоборотов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2020-2021 годы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Количество </a:t>
                      </a: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Планов </a:t>
                      </a: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по управлению пастбищами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Утвержденные</a:t>
                      </a:r>
                      <a:r>
                        <a:rPr lang="kk-KZ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и направленные</a:t>
                      </a: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на регистрацию Планы по управлению пастбищами на 2020-2021</a:t>
                      </a:r>
                      <a:r>
                        <a:rPr lang="kk-KZ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годы</a:t>
                      </a:r>
                      <a:endParaRPr lang="ru-RU" sz="1600" dirty="0"/>
                    </a:p>
                  </a:txBody>
                  <a:tcPr marL="50688" marR="5068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Акмолинская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Актюбинская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Алматинская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Атырауская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</a:rPr>
                        <a:t>5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ВКО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</a:rPr>
                        <a:t>6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Жамбылская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ЗКО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Карагандинская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Костанайская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</a:rPr>
                        <a:t>10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Кызылординская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11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Мангистауская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12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Павлодарская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</a:rPr>
                        <a:t>13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СКО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14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Туркестанская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62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15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</a:rPr>
                        <a:t>Шымкент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620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Итого по республике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8" marR="5068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kk-KZ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88" marR="5068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152400" y="691111"/>
            <a:ext cx="11887200" cy="6117679"/>
            <a:chOff x="200599" y="740302"/>
            <a:chExt cx="8831384" cy="611772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74030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6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49047" y="132841"/>
            <a:ext cx="1188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ИЗЪЯТИЕ ДЛЯ ГОСУДАРСТВЕННЫХ НУЖД ПАСТБИЩНЫХ УГОДИЙ 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787572" y="6569968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kk-KZ" sz="1200" b="1" dirty="0"/>
              <a:t>4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0817" y="890643"/>
            <a:ext cx="11865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2000" b="1" dirty="0"/>
              <a:t>Законом Республики Казахстан от 4 мая 2018 года в Земельный кодекс внесена норма, позволяющая изымать в исключительных случаях для государственных нужд  земельные участки </a:t>
            </a:r>
            <a:r>
              <a:rPr lang="ru-RU" sz="2000" b="1" dirty="0" smtClean="0"/>
              <a:t>для удовлетворения нужд населения в пастбищных угодьях для выпаса сельскохозяйственных животных личного подворья в </a:t>
            </a:r>
            <a:r>
              <a:rPr lang="ru-RU" sz="2000" b="1" dirty="0"/>
              <a:t>соответствии с пунктом 1 статьи 15 Закона Республики Казахстан «О пастбищах»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37819"/>
              </p:ext>
            </p:extLst>
          </p:nvPr>
        </p:nvGraphicFramePr>
        <p:xfrm>
          <a:off x="170817" y="2362200"/>
          <a:ext cx="11865428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383"/>
                <a:gridCol w="4151580"/>
                <a:gridCol w="2474465"/>
                <a:gridCol w="1850571"/>
                <a:gridCol w="2721429"/>
              </a:tblGrid>
              <a:tr h="1148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№ </a:t>
                      </a:r>
                    </a:p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п/п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Область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Количество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изъятых пастбищ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Площадь, га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Возмещение потерь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567A2A"/>
                    </a:solidFill>
                  </a:tcPr>
                </a:tc>
              </a:tr>
              <a:tr h="9301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Акмолинская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934,2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smtClean="0">
                          <a:effectLst/>
                        </a:rPr>
                        <a:t>предоставлен другой земельный участок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1483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smtClean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err="1">
                          <a:effectLst/>
                        </a:rPr>
                        <a:t>Костанайская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985,4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smtClean="0">
                          <a:effectLst/>
                        </a:rPr>
                        <a:t>предоставлен другой земельный участок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08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1919,6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152400" y="619103"/>
            <a:ext cx="11963400" cy="6117679"/>
            <a:chOff x="200599" y="740302"/>
            <a:chExt cx="8831384" cy="611772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74030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6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0" y="111272"/>
            <a:ext cx="1211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ВЫЯВЛЕНИЯ, ИЗЪЯТИЯ И ВОВЛЕЧЕНИЯ  НЕИСПОЛЬЗУЕМЫХ СЕЛЬХОЗЗЕМЕЛЬ*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749196" y="6545141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kk-KZ" sz="1200" b="1" dirty="0" smtClean="0"/>
              <a:t>5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510" y="5181600"/>
            <a:ext cx="1188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Century Gothic" panose="020B0502020202020204" pitchFamily="34" charset="0"/>
              </a:rPr>
              <a:t>C </a:t>
            </a:r>
            <a:r>
              <a:rPr lang="ru-RU" sz="1800" dirty="0">
                <a:latin typeface="Century Gothic" panose="020B0502020202020204" pitchFamily="34" charset="0"/>
              </a:rPr>
              <a:t>2016-2020 годы выявлено </a:t>
            </a:r>
            <a:r>
              <a:rPr lang="ru-RU" sz="1800" b="1" dirty="0">
                <a:latin typeface="Century Gothic" panose="020B0502020202020204" pitchFamily="34" charset="0"/>
              </a:rPr>
              <a:t>23,2 млн. га</a:t>
            </a:r>
            <a:r>
              <a:rPr lang="ru-RU" sz="1800" dirty="0">
                <a:latin typeface="Century Gothic" panose="020B0502020202020204" pitchFamily="34" charset="0"/>
              </a:rPr>
              <a:t>, </a:t>
            </a:r>
            <a:r>
              <a:rPr lang="ru-RU" sz="1800" dirty="0" smtClean="0">
                <a:latin typeface="Century Gothic" panose="020B0502020202020204" pitchFamily="34" charset="0"/>
              </a:rPr>
              <a:t>из </a:t>
            </a:r>
            <a:r>
              <a:rPr lang="ru-RU" sz="1800" dirty="0">
                <a:latin typeface="Century Gothic" panose="020B0502020202020204" pitchFamily="34" charset="0"/>
              </a:rPr>
              <a:t>них принудительно изъято по решению суда </a:t>
            </a:r>
            <a:r>
              <a:rPr lang="ru-RU" sz="1800" b="1" dirty="0">
                <a:latin typeface="Century Gothic" panose="020B0502020202020204" pitchFamily="34" charset="0"/>
              </a:rPr>
              <a:t>8,2 млн. га</a:t>
            </a:r>
            <a:r>
              <a:rPr lang="ru-RU" sz="1800" dirty="0">
                <a:latin typeface="Century Gothic" panose="020B0502020202020204" pitchFamily="34" charset="0"/>
              </a:rPr>
              <a:t>, </a:t>
            </a:r>
            <a:r>
              <a:rPr lang="ru-RU" sz="1800" dirty="0" smtClean="0">
                <a:latin typeface="Century Gothic" panose="020B0502020202020204" pitchFamily="34" charset="0"/>
              </a:rPr>
              <a:t>из </a:t>
            </a:r>
            <a:r>
              <a:rPr lang="ru-RU" sz="1800" dirty="0">
                <a:latin typeface="Century Gothic" panose="020B0502020202020204" pitchFamily="34" charset="0"/>
              </a:rPr>
              <a:t>которых </a:t>
            </a:r>
            <a:r>
              <a:rPr lang="ru-RU" sz="1800" b="1" dirty="0">
                <a:latin typeface="Century Gothic" panose="020B0502020202020204" pitchFamily="34" charset="0"/>
              </a:rPr>
              <a:t>5,1 млн. га </a:t>
            </a:r>
            <a:r>
              <a:rPr lang="ru-RU" sz="1800" dirty="0">
                <a:latin typeface="Century Gothic" panose="020B0502020202020204" pitchFamily="34" charset="0"/>
              </a:rPr>
              <a:t>составляют пастбищные </a:t>
            </a:r>
            <a:r>
              <a:rPr lang="ru-RU" sz="1800" dirty="0" smtClean="0">
                <a:latin typeface="Century Gothic" panose="020B0502020202020204" pitchFamily="34" charset="0"/>
              </a:rPr>
              <a:t>угодья. При этом </a:t>
            </a:r>
            <a:r>
              <a:rPr lang="ru-RU" sz="1800" b="1" dirty="0" smtClean="0">
                <a:latin typeface="Century Gothic" panose="020B0502020202020204" pitchFamily="34" charset="0"/>
              </a:rPr>
              <a:t>7,2 </a:t>
            </a:r>
            <a:r>
              <a:rPr lang="ru-RU" sz="1800" b="1" dirty="0">
                <a:latin typeface="Century Gothic" panose="020B0502020202020204" pitchFamily="34" charset="0"/>
              </a:rPr>
              <a:t>тыс.га </a:t>
            </a:r>
            <a:r>
              <a:rPr lang="ru-RU" sz="1800" dirty="0">
                <a:latin typeface="Century Gothic" panose="020B0502020202020204" pitchFamily="34" charset="0"/>
              </a:rPr>
              <a:t>изъято вблизи населенных </a:t>
            </a:r>
            <a:r>
              <a:rPr lang="ru-RU" sz="1800" dirty="0" smtClean="0">
                <a:latin typeface="Century Gothic" panose="020B0502020202020204" pitchFamily="34" charset="0"/>
              </a:rPr>
              <a:t>пунктов.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7" name="Диаграмма 36"/>
          <p:cNvGraphicFramePr/>
          <p:nvPr>
            <p:extLst/>
          </p:nvPr>
        </p:nvGraphicFramePr>
        <p:xfrm>
          <a:off x="168187" y="1279362"/>
          <a:ext cx="4118440" cy="32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>
            <p:extLst/>
          </p:nvPr>
        </p:nvGraphicFramePr>
        <p:xfrm>
          <a:off x="8054246" y="1127042"/>
          <a:ext cx="4118440" cy="359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87039" y="4813012"/>
            <a:ext cx="122097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3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* - с 2015 </a:t>
            </a:r>
            <a:r>
              <a:rPr lang="ru-RU" sz="13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года функции контроля за выявлением неиспользуемых земель осуществляются </a:t>
            </a:r>
            <a:r>
              <a:rPr lang="ru-RU" sz="13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местными исполнительными органами</a:t>
            </a:r>
            <a:endParaRPr lang="ru-RU" sz="13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510" y="867577"/>
            <a:ext cx="3143696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ВЫЯВЛЕНО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23,2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МЛН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. ГА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55083" y="854635"/>
            <a:ext cx="2383986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ИЗЪЯТО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8,2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МЛН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. ГА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/>
          </p:nvPr>
        </p:nvGraphicFramePr>
        <p:xfrm>
          <a:off x="4254416" y="1130717"/>
          <a:ext cx="3957429" cy="34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/>
          <p:cNvCxnSpPr/>
          <p:nvPr/>
        </p:nvCxnSpPr>
        <p:spPr>
          <a:xfrm>
            <a:off x="4094474" y="879090"/>
            <a:ext cx="13044" cy="3878084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>
          <a:xfrm>
            <a:off x="7944001" y="889596"/>
            <a:ext cx="3993" cy="3867578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45" name="Прямоугольник 44"/>
          <p:cNvSpPr/>
          <p:nvPr/>
        </p:nvSpPr>
        <p:spPr>
          <a:xfrm>
            <a:off x="7973347" y="861078"/>
            <a:ext cx="3898824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ВОВЛЕЧЕНО В ОБОРОТ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7,1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МЛН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. ГА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165820" y="4757174"/>
            <a:ext cx="11905006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47" name="Прямоугольник 46"/>
          <p:cNvSpPr/>
          <p:nvPr/>
        </p:nvSpPr>
        <p:spPr>
          <a:xfrm>
            <a:off x="8128763" y="1381268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млн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га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1133" y="1381267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млн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га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4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1"/>
          <p:cNvGrpSpPr>
            <a:grpSpLocks/>
          </p:cNvGrpSpPr>
          <p:nvPr/>
        </p:nvGrpSpPr>
        <p:grpSpPr bwMode="auto">
          <a:xfrm>
            <a:off x="76200" y="691111"/>
            <a:ext cx="12039600" cy="6117679"/>
            <a:chOff x="200599" y="740302"/>
            <a:chExt cx="8831384" cy="611772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599" y="740302"/>
              <a:ext cx="8831384" cy="1587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00599" y="6419871"/>
              <a:ext cx="8788651" cy="9526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8" name="TextBox 8"/>
            <p:cNvSpPr txBox="1">
              <a:spLocks noChangeArrowheads="1"/>
            </p:cNvSpPr>
            <p:nvPr/>
          </p:nvSpPr>
          <p:spPr bwMode="auto">
            <a:xfrm>
              <a:off x="5089751" y="6548458"/>
              <a:ext cx="3857652" cy="2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www.minagri.gov.kz</a:t>
              </a:r>
              <a:endParaRPr lang="ru-RU" altLang="ru-RU" sz="11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49" name="TextBox 9"/>
            <p:cNvSpPr txBox="1">
              <a:spLocks noChangeArrowheads="1"/>
            </p:cNvSpPr>
            <p:nvPr/>
          </p:nvSpPr>
          <p:spPr bwMode="auto">
            <a:xfrm>
              <a:off x="571471" y="6548459"/>
              <a:ext cx="4572032" cy="26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935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500834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0" y="34899"/>
            <a:ext cx="1211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ЗАКОНОПРОЕКТ ПО СОВЕРШЕНСТВОВАНИЮ </a:t>
            </a:r>
            <a:endParaRPr lang="kk-KZ" altLang="ru-RU" sz="16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</a:t>
            </a:r>
            <a:r>
              <a:rPr lang="kk-KZ" altLang="ru-RU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ЗА ИСПОЛЬЗОВАНИЕМ И ОХРАНОЙ ЗЕМЕЛЬ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805515" y="6569968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kk-KZ" sz="1200" b="1" dirty="0" smtClean="0"/>
              <a:t>6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05874"/>
            <a:ext cx="118289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ru-RU" sz="2000" b="1" dirty="0"/>
              <a:t>Разработанный Законопроект предусматривает: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сократить </a:t>
            </a:r>
            <a:r>
              <a:rPr lang="ru-RU" sz="2000" dirty="0"/>
              <a:t>этапы проверок и сроки изъятия неиспользуемых сельхозземель с 2 лет до 1 года, на </a:t>
            </a:r>
            <a:r>
              <a:rPr lang="ru-RU" sz="2000" dirty="0" smtClean="0"/>
              <a:t>основе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  автоматизации </a:t>
            </a:r>
            <a:r>
              <a:rPr lang="ru-RU" sz="2000" dirty="0"/>
              <a:t>процесса бесконтактного контроля с использованием данных космического мониторинга.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случае выявления нарушений землепользователю </a:t>
            </a:r>
            <a:r>
              <a:rPr lang="ru-RU" sz="2000" dirty="0" smtClean="0"/>
              <a:t>будет направляться уведомление </a:t>
            </a:r>
            <a:r>
              <a:rPr lang="ru-RU" sz="2000" dirty="0"/>
              <a:t>о выявленных нарушениях и принятии мер по устранению нарушений земельного законодательства сроком в один год, путем СМС-сообщений или любым доступным способом.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по </a:t>
            </a:r>
            <a:r>
              <a:rPr lang="ru-RU" sz="2000" dirty="0"/>
              <a:t>истечении срока устранения нарушений </a:t>
            </a:r>
            <a:r>
              <a:rPr lang="ru-RU" sz="2000" dirty="0" smtClean="0"/>
              <a:t>будет проводится </a:t>
            </a:r>
            <a:r>
              <a:rPr lang="ru-RU" sz="2000" dirty="0"/>
              <a:t>повторный </a:t>
            </a:r>
            <a:r>
              <a:rPr lang="ru-RU" sz="2000" dirty="0" err="1" smtClean="0"/>
              <a:t>космомониторинг</a:t>
            </a:r>
            <a:r>
              <a:rPr lang="ru-RU" sz="2000" dirty="0" smtClean="0"/>
              <a:t>. </a:t>
            </a:r>
            <a:r>
              <a:rPr lang="ru-RU" sz="2000" dirty="0"/>
              <a:t>В случае не устранения нарушения подается исковое заявление в суд об изъятии неиспользуемого земельного участка.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с </a:t>
            </a:r>
            <a:r>
              <a:rPr lang="ru-RU" sz="2000" dirty="0"/>
              <a:t>внедрением нового механизма изъятия </a:t>
            </a:r>
            <a:r>
              <a:rPr lang="ru-RU" sz="2000" dirty="0" smtClean="0"/>
              <a:t>будет исключено нарочное </a:t>
            </a:r>
            <a:r>
              <a:rPr lang="ru-RU" sz="2000" dirty="0"/>
              <a:t>вручение уведомления, возбуждение дела об административном производстве, а также контакт государственного инспектора с субъектом контроля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36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97616" y="39781"/>
            <a:ext cx="6724650" cy="41913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ЗЕМЕЛЬНЫМИ РЕСУРСАМИ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76200" y="3810000"/>
            <a:ext cx="11967482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 bwMode="auto">
          <a:xfrm>
            <a:off x="152400" y="769658"/>
            <a:ext cx="990600" cy="1790668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Акимат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447800" y="769658"/>
            <a:ext cx="2286000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земельных отношений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447800" y="1722126"/>
            <a:ext cx="2286000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Земельные инспекции </a:t>
            </a:r>
          </a:p>
          <a:p>
            <a:pPr algn="ctr"/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(переданы в МИО в 2014 году)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1219200" y="1188758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1219200" y="2065026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112549" y="769658"/>
            <a:ext cx="8003251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112549" y="1722126"/>
            <a:ext cx="8003251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tabLst>
                <a:tab pos="174625" algn="l"/>
              </a:tabLs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350" y="374118"/>
            <a:ext cx="13548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ДЕЙСТВУЮЩАЯ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510" y="3962400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ПРЕДЛАГАЕМАЯ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4603" y="1775936"/>
            <a:ext cx="7598555" cy="738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Государственный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целевого и рационального использования земель, охрана земель,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изъятие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неиспользуемых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6571" y="816114"/>
            <a:ext cx="780683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 всех категорий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конкурсы, торги, аукционы, безвозмездное предоставление земель и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т.д.)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52400" y="2744592"/>
            <a:ext cx="990600" cy="9268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КУЗР</a:t>
            </a:r>
          </a:p>
          <a:p>
            <a:pPr algn="ctr"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МСХ РК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447801" y="2788926"/>
            <a:ext cx="22860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центре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человек,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 территориальных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подразделений</a:t>
            </a:r>
            <a:endParaRPr lang="ru-RU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1219201" y="3131826"/>
            <a:ext cx="1524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12548" y="2785229"/>
            <a:ext cx="8003251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tabLst>
                <a:tab pos="174625" algn="l"/>
              </a:tabLs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3810000" y="1188726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3810000" y="2064994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3810000" y="3128129"/>
            <a:ext cx="1524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4603" y="2913512"/>
            <a:ext cx="47227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Контроль законности предоставления акиматами земель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50358" y="5716294"/>
            <a:ext cx="994683" cy="10655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tabLst>
                <a:tab pos="174625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КУЗР</a:t>
            </a:r>
          </a:p>
          <a:p>
            <a:pPr algn="ctr">
              <a:tabLst>
                <a:tab pos="174625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МСХ РК</a:t>
            </a:r>
          </a:p>
        </p:txBody>
      </p:sp>
      <p:sp>
        <p:nvSpPr>
          <p:cNvPr id="34" name="Стрелка вправо 33"/>
          <p:cNvSpPr/>
          <p:nvPr/>
        </p:nvSpPr>
        <p:spPr bwMode="auto">
          <a:xfrm>
            <a:off x="1235027" y="6165322"/>
            <a:ext cx="1524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112548" y="5669242"/>
            <a:ext cx="8003251" cy="11125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tabLst>
                <a:tab pos="174625" algn="l"/>
              </a:tabLs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3846974" y="6176053"/>
            <a:ext cx="1524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4603" y="5658573"/>
            <a:ext cx="79411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arenR"/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законности предоставления акиматами земель</a:t>
            </a:r>
          </a:p>
          <a:p>
            <a:pPr>
              <a:tabLst>
                <a:tab pos="174625" algn="l"/>
              </a:tabLst>
            </a:pPr>
            <a:endParaRPr lang="ru-RU" sz="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174625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Государственный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целевого и рационального использования земель, охрана земель, </a:t>
            </a:r>
          </a:p>
          <a:p>
            <a:pPr>
              <a:tabLst>
                <a:tab pos="174625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изъятие неиспользуемых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152400" y="4412866"/>
            <a:ext cx="990600" cy="844934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Акимат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1447800" y="4412866"/>
            <a:ext cx="2286000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земельных отношений</a:t>
            </a:r>
          </a:p>
        </p:txBody>
      </p:sp>
      <p:sp>
        <p:nvSpPr>
          <p:cNvPr id="49" name="Стрелка вправо 48"/>
          <p:cNvSpPr/>
          <p:nvPr/>
        </p:nvSpPr>
        <p:spPr bwMode="auto">
          <a:xfrm>
            <a:off x="1219200" y="4725696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4112549" y="4412866"/>
            <a:ext cx="8003251" cy="8382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 bwMode="auto">
          <a:xfrm>
            <a:off x="3810000" y="4725664"/>
            <a:ext cx="152400" cy="152400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6510" y="5336590"/>
            <a:ext cx="9621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ФУНКЦИЙ И ШТАТА ОТ АКИМАТОВ И ВЫСТРАИВАНИЕ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ЕДИНОЙ ВЕРТИКАЛИ КОНТРОЛЯ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ПРИНЦИПУ: «ЦЕНТР – ОБЛАСТЬ – РАЙОН»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447801" y="5698286"/>
            <a:ext cx="2286000" cy="10835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Областные,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городские и районные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территориальные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подразделения КУЗР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8752" y="4446857"/>
            <a:ext cx="780683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 всех категорий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конкурсы, торги, аукционы, безвозмездное предоставление земель и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т.д.)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Номер слайда 4"/>
          <p:cNvSpPr txBox="1">
            <a:spLocks/>
          </p:cNvSpPr>
          <p:nvPr/>
        </p:nvSpPr>
        <p:spPr>
          <a:xfrm>
            <a:off x="11687944" y="6493768"/>
            <a:ext cx="504056" cy="288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200" b="1" dirty="0" smtClean="0"/>
              <a:t>7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932270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2971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6131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</a:ln>
      </a:spPr>
      <a:bodyPr vert="horz" wrap="none" lIns="91440" tIns="45720" rIns="91440" bIns="45720" numCol="1" rtlCol="0" anchor="ctr" anchorCtr="1" compatLnSpc="1"/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801</Words>
  <Application>Microsoft Office PowerPoint</Application>
  <PresentationFormat>Широкоэкранный</PresentationFormat>
  <Paragraphs>252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Roboto Condensed</vt:lpstr>
      <vt:lpstr>Calibri</vt:lpstr>
      <vt:lpstr>Century Gothic</vt:lpstr>
      <vt:lpstr>Roboto Medium</vt:lpstr>
      <vt:lpstr>Times New Roman</vt:lpstr>
      <vt:lpstr>Arial</vt:lpstr>
      <vt:lpstr>Tahoma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УПРАВЛЕНИЯ ЗЕМЕЛЬНЫМИ РЕСУРСАМИ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Мамбетов Мадияр</cp:lastModifiedBy>
  <cp:revision>3528</cp:revision>
  <cp:lastPrinted>2021-04-07T05:38:04Z</cp:lastPrinted>
  <dcterms:created xsi:type="dcterms:W3CDTF">2015-02-17T10:28:00Z</dcterms:created>
  <dcterms:modified xsi:type="dcterms:W3CDTF">2021-04-07T05:38:30Z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