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E78"/>
    <a:srgbClr val="FFD9D9"/>
    <a:srgbClr val="FFBDBD"/>
    <a:srgbClr val="FF6D6D"/>
    <a:srgbClr val="9A0000"/>
    <a:srgbClr val="FE0000"/>
    <a:srgbClr val="182B4C"/>
    <a:srgbClr val="324A5E"/>
    <a:srgbClr val="4ADFE6"/>
    <a:srgbClr val="2D9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4353F-5FB2-406F-8F78-C22CBBEAF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4A2BF6-FBF5-435F-9237-D4C18C3F5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73DD93-84E4-447C-906A-A38B2E704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ACC7-6951-4BF8-8BC2-9067B2BD2AC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F1B5AA-02F5-408A-8747-51EB5CE15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A8294B-227E-43A2-97C3-583563AC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ED5E-6CC3-4529-AE0F-C199D8572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32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3F4CA-FD93-4045-AAAB-34D1F1327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9A1C13-4BD7-40AA-8426-99DE12296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DAF647-6244-4051-863E-B25C814C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ACC7-6951-4BF8-8BC2-9067B2BD2AC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E34FF5-5F1F-472F-ABAE-7C58F1986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6C7430-3AD2-4512-A620-F786566A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ED5E-6CC3-4529-AE0F-C199D8572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08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D77BD36-50D0-4AAD-A760-BFD97C9E8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F20004-B11D-4610-8758-F3FB30E49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6B998-2D42-4947-B728-9064C41D8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ACC7-6951-4BF8-8BC2-9067B2BD2AC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16A8F6-0C2E-4427-AAFD-222879BC6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2F974-0121-4FF0-A0CC-46D70739F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ED5E-6CC3-4529-AE0F-C199D8572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17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C2ABD529-FE83-4068-B43D-09D8C61354D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2267486" y="846035"/>
            <a:ext cx="5529991" cy="5456343"/>
          </a:xfrm>
          <a:custGeom>
            <a:avLst/>
            <a:gdLst>
              <a:gd name="connsiteX0" fmla="*/ 5203477 w 5529990"/>
              <a:gd name="connsiteY0" fmla="*/ 4996820 h 5456343"/>
              <a:gd name="connsiteX1" fmla="*/ 5205385 w 5529990"/>
              <a:gd name="connsiteY1" fmla="*/ 4997961 h 5456343"/>
              <a:gd name="connsiteX2" fmla="*/ 5204062 w 5529990"/>
              <a:gd name="connsiteY2" fmla="*/ 4999290 h 5456343"/>
              <a:gd name="connsiteX3" fmla="*/ 3285288 w 5529990"/>
              <a:gd name="connsiteY3" fmla="*/ 850958 h 5456343"/>
              <a:gd name="connsiteX4" fmla="*/ 3285287 w 5529990"/>
              <a:gd name="connsiteY4" fmla="*/ 957889 h 5456343"/>
              <a:gd name="connsiteX5" fmla="*/ 3309883 w 5529990"/>
              <a:gd name="connsiteY5" fmla="*/ 964960 h 5456343"/>
              <a:gd name="connsiteX6" fmla="*/ 3342876 w 5529990"/>
              <a:gd name="connsiteY6" fmla="*/ 959101 h 5456343"/>
              <a:gd name="connsiteX7" fmla="*/ 3347625 w 5529990"/>
              <a:gd name="connsiteY7" fmla="*/ 953011 h 5456343"/>
              <a:gd name="connsiteX8" fmla="*/ 3340340 w 5529990"/>
              <a:gd name="connsiteY8" fmla="*/ 917595 h 5456343"/>
              <a:gd name="connsiteX9" fmla="*/ 3323433 w 5529990"/>
              <a:gd name="connsiteY9" fmla="*/ 872062 h 5456343"/>
              <a:gd name="connsiteX10" fmla="*/ 3302259 w 5529990"/>
              <a:gd name="connsiteY10" fmla="*/ 854999 h 5456343"/>
              <a:gd name="connsiteX11" fmla="*/ 97597 w 5529990"/>
              <a:gd name="connsiteY11" fmla="*/ 97597 h 5456343"/>
              <a:gd name="connsiteX12" fmla="*/ 97597 w 5529990"/>
              <a:gd name="connsiteY12" fmla="*/ 3380541 h 5456343"/>
              <a:gd name="connsiteX13" fmla="*/ 925476 w 5529990"/>
              <a:gd name="connsiteY13" fmla="*/ 3380541 h 5456343"/>
              <a:gd name="connsiteX14" fmla="*/ 946229 w 5529990"/>
              <a:gd name="connsiteY14" fmla="*/ 3355733 h 5456343"/>
              <a:gd name="connsiteX15" fmla="*/ 978940 w 5529990"/>
              <a:gd name="connsiteY15" fmla="*/ 3351467 h 5456343"/>
              <a:gd name="connsiteX16" fmla="*/ 1007525 w 5529990"/>
              <a:gd name="connsiteY16" fmla="*/ 3349520 h 5456343"/>
              <a:gd name="connsiteX17" fmla="*/ 1031564 w 5529990"/>
              <a:gd name="connsiteY17" fmla="*/ 3353683 h 5456343"/>
              <a:gd name="connsiteX18" fmla="*/ 1032954 w 5529990"/>
              <a:gd name="connsiteY18" fmla="*/ 3351929 h 5456343"/>
              <a:gd name="connsiteX19" fmla="*/ 1046660 w 5529990"/>
              <a:gd name="connsiteY19" fmla="*/ 3307002 h 5456343"/>
              <a:gd name="connsiteX20" fmla="*/ 1050343 w 5529990"/>
              <a:gd name="connsiteY20" fmla="*/ 3285495 h 5456343"/>
              <a:gd name="connsiteX21" fmla="*/ 1053485 w 5529990"/>
              <a:gd name="connsiteY21" fmla="*/ 3281034 h 5456343"/>
              <a:gd name="connsiteX22" fmla="*/ 213108 w 5529990"/>
              <a:gd name="connsiteY22" fmla="*/ 3281033 h 5456343"/>
              <a:gd name="connsiteX23" fmla="*/ 213107 w 5529990"/>
              <a:gd name="connsiteY23" fmla="*/ 208854 h 5456343"/>
              <a:gd name="connsiteX24" fmla="*/ 3285287 w 5529990"/>
              <a:gd name="connsiteY24" fmla="*/ 208854 h 5456343"/>
              <a:gd name="connsiteX25" fmla="*/ 3285287 w 5529990"/>
              <a:gd name="connsiteY25" fmla="*/ 805089 h 5456343"/>
              <a:gd name="connsiteX26" fmla="*/ 3285421 w 5529990"/>
              <a:gd name="connsiteY26" fmla="*/ 805084 h 5456343"/>
              <a:gd name="connsiteX27" fmla="*/ 3308726 w 5529990"/>
              <a:gd name="connsiteY27" fmla="*/ 825294 h 5456343"/>
              <a:gd name="connsiteX28" fmla="*/ 3343101 w 5529990"/>
              <a:gd name="connsiteY28" fmla="*/ 834936 h 5456343"/>
              <a:gd name="connsiteX29" fmla="*/ 3357542 w 5529990"/>
              <a:gd name="connsiteY29" fmla="*/ 829717 h 5456343"/>
              <a:gd name="connsiteX30" fmla="*/ 3389087 w 5529990"/>
              <a:gd name="connsiteY30" fmla="*/ 840123 h 5456343"/>
              <a:gd name="connsiteX31" fmla="*/ 3389087 w 5529990"/>
              <a:gd name="connsiteY31" fmla="*/ 97597 h 5456343"/>
              <a:gd name="connsiteX32" fmla="*/ 0 w 5529990"/>
              <a:gd name="connsiteY32" fmla="*/ 0 h 5456343"/>
              <a:gd name="connsiteX33" fmla="*/ 3486684 w 5529990"/>
              <a:gd name="connsiteY33" fmla="*/ 0 h 5456343"/>
              <a:gd name="connsiteX34" fmla="*/ 3486684 w 5529990"/>
              <a:gd name="connsiteY34" fmla="*/ 833838 h 5456343"/>
              <a:gd name="connsiteX35" fmla="*/ 3500172 w 5529990"/>
              <a:gd name="connsiteY35" fmla="*/ 834269 h 5456343"/>
              <a:gd name="connsiteX36" fmla="*/ 3516226 w 5529990"/>
              <a:gd name="connsiteY36" fmla="*/ 839003 h 5456343"/>
              <a:gd name="connsiteX37" fmla="*/ 3647545 w 5529990"/>
              <a:gd name="connsiteY37" fmla="*/ 866570 h 5456343"/>
              <a:gd name="connsiteX38" fmla="*/ 3662947 w 5529990"/>
              <a:gd name="connsiteY38" fmla="*/ 857912 h 5456343"/>
              <a:gd name="connsiteX39" fmla="*/ 3656762 w 5529990"/>
              <a:gd name="connsiteY39" fmla="*/ 846906 h 5456343"/>
              <a:gd name="connsiteX40" fmla="*/ 3515960 w 5529990"/>
              <a:gd name="connsiteY40" fmla="*/ 787015 h 5456343"/>
              <a:gd name="connsiteX41" fmla="*/ 3489147 w 5529990"/>
              <a:gd name="connsiteY41" fmla="*/ 770223 h 5456343"/>
              <a:gd name="connsiteX42" fmla="*/ 3498229 w 5529990"/>
              <a:gd name="connsiteY42" fmla="*/ 724565 h 5456343"/>
              <a:gd name="connsiteX43" fmla="*/ 3516829 w 5529990"/>
              <a:gd name="connsiteY43" fmla="*/ 717732 h 5456343"/>
              <a:gd name="connsiteX44" fmla="*/ 3531095 w 5529990"/>
              <a:gd name="connsiteY44" fmla="*/ 726369 h 5456343"/>
              <a:gd name="connsiteX45" fmla="*/ 3557357 w 5529990"/>
              <a:gd name="connsiteY45" fmla="*/ 731881 h 5456343"/>
              <a:gd name="connsiteX46" fmla="*/ 3581695 w 5529990"/>
              <a:gd name="connsiteY46" fmla="*/ 744271 h 5456343"/>
              <a:gd name="connsiteX47" fmla="*/ 3651817 w 5529990"/>
              <a:gd name="connsiteY47" fmla="*/ 791752 h 5456343"/>
              <a:gd name="connsiteX48" fmla="*/ 3701043 w 5529990"/>
              <a:gd name="connsiteY48" fmla="*/ 827808 h 5456343"/>
              <a:gd name="connsiteX49" fmla="*/ 3778589 w 5529990"/>
              <a:gd name="connsiteY49" fmla="*/ 888498 h 5456343"/>
              <a:gd name="connsiteX50" fmla="*/ 3870983 w 5529990"/>
              <a:gd name="connsiteY50" fmla="*/ 975599 h 5456343"/>
              <a:gd name="connsiteX51" fmla="*/ 3913472 w 5529990"/>
              <a:gd name="connsiteY51" fmla="*/ 989372 h 5456343"/>
              <a:gd name="connsiteX52" fmla="*/ 3940973 w 5529990"/>
              <a:gd name="connsiteY52" fmla="*/ 997085 h 5456343"/>
              <a:gd name="connsiteX53" fmla="*/ 3982772 w 5529990"/>
              <a:gd name="connsiteY53" fmla="*/ 1019936 h 5456343"/>
              <a:gd name="connsiteX54" fmla="*/ 3937964 w 5529990"/>
              <a:gd name="connsiteY54" fmla="*/ 888706 h 5456343"/>
              <a:gd name="connsiteX55" fmla="*/ 3899601 w 5529990"/>
              <a:gd name="connsiteY55" fmla="*/ 866821 h 5456343"/>
              <a:gd name="connsiteX56" fmla="*/ 3853267 w 5529990"/>
              <a:gd name="connsiteY56" fmla="*/ 820451 h 5456343"/>
              <a:gd name="connsiteX57" fmla="*/ 3829759 w 5529990"/>
              <a:gd name="connsiteY57" fmla="*/ 778630 h 5456343"/>
              <a:gd name="connsiteX58" fmla="*/ 3899474 w 5529990"/>
              <a:gd name="connsiteY58" fmla="*/ 794477 h 5456343"/>
              <a:gd name="connsiteX59" fmla="*/ 3949113 w 5529990"/>
              <a:gd name="connsiteY59" fmla="*/ 815817 h 5456343"/>
              <a:gd name="connsiteX60" fmla="*/ 3979087 w 5529990"/>
              <a:gd name="connsiteY60" fmla="*/ 827934 h 5456343"/>
              <a:gd name="connsiteX61" fmla="*/ 4029548 w 5529990"/>
              <a:gd name="connsiteY61" fmla="*/ 866192 h 5456343"/>
              <a:gd name="connsiteX62" fmla="*/ 4074646 w 5529990"/>
              <a:gd name="connsiteY62" fmla="*/ 910362 h 5456343"/>
              <a:gd name="connsiteX63" fmla="*/ 4111496 w 5529990"/>
              <a:gd name="connsiteY63" fmla="*/ 924407 h 5456343"/>
              <a:gd name="connsiteX64" fmla="*/ 4161957 w 5529990"/>
              <a:gd name="connsiteY64" fmla="*/ 962664 h 5456343"/>
              <a:gd name="connsiteX65" fmla="*/ 4131426 w 5529990"/>
              <a:gd name="connsiteY65" fmla="*/ 985620 h 5456343"/>
              <a:gd name="connsiteX66" fmla="*/ 4134857 w 5529990"/>
              <a:gd name="connsiteY66" fmla="*/ 1032933 h 5456343"/>
              <a:gd name="connsiteX67" fmla="*/ 4138703 w 5529990"/>
              <a:gd name="connsiteY67" fmla="*/ 1065530 h 5456343"/>
              <a:gd name="connsiteX68" fmla="*/ 4128249 w 5529990"/>
              <a:gd name="connsiteY68" fmla="*/ 1082993 h 5456343"/>
              <a:gd name="connsiteX69" fmla="*/ 4147363 w 5529990"/>
              <a:gd name="connsiteY69" fmla="*/ 1080938 h 5456343"/>
              <a:gd name="connsiteX70" fmla="*/ 4170738 w 5529990"/>
              <a:gd name="connsiteY70" fmla="*/ 1096765 h 5456343"/>
              <a:gd name="connsiteX71" fmla="*/ 4166471 w 5529990"/>
              <a:gd name="connsiteY71" fmla="*/ 1125234 h 5456343"/>
              <a:gd name="connsiteX72" fmla="*/ 4151337 w 5529990"/>
              <a:gd name="connsiteY72" fmla="*/ 1185880 h 5456343"/>
              <a:gd name="connsiteX73" fmla="*/ 4159309 w 5529990"/>
              <a:gd name="connsiteY73" fmla="*/ 1210365 h 5456343"/>
              <a:gd name="connsiteX74" fmla="*/ 4205665 w 5529990"/>
              <a:gd name="connsiteY74" fmla="*/ 1117687 h 5456343"/>
              <a:gd name="connsiteX75" fmla="*/ 4209517 w 5529990"/>
              <a:gd name="connsiteY75" fmla="*/ 1103935 h 5456343"/>
              <a:gd name="connsiteX76" fmla="*/ 4224918 w 5529990"/>
              <a:gd name="connsiteY76" fmla="*/ 1095278 h 5456343"/>
              <a:gd name="connsiteX77" fmla="*/ 4232341 w 5529990"/>
              <a:gd name="connsiteY77" fmla="*/ 1108484 h 5456343"/>
              <a:gd name="connsiteX78" fmla="*/ 4211843 w 5529990"/>
              <a:gd name="connsiteY78" fmla="*/ 1175042 h 5456343"/>
              <a:gd name="connsiteX79" fmla="*/ 4227373 w 5529990"/>
              <a:gd name="connsiteY79" fmla="*/ 1238729 h 5456343"/>
              <a:gd name="connsiteX80" fmla="*/ 4277010 w 5529990"/>
              <a:gd name="connsiteY80" fmla="*/ 1260069 h 5456343"/>
              <a:gd name="connsiteX81" fmla="*/ 4319914 w 5529990"/>
              <a:gd name="connsiteY81" fmla="*/ 1259126 h 5456343"/>
              <a:gd name="connsiteX82" fmla="*/ 4394024 w 5529990"/>
              <a:gd name="connsiteY82" fmla="*/ 1318850 h 5456343"/>
              <a:gd name="connsiteX83" fmla="*/ 4439529 w 5529990"/>
              <a:gd name="connsiteY83" fmla="*/ 1394653 h 5456343"/>
              <a:gd name="connsiteX84" fmla="*/ 4465896 w 5529990"/>
              <a:gd name="connsiteY84" fmla="*/ 1405900 h 5456343"/>
              <a:gd name="connsiteX85" fmla="*/ 4496792 w 5529990"/>
              <a:gd name="connsiteY85" fmla="*/ 1389917 h 5456343"/>
              <a:gd name="connsiteX86" fmla="*/ 4517002 w 5529990"/>
              <a:gd name="connsiteY86" fmla="*/ 1350259 h 5456343"/>
              <a:gd name="connsiteX87" fmla="*/ 4543362 w 5529990"/>
              <a:gd name="connsiteY87" fmla="*/ 1292820 h 5456343"/>
              <a:gd name="connsiteX88" fmla="*/ 4573307 w 5529990"/>
              <a:gd name="connsiteY88" fmla="*/ 1288454 h 5456343"/>
              <a:gd name="connsiteX89" fmla="*/ 4586211 w 5529990"/>
              <a:gd name="connsiteY89" fmla="*/ 1309822 h 5456343"/>
              <a:gd name="connsiteX90" fmla="*/ 4565007 w 5529990"/>
              <a:gd name="connsiteY90" fmla="*/ 1374097 h 5456343"/>
              <a:gd name="connsiteX91" fmla="*/ 4525037 w 5529990"/>
              <a:gd name="connsiteY91" fmla="*/ 1424592 h 5456343"/>
              <a:gd name="connsiteX92" fmla="*/ 4537809 w 5529990"/>
              <a:gd name="connsiteY92" fmla="*/ 1428478 h 5456343"/>
              <a:gd name="connsiteX93" fmla="*/ 4570157 w 5529990"/>
              <a:gd name="connsiteY93" fmla="*/ 1431296 h 5456343"/>
              <a:gd name="connsiteX94" fmla="*/ 4584183 w 5529990"/>
              <a:gd name="connsiteY94" fmla="*/ 1440791 h 5456343"/>
              <a:gd name="connsiteX95" fmla="*/ 4615797 w 5529990"/>
              <a:gd name="connsiteY95" fmla="*/ 1533093 h 5456343"/>
              <a:gd name="connsiteX96" fmla="*/ 4630077 w 5529990"/>
              <a:gd name="connsiteY96" fmla="*/ 1568154 h 5456343"/>
              <a:gd name="connsiteX97" fmla="*/ 4642622 w 5529990"/>
              <a:gd name="connsiteY97" fmla="*/ 1584865 h 5456343"/>
              <a:gd name="connsiteX98" fmla="*/ 4650392 w 5529990"/>
              <a:gd name="connsiteY98" fmla="*/ 1585335 h 5456343"/>
              <a:gd name="connsiteX99" fmla="*/ 4706855 w 5529990"/>
              <a:gd name="connsiteY99" fmla="*/ 1574900 h 5456343"/>
              <a:gd name="connsiteX100" fmla="*/ 4733741 w 5529990"/>
              <a:gd name="connsiteY100" fmla="*/ 1584777 h 5456343"/>
              <a:gd name="connsiteX101" fmla="*/ 4735707 w 5529990"/>
              <a:gd name="connsiteY101" fmla="*/ 1602394 h 5456343"/>
              <a:gd name="connsiteX102" fmla="*/ 4744256 w 5529990"/>
              <a:gd name="connsiteY102" fmla="*/ 1600647 h 5456343"/>
              <a:gd name="connsiteX103" fmla="*/ 4780936 w 5529990"/>
              <a:gd name="connsiteY103" fmla="*/ 1605372 h 5456343"/>
              <a:gd name="connsiteX104" fmla="*/ 4803756 w 5529990"/>
              <a:gd name="connsiteY104" fmla="*/ 1656271 h 5456343"/>
              <a:gd name="connsiteX105" fmla="*/ 4782161 w 5529990"/>
              <a:gd name="connsiteY105" fmla="*/ 1700274 h 5456343"/>
              <a:gd name="connsiteX106" fmla="*/ 4785999 w 5529990"/>
              <a:gd name="connsiteY106" fmla="*/ 1779221 h 5456343"/>
              <a:gd name="connsiteX107" fmla="*/ 4800847 w 5529990"/>
              <a:gd name="connsiteY107" fmla="*/ 1805635 h 5456343"/>
              <a:gd name="connsiteX108" fmla="*/ 4804501 w 5529990"/>
              <a:gd name="connsiteY108" fmla="*/ 1810637 h 5456343"/>
              <a:gd name="connsiteX109" fmla="*/ 4845375 w 5529990"/>
              <a:gd name="connsiteY109" fmla="*/ 1808249 h 5456343"/>
              <a:gd name="connsiteX110" fmla="*/ 4843969 w 5529990"/>
              <a:gd name="connsiteY110" fmla="*/ 1825149 h 5456343"/>
              <a:gd name="connsiteX111" fmla="*/ 4843929 w 5529990"/>
              <a:gd name="connsiteY111" fmla="*/ 1825206 h 5456343"/>
              <a:gd name="connsiteX112" fmla="*/ 4852839 w 5529990"/>
              <a:gd name="connsiteY112" fmla="*/ 1826013 h 5456343"/>
              <a:gd name="connsiteX113" fmla="*/ 4872074 w 5529990"/>
              <a:gd name="connsiteY113" fmla="*/ 1829323 h 5456343"/>
              <a:gd name="connsiteX114" fmla="*/ 4925096 w 5529990"/>
              <a:gd name="connsiteY114" fmla="*/ 1859262 h 5456343"/>
              <a:gd name="connsiteX115" fmla="*/ 4929808 w 5529990"/>
              <a:gd name="connsiteY115" fmla="*/ 1883858 h 5456343"/>
              <a:gd name="connsiteX116" fmla="*/ 4939343 w 5529990"/>
              <a:gd name="connsiteY116" fmla="*/ 1886966 h 5456343"/>
              <a:gd name="connsiteX117" fmla="*/ 4991962 w 5529990"/>
              <a:gd name="connsiteY117" fmla="*/ 1878897 h 5456343"/>
              <a:gd name="connsiteX118" fmla="*/ 5003950 w 5529990"/>
              <a:gd name="connsiteY118" fmla="*/ 1880575 h 5456343"/>
              <a:gd name="connsiteX119" fmla="*/ 4972381 w 5529990"/>
              <a:gd name="connsiteY119" fmla="*/ 1914056 h 5456343"/>
              <a:gd name="connsiteX120" fmla="*/ 4975836 w 5529990"/>
              <a:gd name="connsiteY120" fmla="*/ 1924321 h 5456343"/>
              <a:gd name="connsiteX121" fmla="*/ 5015575 w 5529990"/>
              <a:gd name="connsiteY121" fmla="*/ 2048343 h 5456343"/>
              <a:gd name="connsiteX122" fmla="*/ 5014612 w 5529990"/>
              <a:gd name="connsiteY122" fmla="*/ 2066816 h 5456343"/>
              <a:gd name="connsiteX123" fmla="*/ 5068869 w 5529990"/>
              <a:gd name="connsiteY123" fmla="*/ 2055795 h 5456343"/>
              <a:gd name="connsiteX124" fmla="*/ 5135512 w 5529990"/>
              <a:gd name="connsiteY124" fmla="*/ 2040422 h 5456343"/>
              <a:gd name="connsiteX125" fmla="*/ 5180616 w 5529990"/>
              <a:gd name="connsiteY125" fmla="*/ 2038241 h 5456343"/>
              <a:gd name="connsiteX126" fmla="*/ 5204265 w 5529990"/>
              <a:gd name="connsiteY126" fmla="*/ 2059708 h 5456343"/>
              <a:gd name="connsiteX127" fmla="*/ 5192160 w 5529990"/>
              <a:gd name="connsiteY127" fmla="*/ 2089685 h 5456343"/>
              <a:gd name="connsiteX128" fmla="*/ 5148842 w 5529990"/>
              <a:gd name="connsiteY128" fmla="*/ 2105345 h 5456343"/>
              <a:gd name="connsiteX129" fmla="*/ 5101673 w 5529990"/>
              <a:gd name="connsiteY129" fmla="*/ 2134757 h 5456343"/>
              <a:gd name="connsiteX130" fmla="*/ 5078431 w 5529990"/>
              <a:gd name="connsiteY130" fmla="*/ 2144923 h 5456343"/>
              <a:gd name="connsiteX131" fmla="*/ 5052563 w 5529990"/>
              <a:gd name="connsiteY131" fmla="*/ 2144620 h 5456343"/>
              <a:gd name="connsiteX132" fmla="*/ 5037286 w 5529990"/>
              <a:gd name="connsiteY132" fmla="*/ 2142869 h 5456343"/>
              <a:gd name="connsiteX133" fmla="*/ 5039213 w 5529990"/>
              <a:gd name="connsiteY133" fmla="*/ 2146539 h 5456343"/>
              <a:gd name="connsiteX134" fmla="*/ 5030489 w 5529990"/>
              <a:gd name="connsiteY134" fmla="*/ 2163045 h 5456343"/>
              <a:gd name="connsiteX135" fmla="*/ 5028179 w 5529990"/>
              <a:gd name="connsiteY135" fmla="*/ 2165369 h 5456343"/>
              <a:gd name="connsiteX136" fmla="*/ 5046078 w 5529990"/>
              <a:gd name="connsiteY136" fmla="*/ 2171076 h 5456343"/>
              <a:gd name="connsiteX137" fmla="*/ 5093139 w 5529990"/>
              <a:gd name="connsiteY137" fmla="*/ 2191692 h 5456343"/>
              <a:gd name="connsiteX138" fmla="*/ 5123662 w 5529990"/>
              <a:gd name="connsiteY138" fmla="*/ 2215086 h 5456343"/>
              <a:gd name="connsiteX139" fmla="*/ 5128611 w 5529990"/>
              <a:gd name="connsiteY139" fmla="*/ 2223892 h 5456343"/>
              <a:gd name="connsiteX140" fmla="*/ 5228422 w 5529990"/>
              <a:gd name="connsiteY140" fmla="*/ 2370550 h 5456343"/>
              <a:gd name="connsiteX141" fmla="*/ 5228697 w 5529990"/>
              <a:gd name="connsiteY141" fmla="*/ 2376188 h 5456343"/>
              <a:gd name="connsiteX142" fmla="*/ 5262652 w 5529990"/>
              <a:gd name="connsiteY142" fmla="*/ 2446897 h 5456343"/>
              <a:gd name="connsiteX143" fmla="*/ 5299355 w 5529990"/>
              <a:gd name="connsiteY143" fmla="*/ 2527647 h 5456343"/>
              <a:gd name="connsiteX144" fmla="*/ 5348719 w 5529990"/>
              <a:gd name="connsiteY144" fmla="*/ 2543349 h 5456343"/>
              <a:gd name="connsiteX145" fmla="*/ 5393408 w 5529990"/>
              <a:gd name="connsiteY145" fmla="*/ 2555885 h 5456343"/>
              <a:gd name="connsiteX146" fmla="*/ 5407160 w 5529990"/>
              <a:gd name="connsiteY146" fmla="*/ 2559743 h 5456343"/>
              <a:gd name="connsiteX147" fmla="*/ 5472613 w 5529990"/>
              <a:gd name="connsiteY147" fmla="*/ 2557709 h 5456343"/>
              <a:gd name="connsiteX148" fmla="*/ 5485949 w 5529990"/>
              <a:gd name="connsiteY148" fmla="*/ 2576283 h 5456343"/>
              <a:gd name="connsiteX149" fmla="*/ 5476734 w 5529990"/>
              <a:gd name="connsiteY149" fmla="*/ 2595946 h 5456343"/>
              <a:gd name="connsiteX150" fmla="*/ 5490484 w 5529990"/>
              <a:gd name="connsiteY150" fmla="*/ 2599804 h 5456343"/>
              <a:gd name="connsiteX151" fmla="*/ 5519497 w 5529990"/>
              <a:gd name="connsiteY151" fmla="*/ 2615358 h 5456343"/>
              <a:gd name="connsiteX152" fmla="*/ 5529803 w 5529990"/>
              <a:gd name="connsiteY152" fmla="*/ 2664600 h 5456343"/>
              <a:gd name="connsiteX153" fmla="*/ 5499679 w 5529990"/>
              <a:gd name="connsiteY153" fmla="*/ 2719188 h 5456343"/>
              <a:gd name="connsiteX154" fmla="*/ 5457599 w 5529990"/>
              <a:gd name="connsiteY154" fmla="*/ 2737049 h 5456343"/>
              <a:gd name="connsiteX155" fmla="*/ 5390773 w 5529990"/>
              <a:gd name="connsiteY155" fmla="*/ 2710887 h 5456343"/>
              <a:gd name="connsiteX156" fmla="*/ 5381838 w 5529990"/>
              <a:gd name="connsiteY156" fmla="*/ 2689840 h 5456343"/>
              <a:gd name="connsiteX157" fmla="*/ 5381571 w 5529990"/>
              <a:gd name="connsiteY157" fmla="*/ 2637851 h 5456343"/>
              <a:gd name="connsiteX158" fmla="*/ 5289992 w 5529990"/>
              <a:gd name="connsiteY158" fmla="*/ 2614017 h 5456343"/>
              <a:gd name="connsiteX159" fmla="*/ 5259180 w 5529990"/>
              <a:gd name="connsiteY159" fmla="*/ 2677681 h 5456343"/>
              <a:gd name="connsiteX160" fmla="*/ 5222176 w 5529990"/>
              <a:gd name="connsiteY160" fmla="*/ 2776691 h 5456343"/>
              <a:gd name="connsiteX161" fmla="*/ 5205122 w 5529990"/>
              <a:gd name="connsiteY161" fmla="*/ 2797863 h 5456343"/>
              <a:gd name="connsiteX162" fmla="*/ 5159054 w 5529990"/>
              <a:gd name="connsiteY162" fmla="*/ 2803482 h 5456343"/>
              <a:gd name="connsiteX163" fmla="*/ 5134992 w 5529990"/>
              <a:gd name="connsiteY163" fmla="*/ 2796732 h 5456343"/>
              <a:gd name="connsiteX164" fmla="*/ 5042589 w 5529990"/>
              <a:gd name="connsiteY164" fmla="*/ 2755979 h 5456343"/>
              <a:gd name="connsiteX165" fmla="*/ 5027187 w 5529990"/>
              <a:gd name="connsiteY165" fmla="*/ 2764637 h 5456343"/>
              <a:gd name="connsiteX166" fmla="*/ 5017692 w 5529990"/>
              <a:gd name="connsiteY166" fmla="*/ 2825011 h 5456343"/>
              <a:gd name="connsiteX167" fmla="*/ 4929276 w 5529990"/>
              <a:gd name="connsiteY167" fmla="*/ 2796501 h 5456343"/>
              <a:gd name="connsiteX168" fmla="*/ 4898064 w 5529990"/>
              <a:gd name="connsiteY168" fmla="*/ 2782184 h 5456343"/>
              <a:gd name="connsiteX169" fmla="*/ 4888987 w 5529990"/>
              <a:gd name="connsiteY169" fmla="*/ 2781492 h 5456343"/>
              <a:gd name="connsiteX170" fmla="*/ 4828476 w 5529990"/>
              <a:gd name="connsiteY170" fmla="*/ 2838679 h 5456343"/>
              <a:gd name="connsiteX171" fmla="*/ 4792012 w 5529990"/>
              <a:gd name="connsiteY171" fmla="*/ 2995316 h 5456343"/>
              <a:gd name="connsiteX172" fmla="*/ 4799984 w 5529990"/>
              <a:gd name="connsiteY172" fmla="*/ 3019801 h 5456343"/>
              <a:gd name="connsiteX173" fmla="*/ 4837243 w 5529990"/>
              <a:gd name="connsiteY173" fmla="*/ 3065480 h 5456343"/>
              <a:gd name="connsiteX174" fmla="*/ 4841777 w 5529990"/>
              <a:gd name="connsiteY174" fmla="*/ 3089001 h 5456343"/>
              <a:gd name="connsiteX175" fmla="*/ 4860050 w 5529990"/>
              <a:gd name="connsiteY175" fmla="*/ 3209077 h 5456343"/>
              <a:gd name="connsiteX176" fmla="*/ 4861834 w 5529990"/>
              <a:gd name="connsiteY176" fmla="*/ 3222557 h 5456343"/>
              <a:gd name="connsiteX177" fmla="*/ 4816322 w 5529990"/>
              <a:gd name="connsiteY177" fmla="*/ 3193104 h 5456343"/>
              <a:gd name="connsiteX178" fmla="*/ 4699177 w 5529990"/>
              <a:gd name="connsiteY178" fmla="*/ 3108328 h 5456343"/>
              <a:gd name="connsiteX179" fmla="*/ 4644723 w 5529990"/>
              <a:gd name="connsiteY179" fmla="*/ 3104179 h 5456343"/>
              <a:gd name="connsiteX180" fmla="*/ 4540752 w 5529990"/>
              <a:gd name="connsiteY180" fmla="*/ 3197380 h 5456343"/>
              <a:gd name="connsiteX181" fmla="*/ 4544184 w 5529990"/>
              <a:gd name="connsiteY181" fmla="*/ 3244695 h 5456343"/>
              <a:gd name="connsiteX182" fmla="*/ 4596283 w 5529990"/>
              <a:gd name="connsiteY182" fmla="*/ 3363136 h 5456343"/>
              <a:gd name="connsiteX183" fmla="*/ 4610716 w 5529990"/>
              <a:gd name="connsiteY183" fmla="*/ 3404267 h 5456343"/>
              <a:gd name="connsiteX184" fmla="*/ 4739666 w 5529990"/>
              <a:gd name="connsiteY184" fmla="*/ 3638823 h 5456343"/>
              <a:gd name="connsiteX185" fmla="*/ 4782837 w 5529990"/>
              <a:gd name="connsiteY185" fmla="*/ 3689868 h 5456343"/>
              <a:gd name="connsiteX186" fmla="*/ 4815006 w 5529990"/>
              <a:gd name="connsiteY186" fmla="*/ 3747099 h 5456343"/>
              <a:gd name="connsiteX187" fmla="*/ 4829032 w 5529990"/>
              <a:gd name="connsiteY187" fmla="*/ 3756594 h 5456343"/>
              <a:gd name="connsiteX188" fmla="*/ 4837004 w 5529990"/>
              <a:gd name="connsiteY188" fmla="*/ 3781080 h 5456343"/>
              <a:gd name="connsiteX189" fmla="*/ 4809775 w 5529990"/>
              <a:gd name="connsiteY189" fmla="*/ 3779005 h 5456343"/>
              <a:gd name="connsiteX190" fmla="*/ 4786128 w 5529990"/>
              <a:gd name="connsiteY190" fmla="*/ 3757537 h 5456343"/>
              <a:gd name="connsiteX191" fmla="*/ 4725360 w 5529990"/>
              <a:gd name="connsiteY191" fmla="*/ 3670038 h 5456343"/>
              <a:gd name="connsiteX192" fmla="*/ 4594209 w 5529990"/>
              <a:gd name="connsiteY192" fmla="*/ 3436718 h 5456343"/>
              <a:gd name="connsiteX193" fmla="*/ 4558738 w 5529990"/>
              <a:gd name="connsiteY193" fmla="*/ 3404519 h 5456343"/>
              <a:gd name="connsiteX194" fmla="*/ 4480507 w 5529990"/>
              <a:gd name="connsiteY194" fmla="*/ 3306558 h 5456343"/>
              <a:gd name="connsiteX195" fmla="*/ 4381231 w 5529990"/>
              <a:gd name="connsiteY195" fmla="*/ 3263877 h 5456343"/>
              <a:gd name="connsiteX196" fmla="*/ 4271213 w 5529990"/>
              <a:gd name="connsiteY196" fmla="*/ 3325719 h 5456343"/>
              <a:gd name="connsiteX197" fmla="*/ 4243839 w 5529990"/>
              <a:gd name="connsiteY197" fmla="*/ 3390348 h 5456343"/>
              <a:gd name="connsiteX198" fmla="*/ 4245828 w 5529990"/>
              <a:gd name="connsiteY198" fmla="*/ 3431231 h 5456343"/>
              <a:gd name="connsiteX199" fmla="*/ 4249487 w 5529990"/>
              <a:gd name="connsiteY199" fmla="*/ 3458234 h 5456343"/>
              <a:gd name="connsiteX200" fmla="*/ 4268459 w 5529990"/>
              <a:gd name="connsiteY200" fmla="*/ 3485180 h 5456343"/>
              <a:gd name="connsiteX201" fmla="*/ 4301641 w 5529990"/>
              <a:gd name="connsiteY201" fmla="*/ 3549872 h 5456343"/>
              <a:gd name="connsiteX202" fmla="*/ 4327699 w 5529990"/>
              <a:gd name="connsiteY202" fmla="*/ 3562381 h 5456343"/>
              <a:gd name="connsiteX203" fmla="*/ 4443283 w 5529990"/>
              <a:gd name="connsiteY203" fmla="*/ 3566565 h 5456343"/>
              <a:gd name="connsiteX204" fmla="*/ 4362331 w 5529990"/>
              <a:gd name="connsiteY204" fmla="*/ 3599313 h 5456343"/>
              <a:gd name="connsiteX205" fmla="*/ 4297508 w 5529990"/>
              <a:gd name="connsiteY205" fmla="*/ 3698587 h 5456343"/>
              <a:gd name="connsiteX206" fmla="*/ 4338953 w 5529990"/>
              <a:gd name="connsiteY206" fmla="*/ 3730240 h 5456343"/>
              <a:gd name="connsiteX207" fmla="*/ 4372142 w 5529990"/>
              <a:gd name="connsiteY207" fmla="*/ 3730140 h 5456343"/>
              <a:gd name="connsiteX208" fmla="*/ 4336403 w 5529990"/>
              <a:gd name="connsiteY208" fmla="*/ 3760011 h 5456343"/>
              <a:gd name="connsiteX209" fmla="*/ 4322595 w 5529990"/>
              <a:gd name="connsiteY209" fmla="*/ 3786514 h 5456343"/>
              <a:gd name="connsiteX210" fmla="*/ 4384277 w 5529990"/>
              <a:gd name="connsiteY210" fmla="*/ 3871702 h 5456343"/>
              <a:gd name="connsiteX211" fmla="*/ 4434476 w 5529990"/>
              <a:gd name="connsiteY211" fmla="*/ 3911831 h 5456343"/>
              <a:gd name="connsiteX212" fmla="*/ 4475830 w 5529990"/>
              <a:gd name="connsiteY212" fmla="*/ 3992604 h 5456343"/>
              <a:gd name="connsiteX213" fmla="*/ 4523073 w 5529990"/>
              <a:gd name="connsiteY213" fmla="*/ 4036659 h 5456343"/>
              <a:gd name="connsiteX214" fmla="*/ 4538122 w 5529990"/>
              <a:gd name="connsiteY214" fmla="*/ 4034264 h 5456343"/>
              <a:gd name="connsiteX215" fmla="*/ 4501368 w 5529990"/>
              <a:gd name="connsiteY215" fmla="*/ 4081817 h 5456343"/>
              <a:gd name="connsiteX216" fmla="*/ 4473367 w 5529990"/>
              <a:gd name="connsiteY216" fmla="*/ 4137847 h 5456343"/>
              <a:gd name="connsiteX217" fmla="*/ 4497959 w 5529990"/>
              <a:gd name="connsiteY217" fmla="*/ 4166752 h 5456343"/>
              <a:gd name="connsiteX218" fmla="*/ 4539336 w 5529990"/>
              <a:gd name="connsiteY218" fmla="*/ 4194097 h 5456343"/>
              <a:gd name="connsiteX219" fmla="*/ 4517947 w 5529990"/>
              <a:gd name="connsiteY219" fmla="*/ 4231925 h 5456343"/>
              <a:gd name="connsiteX220" fmla="*/ 4508696 w 5529990"/>
              <a:gd name="connsiteY220" fmla="*/ 4246722 h 5456343"/>
              <a:gd name="connsiteX221" fmla="*/ 4532701 w 5529990"/>
              <a:gd name="connsiteY221" fmla="*/ 4265727 h 5456343"/>
              <a:gd name="connsiteX222" fmla="*/ 4569138 w 5529990"/>
              <a:gd name="connsiteY222" fmla="*/ 4307801 h 5456343"/>
              <a:gd name="connsiteX223" fmla="*/ 4581251 w 5529990"/>
              <a:gd name="connsiteY223" fmla="*/ 4356204 h 5456343"/>
              <a:gd name="connsiteX224" fmla="*/ 4581479 w 5529990"/>
              <a:gd name="connsiteY224" fmla="*/ 4355344 h 5456343"/>
              <a:gd name="connsiteX225" fmla="*/ 4587279 w 5529990"/>
              <a:gd name="connsiteY225" fmla="*/ 4351160 h 5456343"/>
              <a:gd name="connsiteX226" fmla="*/ 4644474 w 5529990"/>
              <a:gd name="connsiteY226" fmla="*/ 4303653 h 5456343"/>
              <a:gd name="connsiteX227" fmla="*/ 4741598 w 5529990"/>
              <a:gd name="connsiteY227" fmla="*/ 4274501 h 5456343"/>
              <a:gd name="connsiteX228" fmla="*/ 4775052 w 5529990"/>
              <a:gd name="connsiteY228" fmla="*/ 4260465 h 5456343"/>
              <a:gd name="connsiteX229" fmla="*/ 4822535 w 5529990"/>
              <a:gd name="connsiteY229" fmla="*/ 4263704 h 5456343"/>
              <a:gd name="connsiteX230" fmla="*/ 4862464 w 5529990"/>
              <a:gd name="connsiteY230" fmla="*/ 4268023 h 5456343"/>
              <a:gd name="connsiteX231" fmla="*/ 4878651 w 5529990"/>
              <a:gd name="connsiteY231" fmla="*/ 4266943 h 5456343"/>
              <a:gd name="connsiteX232" fmla="*/ 4952034 w 5529990"/>
              <a:gd name="connsiteY232" fmla="*/ 4330645 h 5456343"/>
              <a:gd name="connsiteX233" fmla="*/ 4987646 w 5529990"/>
              <a:gd name="connsiteY233" fmla="*/ 4391109 h 5456343"/>
              <a:gd name="connsiteX234" fmla="*/ 5046999 w 5529990"/>
              <a:gd name="connsiteY234" fmla="*/ 4436456 h 5456343"/>
              <a:gd name="connsiteX235" fmla="*/ 5058870 w 5529990"/>
              <a:gd name="connsiteY235" fmla="*/ 4429978 h 5456343"/>
              <a:gd name="connsiteX236" fmla="*/ 5134411 w 5529990"/>
              <a:gd name="connsiteY236" fmla="*/ 4366276 h 5456343"/>
              <a:gd name="connsiteX237" fmla="*/ 5151678 w 5529990"/>
              <a:gd name="connsiteY237" fmla="*/ 4357638 h 5456343"/>
              <a:gd name="connsiteX238" fmla="*/ 5205636 w 5529990"/>
              <a:gd name="connsiteY238" fmla="*/ 4349000 h 5456343"/>
              <a:gd name="connsiteX239" fmla="*/ 5268226 w 5529990"/>
              <a:gd name="connsiteY239" fmla="*/ 4333885 h 5456343"/>
              <a:gd name="connsiteX240" fmla="*/ 5294126 w 5529990"/>
              <a:gd name="connsiteY240" fmla="*/ 4334964 h 5456343"/>
              <a:gd name="connsiteX241" fmla="*/ 5433338 w 5529990"/>
              <a:gd name="connsiteY241" fmla="*/ 4392189 h 5456343"/>
              <a:gd name="connsiteX242" fmla="*/ 5441971 w 5529990"/>
              <a:gd name="connsiteY242" fmla="*/ 4402986 h 5456343"/>
              <a:gd name="connsiteX243" fmla="*/ 5473266 w 5529990"/>
              <a:gd name="connsiteY243" fmla="*/ 4468847 h 5456343"/>
              <a:gd name="connsiteX244" fmla="*/ 5481899 w 5529990"/>
              <a:gd name="connsiteY244" fmla="*/ 4496919 h 5456343"/>
              <a:gd name="connsiteX245" fmla="*/ 5492691 w 5529990"/>
              <a:gd name="connsiteY245" fmla="*/ 4544426 h 5456343"/>
              <a:gd name="connsiteX246" fmla="*/ 5523987 w 5529990"/>
              <a:gd name="connsiteY246" fmla="*/ 4580056 h 5456343"/>
              <a:gd name="connsiteX247" fmla="*/ 5529787 w 5529990"/>
              <a:gd name="connsiteY247" fmla="*/ 4596252 h 5456343"/>
              <a:gd name="connsiteX248" fmla="*/ 5515353 w 5529990"/>
              <a:gd name="connsiteY248" fmla="*/ 4605969 h 5456343"/>
              <a:gd name="connsiteX249" fmla="*/ 5502403 w 5529990"/>
              <a:gd name="connsiteY249" fmla="*/ 4609208 h 5456343"/>
              <a:gd name="connsiteX250" fmla="*/ 5487295 w 5529990"/>
              <a:gd name="connsiteY250" fmla="*/ 4618925 h 5456343"/>
              <a:gd name="connsiteX251" fmla="*/ 5497008 w 5529990"/>
              <a:gd name="connsiteY251" fmla="*/ 4632961 h 5456343"/>
              <a:gd name="connsiteX252" fmla="*/ 5491612 w 5529990"/>
              <a:gd name="connsiteY252" fmla="*/ 4665352 h 5456343"/>
              <a:gd name="connsiteX253" fmla="*/ 5477583 w 5529990"/>
              <a:gd name="connsiteY253" fmla="*/ 4671830 h 5456343"/>
              <a:gd name="connsiteX254" fmla="*/ 5470029 w 5529990"/>
              <a:gd name="connsiteY254" fmla="*/ 4691265 h 5456343"/>
              <a:gd name="connsiteX255" fmla="*/ 5488374 w 5529990"/>
              <a:gd name="connsiteY255" fmla="*/ 4698823 h 5456343"/>
              <a:gd name="connsiteX256" fmla="*/ 5504696 w 5529990"/>
              <a:gd name="connsiteY256" fmla="*/ 4697004 h 5456343"/>
              <a:gd name="connsiteX257" fmla="*/ 5420769 w 5529990"/>
              <a:gd name="connsiteY257" fmla="*/ 4781392 h 5456343"/>
              <a:gd name="connsiteX258" fmla="*/ 5413913 w 5529990"/>
              <a:gd name="connsiteY258" fmla="*/ 4776562 h 5456343"/>
              <a:gd name="connsiteX259" fmla="*/ 5393409 w 5529990"/>
              <a:gd name="connsiteY259" fmla="*/ 4786279 h 5456343"/>
              <a:gd name="connsiteX260" fmla="*/ 5384776 w 5529990"/>
              <a:gd name="connsiteY260" fmla="*/ 4805713 h 5456343"/>
              <a:gd name="connsiteX261" fmla="*/ 5358876 w 5529990"/>
              <a:gd name="connsiteY261" fmla="*/ 4818670 h 5456343"/>
              <a:gd name="connsiteX262" fmla="*/ 5275781 w 5529990"/>
              <a:gd name="connsiteY262" fmla="*/ 4860778 h 5456343"/>
              <a:gd name="connsiteX263" fmla="*/ 5263910 w 5529990"/>
              <a:gd name="connsiteY263" fmla="*/ 4875894 h 5456343"/>
              <a:gd name="connsiteX264" fmla="*/ 5250960 w 5529990"/>
              <a:gd name="connsiteY264" fmla="*/ 4855379 h 5456343"/>
              <a:gd name="connsiteX265" fmla="*/ 5250960 w 5529990"/>
              <a:gd name="connsiteY265" fmla="*/ 4852140 h 5456343"/>
              <a:gd name="connsiteX266" fmla="*/ 5214269 w 5529990"/>
              <a:gd name="connsiteY266" fmla="*/ 4831626 h 5456343"/>
              <a:gd name="connsiteX267" fmla="*/ 5163548 w 5529990"/>
              <a:gd name="connsiteY267" fmla="*/ 4829467 h 5456343"/>
              <a:gd name="connsiteX268" fmla="*/ 5092324 w 5529990"/>
              <a:gd name="connsiteY268" fmla="*/ 4811112 h 5456343"/>
              <a:gd name="connsiteX269" fmla="*/ 5072899 w 5529990"/>
              <a:gd name="connsiteY269" fmla="*/ 4794916 h 5456343"/>
              <a:gd name="connsiteX270" fmla="*/ 5016783 w 5529990"/>
              <a:gd name="connsiteY270" fmla="*/ 4750649 h 5456343"/>
              <a:gd name="connsiteX271" fmla="*/ 5007071 w 5529990"/>
              <a:gd name="connsiteY271" fmla="*/ 4724736 h 5456343"/>
              <a:gd name="connsiteX272" fmla="*/ 4975775 w 5529990"/>
              <a:gd name="connsiteY272" fmla="*/ 4617845 h 5456343"/>
              <a:gd name="connsiteX273" fmla="*/ 4952034 w 5529990"/>
              <a:gd name="connsiteY273" fmla="*/ 4617845 h 5456343"/>
              <a:gd name="connsiteX274" fmla="*/ 4948796 w 5529990"/>
              <a:gd name="connsiteY274" fmla="*/ 4645918 h 5456343"/>
              <a:gd name="connsiteX275" fmla="*/ 4961746 w 5529990"/>
              <a:gd name="connsiteY275" fmla="*/ 4665352 h 5456343"/>
              <a:gd name="connsiteX276" fmla="*/ 4963904 w 5529990"/>
              <a:gd name="connsiteY276" fmla="*/ 4683708 h 5456343"/>
              <a:gd name="connsiteX277" fmla="*/ 4944480 w 5529990"/>
              <a:gd name="connsiteY277" fmla="*/ 4680468 h 5456343"/>
              <a:gd name="connsiteX278" fmla="*/ 4930451 w 5529990"/>
              <a:gd name="connsiteY278" fmla="*/ 4665352 h 5456343"/>
              <a:gd name="connsiteX279" fmla="*/ 4896997 w 5529990"/>
              <a:gd name="connsiteY279" fmla="*/ 4659954 h 5456343"/>
              <a:gd name="connsiteX280" fmla="*/ 4903472 w 5529990"/>
              <a:gd name="connsiteY280" fmla="*/ 4689106 h 5456343"/>
              <a:gd name="connsiteX281" fmla="*/ 4921817 w 5529990"/>
              <a:gd name="connsiteY281" fmla="*/ 4711780 h 5456343"/>
              <a:gd name="connsiteX282" fmla="*/ 4907788 w 5529990"/>
              <a:gd name="connsiteY282" fmla="*/ 4733374 h 5456343"/>
              <a:gd name="connsiteX283" fmla="*/ 4846276 w 5529990"/>
              <a:gd name="connsiteY283" fmla="*/ 4709620 h 5456343"/>
              <a:gd name="connsiteX284" fmla="*/ 4786923 w 5529990"/>
              <a:gd name="connsiteY284" fmla="*/ 4709620 h 5456343"/>
              <a:gd name="connsiteX285" fmla="*/ 4763181 w 5529990"/>
              <a:gd name="connsiteY285" fmla="*/ 4731214 h 5456343"/>
              <a:gd name="connsiteX286" fmla="*/ 4751311 w 5529990"/>
              <a:gd name="connsiteY286" fmla="*/ 4737692 h 5456343"/>
              <a:gd name="connsiteX287" fmla="*/ 4744836 w 5529990"/>
              <a:gd name="connsiteY287" fmla="*/ 4725816 h 5456343"/>
              <a:gd name="connsiteX288" fmla="*/ 4723252 w 5529990"/>
              <a:gd name="connsiteY288" fmla="*/ 4703142 h 5456343"/>
              <a:gd name="connsiteX289" fmla="*/ 4674690 w 5529990"/>
              <a:gd name="connsiteY289" fmla="*/ 4675069 h 5456343"/>
              <a:gd name="connsiteX290" fmla="*/ 4648790 w 5529990"/>
              <a:gd name="connsiteY290" fmla="*/ 4673990 h 5456343"/>
              <a:gd name="connsiteX291" fmla="*/ 4631524 w 5529990"/>
              <a:gd name="connsiteY291" fmla="*/ 4682628 h 5456343"/>
              <a:gd name="connsiteX292" fmla="*/ 4619653 w 5529990"/>
              <a:gd name="connsiteY292" fmla="*/ 4664272 h 5456343"/>
              <a:gd name="connsiteX293" fmla="*/ 4617495 w 5529990"/>
              <a:gd name="connsiteY293" fmla="*/ 4649157 h 5456343"/>
              <a:gd name="connsiteX294" fmla="*/ 4590179 w 5529990"/>
              <a:gd name="connsiteY294" fmla="*/ 4622282 h 5456343"/>
              <a:gd name="connsiteX295" fmla="*/ 4586817 w 5529990"/>
              <a:gd name="connsiteY295" fmla="*/ 4623974 h 5456343"/>
              <a:gd name="connsiteX296" fmla="*/ 4584630 w 5529990"/>
              <a:gd name="connsiteY296" fmla="*/ 4635875 h 5456343"/>
              <a:gd name="connsiteX297" fmla="*/ 4531541 w 5529990"/>
              <a:gd name="connsiteY297" fmla="*/ 4686274 h 5456343"/>
              <a:gd name="connsiteX298" fmla="*/ 4492463 w 5529990"/>
              <a:gd name="connsiteY298" fmla="*/ 4723091 h 5456343"/>
              <a:gd name="connsiteX299" fmla="*/ 4462206 w 5529990"/>
              <a:gd name="connsiteY299" fmla="*/ 4772694 h 5456343"/>
              <a:gd name="connsiteX300" fmla="*/ 4452007 w 5529990"/>
              <a:gd name="connsiteY300" fmla="*/ 4809481 h 5456343"/>
              <a:gd name="connsiteX301" fmla="*/ 4457827 w 5529990"/>
              <a:gd name="connsiteY301" fmla="*/ 4850751 h 5456343"/>
              <a:gd name="connsiteX302" fmla="*/ 4471025 w 5529990"/>
              <a:gd name="connsiteY302" fmla="*/ 4867775 h 5456343"/>
              <a:gd name="connsiteX303" fmla="*/ 4503311 w 5529990"/>
              <a:gd name="connsiteY303" fmla="*/ 4865104 h 5456343"/>
              <a:gd name="connsiteX304" fmla="*/ 4538327 w 5529990"/>
              <a:gd name="connsiteY304" fmla="*/ 4899014 h 5456343"/>
              <a:gd name="connsiteX305" fmla="*/ 4528782 w 5529990"/>
              <a:gd name="connsiteY305" fmla="*/ 4950009 h 5456343"/>
              <a:gd name="connsiteX306" fmla="*/ 4490855 w 5529990"/>
              <a:gd name="connsiteY306" fmla="*/ 4977760 h 5456343"/>
              <a:gd name="connsiteX307" fmla="*/ 4473436 w 5529990"/>
              <a:gd name="connsiteY307" fmla="*/ 4993981 h 5456343"/>
              <a:gd name="connsiteX308" fmla="*/ 4496877 w 5529990"/>
              <a:gd name="connsiteY308" fmla="*/ 5031953 h 5456343"/>
              <a:gd name="connsiteX309" fmla="*/ 4502473 w 5529990"/>
              <a:gd name="connsiteY309" fmla="*/ 5031433 h 5456343"/>
              <a:gd name="connsiteX310" fmla="*/ 4538301 w 5529990"/>
              <a:gd name="connsiteY310" fmla="*/ 5034738 h 5456343"/>
              <a:gd name="connsiteX311" fmla="*/ 4541751 w 5529990"/>
              <a:gd name="connsiteY311" fmla="*/ 5089834 h 5456343"/>
              <a:gd name="connsiteX312" fmla="*/ 4511743 w 5529990"/>
              <a:gd name="connsiteY312" fmla="*/ 5127799 h 5456343"/>
              <a:gd name="connsiteX313" fmla="*/ 4485820 w 5529990"/>
              <a:gd name="connsiteY313" fmla="*/ 5123905 h 5456343"/>
              <a:gd name="connsiteX314" fmla="*/ 4473208 w 5529990"/>
              <a:gd name="connsiteY314" fmla="*/ 5116782 h 5456343"/>
              <a:gd name="connsiteX315" fmla="*/ 4466980 w 5529990"/>
              <a:gd name="connsiteY315" fmla="*/ 5131962 h 5456343"/>
              <a:gd name="connsiteX316" fmla="*/ 4474335 w 5529990"/>
              <a:gd name="connsiteY316" fmla="*/ 5161144 h 5456343"/>
              <a:gd name="connsiteX317" fmla="*/ 4432436 w 5529990"/>
              <a:gd name="connsiteY317" fmla="*/ 5210502 h 5456343"/>
              <a:gd name="connsiteX318" fmla="*/ 4422080 w 5529990"/>
              <a:gd name="connsiteY318" fmla="*/ 5209806 h 5456343"/>
              <a:gd name="connsiteX319" fmla="*/ 4363328 w 5529990"/>
              <a:gd name="connsiteY319" fmla="*/ 5256417 h 5456343"/>
              <a:gd name="connsiteX320" fmla="*/ 4335441 w 5529990"/>
              <a:gd name="connsiteY320" fmla="*/ 5292194 h 5456343"/>
              <a:gd name="connsiteX321" fmla="*/ 4315316 w 5529990"/>
              <a:gd name="connsiteY321" fmla="*/ 5300702 h 5456343"/>
              <a:gd name="connsiteX322" fmla="*/ 4258458 w 5529990"/>
              <a:gd name="connsiteY322" fmla="*/ 5385631 h 5456343"/>
              <a:gd name="connsiteX323" fmla="*/ 4253222 w 5529990"/>
              <a:gd name="connsiteY323" fmla="*/ 5436557 h 5456343"/>
              <a:gd name="connsiteX324" fmla="*/ 4229825 w 5529990"/>
              <a:gd name="connsiteY324" fmla="*/ 5456320 h 5456343"/>
              <a:gd name="connsiteX325" fmla="*/ 4214822 w 5529990"/>
              <a:gd name="connsiteY325" fmla="*/ 5434155 h 5456343"/>
              <a:gd name="connsiteX326" fmla="*/ 4150160 w 5529990"/>
              <a:gd name="connsiteY326" fmla="*/ 5406321 h 5456343"/>
              <a:gd name="connsiteX327" fmla="*/ 4094026 w 5529990"/>
              <a:gd name="connsiteY327" fmla="*/ 5427469 h 5456343"/>
              <a:gd name="connsiteX328" fmla="*/ 4039855 w 5529990"/>
              <a:gd name="connsiteY328" fmla="*/ 5408946 h 5456343"/>
              <a:gd name="connsiteX329" fmla="*/ 3927948 w 5529990"/>
              <a:gd name="connsiteY329" fmla="*/ 5419353 h 5456343"/>
              <a:gd name="connsiteX330" fmla="*/ 3912268 w 5529990"/>
              <a:gd name="connsiteY330" fmla="*/ 5436408 h 5456343"/>
              <a:gd name="connsiteX331" fmla="*/ 3845463 w 5529990"/>
              <a:gd name="connsiteY331" fmla="*/ 5381894 h 5456343"/>
              <a:gd name="connsiteX332" fmla="*/ 3765729 w 5529990"/>
              <a:gd name="connsiteY332" fmla="*/ 5409883 h 5456343"/>
              <a:gd name="connsiteX333" fmla="*/ 3765910 w 5529990"/>
              <a:gd name="connsiteY333" fmla="*/ 5393938 h 5456343"/>
              <a:gd name="connsiteX334" fmla="*/ 3718780 w 5529990"/>
              <a:gd name="connsiteY334" fmla="*/ 5329630 h 5456343"/>
              <a:gd name="connsiteX335" fmla="*/ 3675462 w 5529990"/>
              <a:gd name="connsiteY335" fmla="*/ 5288528 h 5456343"/>
              <a:gd name="connsiteX336" fmla="*/ 3619984 w 5529990"/>
              <a:gd name="connsiteY336" fmla="*/ 5241589 h 5456343"/>
              <a:gd name="connsiteX337" fmla="*/ 3608747 w 5529990"/>
              <a:gd name="connsiteY337" fmla="*/ 5267190 h 5456343"/>
              <a:gd name="connsiteX338" fmla="*/ 3596563 w 5529990"/>
              <a:gd name="connsiteY338" fmla="*/ 5314780 h 5456343"/>
              <a:gd name="connsiteX339" fmla="*/ 3574430 w 5529990"/>
              <a:gd name="connsiteY339" fmla="*/ 5305224 h 5456343"/>
              <a:gd name="connsiteX340" fmla="*/ 3499909 w 5529990"/>
              <a:gd name="connsiteY340" fmla="*/ 5253419 h 5456343"/>
              <a:gd name="connsiteX341" fmla="*/ 3315692 w 5529990"/>
              <a:gd name="connsiteY341" fmla="*/ 5243008 h 5456343"/>
              <a:gd name="connsiteX342" fmla="*/ 3221835 w 5529990"/>
              <a:gd name="connsiteY342" fmla="*/ 5222534 h 5456343"/>
              <a:gd name="connsiteX343" fmla="*/ 3181652 w 5529990"/>
              <a:gd name="connsiteY343" fmla="*/ 5243858 h 5456343"/>
              <a:gd name="connsiteX344" fmla="*/ 3144425 w 5529990"/>
              <a:gd name="connsiteY344" fmla="*/ 5261258 h 5456343"/>
              <a:gd name="connsiteX345" fmla="*/ 3142147 w 5529990"/>
              <a:gd name="connsiteY345" fmla="*/ 5225963 h 5456343"/>
              <a:gd name="connsiteX346" fmla="*/ 3132063 w 5529990"/>
              <a:gd name="connsiteY346" fmla="*/ 5160201 h 5456343"/>
              <a:gd name="connsiteX347" fmla="*/ 2992209 w 5529990"/>
              <a:gd name="connsiteY347" fmla="*/ 4872894 h 5456343"/>
              <a:gd name="connsiteX348" fmla="*/ 2922382 w 5529990"/>
              <a:gd name="connsiteY348" fmla="*/ 4817997 h 5456343"/>
              <a:gd name="connsiteX349" fmla="*/ 2852371 w 5529990"/>
              <a:gd name="connsiteY349" fmla="*/ 4861342 h 5456343"/>
              <a:gd name="connsiteX350" fmla="*/ 2799055 w 5529990"/>
              <a:gd name="connsiteY350" fmla="*/ 4952246 h 5456343"/>
              <a:gd name="connsiteX351" fmla="*/ 2750389 w 5529990"/>
              <a:gd name="connsiteY351" fmla="*/ 4982323 h 5456343"/>
              <a:gd name="connsiteX352" fmla="*/ 2759166 w 5529990"/>
              <a:gd name="connsiteY352" fmla="*/ 4937373 h 5456343"/>
              <a:gd name="connsiteX353" fmla="*/ 2758717 w 5529990"/>
              <a:gd name="connsiteY353" fmla="*/ 4853791 h 5456343"/>
              <a:gd name="connsiteX354" fmla="*/ 2773428 w 5529990"/>
              <a:gd name="connsiteY354" fmla="*/ 4829858 h 5456343"/>
              <a:gd name="connsiteX355" fmla="*/ 2813611 w 5529990"/>
              <a:gd name="connsiteY355" fmla="*/ 4808534 h 5456343"/>
              <a:gd name="connsiteX356" fmla="*/ 2820922 w 5529990"/>
              <a:gd name="connsiteY356" fmla="*/ 4779980 h 5456343"/>
              <a:gd name="connsiteX357" fmla="*/ 2796668 w 5529990"/>
              <a:gd name="connsiteY357" fmla="*/ 4772612 h 5456343"/>
              <a:gd name="connsiteX358" fmla="*/ 2622107 w 5529990"/>
              <a:gd name="connsiteY358" fmla="*/ 4773249 h 5456343"/>
              <a:gd name="connsiteX359" fmla="*/ 2591932 w 5529990"/>
              <a:gd name="connsiteY359" fmla="*/ 4771776 h 5456343"/>
              <a:gd name="connsiteX360" fmla="*/ 2581363 w 5529990"/>
              <a:gd name="connsiteY360" fmla="*/ 4784316 h 5456343"/>
              <a:gd name="connsiteX361" fmla="*/ 2533973 w 5529990"/>
              <a:gd name="connsiteY361" fmla="*/ 4788867 h 5456343"/>
              <a:gd name="connsiteX362" fmla="*/ 2494641 w 5529990"/>
              <a:gd name="connsiteY362" fmla="*/ 4816770 h 5456343"/>
              <a:gd name="connsiteX363" fmla="*/ 2502607 w 5529990"/>
              <a:gd name="connsiteY363" fmla="*/ 4887605 h 5456343"/>
              <a:gd name="connsiteX364" fmla="*/ 2530777 w 5529990"/>
              <a:gd name="connsiteY364" fmla="*/ 5025291 h 5456343"/>
              <a:gd name="connsiteX365" fmla="*/ 2526229 w 5529990"/>
              <a:gd name="connsiteY365" fmla="*/ 5094470 h 5456343"/>
              <a:gd name="connsiteX366" fmla="*/ 2476444 w 5529990"/>
              <a:gd name="connsiteY366" fmla="*/ 5139834 h 5456343"/>
              <a:gd name="connsiteX367" fmla="*/ 2456379 w 5529990"/>
              <a:gd name="connsiteY367" fmla="*/ 5052626 h 5456343"/>
              <a:gd name="connsiteX368" fmla="*/ 2428893 w 5529990"/>
              <a:gd name="connsiteY368" fmla="*/ 4952213 h 5456343"/>
              <a:gd name="connsiteX369" fmla="*/ 2404842 w 5529990"/>
              <a:gd name="connsiteY369" fmla="*/ 4852765 h 5456343"/>
              <a:gd name="connsiteX370" fmla="*/ 2313953 w 5529990"/>
              <a:gd name="connsiteY370" fmla="*/ 4819852 h 5456343"/>
              <a:gd name="connsiteX371" fmla="*/ 2305700 w 5529990"/>
              <a:gd name="connsiteY371" fmla="*/ 4836077 h 5456343"/>
              <a:gd name="connsiteX372" fmla="*/ 2307760 w 5529990"/>
              <a:gd name="connsiteY372" fmla="*/ 4855197 h 5456343"/>
              <a:gd name="connsiteX373" fmla="*/ 2273652 w 5529990"/>
              <a:gd name="connsiteY373" fmla="*/ 4897541 h 5456343"/>
              <a:gd name="connsiteX374" fmla="*/ 2229651 w 5529990"/>
              <a:gd name="connsiteY374" fmla="*/ 4875929 h 5456343"/>
              <a:gd name="connsiteX375" fmla="*/ 2219754 w 5529990"/>
              <a:gd name="connsiteY375" fmla="*/ 4858320 h 5456343"/>
              <a:gd name="connsiteX376" fmla="*/ 2105490 w 5529990"/>
              <a:gd name="connsiteY376" fmla="*/ 4809581 h 5456343"/>
              <a:gd name="connsiteX377" fmla="*/ 2075923 w 5529990"/>
              <a:gd name="connsiteY377" fmla="*/ 4829098 h 5456343"/>
              <a:gd name="connsiteX378" fmla="*/ 1995879 w 5529990"/>
              <a:gd name="connsiteY378" fmla="*/ 4903056 h 5456343"/>
              <a:gd name="connsiteX379" fmla="*/ 1971127 w 5529990"/>
              <a:gd name="connsiteY379" fmla="*/ 4905382 h 5456343"/>
              <a:gd name="connsiteX380" fmla="*/ 1929602 w 5529990"/>
              <a:gd name="connsiteY380" fmla="*/ 4888172 h 5456343"/>
              <a:gd name="connsiteX381" fmla="*/ 1900724 w 5529990"/>
              <a:gd name="connsiteY381" fmla="*/ 4898612 h 5456343"/>
              <a:gd name="connsiteX382" fmla="*/ 1896871 w 5529990"/>
              <a:gd name="connsiteY382" fmla="*/ 4912363 h 5456343"/>
              <a:gd name="connsiteX383" fmla="*/ 1877068 w 5529990"/>
              <a:gd name="connsiteY383" fmla="*/ 4923495 h 5456343"/>
              <a:gd name="connsiteX384" fmla="*/ 1870333 w 5529990"/>
              <a:gd name="connsiteY384" fmla="*/ 4901212 h 5456343"/>
              <a:gd name="connsiteX385" fmla="*/ 1885608 w 5529990"/>
              <a:gd name="connsiteY385" fmla="*/ 4820209 h 5456343"/>
              <a:gd name="connsiteX386" fmla="*/ 1867872 w 5529990"/>
              <a:gd name="connsiteY386" fmla="*/ 4804109 h 5456343"/>
              <a:gd name="connsiteX387" fmla="*/ 1837342 w 5529990"/>
              <a:gd name="connsiteY387" fmla="*/ 4827064 h 5456343"/>
              <a:gd name="connsiteX388" fmla="*/ 1799662 w 5529990"/>
              <a:gd name="connsiteY388" fmla="*/ 4842451 h 5456343"/>
              <a:gd name="connsiteX389" fmla="*/ 1758003 w 5529990"/>
              <a:gd name="connsiteY389" fmla="*/ 4799247 h 5456343"/>
              <a:gd name="connsiteX390" fmla="*/ 1769692 w 5529990"/>
              <a:gd name="connsiteY390" fmla="*/ 4783984 h 5456343"/>
              <a:gd name="connsiteX391" fmla="*/ 1743295 w 5529990"/>
              <a:gd name="connsiteY391" fmla="*/ 4752477 h 5456343"/>
              <a:gd name="connsiteX392" fmla="*/ 1616518 w 5529990"/>
              <a:gd name="connsiteY392" fmla="*/ 4702082 h 5456343"/>
              <a:gd name="connsiteX393" fmla="*/ 1541847 w 5529990"/>
              <a:gd name="connsiteY393" fmla="*/ 4723780 h 5456343"/>
              <a:gd name="connsiteX394" fmla="*/ 1482305 w 5529990"/>
              <a:gd name="connsiteY394" fmla="*/ 4731179 h 5456343"/>
              <a:gd name="connsiteX395" fmla="*/ 1473783 w 5529990"/>
              <a:gd name="connsiteY395" fmla="*/ 4695417 h 5456343"/>
              <a:gd name="connsiteX396" fmla="*/ 1468846 w 5529990"/>
              <a:gd name="connsiteY396" fmla="*/ 4593913 h 5456343"/>
              <a:gd name="connsiteX397" fmla="*/ 1363940 w 5529990"/>
              <a:gd name="connsiteY397" fmla="*/ 4505154 h 5456343"/>
              <a:gd name="connsiteX398" fmla="*/ 1341662 w 5529990"/>
              <a:gd name="connsiteY398" fmla="*/ 4511882 h 5456343"/>
              <a:gd name="connsiteX399" fmla="*/ 1289128 w 5529990"/>
              <a:gd name="connsiteY399" fmla="*/ 4547206 h 5456343"/>
              <a:gd name="connsiteX400" fmla="*/ 1221480 w 5529990"/>
              <a:gd name="connsiteY400" fmla="*/ 4504127 h 5456343"/>
              <a:gd name="connsiteX401" fmla="*/ 1220530 w 5529990"/>
              <a:gd name="connsiteY401" fmla="*/ 4414866 h 5456343"/>
              <a:gd name="connsiteX402" fmla="*/ 1239097 w 5529990"/>
              <a:gd name="connsiteY402" fmla="*/ 4401534 h 5456343"/>
              <a:gd name="connsiteX403" fmla="*/ 1251750 w 5529990"/>
              <a:gd name="connsiteY403" fmla="*/ 4382834 h 5456343"/>
              <a:gd name="connsiteX404" fmla="*/ 1254504 w 5529990"/>
              <a:gd name="connsiteY404" fmla="*/ 4346526 h 5456343"/>
              <a:gd name="connsiteX405" fmla="*/ 1230581 w 5529990"/>
              <a:gd name="connsiteY405" fmla="*/ 4319421 h 5456343"/>
              <a:gd name="connsiteX406" fmla="*/ 1186758 w 5529990"/>
              <a:gd name="connsiteY406" fmla="*/ 4272364 h 5456343"/>
              <a:gd name="connsiteX407" fmla="*/ 1175214 w 5529990"/>
              <a:gd name="connsiteY407" fmla="*/ 4264939 h 5456343"/>
              <a:gd name="connsiteX408" fmla="*/ 1161833 w 5529990"/>
              <a:gd name="connsiteY408" fmla="*/ 4266023 h 5456343"/>
              <a:gd name="connsiteX409" fmla="*/ 1140837 w 5529990"/>
              <a:gd name="connsiteY409" fmla="*/ 4258967 h 5456343"/>
              <a:gd name="connsiteX410" fmla="*/ 1128185 w 5529990"/>
              <a:gd name="connsiteY410" fmla="*/ 4246273 h 5456343"/>
              <a:gd name="connsiteX411" fmla="*/ 1114189 w 5529990"/>
              <a:gd name="connsiteY411" fmla="*/ 4244360 h 5456343"/>
              <a:gd name="connsiteX412" fmla="*/ 1101745 w 5529990"/>
              <a:gd name="connsiteY412" fmla="*/ 4249907 h 5456343"/>
              <a:gd name="connsiteX413" fmla="*/ 1089334 w 5529990"/>
              <a:gd name="connsiteY413" fmla="*/ 4250366 h 5456343"/>
              <a:gd name="connsiteX414" fmla="*/ 1081819 w 5529990"/>
              <a:gd name="connsiteY414" fmla="*/ 4248119 h 5456343"/>
              <a:gd name="connsiteX415" fmla="*/ 1066120 w 5529990"/>
              <a:gd name="connsiteY415" fmla="*/ 4264125 h 5456343"/>
              <a:gd name="connsiteX416" fmla="*/ 1050323 w 5529990"/>
              <a:gd name="connsiteY416" fmla="*/ 4294755 h 5456343"/>
              <a:gd name="connsiteX417" fmla="*/ 983313 w 5529990"/>
              <a:gd name="connsiteY417" fmla="*/ 4357938 h 5456343"/>
              <a:gd name="connsiteX418" fmla="*/ 960346 w 5529990"/>
              <a:gd name="connsiteY418" fmla="*/ 4334969 h 5456343"/>
              <a:gd name="connsiteX419" fmla="*/ 1002467 w 5529990"/>
              <a:gd name="connsiteY419" fmla="*/ 4292849 h 5456343"/>
              <a:gd name="connsiteX420" fmla="*/ 1033100 w 5529990"/>
              <a:gd name="connsiteY420" fmla="*/ 4258387 h 5456343"/>
              <a:gd name="connsiteX421" fmla="*/ 998661 w 5529990"/>
              <a:gd name="connsiteY421" fmla="*/ 4158853 h 5456343"/>
              <a:gd name="connsiteX422" fmla="*/ 956556 w 5529990"/>
              <a:gd name="connsiteY422" fmla="*/ 4105261 h 5456343"/>
              <a:gd name="connsiteX423" fmla="*/ 904879 w 5529990"/>
              <a:gd name="connsiteY423" fmla="*/ 4057413 h 5456343"/>
              <a:gd name="connsiteX424" fmla="*/ 885736 w 5529990"/>
              <a:gd name="connsiteY424" fmla="*/ 4065073 h 5456343"/>
              <a:gd name="connsiteX425" fmla="*/ 818745 w 5529990"/>
              <a:gd name="connsiteY425" fmla="*/ 4013399 h 5456343"/>
              <a:gd name="connsiteX426" fmla="*/ 826409 w 5529990"/>
              <a:gd name="connsiteY426" fmla="*/ 3971284 h 5456343"/>
              <a:gd name="connsiteX427" fmla="*/ 870463 w 5529990"/>
              <a:gd name="connsiteY427" fmla="*/ 3816223 h 5456343"/>
              <a:gd name="connsiteX428" fmla="*/ 849420 w 5529990"/>
              <a:gd name="connsiteY428" fmla="*/ 3733913 h 5456343"/>
              <a:gd name="connsiteX429" fmla="*/ 837936 w 5529990"/>
              <a:gd name="connsiteY429" fmla="*/ 3722429 h 5456343"/>
              <a:gd name="connsiteX430" fmla="*/ 847517 w 5529990"/>
              <a:gd name="connsiteY430" fmla="*/ 3670743 h 5456343"/>
              <a:gd name="connsiteX431" fmla="*/ 871187 w 5529990"/>
              <a:gd name="connsiteY431" fmla="*/ 3654468 h 5456343"/>
              <a:gd name="connsiteX432" fmla="*/ 862921 w 5529990"/>
              <a:gd name="connsiteY432" fmla="*/ 3655033 h 5456343"/>
              <a:gd name="connsiteX433" fmla="*/ 865726 w 5529990"/>
              <a:gd name="connsiteY433" fmla="*/ 3649731 h 5456343"/>
              <a:gd name="connsiteX434" fmla="*/ 920326 w 5529990"/>
              <a:gd name="connsiteY434" fmla="*/ 3587177 h 5456343"/>
              <a:gd name="connsiteX435" fmla="*/ 925490 w 5529990"/>
              <a:gd name="connsiteY435" fmla="*/ 3584399 h 5456343"/>
              <a:gd name="connsiteX436" fmla="*/ 928649 w 5529990"/>
              <a:gd name="connsiteY436" fmla="*/ 3574777 h 5456343"/>
              <a:gd name="connsiteX437" fmla="*/ 925932 w 5529990"/>
              <a:gd name="connsiteY437" fmla="*/ 3550999 h 5456343"/>
              <a:gd name="connsiteX438" fmla="*/ 917654 w 5529990"/>
              <a:gd name="connsiteY438" fmla="*/ 3534979 h 5456343"/>
              <a:gd name="connsiteX439" fmla="*/ 912238 w 5529990"/>
              <a:gd name="connsiteY439" fmla="*/ 3534153 h 5456343"/>
              <a:gd name="connsiteX440" fmla="*/ 892558 w 5529990"/>
              <a:gd name="connsiteY440" fmla="*/ 3527474 h 5456343"/>
              <a:gd name="connsiteX441" fmla="*/ 830681 w 5529990"/>
              <a:gd name="connsiteY441" fmla="*/ 3510117 h 5456343"/>
              <a:gd name="connsiteX442" fmla="*/ 626610 w 5529990"/>
              <a:gd name="connsiteY442" fmla="*/ 3543722 h 5456343"/>
              <a:gd name="connsiteX443" fmla="*/ 581781 w 5529990"/>
              <a:gd name="connsiteY443" fmla="*/ 3551541 h 5456343"/>
              <a:gd name="connsiteX444" fmla="*/ 534885 w 5529990"/>
              <a:gd name="connsiteY444" fmla="*/ 3586592 h 5456343"/>
              <a:gd name="connsiteX445" fmla="*/ 508756 w 5529990"/>
              <a:gd name="connsiteY445" fmla="*/ 3607073 h 5456343"/>
              <a:gd name="connsiteX446" fmla="*/ 473000 w 5529990"/>
              <a:gd name="connsiteY446" fmla="*/ 3615583 h 5456343"/>
              <a:gd name="connsiteX447" fmla="*/ 451138 w 5529990"/>
              <a:gd name="connsiteY447" fmla="*/ 3607596 h 5456343"/>
              <a:gd name="connsiteX448" fmla="*/ 426615 w 5529990"/>
              <a:gd name="connsiteY448" fmla="*/ 3498773 h 5456343"/>
              <a:gd name="connsiteX449" fmla="*/ 434951 w 5529990"/>
              <a:gd name="connsiteY449" fmla="*/ 3478138 h 5456343"/>
              <a:gd name="connsiteX450" fmla="*/ 0 w 5529990"/>
              <a:gd name="connsiteY450" fmla="*/ 3478138 h 54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</a:cxnLst>
            <a:rect l="l" t="t" r="r" b="b"/>
            <a:pathLst>
              <a:path w="5529990" h="5456343">
                <a:moveTo>
                  <a:pt x="5203477" y="4996820"/>
                </a:moveTo>
                <a:lnTo>
                  <a:pt x="5205385" y="4997961"/>
                </a:lnTo>
                <a:lnTo>
                  <a:pt x="5204062" y="4999290"/>
                </a:lnTo>
                <a:close/>
                <a:moveTo>
                  <a:pt x="3285288" y="850958"/>
                </a:moveTo>
                <a:lnTo>
                  <a:pt x="3285287" y="957889"/>
                </a:lnTo>
                <a:lnTo>
                  <a:pt x="3309883" y="964960"/>
                </a:lnTo>
                <a:lnTo>
                  <a:pt x="3342876" y="959101"/>
                </a:lnTo>
                <a:lnTo>
                  <a:pt x="3347625" y="953011"/>
                </a:lnTo>
                <a:cubicBezTo>
                  <a:pt x="3352506" y="941170"/>
                  <a:pt x="3345185" y="930079"/>
                  <a:pt x="3340340" y="917595"/>
                </a:cubicBezTo>
                <a:cubicBezTo>
                  <a:pt x="3332916" y="904388"/>
                  <a:pt x="3317655" y="892691"/>
                  <a:pt x="3323433" y="872062"/>
                </a:cubicBezTo>
                <a:cubicBezTo>
                  <a:pt x="3326596" y="867388"/>
                  <a:pt x="3321373" y="852944"/>
                  <a:pt x="3302259" y="854999"/>
                </a:cubicBezTo>
                <a:close/>
                <a:moveTo>
                  <a:pt x="97597" y="97597"/>
                </a:moveTo>
                <a:lnTo>
                  <a:pt x="97597" y="3380541"/>
                </a:lnTo>
                <a:lnTo>
                  <a:pt x="925476" y="3380541"/>
                </a:lnTo>
                <a:lnTo>
                  <a:pt x="946229" y="3355733"/>
                </a:lnTo>
                <a:cubicBezTo>
                  <a:pt x="955151" y="3350356"/>
                  <a:pt x="965808" y="3348710"/>
                  <a:pt x="978940" y="3351467"/>
                </a:cubicBezTo>
                <a:cubicBezTo>
                  <a:pt x="988016" y="3352158"/>
                  <a:pt x="997814" y="3350272"/>
                  <a:pt x="1007525" y="3349520"/>
                </a:cubicBezTo>
                <a:lnTo>
                  <a:pt x="1031564" y="3353683"/>
                </a:lnTo>
                <a:lnTo>
                  <a:pt x="1032954" y="3351929"/>
                </a:lnTo>
                <a:cubicBezTo>
                  <a:pt x="1041511" y="3336793"/>
                  <a:pt x="1046658" y="3321358"/>
                  <a:pt x="1046660" y="3307002"/>
                </a:cubicBezTo>
                <a:cubicBezTo>
                  <a:pt x="1046661" y="3298388"/>
                  <a:pt x="1047980" y="3291329"/>
                  <a:pt x="1050343" y="3285495"/>
                </a:cubicBezTo>
                <a:lnTo>
                  <a:pt x="1053485" y="3281034"/>
                </a:lnTo>
                <a:lnTo>
                  <a:pt x="213108" y="3281033"/>
                </a:lnTo>
                <a:lnTo>
                  <a:pt x="213107" y="208854"/>
                </a:lnTo>
                <a:lnTo>
                  <a:pt x="3285287" y="208854"/>
                </a:lnTo>
                <a:lnTo>
                  <a:pt x="3285287" y="805089"/>
                </a:lnTo>
                <a:lnTo>
                  <a:pt x="3285421" y="805084"/>
                </a:lnTo>
                <a:cubicBezTo>
                  <a:pt x="3294358" y="808749"/>
                  <a:pt x="3302058" y="816008"/>
                  <a:pt x="3308726" y="825294"/>
                </a:cubicBezTo>
                <a:cubicBezTo>
                  <a:pt x="3318349" y="837264"/>
                  <a:pt x="3328663" y="840157"/>
                  <a:pt x="3343101" y="834936"/>
                </a:cubicBezTo>
                <a:cubicBezTo>
                  <a:pt x="3347502" y="832463"/>
                  <a:pt x="3351903" y="829989"/>
                  <a:pt x="3357542" y="829717"/>
                </a:cubicBezTo>
                <a:lnTo>
                  <a:pt x="3389087" y="840123"/>
                </a:lnTo>
                <a:lnTo>
                  <a:pt x="3389087" y="97597"/>
                </a:lnTo>
                <a:close/>
                <a:moveTo>
                  <a:pt x="0" y="0"/>
                </a:moveTo>
                <a:lnTo>
                  <a:pt x="3486684" y="0"/>
                </a:lnTo>
                <a:lnTo>
                  <a:pt x="3486684" y="833838"/>
                </a:lnTo>
                <a:lnTo>
                  <a:pt x="3500172" y="834269"/>
                </a:lnTo>
                <a:cubicBezTo>
                  <a:pt x="3505844" y="834701"/>
                  <a:pt x="3511551" y="835838"/>
                  <a:pt x="3516226" y="839003"/>
                </a:cubicBezTo>
                <a:cubicBezTo>
                  <a:pt x="3558715" y="852776"/>
                  <a:pt x="3606019" y="849359"/>
                  <a:pt x="3647545" y="866570"/>
                </a:cubicBezTo>
                <a:cubicBezTo>
                  <a:pt x="3654421" y="868498"/>
                  <a:pt x="3662259" y="866989"/>
                  <a:pt x="3662947" y="857912"/>
                </a:cubicBezTo>
                <a:cubicBezTo>
                  <a:pt x="3663910" y="854475"/>
                  <a:pt x="3661435" y="850071"/>
                  <a:pt x="3656762" y="846906"/>
                </a:cubicBezTo>
                <a:cubicBezTo>
                  <a:pt x="3612486" y="819655"/>
                  <a:pt x="3566012" y="793639"/>
                  <a:pt x="3515960" y="787015"/>
                </a:cubicBezTo>
                <a:cubicBezTo>
                  <a:pt x="3500008" y="784394"/>
                  <a:pt x="3493133" y="782466"/>
                  <a:pt x="3489147" y="770223"/>
                </a:cubicBezTo>
                <a:cubicBezTo>
                  <a:pt x="3481723" y="757017"/>
                  <a:pt x="3488465" y="732951"/>
                  <a:pt x="3498229" y="724565"/>
                </a:cubicBezTo>
                <a:cubicBezTo>
                  <a:pt x="3504213" y="719755"/>
                  <a:pt x="3510881" y="717454"/>
                  <a:pt x="3516829" y="717732"/>
                </a:cubicBezTo>
                <a:cubicBezTo>
                  <a:pt x="3522775" y="718009"/>
                  <a:pt x="3528002" y="720865"/>
                  <a:pt x="3531095" y="726369"/>
                </a:cubicBezTo>
                <a:cubicBezTo>
                  <a:pt x="3540717" y="738339"/>
                  <a:pt x="3552408" y="723077"/>
                  <a:pt x="3557357" y="731881"/>
                </a:cubicBezTo>
                <a:cubicBezTo>
                  <a:pt x="3563543" y="742887"/>
                  <a:pt x="3573584" y="740141"/>
                  <a:pt x="3581695" y="744271"/>
                </a:cubicBezTo>
                <a:cubicBezTo>
                  <a:pt x="3610433" y="754187"/>
                  <a:pt x="3634771" y="766576"/>
                  <a:pt x="3651817" y="791752"/>
                </a:cubicBezTo>
                <a:cubicBezTo>
                  <a:pt x="3662955" y="811562"/>
                  <a:pt x="3687707" y="809235"/>
                  <a:pt x="3701043" y="827808"/>
                </a:cubicBezTo>
                <a:cubicBezTo>
                  <a:pt x="3718363" y="858625"/>
                  <a:pt x="3755903" y="863592"/>
                  <a:pt x="3778589" y="888498"/>
                </a:cubicBezTo>
                <a:cubicBezTo>
                  <a:pt x="3807187" y="918769"/>
                  <a:pt x="3843349" y="941890"/>
                  <a:pt x="3870983" y="975599"/>
                </a:cubicBezTo>
                <a:cubicBezTo>
                  <a:pt x="3881846" y="989770"/>
                  <a:pt x="3896558" y="990189"/>
                  <a:pt x="3913472" y="989372"/>
                </a:cubicBezTo>
                <a:cubicBezTo>
                  <a:pt x="3923511" y="986625"/>
                  <a:pt x="3936024" y="988282"/>
                  <a:pt x="3940973" y="997085"/>
                </a:cubicBezTo>
                <a:cubicBezTo>
                  <a:pt x="3948670" y="1015932"/>
                  <a:pt x="3967786" y="1013877"/>
                  <a:pt x="3982772" y="1019936"/>
                </a:cubicBezTo>
                <a:cubicBezTo>
                  <a:pt x="3978104" y="970422"/>
                  <a:pt x="3961198" y="924889"/>
                  <a:pt x="3937964" y="888706"/>
                </a:cubicBezTo>
                <a:cubicBezTo>
                  <a:pt x="3928065" y="871097"/>
                  <a:pt x="3912388" y="874116"/>
                  <a:pt x="3899601" y="866821"/>
                </a:cubicBezTo>
                <a:cubicBezTo>
                  <a:pt x="3878701" y="855396"/>
                  <a:pt x="3863440" y="843699"/>
                  <a:pt x="3853267" y="820451"/>
                </a:cubicBezTo>
                <a:cubicBezTo>
                  <a:pt x="3845844" y="807243"/>
                  <a:pt x="3839658" y="796238"/>
                  <a:pt x="3829759" y="778630"/>
                </a:cubicBezTo>
                <a:cubicBezTo>
                  <a:pt x="3856712" y="775065"/>
                  <a:pt x="3879951" y="764897"/>
                  <a:pt x="3899474" y="794477"/>
                </a:cubicBezTo>
                <a:cubicBezTo>
                  <a:pt x="3906898" y="807684"/>
                  <a:pt x="3932471" y="822274"/>
                  <a:pt x="3949113" y="815817"/>
                </a:cubicBezTo>
                <a:cubicBezTo>
                  <a:pt x="3967952" y="808123"/>
                  <a:pt x="3973176" y="822568"/>
                  <a:pt x="3979087" y="827934"/>
                </a:cubicBezTo>
                <a:cubicBezTo>
                  <a:pt x="3993387" y="843069"/>
                  <a:pt x="4011123" y="859169"/>
                  <a:pt x="4029548" y="866192"/>
                </a:cubicBezTo>
                <a:cubicBezTo>
                  <a:pt x="4051411" y="874180"/>
                  <a:pt x="4053745" y="898937"/>
                  <a:pt x="4074646" y="910362"/>
                </a:cubicBezTo>
                <a:cubicBezTo>
                  <a:pt x="4086196" y="915455"/>
                  <a:pt x="4092382" y="926461"/>
                  <a:pt x="4111496" y="924407"/>
                </a:cubicBezTo>
                <a:cubicBezTo>
                  <a:pt x="4136249" y="922079"/>
                  <a:pt x="4154948" y="934741"/>
                  <a:pt x="4161957" y="962664"/>
                </a:cubicBezTo>
                <a:cubicBezTo>
                  <a:pt x="4152192" y="971049"/>
                  <a:pt x="4137753" y="976269"/>
                  <a:pt x="4131426" y="985620"/>
                </a:cubicBezTo>
                <a:cubicBezTo>
                  <a:pt x="4125375" y="1000608"/>
                  <a:pt x="4126197" y="1017525"/>
                  <a:pt x="4134857" y="1032933"/>
                </a:cubicBezTo>
                <a:cubicBezTo>
                  <a:pt x="4141044" y="1043939"/>
                  <a:pt x="4129079" y="1053560"/>
                  <a:pt x="4138703" y="1065530"/>
                </a:cubicBezTo>
                <a:cubicBezTo>
                  <a:pt x="4144615" y="1070897"/>
                  <a:pt x="4125501" y="1072951"/>
                  <a:pt x="4128249" y="1082993"/>
                </a:cubicBezTo>
                <a:cubicBezTo>
                  <a:pt x="4129487" y="1085194"/>
                  <a:pt x="4140488" y="1079010"/>
                  <a:pt x="4147363" y="1080938"/>
                </a:cubicBezTo>
                <a:cubicBezTo>
                  <a:pt x="4155477" y="1085068"/>
                  <a:pt x="4161388" y="1090434"/>
                  <a:pt x="4170738" y="1096765"/>
                </a:cubicBezTo>
                <a:cubicBezTo>
                  <a:pt x="4179125" y="1106535"/>
                  <a:pt x="4178437" y="1115611"/>
                  <a:pt x="4166471" y="1125234"/>
                </a:cubicBezTo>
                <a:cubicBezTo>
                  <a:pt x="4141305" y="1142278"/>
                  <a:pt x="4137452" y="1156029"/>
                  <a:pt x="4151337" y="1185880"/>
                </a:cubicBezTo>
                <a:cubicBezTo>
                  <a:pt x="4156286" y="1194685"/>
                  <a:pt x="4142120" y="1205544"/>
                  <a:pt x="4159309" y="1210365"/>
                </a:cubicBezTo>
                <a:cubicBezTo>
                  <a:pt x="4185164" y="1184245"/>
                  <a:pt x="4187920" y="1147936"/>
                  <a:pt x="4205665" y="1117687"/>
                </a:cubicBezTo>
                <a:cubicBezTo>
                  <a:pt x="4208827" y="1113012"/>
                  <a:pt x="4208552" y="1107373"/>
                  <a:pt x="4209517" y="1103935"/>
                </a:cubicBezTo>
                <a:cubicBezTo>
                  <a:pt x="4213642" y="1095822"/>
                  <a:pt x="4218043" y="1093348"/>
                  <a:pt x="4224918" y="1095278"/>
                </a:cubicBezTo>
                <a:cubicBezTo>
                  <a:pt x="4229592" y="1098442"/>
                  <a:pt x="4232067" y="1102845"/>
                  <a:pt x="4232341" y="1108484"/>
                </a:cubicBezTo>
                <a:cubicBezTo>
                  <a:pt x="4224362" y="1130348"/>
                  <a:pt x="4221059" y="1155379"/>
                  <a:pt x="4211843" y="1175042"/>
                </a:cubicBezTo>
                <a:cubicBezTo>
                  <a:pt x="4198499" y="1202818"/>
                  <a:pt x="4213073" y="1223592"/>
                  <a:pt x="4227373" y="1238729"/>
                </a:cubicBezTo>
                <a:cubicBezTo>
                  <a:pt x="4239197" y="1249462"/>
                  <a:pt x="4252533" y="1268034"/>
                  <a:pt x="4277010" y="1260069"/>
                </a:cubicBezTo>
                <a:cubicBezTo>
                  <a:pt x="4289250" y="1256085"/>
                  <a:pt x="4305201" y="1258706"/>
                  <a:pt x="4319914" y="1259126"/>
                </a:cubicBezTo>
                <a:cubicBezTo>
                  <a:pt x="4360617" y="1259418"/>
                  <a:pt x="4386465" y="1279648"/>
                  <a:pt x="4394024" y="1318850"/>
                </a:cubicBezTo>
                <a:cubicBezTo>
                  <a:pt x="4400069" y="1350210"/>
                  <a:pt x="4407078" y="1378133"/>
                  <a:pt x="4439529" y="1394653"/>
                </a:cubicBezTo>
                <a:lnTo>
                  <a:pt x="4465896" y="1405900"/>
                </a:lnTo>
                <a:lnTo>
                  <a:pt x="4496792" y="1389917"/>
                </a:lnTo>
                <a:cubicBezTo>
                  <a:pt x="4507035" y="1380041"/>
                  <a:pt x="4514057" y="1366965"/>
                  <a:pt x="4517002" y="1350259"/>
                </a:cubicBezTo>
                <a:cubicBezTo>
                  <a:pt x="4520352" y="1326277"/>
                  <a:pt x="4525431" y="1307426"/>
                  <a:pt x="4543362" y="1292820"/>
                </a:cubicBezTo>
                <a:cubicBezTo>
                  <a:pt x="4551896" y="1284234"/>
                  <a:pt x="4562155" y="1280780"/>
                  <a:pt x="4573307" y="1288454"/>
                </a:cubicBezTo>
                <a:cubicBezTo>
                  <a:pt x="4582731" y="1290996"/>
                  <a:pt x="4586185" y="1301260"/>
                  <a:pt x="4586211" y="1309822"/>
                </a:cubicBezTo>
                <a:cubicBezTo>
                  <a:pt x="4585426" y="1332941"/>
                  <a:pt x="4578645" y="1355222"/>
                  <a:pt x="4565007" y="1374097"/>
                </a:cubicBezTo>
                <a:lnTo>
                  <a:pt x="4525037" y="1424592"/>
                </a:lnTo>
                <a:lnTo>
                  <a:pt x="4537809" y="1428478"/>
                </a:lnTo>
                <a:cubicBezTo>
                  <a:pt x="4547845" y="1431526"/>
                  <a:pt x="4558400" y="1433560"/>
                  <a:pt x="4570157" y="1431296"/>
                </a:cubicBezTo>
                <a:cubicBezTo>
                  <a:pt x="4577996" y="1429785"/>
                  <a:pt x="4581708" y="1436389"/>
                  <a:pt x="4584183" y="1440791"/>
                </a:cubicBezTo>
                <a:cubicBezTo>
                  <a:pt x="4602468" y="1468169"/>
                  <a:pt x="4606314" y="1500767"/>
                  <a:pt x="4615797" y="1533093"/>
                </a:cubicBezTo>
                <a:cubicBezTo>
                  <a:pt x="4619782" y="1545335"/>
                  <a:pt x="4624319" y="1557269"/>
                  <a:pt x="4630077" y="1568154"/>
                </a:cubicBezTo>
                <a:lnTo>
                  <a:pt x="4642622" y="1584865"/>
                </a:lnTo>
                <a:lnTo>
                  <a:pt x="4650392" y="1585335"/>
                </a:lnTo>
                <a:cubicBezTo>
                  <a:pt x="4669212" y="1581857"/>
                  <a:pt x="4687170" y="1575812"/>
                  <a:pt x="4706855" y="1574900"/>
                </a:cubicBezTo>
                <a:cubicBezTo>
                  <a:pt x="4719693" y="1574864"/>
                  <a:pt x="4728693" y="1578264"/>
                  <a:pt x="4733741" y="1584777"/>
                </a:cubicBezTo>
                <a:lnTo>
                  <a:pt x="4735707" y="1602394"/>
                </a:lnTo>
                <a:lnTo>
                  <a:pt x="4744256" y="1600647"/>
                </a:lnTo>
                <a:cubicBezTo>
                  <a:pt x="4756082" y="1599792"/>
                  <a:pt x="4768286" y="1600897"/>
                  <a:pt x="4780936" y="1605372"/>
                </a:cubicBezTo>
                <a:cubicBezTo>
                  <a:pt x="4801836" y="1616799"/>
                  <a:pt x="4810496" y="1632206"/>
                  <a:pt x="4803756" y="1656271"/>
                </a:cubicBezTo>
                <a:cubicBezTo>
                  <a:pt x="4798940" y="1673462"/>
                  <a:pt x="4788212" y="1685285"/>
                  <a:pt x="4782161" y="1700274"/>
                </a:cubicBezTo>
                <a:cubicBezTo>
                  <a:pt x="4772256" y="1729014"/>
                  <a:pt x="4768951" y="1754045"/>
                  <a:pt x="4785999" y="1779221"/>
                </a:cubicBezTo>
                <a:cubicBezTo>
                  <a:pt x="4790949" y="1788026"/>
                  <a:pt x="4795899" y="1796830"/>
                  <a:pt x="4800847" y="1805635"/>
                </a:cubicBezTo>
                <a:lnTo>
                  <a:pt x="4804501" y="1810637"/>
                </a:lnTo>
                <a:lnTo>
                  <a:pt x="4845375" y="1808249"/>
                </a:lnTo>
                <a:cubicBezTo>
                  <a:pt x="4846894" y="1814880"/>
                  <a:pt x="4846053" y="1820341"/>
                  <a:pt x="4843969" y="1825149"/>
                </a:cubicBezTo>
                <a:lnTo>
                  <a:pt x="4843929" y="1825206"/>
                </a:lnTo>
                <a:lnTo>
                  <a:pt x="4852839" y="1826013"/>
                </a:lnTo>
                <a:cubicBezTo>
                  <a:pt x="4859010" y="1827976"/>
                  <a:pt x="4865335" y="1830215"/>
                  <a:pt x="4872074" y="1829323"/>
                </a:cubicBezTo>
                <a:cubicBezTo>
                  <a:pt x="4896826" y="1826996"/>
                  <a:pt x="4915835" y="1840208"/>
                  <a:pt x="4925096" y="1859262"/>
                </a:cubicBezTo>
                <a:lnTo>
                  <a:pt x="4929808" y="1883858"/>
                </a:lnTo>
                <a:lnTo>
                  <a:pt x="4939343" y="1886966"/>
                </a:lnTo>
                <a:cubicBezTo>
                  <a:pt x="4956041" y="1888844"/>
                  <a:pt x="4973154" y="1886656"/>
                  <a:pt x="4991962" y="1878897"/>
                </a:cubicBezTo>
                <a:cubicBezTo>
                  <a:pt x="4996228" y="1874604"/>
                  <a:pt x="4999657" y="1876306"/>
                  <a:pt x="5003950" y="1880575"/>
                </a:cubicBezTo>
                <a:cubicBezTo>
                  <a:pt x="4998008" y="1896860"/>
                  <a:pt x="4979187" y="1900338"/>
                  <a:pt x="4972381" y="1914056"/>
                </a:cubicBezTo>
                <a:cubicBezTo>
                  <a:pt x="4973245" y="1916623"/>
                  <a:pt x="4974108" y="1919188"/>
                  <a:pt x="4975836" y="1924321"/>
                </a:cubicBezTo>
                <a:cubicBezTo>
                  <a:pt x="4991365" y="1964091"/>
                  <a:pt x="5011707" y="2003846"/>
                  <a:pt x="5015575" y="2048343"/>
                </a:cubicBezTo>
                <a:lnTo>
                  <a:pt x="5014612" y="2066816"/>
                </a:lnTo>
                <a:lnTo>
                  <a:pt x="5068869" y="2055795"/>
                </a:lnTo>
                <a:cubicBezTo>
                  <a:pt x="5091061" y="2050200"/>
                  <a:pt x="5113097" y="2044332"/>
                  <a:pt x="5135512" y="2040422"/>
                </a:cubicBezTo>
                <a:cubicBezTo>
                  <a:pt x="5151189" y="2037403"/>
                  <a:pt x="5165629" y="2032183"/>
                  <a:pt x="5180616" y="2038241"/>
                </a:cubicBezTo>
                <a:cubicBezTo>
                  <a:pt x="5192167" y="2043336"/>
                  <a:pt x="5207843" y="2040317"/>
                  <a:pt x="5204265" y="2059708"/>
                </a:cubicBezTo>
                <a:cubicBezTo>
                  <a:pt x="5201375" y="2070022"/>
                  <a:pt x="5212238" y="2084193"/>
                  <a:pt x="5192160" y="2089685"/>
                </a:cubicBezTo>
                <a:cubicBezTo>
                  <a:pt x="5176483" y="2092704"/>
                  <a:pt x="5169194" y="2105491"/>
                  <a:pt x="5148842" y="2105345"/>
                </a:cubicBezTo>
                <a:cubicBezTo>
                  <a:pt x="5131928" y="2106163"/>
                  <a:pt x="5112124" y="2117294"/>
                  <a:pt x="5101673" y="2134757"/>
                </a:cubicBezTo>
                <a:cubicBezTo>
                  <a:pt x="5093145" y="2145342"/>
                  <a:pt x="5085032" y="2141214"/>
                  <a:pt x="5078431" y="2144923"/>
                </a:cubicBezTo>
                <a:cubicBezTo>
                  <a:pt x="5069011" y="2148770"/>
                  <a:pt x="5060726" y="2146910"/>
                  <a:pt x="5052563" y="2144620"/>
                </a:cubicBezTo>
                <a:lnTo>
                  <a:pt x="5037286" y="2142869"/>
                </a:lnTo>
                <a:lnTo>
                  <a:pt x="5039213" y="2146539"/>
                </a:lnTo>
                <a:cubicBezTo>
                  <a:pt x="5039657" y="2152103"/>
                  <a:pt x="5037321" y="2157888"/>
                  <a:pt x="5030489" y="2163045"/>
                </a:cubicBezTo>
                <a:lnTo>
                  <a:pt x="5028179" y="2165369"/>
                </a:lnTo>
                <a:lnTo>
                  <a:pt x="5046078" y="2171076"/>
                </a:lnTo>
                <a:cubicBezTo>
                  <a:pt x="5062408" y="2175655"/>
                  <a:pt x="5078495" y="2181095"/>
                  <a:pt x="5093139" y="2191692"/>
                </a:cubicBezTo>
                <a:cubicBezTo>
                  <a:pt x="5104687" y="2196786"/>
                  <a:pt x="5118438" y="2200643"/>
                  <a:pt x="5123662" y="2215086"/>
                </a:cubicBezTo>
                <a:cubicBezTo>
                  <a:pt x="5122699" y="2218526"/>
                  <a:pt x="5125173" y="2222928"/>
                  <a:pt x="5128611" y="2223892"/>
                </a:cubicBezTo>
                <a:cubicBezTo>
                  <a:pt x="5186634" y="2255001"/>
                  <a:pt x="5200927" y="2316485"/>
                  <a:pt x="5228422" y="2370550"/>
                </a:cubicBezTo>
                <a:cubicBezTo>
                  <a:pt x="5229660" y="2372750"/>
                  <a:pt x="5226497" y="2377426"/>
                  <a:pt x="5228697" y="2376188"/>
                </a:cubicBezTo>
                <a:cubicBezTo>
                  <a:pt x="5262110" y="2389270"/>
                  <a:pt x="5261555" y="2424342"/>
                  <a:pt x="5262652" y="2446897"/>
                </a:cubicBezTo>
                <a:cubicBezTo>
                  <a:pt x="5266498" y="2479496"/>
                  <a:pt x="5284508" y="2501235"/>
                  <a:pt x="5299355" y="2527647"/>
                </a:cubicBezTo>
                <a:cubicBezTo>
                  <a:pt x="5308015" y="2543057"/>
                  <a:pt x="5331804" y="2544168"/>
                  <a:pt x="5348719" y="2543349"/>
                </a:cubicBezTo>
                <a:cubicBezTo>
                  <a:pt x="5367833" y="2541295"/>
                  <a:pt x="5381583" y="2545151"/>
                  <a:pt x="5393408" y="2555885"/>
                </a:cubicBezTo>
                <a:cubicBezTo>
                  <a:pt x="5398083" y="2559051"/>
                  <a:pt x="5402759" y="2562217"/>
                  <a:pt x="5407160" y="2559743"/>
                </a:cubicBezTo>
                <a:cubicBezTo>
                  <a:pt x="5427651" y="2539534"/>
                  <a:pt x="5449372" y="2567875"/>
                  <a:pt x="5472613" y="2557709"/>
                </a:cubicBezTo>
                <a:cubicBezTo>
                  <a:pt x="5480452" y="2556199"/>
                  <a:pt x="5484437" y="2568442"/>
                  <a:pt x="5485949" y="2576283"/>
                </a:cubicBezTo>
                <a:cubicBezTo>
                  <a:pt x="5490899" y="2585087"/>
                  <a:pt x="5473985" y="2585904"/>
                  <a:pt x="5476734" y="2595946"/>
                </a:cubicBezTo>
                <a:cubicBezTo>
                  <a:pt x="5480171" y="2596910"/>
                  <a:pt x="5485810" y="2596637"/>
                  <a:pt x="5490484" y="2599804"/>
                </a:cubicBezTo>
                <a:cubicBezTo>
                  <a:pt x="5498596" y="2603933"/>
                  <a:pt x="5516473" y="2599677"/>
                  <a:pt x="5519497" y="2615358"/>
                </a:cubicBezTo>
                <a:cubicBezTo>
                  <a:pt x="5524719" y="2629801"/>
                  <a:pt x="5531179" y="2646446"/>
                  <a:pt x="5529803" y="2664600"/>
                </a:cubicBezTo>
                <a:cubicBezTo>
                  <a:pt x="5526223" y="2683991"/>
                  <a:pt x="5519210" y="2702418"/>
                  <a:pt x="5499679" y="2719188"/>
                </a:cubicBezTo>
                <a:cubicBezTo>
                  <a:pt x="5486478" y="2726609"/>
                  <a:pt x="5473551" y="2739669"/>
                  <a:pt x="5457599" y="2737049"/>
                </a:cubicBezTo>
                <a:cubicBezTo>
                  <a:pt x="5433810" y="2735938"/>
                  <a:pt x="5409747" y="2729188"/>
                  <a:pt x="5390773" y="2710887"/>
                </a:cubicBezTo>
                <a:cubicBezTo>
                  <a:pt x="5384860" y="2705521"/>
                  <a:pt x="5381149" y="2698917"/>
                  <a:pt x="5381838" y="2689840"/>
                </a:cubicBezTo>
                <a:cubicBezTo>
                  <a:pt x="5383215" y="2671686"/>
                  <a:pt x="5382393" y="2654769"/>
                  <a:pt x="5381571" y="2637851"/>
                </a:cubicBezTo>
                <a:cubicBezTo>
                  <a:pt x="5351870" y="2631374"/>
                  <a:pt x="5320930" y="2622696"/>
                  <a:pt x="5289992" y="2614017"/>
                </a:cubicBezTo>
                <a:cubicBezTo>
                  <a:pt x="5269225" y="2628586"/>
                  <a:pt x="5265923" y="2653616"/>
                  <a:pt x="5259180" y="2677681"/>
                </a:cubicBezTo>
                <a:cubicBezTo>
                  <a:pt x="5249549" y="2712061"/>
                  <a:pt x="5246794" y="2748370"/>
                  <a:pt x="5222176" y="2776691"/>
                </a:cubicBezTo>
                <a:cubicBezTo>
                  <a:pt x="5215850" y="2786040"/>
                  <a:pt x="5213235" y="2801994"/>
                  <a:pt x="5205122" y="2797863"/>
                </a:cubicBezTo>
                <a:cubicBezTo>
                  <a:pt x="5187934" y="2793042"/>
                  <a:pt x="5176517" y="2813942"/>
                  <a:pt x="5159054" y="2803482"/>
                </a:cubicBezTo>
                <a:cubicBezTo>
                  <a:pt x="5150942" y="2799352"/>
                  <a:pt x="5140903" y="2802098"/>
                  <a:pt x="5134992" y="2796732"/>
                </a:cubicBezTo>
                <a:cubicBezTo>
                  <a:pt x="5107905" y="2774301"/>
                  <a:pt x="5067476" y="2779647"/>
                  <a:pt x="5042589" y="2755979"/>
                </a:cubicBezTo>
                <a:cubicBezTo>
                  <a:pt x="5036678" y="2750613"/>
                  <a:pt x="5026914" y="2758998"/>
                  <a:pt x="5027187" y="2764637"/>
                </a:cubicBezTo>
                <a:cubicBezTo>
                  <a:pt x="5035159" y="2789122"/>
                  <a:pt x="5021269" y="2805621"/>
                  <a:pt x="5017692" y="2825011"/>
                </a:cubicBezTo>
                <a:cubicBezTo>
                  <a:pt x="4982901" y="2830084"/>
                  <a:pt x="4955814" y="2807653"/>
                  <a:pt x="4929276" y="2796501"/>
                </a:cubicBezTo>
                <a:cubicBezTo>
                  <a:pt x="4919925" y="2790170"/>
                  <a:pt x="4909613" y="2787277"/>
                  <a:pt x="4898064" y="2782184"/>
                </a:cubicBezTo>
                <a:cubicBezTo>
                  <a:pt x="4894625" y="2781219"/>
                  <a:pt x="4888987" y="2781492"/>
                  <a:pt x="4888987" y="2781492"/>
                </a:cubicBezTo>
                <a:cubicBezTo>
                  <a:pt x="4879083" y="2810233"/>
                  <a:pt x="4837143" y="2807738"/>
                  <a:pt x="4828476" y="2838679"/>
                </a:cubicBezTo>
                <a:cubicBezTo>
                  <a:pt x="4811828" y="2891486"/>
                  <a:pt x="4812096" y="2943474"/>
                  <a:pt x="4792012" y="2995316"/>
                </a:cubicBezTo>
                <a:cubicBezTo>
                  <a:pt x="4786923" y="3006867"/>
                  <a:pt x="4794346" y="3020074"/>
                  <a:pt x="4799984" y="3019801"/>
                </a:cubicBezTo>
                <a:cubicBezTo>
                  <a:pt x="4825285" y="3028753"/>
                  <a:pt x="4824181" y="3052545"/>
                  <a:pt x="4837243" y="3065480"/>
                </a:cubicBezTo>
                <a:cubicBezTo>
                  <a:pt x="4842191" y="3074285"/>
                  <a:pt x="4842467" y="3079925"/>
                  <a:pt x="4841777" y="3089001"/>
                </a:cubicBezTo>
                <a:cubicBezTo>
                  <a:pt x="4825820" y="3132731"/>
                  <a:pt x="4836815" y="3172896"/>
                  <a:pt x="4860050" y="3209077"/>
                </a:cubicBezTo>
                <a:cubicBezTo>
                  <a:pt x="4862524" y="3213480"/>
                  <a:pt x="4865000" y="3217883"/>
                  <a:pt x="4861834" y="3222557"/>
                </a:cubicBezTo>
                <a:cubicBezTo>
                  <a:pt x="4838321" y="3227085"/>
                  <a:pt x="4828147" y="3203838"/>
                  <a:pt x="4816322" y="3193104"/>
                </a:cubicBezTo>
                <a:cubicBezTo>
                  <a:pt x="4783050" y="3159668"/>
                  <a:pt x="4742214" y="3133380"/>
                  <a:pt x="4699177" y="3108328"/>
                </a:cubicBezTo>
                <a:cubicBezTo>
                  <a:pt x="4679514" y="3099106"/>
                  <a:pt x="4661363" y="3097722"/>
                  <a:pt x="4644723" y="3104179"/>
                </a:cubicBezTo>
                <a:cubicBezTo>
                  <a:pt x="4599204" y="3121076"/>
                  <a:pt x="4562347" y="3153380"/>
                  <a:pt x="4540752" y="3197380"/>
                </a:cubicBezTo>
                <a:cubicBezTo>
                  <a:pt x="4532225" y="3207968"/>
                  <a:pt x="4535796" y="3234927"/>
                  <a:pt x="4544184" y="3244695"/>
                </a:cubicBezTo>
                <a:cubicBezTo>
                  <a:pt x="4592028" y="3298906"/>
                  <a:pt x="4594503" y="3303308"/>
                  <a:pt x="4596283" y="3363136"/>
                </a:cubicBezTo>
                <a:cubicBezTo>
                  <a:pt x="4597106" y="3380055"/>
                  <a:pt x="4603291" y="3391060"/>
                  <a:pt x="4610716" y="3404267"/>
                </a:cubicBezTo>
                <a:cubicBezTo>
                  <a:pt x="4654021" y="3481307"/>
                  <a:pt x="4697325" y="3558345"/>
                  <a:pt x="4739666" y="3638823"/>
                </a:cubicBezTo>
                <a:cubicBezTo>
                  <a:pt x="4750801" y="3658634"/>
                  <a:pt x="4773902" y="3668822"/>
                  <a:pt x="4782837" y="3689868"/>
                </a:cubicBezTo>
                <a:cubicBezTo>
                  <a:pt x="4791772" y="3710916"/>
                  <a:pt x="4803871" y="3727288"/>
                  <a:pt x="4815006" y="3747099"/>
                </a:cubicBezTo>
                <a:cubicBezTo>
                  <a:pt x="4818719" y="3753702"/>
                  <a:pt x="4826556" y="3752193"/>
                  <a:pt x="4829032" y="3756594"/>
                </a:cubicBezTo>
                <a:cubicBezTo>
                  <a:pt x="4836180" y="3764162"/>
                  <a:pt x="4846768" y="3772694"/>
                  <a:pt x="4837004" y="3781080"/>
                </a:cubicBezTo>
                <a:cubicBezTo>
                  <a:pt x="4828475" y="3791666"/>
                  <a:pt x="4815689" y="3784371"/>
                  <a:pt x="4809775" y="3779005"/>
                </a:cubicBezTo>
                <a:cubicBezTo>
                  <a:pt x="4802627" y="3771436"/>
                  <a:pt x="4789838" y="3764142"/>
                  <a:pt x="4786128" y="3757537"/>
                </a:cubicBezTo>
                <a:cubicBezTo>
                  <a:pt x="4771969" y="3722048"/>
                  <a:pt x="4740482" y="3702091"/>
                  <a:pt x="4725360" y="3670038"/>
                </a:cubicBezTo>
                <a:cubicBezTo>
                  <a:pt x="4680818" y="3590797"/>
                  <a:pt x="4637514" y="3513757"/>
                  <a:pt x="4594209" y="3436718"/>
                </a:cubicBezTo>
                <a:cubicBezTo>
                  <a:pt x="4585548" y="3421310"/>
                  <a:pt x="4572760" y="3414015"/>
                  <a:pt x="4558738" y="3404519"/>
                </a:cubicBezTo>
                <a:cubicBezTo>
                  <a:pt x="4522573" y="3381395"/>
                  <a:pt x="4488614" y="3357037"/>
                  <a:pt x="4480507" y="3306558"/>
                </a:cubicBezTo>
                <a:cubicBezTo>
                  <a:pt x="4475839" y="3257043"/>
                  <a:pt x="4421110" y="3247252"/>
                  <a:pt x="4381231" y="3263877"/>
                </a:cubicBezTo>
                <a:cubicBezTo>
                  <a:pt x="4343551" y="3279265"/>
                  <a:pt x="4308620" y="3304692"/>
                  <a:pt x="4271213" y="3325719"/>
                </a:cubicBezTo>
                <a:cubicBezTo>
                  <a:pt x="4260211" y="3331903"/>
                  <a:pt x="4245217" y="3372193"/>
                  <a:pt x="4243839" y="3390348"/>
                </a:cubicBezTo>
                <a:cubicBezTo>
                  <a:pt x="4241706" y="3404582"/>
                  <a:pt x="4243492" y="3418061"/>
                  <a:pt x="4245828" y="3431231"/>
                </a:cubicBezTo>
                <a:lnTo>
                  <a:pt x="4249487" y="3458234"/>
                </a:lnTo>
                <a:lnTo>
                  <a:pt x="4268459" y="3485180"/>
                </a:lnTo>
                <a:cubicBezTo>
                  <a:pt x="4281443" y="3505708"/>
                  <a:pt x="4292876" y="3526961"/>
                  <a:pt x="4301641" y="3549872"/>
                </a:cubicBezTo>
                <a:cubicBezTo>
                  <a:pt x="4307055" y="3565296"/>
                  <a:pt x="4316508" y="3563422"/>
                  <a:pt x="4327699" y="3562381"/>
                </a:cubicBezTo>
                <a:cubicBezTo>
                  <a:pt x="4364295" y="3559642"/>
                  <a:pt x="4401792" y="3559473"/>
                  <a:pt x="4443283" y="3566565"/>
                </a:cubicBezTo>
                <a:cubicBezTo>
                  <a:pt x="4417314" y="3587231"/>
                  <a:pt x="4389789" y="3591118"/>
                  <a:pt x="4362331" y="3599313"/>
                </a:cubicBezTo>
                <a:cubicBezTo>
                  <a:pt x="4304843" y="3616605"/>
                  <a:pt x="4286341" y="3646200"/>
                  <a:pt x="4297508" y="3698587"/>
                </a:cubicBezTo>
                <a:cubicBezTo>
                  <a:pt x="4301772" y="3723079"/>
                  <a:pt x="4314000" y="3733224"/>
                  <a:pt x="4338953" y="3730240"/>
                </a:cubicBezTo>
                <a:cubicBezTo>
                  <a:pt x="4350144" y="3729199"/>
                  <a:pt x="4360432" y="3725588"/>
                  <a:pt x="4372142" y="3730140"/>
                </a:cubicBezTo>
                <a:cubicBezTo>
                  <a:pt x="4367268" y="3749176"/>
                  <a:pt x="4350550" y="3755045"/>
                  <a:pt x="4336403" y="3760011"/>
                </a:cubicBezTo>
                <a:cubicBezTo>
                  <a:pt x="4320971" y="3765428"/>
                  <a:pt x="4319369" y="3773209"/>
                  <a:pt x="4322595" y="3786514"/>
                </a:cubicBezTo>
                <a:cubicBezTo>
                  <a:pt x="4332656" y="3823408"/>
                  <a:pt x="4355894" y="3848458"/>
                  <a:pt x="4384277" y="3871702"/>
                </a:cubicBezTo>
                <a:cubicBezTo>
                  <a:pt x="4400431" y="3884800"/>
                  <a:pt x="4418322" y="3898733"/>
                  <a:pt x="4434476" y="3911831"/>
                </a:cubicBezTo>
                <a:cubicBezTo>
                  <a:pt x="4459384" y="3933408"/>
                  <a:pt x="4474454" y="3959880"/>
                  <a:pt x="4475830" y="3992604"/>
                </a:cubicBezTo>
                <a:cubicBezTo>
                  <a:pt x="4478491" y="4024877"/>
                  <a:pt x="4491171" y="4036308"/>
                  <a:pt x="4523073" y="4036659"/>
                </a:cubicBezTo>
                <a:cubicBezTo>
                  <a:pt x="4527382" y="4036590"/>
                  <a:pt x="4531241" y="4035236"/>
                  <a:pt x="4538122" y="4034264"/>
                </a:cubicBezTo>
                <a:cubicBezTo>
                  <a:pt x="4533767" y="4058894"/>
                  <a:pt x="4515830" y="4069521"/>
                  <a:pt x="4501368" y="4081817"/>
                </a:cubicBezTo>
                <a:cubicBezTo>
                  <a:pt x="4483498" y="4096752"/>
                  <a:pt x="4472127" y="4113738"/>
                  <a:pt x="4473367" y="4137847"/>
                </a:cubicBezTo>
                <a:cubicBezTo>
                  <a:pt x="4472351" y="4155528"/>
                  <a:pt x="4478984" y="4166194"/>
                  <a:pt x="4497959" y="4166752"/>
                </a:cubicBezTo>
                <a:cubicBezTo>
                  <a:pt x="4518219" y="4166859"/>
                  <a:pt x="4532952" y="4171794"/>
                  <a:pt x="4539336" y="4194097"/>
                </a:cubicBezTo>
                <a:cubicBezTo>
                  <a:pt x="4546556" y="4214663"/>
                  <a:pt x="4532026" y="4222651"/>
                  <a:pt x="4517947" y="4231925"/>
                </a:cubicBezTo>
                <a:cubicBezTo>
                  <a:pt x="4513254" y="4235016"/>
                  <a:pt x="4504252" y="4238176"/>
                  <a:pt x="4508696" y="4246722"/>
                </a:cubicBezTo>
                <a:cubicBezTo>
                  <a:pt x="4512306" y="4257005"/>
                  <a:pt x="4521511" y="4266768"/>
                  <a:pt x="4532701" y="4265727"/>
                </a:cubicBezTo>
                <a:cubicBezTo>
                  <a:pt x="4563701" y="4263508"/>
                  <a:pt x="4567446" y="4282407"/>
                  <a:pt x="4569138" y="4307801"/>
                </a:cubicBezTo>
                <a:lnTo>
                  <a:pt x="4581251" y="4356204"/>
                </a:lnTo>
                <a:lnTo>
                  <a:pt x="4581479" y="4355344"/>
                </a:lnTo>
                <a:cubicBezTo>
                  <a:pt x="4582962" y="4353590"/>
                  <a:pt x="4585120" y="4352240"/>
                  <a:pt x="4587279" y="4351160"/>
                </a:cubicBezTo>
                <a:cubicBezTo>
                  <a:pt x="4608862" y="4339284"/>
                  <a:pt x="4626128" y="4319848"/>
                  <a:pt x="4644474" y="4303653"/>
                </a:cubicBezTo>
                <a:cubicBezTo>
                  <a:pt x="4672532" y="4278820"/>
                  <a:pt x="4703828" y="4264784"/>
                  <a:pt x="4741598" y="4274501"/>
                </a:cubicBezTo>
                <a:cubicBezTo>
                  <a:pt x="4756706" y="4277740"/>
                  <a:pt x="4766419" y="4269103"/>
                  <a:pt x="4775052" y="4260465"/>
                </a:cubicBezTo>
                <a:cubicBezTo>
                  <a:pt x="4795556" y="4241031"/>
                  <a:pt x="4806348" y="4242110"/>
                  <a:pt x="4822535" y="4263704"/>
                </a:cubicBezTo>
                <a:cubicBezTo>
                  <a:pt x="4838722" y="4287458"/>
                  <a:pt x="4838722" y="4287458"/>
                  <a:pt x="4862464" y="4268023"/>
                </a:cubicBezTo>
                <a:cubicBezTo>
                  <a:pt x="4867859" y="4263704"/>
                  <a:pt x="4872176" y="4260465"/>
                  <a:pt x="4878651" y="4266943"/>
                </a:cubicBezTo>
                <a:cubicBezTo>
                  <a:pt x="4903472" y="4288537"/>
                  <a:pt x="4928292" y="4307972"/>
                  <a:pt x="4952034" y="4330645"/>
                </a:cubicBezTo>
                <a:cubicBezTo>
                  <a:pt x="4970379" y="4346841"/>
                  <a:pt x="4982250" y="4367356"/>
                  <a:pt x="4987646" y="4391109"/>
                </a:cubicBezTo>
                <a:cubicBezTo>
                  <a:pt x="4991963" y="4406225"/>
                  <a:pt x="5030812" y="4435377"/>
                  <a:pt x="5046999" y="4436456"/>
                </a:cubicBezTo>
                <a:cubicBezTo>
                  <a:pt x="5052395" y="4436456"/>
                  <a:pt x="5056712" y="4436456"/>
                  <a:pt x="5058870" y="4429978"/>
                </a:cubicBezTo>
                <a:cubicBezTo>
                  <a:pt x="5073978" y="4396508"/>
                  <a:pt x="5103116" y="4380312"/>
                  <a:pt x="5134411" y="4366276"/>
                </a:cubicBezTo>
                <a:cubicBezTo>
                  <a:pt x="5140886" y="4363037"/>
                  <a:pt x="5146282" y="4360877"/>
                  <a:pt x="5151678" y="4357638"/>
                </a:cubicBezTo>
                <a:cubicBezTo>
                  <a:pt x="5168944" y="4346841"/>
                  <a:pt x="5184052" y="4341442"/>
                  <a:pt x="5205636" y="4349000"/>
                </a:cubicBezTo>
                <a:cubicBezTo>
                  <a:pt x="5227219" y="4356559"/>
                  <a:pt x="5248802" y="4344681"/>
                  <a:pt x="5268226" y="4333885"/>
                </a:cubicBezTo>
                <a:cubicBezTo>
                  <a:pt x="5277939" y="4329566"/>
                  <a:pt x="5284414" y="4327406"/>
                  <a:pt x="5294126" y="4334964"/>
                </a:cubicBezTo>
                <a:cubicBezTo>
                  <a:pt x="5335134" y="4365196"/>
                  <a:pt x="5380459" y="4387870"/>
                  <a:pt x="5433338" y="4392189"/>
                </a:cubicBezTo>
                <a:cubicBezTo>
                  <a:pt x="5440892" y="4393268"/>
                  <a:pt x="5444129" y="4395428"/>
                  <a:pt x="5441971" y="4402986"/>
                </a:cubicBezTo>
                <a:cubicBezTo>
                  <a:pt x="5435496" y="4433217"/>
                  <a:pt x="5451683" y="4452652"/>
                  <a:pt x="5473266" y="4468847"/>
                </a:cubicBezTo>
                <a:cubicBezTo>
                  <a:pt x="5482979" y="4476405"/>
                  <a:pt x="5488374" y="4482883"/>
                  <a:pt x="5481899" y="4496919"/>
                </a:cubicBezTo>
                <a:cubicBezTo>
                  <a:pt x="5472187" y="4514195"/>
                  <a:pt x="5480820" y="4530390"/>
                  <a:pt x="5492691" y="4544426"/>
                </a:cubicBezTo>
                <a:cubicBezTo>
                  <a:pt x="5502403" y="4556303"/>
                  <a:pt x="5514274" y="4568179"/>
                  <a:pt x="5523987" y="4580056"/>
                </a:cubicBezTo>
                <a:cubicBezTo>
                  <a:pt x="5528303" y="4585994"/>
                  <a:pt x="5530731" y="4591663"/>
                  <a:pt x="5529787" y="4596252"/>
                </a:cubicBezTo>
                <a:cubicBezTo>
                  <a:pt x="5528843" y="4600841"/>
                  <a:pt x="5524527" y="4604349"/>
                  <a:pt x="5515353" y="4605969"/>
                </a:cubicBezTo>
                <a:cubicBezTo>
                  <a:pt x="5511037" y="4605969"/>
                  <a:pt x="5506720" y="4607049"/>
                  <a:pt x="5502403" y="4609208"/>
                </a:cubicBezTo>
                <a:cubicBezTo>
                  <a:pt x="5497008" y="4611367"/>
                  <a:pt x="5488374" y="4611367"/>
                  <a:pt x="5487295" y="4618925"/>
                </a:cubicBezTo>
                <a:cubicBezTo>
                  <a:pt x="5487295" y="4625403"/>
                  <a:pt x="5492691" y="4629722"/>
                  <a:pt x="5497008" y="4632961"/>
                </a:cubicBezTo>
                <a:cubicBezTo>
                  <a:pt x="5515353" y="4649157"/>
                  <a:pt x="5514274" y="4655635"/>
                  <a:pt x="5491612" y="4665352"/>
                </a:cubicBezTo>
                <a:cubicBezTo>
                  <a:pt x="5486216" y="4667512"/>
                  <a:pt x="5481899" y="4668591"/>
                  <a:pt x="5477583" y="4671830"/>
                </a:cubicBezTo>
                <a:cubicBezTo>
                  <a:pt x="5471108" y="4676149"/>
                  <a:pt x="5465712" y="4680468"/>
                  <a:pt x="5470029" y="4691265"/>
                </a:cubicBezTo>
                <a:cubicBezTo>
                  <a:pt x="5475424" y="4700983"/>
                  <a:pt x="5479741" y="4700983"/>
                  <a:pt x="5488374" y="4698823"/>
                </a:cubicBezTo>
                <a:lnTo>
                  <a:pt x="5504696" y="4697004"/>
                </a:lnTo>
                <a:lnTo>
                  <a:pt x="5420769" y="4781392"/>
                </a:lnTo>
                <a:lnTo>
                  <a:pt x="5413913" y="4776562"/>
                </a:lnTo>
                <a:cubicBezTo>
                  <a:pt x="5404200" y="4774402"/>
                  <a:pt x="5397726" y="4777641"/>
                  <a:pt x="5393409" y="4786279"/>
                </a:cubicBezTo>
                <a:cubicBezTo>
                  <a:pt x="5390171" y="4792757"/>
                  <a:pt x="5388013" y="4799235"/>
                  <a:pt x="5384776" y="4805713"/>
                </a:cubicBezTo>
                <a:cubicBezTo>
                  <a:pt x="5379380" y="4816510"/>
                  <a:pt x="5371826" y="4820829"/>
                  <a:pt x="5358876" y="4818670"/>
                </a:cubicBezTo>
                <a:cubicBezTo>
                  <a:pt x="5320026" y="4812192"/>
                  <a:pt x="5293047" y="4826228"/>
                  <a:pt x="5275781" y="4860778"/>
                </a:cubicBezTo>
                <a:cubicBezTo>
                  <a:pt x="5272543" y="4866176"/>
                  <a:pt x="5273622" y="4878053"/>
                  <a:pt x="5263910" y="4875894"/>
                </a:cubicBezTo>
                <a:cubicBezTo>
                  <a:pt x="5254197" y="4874814"/>
                  <a:pt x="5252039" y="4865097"/>
                  <a:pt x="5250960" y="4855379"/>
                </a:cubicBezTo>
                <a:cubicBezTo>
                  <a:pt x="5250960" y="4854300"/>
                  <a:pt x="5250960" y="4853220"/>
                  <a:pt x="5250960" y="4852140"/>
                </a:cubicBezTo>
                <a:cubicBezTo>
                  <a:pt x="5246643" y="4826228"/>
                  <a:pt x="5234772" y="4818670"/>
                  <a:pt x="5214269" y="4831626"/>
                </a:cubicBezTo>
                <a:cubicBezTo>
                  <a:pt x="5194844" y="4843503"/>
                  <a:pt x="5179736" y="4840264"/>
                  <a:pt x="5163548" y="4829467"/>
                </a:cubicBezTo>
                <a:cubicBezTo>
                  <a:pt x="5141965" y="4815431"/>
                  <a:pt x="5119303" y="4804634"/>
                  <a:pt x="5092324" y="4811112"/>
                </a:cubicBezTo>
                <a:cubicBezTo>
                  <a:pt x="5080453" y="4814351"/>
                  <a:pt x="5075057" y="4802474"/>
                  <a:pt x="5072899" y="4794916"/>
                </a:cubicBezTo>
                <a:cubicBezTo>
                  <a:pt x="5063187" y="4766844"/>
                  <a:pt x="5044841" y="4753888"/>
                  <a:pt x="5016783" y="4750649"/>
                </a:cubicBezTo>
                <a:cubicBezTo>
                  <a:pt x="4999517" y="4748489"/>
                  <a:pt x="4996279" y="4742011"/>
                  <a:pt x="5007071" y="4724736"/>
                </a:cubicBezTo>
                <a:cubicBezTo>
                  <a:pt x="5029733" y="4688026"/>
                  <a:pt x="5013546" y="4634041"/>
                  <a:pt x="4975775" y="4617845"/>
                </a:cubicBezTo>
                <a:cubicBezTo>
                  <a:pt x="4968221" y="4614606"/>
                  <a:pt x="4958509" y="4610288"/>
                  <a:pt x="4952034" y="4617845"/>
                </a:cubicBezTo>
                <a:cubicBezTo>
                  <a:pt x="4945559" y="4625403"/>
                  <a:pt x="4942321" y="4636200"/>
                  <a:pt x="4948796" y="4645918"/>
                </a:cubicBezTo>
                <a:cubicBezTo>
                  <a:pt x="4952034" y="4652396"/>
                  <a:pt x="4957430" y="4658874"/>
                  <a:pt x="4961746" y="4665352"/>
                </a:cubicBezTo>
                <a:cubicBezTo>
                  <a:pt x="4967142" y="4671830"/>
                  <a:pt x="4970379" y="4678309"/>
                  <a:pt x="4963904" y="4683708"/>
                </a:cubicBezTo>
                <a:cubicBezTo>
                  <a:pt x="4956350" y="4690186"/>
                  <a:pt x="4949875" y="4685867"/>
                  <a:pt x="4944480" y="4680468"/>
                </a:cubicBezTo>
                <a:cubicBezTo>
                  <a:pt x="4939084" y="4676149"/>
                  <a:pt x="4934767" y="4669671"/>
                  <a:pt x="4930451" y="4665352"/>
                </a:cubicBezTo>
                <a:cubicBezTo>
                  <a:pt x="4920738" y="4655635"/>
                  <a:pt x="4907788" y="4650236"/>
                  <a:pt x="4896997" y="4659954"/>
                </a:cubicBezTo>
                <a:cubicBezTo>
                  <a:pt x="4888363" y="4668591"/>
                  <a:pt x="4896997" y="4680468"/>
                  <a:pt x="4903472" y="4689106"/>
                </a:cubicBezTo>
                <a:cubicBezTo>
                  <a:pt x="4908867" y="4696664"/>
                  <a:pt x="4918580" y="4702062"/>
                  <a:pt x="4921817" y="4711780"/>
                </a:cubicBezTo>
                <a:cubicBezTo>
                  <a:pt x="4927213" y="4725816"/>
                  <a:pt x="4925055" y="4734453"/>
                  <a:pt x="4907788" y="4733374"/>
                </a:cubicBezTo>
                <a:cubicBezTo>
                  <a:pt x="4884047" y="4732294"/>
                  <a:pt x="4864622" y="4722577"/>
                  <a:pt x="4846276" y="4709620"/>
                </a:cubicBezTo>
                <a:cubicBezTo>
                  <a:pt x="4822535" y="4693425"/>
                  <a:pt x="4809585" y="4692345"/>
                  <a:pt x="4786923" y="4709620"/>
                </a:cubicBezTo>
                <a:cubicBezTo>
                  <a:pt x="4778290" y="4715019"/>
                  <a:pt x="4770736" y="4723656"/>
                  <a:pt x="4763181" y="4731214"/>
                </a:cubicBezTo>
                <a:cubicBezTo>
                  <a:pt x="4759944" y="4734453"/>
                  <a:pt x="4756706" y="4739852"/>
                  <a:pt x="4751311" y="4737692"/>
                </a:cubicBezTo>
                <a:cubicBezTo>
                  <a:pt x="4744836" y="4735533"/>
                  <a:pt x="4743756" y="4730135"/>
                  <a:pt x="4744836" y="4725816"/>
                </a:cubicBezTo>
                <a:cubicBezTo>
                  <a:pt x="4749152" y="4706381"/>
                  <a:pt x="4740519" y="4702062"/>
                  <a:pt x="4723252" y="4703142"/>
                </a:cubicBezTo>
                <a:cubicBezTo>
                  <a:pt x="4701669" y="4704222"/>
                  <a:pt x="4686561" y="4690186"/>
                  <a:pt x="4674690" y="4675069"/>
                </a:cubicBezTo>
                <a:cubicBezTo>
                  <a:pt x="4664978" y="4663193"/>
                  <a:pt x="4657424" y="4662113"/>
                  <a:pt x="4648790" y="4673990"/>
                </a:cubicBezTo>
                <a:cubicBezTo>
                  <a:pt x="4644474" y="4680468"/>
                  <a:pt x="4640157" y="4684787"/>
                  <a:pt x="4631524" y="4682628"/>
                </a:cubicBezTo>
                <a:cubicBezTo>
                  <a:pt x="4619653" y="4680468"/>
                  <a:pt x="4621811" y="4671830"/>
                  <a:pt x="4619653" y="4664272"/>
                </a:cubicBezTo>
                <a:cubicBezTo>
                  <a:pt x="4618574" y="4659954"/>
                  <a:pt x="4618574" y="4654555"/>
                  <a:pt x="4617495" y="4649157"/>
                </a:cubicBezTo>
                <a:cubicBezTo>
                  <a:pt x="4615067" y="4627293"/>
                  <a:pt x="4605354" y="4618183"/>
                  <a:pt x="4590179" y="4622282"/>
                </a:cubicBezTo>
                <a:lnTo>
                  <a:pt x="4586817" y="4623974"/>
                </a:lnTo>
                <a:lnTo>
                  <a:pt x="4584630" y="4635875"/>
                </a:lnTo>
                <a:cubicBezTo>
                  <a:pt x="4576236" y="4677803"/>
                  <a:pt x="4574566" y="4681277"/>
                  <a:pt x="4531541" y="4686274"/>
                </a:cubicBezTo>
                <a:cubicBezTo>
                  <a:pt x="4507873" y="4688806"/>
                  <a:pt x="4494629" y="4696343"/>
                  <a:pt x="4492463" y="4723091"/>
                </a:cubicBezTo>
                <a:cubicBezTo>
                  <a:pt x="4490612" y="4742510"/>
                  <a:pt x="4481880" y="4762900"/>
                  <a:pt x="4462206" y="4772694"/>
                </a:cubicBezTo>
                <a:cubicBezTo>
                  <a:pt x="4443818" y="4782036"/>
                  <a:pt x="4447044" y="4795342"/>
                  <a:pt x="4452007" y="4809481"/>
                </a:cubicBezTo>
                <a:cubicBezTo>
                  <a:pt x="4456970" y="4823620"/>
                  <a:pt x="4462768" y="4836023"/>
                  <a:pt x="4457827" y="4850751"/>
                </a:cubicBezTo>
                <a:cubicBezTo>
                  <a:pt x="4454555" y="4862006"/>
                  <a:pt x="4463241" y="4866176"/>
                  <a:pt x="4471025" y="4867775"/>
                </a:cubicBezTo>
                <a:cubicBezTo>
                  <a:pt x="4482667" y="4868020"/>
                  <a:pt x="4492572" y="4867431"/>
                  <a:pt x="4503311" y="4865104"/>
                </a:cubicBezTo>
                <a:cubicBezTo>
                  <a:pt x="4539907" y="4862365"/>
                  <a:pt x="4542095" y="4864484"/>
                  <a:pt x="4538327" y="4899014"/>
                </a:cubicBezTo>
                <a:cubicBezTo>
                  <a:pt x="4537311" y="4916696"/>
                  <a:pt x="4531535" y="4933161"/>
                  <a:pt x="4528782" y="4950009"/>
                </a:cubicBezTo>
                <a:cubicBezTo>
                  <a:pt x="4524359" y="4970331"/>
                  <a:pt x="4519936" y="4990652"/>
                  <a:pt x="4490855" y="4977760"/>
                </a:cubicBezTo>
                <a:cubicBezTo>
                  <a:pt x="4480882" y="4974042"/>
                  <a:pt x="4471948" y="4981510"/>
                  <a:pt x="4473436" y="4993981"/>
                </a:cubicBezTo>
                <a:cubicBezTo>
                  <a:pt x="4474542" y="5009475"/>
                  <a:pt x="4474812" y="5026705"/>
                  <a:pt x="4496877" y="5031953"/>
                </a:cubicBezTo>
                <a:cubicBezTo>
                  <a:pt x="4498163" y="5031502"/>
                  <a:pt x="4499449" y="5031051"/>
                  <a:pt x="4502473" y="5031433"/>
                </a:cubicBezTo>
                <a:cubicBezTo>
                  <a:pt x="4514114" y="5031678"/>
                  <a:pt x="4528961" y="5016360"/>
                  <a:pt x="4538301" y="5034738"/>
                </a:cubicBezTo>
                <a:cubicBezTo>
                  <a:pt x="4547190" y="5051831"/>
                  <a:pt x="4547911" y="5070346"/>
                  <a:pt x="4541751" y="5089834"/>
                </a:cubicBezTo>
                <a:cubicBezTo>
                  <a:pt x="4535524" y="5105014"/>
                  <a:pt x="4524085" y="5117692"/>
                  <a:pt x="4511743" y="5127799"/>
                </a:cubicBezTo>
                <a:cubicBezTo>
                  <a:pt x="4501522" y="5135718"/>
                  <a:pt x="4492520" y="5138878"/>
                  <a:pt x="4485820" y="5123905"/>
                </a:cubicBezTo>
                <a:cubicBezTo>
                  <a:pt x="4482729" y="5119215"/>
                  <a:pt x="4478352" y="5114976"/>
                  <a:pt x="4473208" y="5116782"/>
                </a:cubicBezTo>
                <a:cubicBezTo>
                  <a:pt x="4464206" y="5119942"/>
                  <a:pt x="4465175" y="5126821"/>
                  <a:pt x="4466980" y="5131962"/>
                </a:cubicBezTo>
                <a:cubicBezTo>
                  <a:pt x="4469304" y="5142697"/>
                  <a:pt x="4472462" y="5151694"/>
                  <a:pt x="4474335" y="5161144"/>
                </a:cubicBezTo>
                <a:cubicBezTo>
                  <a:pt x="4481306" y="5193347"/>
                  <a:pt x="4464790" y="5212139"/>
                  <a:pt x="4432436" y="5210502"/>
                </a:cubicBezTo>
                <a:cubicBezTo>
                  <a:pt x="4428127" y="5210571"/>
                  <a:pt x="4425104" y="5210188"/>
                  <a:pt x="4422080" y="5209806"/>
                </a:cubicBezTo>
                <a:cubicBezTo>
                  <a:pt x="4373257" y="5202400"/>
                  <a:pt x="4367278" y="5205942"/>
                  <a:pt x="4363328" y="5256417"/>
                </a:cubicBezTo>
                <a:cubicBezTo>
                  <a:pt x="4361478" y="5275836"/>
                  <a:pt x="4355634" y="5287993"/>
                  <a:pt x="4335441" y="5292194"/>
                </a:cubicBezTo>
                <a:cubicBezTo>
                  <a:pt x="4327273" y="5293617"/>
                  <a:pt x="4321294" y="5297160"/>
                  <a:pt x="4315316" y="5300702"/>
                </a:cubicBezTo>
                <a:cubicBezTo>
                  <a:pt x="4277186" y="5315531"/>
                  <a:pt x="4252570" y="5340053"/>
                  <a:pt x="4258458" y="5385631"/>
                </a:cubicBezTo>
                <a:cubicBezTo>
                  <a:pt x="4260014" y="5402410"/>
                  <a:pt x="4258998" y="5420092"/>
                  <a:pt x="4253222" y="5436557"/>
                </a:cubicBezTo>
                <a:cubicBezTo>
                  <a:pt x="4249950" y="5447812"/>
                  <a:pt x="4241467" y="5456565"/>
                  <a:pt x="4229825" y="5456320"/>
                </a:cubicBezTo>
                <a:cubicBezTo>
                  <a:pt x="4215611" y="5456978"/>
                  <a:pt x="4216694" y="5443604"/>
                  <a:pt x="4214822" y="5434155"/>
                </a:cubicBezTo>
                <a:cubicBezTo>
                  <a:pt x="4200113" y="5375792"/>
                  <a:pt x="4200113" y="5375792"/>
                  <a:pt x="4150160" y="5406321"/>
                </a:cubicBezTo>
                <a:cubicBezTo>
                  <a:pt x="4132223" y="5416948"/>
                  <a:pt x="4114670" y="5424554"/>
                  <a:pt x="4094026" y="5427469"/>
                </a:cubicBezTo>
                <a:cubicBezTo>
                  <a:pt x="4072931" y="5429099"/>
                  <a:pt x="4056144" y="5430660"/>
                  <a:pt x="4039855" y="5408946"/>
                </a:cubicBezTo>
                <a:cubicBezTo>
                  <a:pt x="4014812" y="5378755"/>
                  <a:pt x="3962333" y="5385626"/>
                  <a:pt x="3927948" y="5419353"/>
                </a:cubicBezTo>
                <a:cubicBezTo>
                  <a:pt x="3922421" y="5424181"/>
                  <a:pt x="3918630" y="5429843"/>
                  <a:pt x="3912268" y="5436408"/>
                </a:cubicBezTo>
                <a:cubicBezTo>
                  <a:pt x="3896746" y="5408649"/>
                  <a:pt x="3879554" y="5384365"/>
                  <a:pt x="3845463" y="5381894"/>
                </a:cubicBezTo>
                <a:cubicBezTo>
                  <a:pt x="3814396" y="5379805"/>
                  <a:pt x="3790931" y="5395261"/>
                  <a:pt x="3765729" y="5409883"/>
                </a:cubicBezTo>
                <a:cubicBezTo>
                  <a:pt x="3760450" y="5403073"/>
                  <a:pt x="3764691" y="5398697"/>
                  <a:pt x="3765910" y="5393938"/>
                </a:cubicBezTo>
                <a:cubicBezTo>
                  <a:pt x="3781704" y="5356630"/>
                  <a:pt x="3760136" y="5328107"/>
                  <a:pt x="3718780" y="5329630"/>
                </a:cubicBezTo>
                <a:cubicBezTo>
                  <a:pt x="3676138" y="5331605"/>
                  <a:pt x="3676138" y="5331605"/>
                  <a:pt x="3675462" y="5288528"/>
                </a:cubicBezTo>
                <a:cubicBezTo>
                  <a:pt x="3674989" y="5258375"/>
                  <a:pt x="3649630" y="5235514"/>
                  <a:pt x="3619984" y="5241589"/>
                </a:cubicBezTo>
                <a:cubicBezTo>
                  <a:pt x="3604935" y="5243984"/>
                  <a:pt x="3608161" y="5257289"/>
                  <a:pt x="3608747" y="5267190"/>
                </a:cubicBezTo>
                <a:cubicBezTo>
                  <a:pt x="3610304" y="5283969"/>
                  <a:pt x="3614048" y="5302867"/>
                  <a:pt x="3596563" y="5314780"/>
                </a:cubicBezTo>
                <a:cubicBezTo>
                  <a:pt x="3584605" y="5321866"/>
                  <a:pt x="3576054" y="5326311"/>
                  <a:pt x="3574430" y="5305224"/>
                </a:cubicBezTo>
                <a:cubicBezTo>
                  <a:pt x="3568858" y="5252317"/>
                  <a:pt x="3550132" y="5240121"/>
                  <a:pt x="3499909" y="5253419"/>
                </a:cubicBezTo>
                <a:cubicBezTo>
                  <a:pt x="3436375" y="5269946"/>
                  <a:pt x="3375977" y="5266603"/>
                  <a:pt x="3315692" y="5243008"/>
                </a:cubicBezTo>
                <a:cubicBezTo>
                  <a:pt x="3285324" y="5230567"/>
                  <a:pt x="3255024" y="5222434"/>
                  <a:pt x="3221835" y="5222534"/>
                </a:cubicBezTo>
                <a:cubicBezTo>
                  <a:pt x="3204598" y="5222810"/>
                  <a:pt x="3190452" y="5227776"/>
                  <a:pt x="3181652" y="5243858"/>
                </a:cubicBezTo>
                <a:cubicBezTo>
                  <a:pt x="3173687" y="5258205"/>
                  <a:pt x="3161797" y="5269597"/>
                  <a:pt x="3144425" y="5261258"/>
                </a:cubicBezTo>
                <a:cubicBezTo>
                  <a:pt x="3126601" y="5251633"/>
                  <a:pt x="3137138" y="5236384"/>
                  <a:pt x="3142147" y="5225963"/>
                </a:cubicBezTo>
                <a:cubicBezTo>
                  <a:pt x="3154669" y="5199910"/>
                  <a:pt x="3149638" y="5181464"/>
                  <a:pt x="3132063" y="5160201"/>
                </a:cubicBezTo>
                <a:cubicBezTo>
                  <a:pt x="3063049" y="5074700"/>
                  <a:pt x="3023997" y="4975794"/>
                  <a:pt x="2992209" y="4872894"/>
                </a:cubicBezTo>
                <a:cubicBezTo>
                  <a:pt x="2975447" y="4821027"/>
                  <a:pt x="2975447" y="4821027"/>
                  <a:pt x="2922382" y="4817997"/>
                </a:cubicBezTo>
                <a:cubicBezTo>
                  <a:pt x="2874077" y="4816185"/>
                  <a:pt x="2874077" y="4816185"/>
                  <a:pt x="2852371" y="4861342"/>
                </a:cubicBezTo>
                <a:cubicBezTo>
                  <a:pt x="2837344" y="4892605"/>
                  <a:pt x="2822769" y="4925153"/>
                  <a:pt x="2799055" y="4952246"/>
                </a:cubicBezTo>
                <a:cubicBezTo>
                  <a:pt x="2786330" y="4965376"/>
                  <a:pt x="2772319" y="4978957"/>
                  <a:pt x="2750389" y="4982323"/>
                </a:cubicBezTo>
                <a:cubicBezTo>
                  <a:pt x="2748832" y="4965544"/>
                  <a:pt x="2755511" y="4951650"/>
                  <a:pt x="2759166" y="4937373"/>
                </a:cubicBezTo>
                <a:cubicBezTo>
                  <a:pt x="2766477" y="4908818"/>
                  <a:pt x="2768193" y="4880785"/>
                  <a:pt x="2758717" y="4853791"/>
                </a:cubicBezTo>
                <a:cubicBezTo>
                  <a:pt x="2754589" y="4837915"/>
                  <a:pt x="2758831" y="4833539"/>
                  <a:pt x="2773428" y="4829858"/>
                </a:cubicBezTo>
                <a:cubicBezTo>
                  <a:pt x="2788026" y="4826178"/>
                  <a:pt x="2803458" y="4820761"/>
                  <a:pt x="2813611" y="4808534"/>
                </a:cubicBezTo>
                <a:cubicBezTo>
                  <a:pt x="2819072" y="4799399"/>
                  <a:pt x="2822795" y="4789429"/>
                  <a:pt x="2820922" y="4779980"/>
                </a:cubicBezTo>
                <a:cubicBezTo>
                  <a:pt x="2816861" y="4768411"/>
                  <a:pt x="2805287" y="4772474"/>
                  <a:pt x="2796668" y="4772612"/>
                </a:cubicBezTo>
                <a:cubicBezTo>
                  <a:pt x="2738910" y="4772674"/>
                  <a:pt x="2681603" y="4774021"/>
                  <a:pt x="2622107" y="4773249"/>
                </a:cubicBezTo>
                <a:lnTo>
                  <a:pt x="2591932" y="4771776"/>
                </a:lnTo>
                <a:lnTo>
                  <a:pt x="2581363" y="4784316"/>
                </a:lnTo>
                <a:cubicBezTo>
                  <a:pt x="2571376" y="4791016"/>
                  <a:pt x="2557281" y="4791697"/>
                  <a:pt x="2533973" y="4788867"/>
                </a:cubicBezTo>
                <a:cubicBezTo>
                  <a:pt x="2506747" y="4786794"/>
                  <a:pt x="2502347" y="4789267"/>
                  <a:pt x="2494641" y="4816770"/>
                </a:cubicBezTo>
                <a:cubicBezTo>
                  <a:pt x="2487900" y="4840836"/>
                  <a:pt x="2498074" y="4864084"/>
                  <a:pt x="2502607" y="4887605"/>
                </a:cubicBezTo>
                <a:cubicBezTo>
                  <a:pt x="2510439" y="4932445"/>
                  <a:pt x="2523908" y="4977012"/>
                  <a:pt x="2530777" y="5025291"/>
                </a:cubicBezTo>
                <a:cubicBezTo>
                  <a:pt x="2534074" y="5046611"/>
                  <a:pt x="2534207" y="5072605"/>
                  <a:pt x="2526229" y="5094470"/>
                </a:cubicBezTo>
                <a:cubicBezTo>
                  <a:pt x="2521688" y="5117298"/>
                  <a:pt x="2507797" y="5133797"/>
                  <a:pt x="2476444" y="5139834"/>
                </a:cubicBezTo>
                <a:cubicBezTo>
                  <a:pt x="2488275" y="5104218"/>
                  <a:pt x="2448950" y="5085771"/>
                  <a:pt x="2456379" y="5052626"/>
                </a:cubicBezTo>
                <a:cubicBezTo>
                  <a:pt x="2435621" y="5020847"/>
                  <a:pt x="2438376" y="4984539"/>
                  <a:pt x="2428893" y="4952213"/>
                </a:cubicBezTo>
                <a:cubicBezTo>
                  <a:pt x="2417209" y="4921126"/>
                  <a:pt x="2408687" y="4885362"/>
                  <a:pt x="2404842" y="4852765"/>
                </a:cubicBezTo>
                <a:cubicBezTo>
                  <a:pt x="2399900" y="4797610"/>
                  <a:pt x="2345447" y="4793459"/>
                  <a:pt x="2313953" y="4819852"/>
                </a:cubicBezTo>
                <a:cubicBezTo>
                  <a:pt x="2307352" y="4823562"/>
                  <a:pt x="2305426" y="4830439"/>
                  <a:pt x="2305700" y="4836077"/>
                </a:cubicBezTo>
                <a:cubicBezTo>
                  <a:pt x="2303773" y="4842953"/>
                  <a:pt x="2307486" y="4849557"/>
                  <a:pt x="2307760" y="4855197"/>
                </a:cubicBezTo>
                <a:cubicBezTo>
                  <a:pt x="2301982" y="4875825"/>
                  <a:pt x="2291528" y="4893287"/>
                  <a:pt x="2273652" y="4897541"/>
                </a:cubicBezTo>
                <a:cubicBezTo>
                  <a:pt x="2253574" y="4903035"/>
                  <a:pt x="2241475" y="4886661"/>
                  <a:pt x="2229651" y="4875929"/>
                </a:cubicBezTo>
                <a:cubicBezTo>
                  <a:pt x="2223740" y="4870562"/>
                  <a:pt x="2222228" y="4862722"/>
                  <a:pt x="2219754" y="4858320"/>
                </a:cubicBezTo>
                <a:cubicBezTo>
                  <a:pt x="2192808" y="4815533"/>
                  <a:pt x="2150045" y="4796122"/>
                  <a:pt x="2105490" y="4809581"/>
                </a:cubicBezTo>
                <a:cubicBezTo>
                  <a:pt x="2095451" y="4812326"/>
                  <a:pt x="2084449" y="4818511"/>
                  <a:pt x="2075923" y="4829098"/>
                </a:cubicBezTo>
                <a:cubicBezTo>
                  <a:pt x="2054741" y="4858383"/>
                  <a:pt x="2019261" y="4872533"/>
                  <a:pt x="1995879" y="4903056"/>
                </a:cubicBezTo>
                <a:cubicBezTo>
                  <a:pt x="1992718" y="4907729"/>
                  <a:pt x="1978003" y="4907311"/>
                  <a:pt x="1971127" y="4905382"/>
                </a:cubicBezTo>
                <a:cubicBezTo>
                  <a:pt x="1957377" y="4901526"/>
                  <a:pt x="1943627" y="4897668"/>
                  <a:pt x="1929602" y="4888172"/>
                </a:cubicBezTo>
                <a:cubicBezTo>
                  <a:pt x="1917777" y="4877438"/>
                  <a:pt x="1908976" y="4882386"/>
                  <a:pt x="1900724" y="4898612"/>
                </a:cubicBezTo>
                <a:cubicBezTo>
                  <a:pt x="1899761" y="4902049"/>
                  <a:pt x="1900035" y="4907689"/>
                  <a:pt x="1896871" y="4912363"/>
                </a:cubicBezTo>
                <a:cubicBezTo>
                  <a:pt x="1891507" y="4918275"/>
                  <a:pt x="1883944" y="4925423"/>
                  <a:pt x="1877068" y="4923495"/>
                </a:cubicBezTo>
                <a:cubicBezTo>
                  <a:pt x="1865518" y="4918402"/>
                  <a:pt x="1869644" y="4910289"/>
                  <a:pt x="1870333" y="4901212"/>
                </a:cubicBezTo>
                <a:cubicBezTo>
                  <a:pt x="1875838" y="4874945"/>
                  <a:pt x="1893855" y="4850334"/>
                  <a:pt x="1885608" y="4820209"/>
                </a:cubicBezTo>
                <a:cubicBezTo>
                  <a:pt x="1882860" y="4810168"/>
                  <a:pt x="1874473" y="4800399"/>
                  <a:pt x="1867872" y="4804109"/>
                </a:cubicBezTo>
                <a:cubicBezTo>
                  <a:pt x="1856871" y="4810294"/>
                  <a:pt x="1844630" y="4814276"/>
                  <a:pt x="1837342" y="4827064"/>
                </a:cubicBezTo>
                <a:cubicBezTo>
                  <a:pt x="1832253" y="4838614"/>
                  <a:pt x="1815886" y="4850711"/>
                  <a:pt x="1799662" y="4842451"/>
                </a:cubicBezTo>
                <a:cubicBezTo>
                  <a:pt x="1782199" y="4831991"/>
                  <a:pt x="1762537" y="4822766"/>
                  <a:pt x="1758003" y="4799247"/>
                </a:cubicBezTo>
                <a:cubicBezTo>
                  <a:pt x="1758965" y="4795808"/>
                  <a:pt x="1769967" y="4789623"/>
                  <a:pt x="1769692" y="4783984"/>
                </a:cubicBezTo>
                <a:cubicBezTo>
                  <a:pt x="1765706" y="4771742"/>
                  <a:pt x="1760484" y="4757298"/>
                  <a:pt x="1743295" y="4752477"/>
                </a:cubicBezTo>
                <a:cubicBezTo>
                  <a:pt x="1699843" y="4742143"/>
                  <a:pt x="1659281" y="4721494"/>
                  <a:pt x="1616518" y="4702082"/>
                </a:cubicBezTo>
                <a:cubicBezTo>
                  <a:pt x="1589980" y="4690930"/>
                  <a:pt x="1563302" y="4700133"/>
                  <a:pt x="1541847" y="4723780"/>
                </a:cubicBezTo>
                <a:cubicBezTo>
                  <a:pt x="1515028" y="4753336"/>
                  <a:pt x="1513791" y="4751137"/>
                  <a:pt x="1482305" y="4731179"/>
                </a:cubicBezTo>
                <a:cubicBezTo>
                  <a:pt x="1468280" y="4721683"/>
                  <a:pt x="1460166" y="4717553"/>
                  <a:pt x="1473783" y="4695417"/>
                </a:cubicBezTo>
                <a:cubicBezTo>
                  <a:pt x="1493726" y="4663929"/>
                  <a:pt x="1488645" y="4629131"/>
                  <a:pt x="1468846" y="4593913"/>
                </a:cubicBezTo>
                <a:cubicBezTo>
                  <a:pt x="1444102" y="4549890"/>
                  <a:pt x="1408904" y="4523329"/>
                  <a:pt x="1363940" y="4505154"/>
                </a:cubicBezTo>
                <a:cubicBezTo>
                  <a:pt x="1355828" y="4501025"/>
                  <a:pt x="1348953" y="4499096"/>
                  <a:pt x="1341662" y="4511882"/>
                </a:cubicBezTo>
                <a:cubicBezTo>
                  <a:pt x="1330247" y="4532784"/>
                  <a:pt x="1307968" y="4539514"/>
                  <a:pt x="1289128" y="4547206"/>
                </a:cubicBezTo>
                <a:cubicBezTo>
                  <a:pt x="1263686" y="4558610"/>
                  <a:pt x="1224087" y="4534523"/>
                  <a:pt x="1221480" y="4504127"/>
                </a:cubicBezTo>
                <a:cubicBezTo>
                  <a:pt x="1218870" y="4473732"/>
                  <a:pt x="1214062" y="4444570"/>
                  <a:pt x="1220530" y="4414866"/>
                </a:cubicBezTo>
                <a:cubicBezTo>
                  <a:pt x="1223419" y="4404551"/>
                  <a:pt x="1225345" y="4397676"/>
                  <a:pt x="1239097" y="4401534"/>
                </a:cubicBezTo>
                <a:cubicBezTo>
                  <a:pt x="1249407" y="4404427"/>
                  <a:pt x="1253261" y="4390675"/>
                  <a:pt x="1251750" y="4382834"/>
                </a:cubicBezTo>
                <a:cubicBezTo>
                  <a:pt x="1251202" y="4371557"/>
                  <a:pt x="1255052" y="4357804"/>
                  <a:pt x="1254504" y="4346526"/>
                </a:cubicBezTo>
                <a:cubicBezTo>
                  <a:pt x="1251755" y="4336486"/>
                  <a:pt x="1238969" y="4329190"/>
                  <a:pt x="1230581" y="4319421"/>
                </a:cubicBezTo>
                <a:cubicBezTo>
                  <a:pt x="1216765" y="4302566"/>
                  <a:pt x="1202948" y="4285711"/>
                  <a:pt x="1186758" y="4272364"/>
                </a:cubicBezTo>
                <a:lnTo>
                  <a:pt x="1175214" y="4264939"/>
                </a:lnTo>
                <a:lnTo>
                  <a:pt x="1161833" y="4266023"/>
                </a:lnTo>
                <a:cubicBezTo>
                  <a:pt x="1154415" y="4265067"/>
                  <a:pt x="1147356" y="4262915"/>
                  <a:pt x="1140837" y="4258967"/>
                </a:cubicBezTo>
                <a:lnTo>
                  <a:pt x="1128185" y="4246273"/>
                </a:lnTo>
                <a:lnTo>
                  <a:pt x="1114189" y="4244360"/>
                </a:lnTo>
                <a:cubicBezTo>
                  <a:pt x="1109687" y="4244719"/>
                  <a:pt x="1105528" y="4246333"/>
                  <a:pt x="1101745" y="4249907"/>
                </a:cubicBezTo>
                <a:cubicBezTo>
                  <a:pt x="1097344" y="4252381"/>
                  <a:pt x="1093356" y="4251725"/>
                  <a:pt x="1089334" y="4250366"/>
                </a:cubicBezTo>
                <a:lnTo>
                  <a:pt x="1081819" y="4248119"/>
                </a:lnTo>
                <a:lnTo>
                  <a:pt x="1066120" y="4264125"/>
                </a:lnTo>
                <a:cubicBezTo>
                  <a:pt x="1059898" y="4273698"/>
                  <a:pt x="1055110" y="4284226"/>
                  <a:pt x="1050323" y="4294755"/>
                </a:cubicBezTo>
                <a:cubicBezTo>
                  <a:pt x="1036917" y="4327300"/>
                  <a:pt x="1015857" y="4348360"/>
                  <a:pt x="983313" y="4357938"/>
                </a:cubicBezTo>
                <a:cubicBezTo>
                  <a:pt x="975658" y="4350281"/>
                  <a:pt x="968002" y="4342625"/>
                  <a:pt x="960346" y="4334969"/>
                </a:cubicBezTo>
                <a:cubicBezTo>
                  <a:pt x="971834" y="4319654"/>
                  <a:pt x="985236" y="4306251"/>
                  <a:pt x="1002467" y="4292849"/>
                </a:cubicBezTo>
                <a:cubicBezTo>
                  <a:pt x="1013954" y="4281362"/>
                  <a:pt x="1027355" y="4271788"/>
                  <a:pt x="1033100" y="4258387"/>
                </a:cubicBezTo>
                <a:cubicBezTo>
                  <a:pt x="1065652" y="4210525"/>
                  <a:pt x="1052257" y="4177986"/>
                  <a:pt x="998661" y="4158853"/>
                </a:cubicBezTo>
                <a:cubicBezTo>
                  <a:pt x="958462" y="4149287"/>
                  <a:pt x="954636" y="4141631"/>
                  <a:pt x="956556" y="4105261"/>
                </a:cubicBezTo>
                <a:cubicBezTo>
                  <a:pt x="960392" y="4063146"/>
                  <a:pt x="946994" y="4049748"/>
                  <a:pt x="904879" y="4057413"/>
                </a:cubicBezTo>
                <a:cubicBezTo>
                  <a:pt x="899136" y="4059328"/>
                  <a:pt x="891479" y="4063158"/>
                  <a:pt x="885736" y="4065073"/>
                </a:cubicBezTo>
                <a:cubicBezTo>
                  <a:pt x="843619" y="4080393"/>
                  <a:pt x="822567" y="4059341"/>
                  <a:pt x="818745" y="4013399"/>
                </a:cubicBezTo>
                <a:cubicBezTo>
                  <a:pt x="820662" y="4000000"/>
                  <a:pt x="822578" y="3986599"/>
                  <a:pt x="826409" y="3971284"/>
                </a:cubicBezTo>
                <a:cubicBezTo>
                  <a:pt x="834075" y="3917683"/>
                  <a:pt x="847483" y="3865997"/>
                  <a:pt x="870463" y="3816223"/>
                </a:cubicBezTo>
                <a:cubicBezTo>
                  <a:pt x="887698" y="3779849"/>
                  <a:pt x="883874" y="3753050"/>
                  <a:pt x="849420" y="3733913"/>
                </a:cubicBezTo>
                <a:cubicBezTo>
                  <a:pt x="845592" y="3730085"/>
                  <a:pt x="841764" y="3726257"/>
                  <a:pt x="837936" y="3722429"/>
                </a:cubicBezTo>
                <a:cubicBezTo>
                  <a:pt x="820712" y="3697547"/>
                  <a:pt x="820715" y="3682233"/>
                  <a:pt x="847517" y="3670743"/>
                </a:cubicBezTo>
                <a:lnTo>
                  <a:pt x="871187" y="3654468"/>
                </a:lnTo>
                <a:lnTo>
                  <a:pt x="862921" y="3655033"/>
                </a:lnTo>
                <a:lnTo>
                  <a:pt x="865726" y="3649731"/>
                </a:lnTo>
                <a:cubicBezTo>
                  <a:pt x="872742" y="3631304"/>
                  <a:pt x="907125" y="3594598"/>
                  <a:pt x="920326" y="3587177"/>
                </a:cubicBezTo>
                <a:lnTo>
                  <a:pt x="925490" y="3584399"/>
                </a:lnTo>
                <a:lnTo>
                  <a:pt x="928649" y="3574777"/>
                </a:lnTo>
                <a:cubicBezTo>
                  <a:pt x="929489" y="3567001"/>
                  <a:pt x="928593" y="3559165"/>
                  <a:pt x="925932" y="3550999"/>
                </a:cubicBezTo>
                <a:lnTo>
                  <a:pt x="917654" y="3534979"/>
                </a:lnTo>
                <a:lnTo>
                  <a:pt x="912238" y="3534153"/>
                </a:lnTo>
                <a:cubicBezTo>
                  <a:pt x="905209" y="3531949"/>
                  <a:pt x="898814" y="3528302"/>
                  <a:pt x="892558" y="3527474"/>
                </a:cubicBezTo>
                <a:cubicBezTo>
                  <a:pt x="879637" y="3494184"/>
                  <a:pt x="853232" y="3509027"/>
                  <a:pt x="830681" y="3510117"/>
                </a:cubicBezTo>
                <a:cubicBezTo>
                  <a:pt x="759587" y="3512423"/>
                  <a:pt x="693717" y="3529172"/>
                  <a:pt x="626610" y="3543722"/>
                </a:cubicBezTo>
                <a:cubicBezTo>
                  <a:pt x="613133" y="3545504"/>
                  <a:pt x="597458" y="3548522"/>
                  <a:pt x="581781" y="3551541"/>
                </a:cubicBezTo>
                <a:cubicBezTo>
                  <a:pt x="560466" y="3554832"/>
                  <a:pt x="538189" y="3561561"/>
                  <a:pt x="534885" y="3586592"/>
                </a:cubicBezTo>
                <a:cubicBezTo>
                  <a:pt x="531032" y="3600343"/>
                  <a:pt x="518793" y="3604326"/>
                  <a:pt x="508756" y="3607073"/>
                </a:cubicBezTo>
                <a:cubicBezTo>
                  <a:pt x="497754" y="3613256"/>
                  <a:pt x="482766" y="3607199"/>
                  <a:pt x="473000" y="3615583"/>
                </a:cubicBezTo>
                <a:cubicBezTo>
                  <a:pt x="468600" y="3618056"/>
                  <a:pt x="454850" y="3614200"/>
                  <a:pt x="451138" y="3607596"/>
                </a:cubicBezTo>
                <a:cubicBezTo>
                  <a:pt x="431341" y="3583966"/>
                  <a:pt x="418198" y="3540301"/>
                  <a:pt x="426615" y="3498773"/>
                </a:cubicBezTo>
                <a:lnTo>
                  <a:pt x="434951" y="3478138"/>
                </a:lnTo>
                <a:lnTo>
                  <a:pt x="0" y="3478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&amp;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2809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D4193-63BF-4A09-922D-5987A0DE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68C637-BFD1-4623-9B6B-1A1E3BA0E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934EBD-5905-4A30-8FA7-C393DEFBE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ACC7-6951-4BF8-8BC2-9067B2BD2AC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D17D6E-1480-48BB-B7BF-639F48350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726082-65E6-4B8A-ADA2-8CFDA49AE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ED5E-6CC3-4529-AE0F-C199D8572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5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03382-A57E-4B44-8C0A-9C2CC6701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41FB67-37D8-4088-94FA-63BE7B4AC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E5A774-3840-4700-8476-AA2D9BBE1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ACC7-6951-4BF8-8BC2-9067B2BD2AC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CD10C-B323-487A-8055-8B8C1EA07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BB4516-AE19-4215-890E-8AE52B9D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ED5E-6CC3-4529-AE0F-C199D8572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93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B5698-7C84-4D67-90C4-C8CA65EDE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8600B1-0D25-4F34-9B21-29CB19D4D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17B4F1-7498-46DD-B66D-4F18A7F0F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5640F6-1EDD-4529-9FF5-E5AE9B720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ACC7-6951-4BF8-8BC2-9067B2BD2AC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5F6450-64AC-4398-A729-9214A1DD1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15BC7D-1274-4E19-8F4D-F3A43CA3F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ED5E-6CC3-4529-AE0F-C199D8572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26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FDFB8-D144-4E97-9965-DD632C4FE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320FC4-F99E-46AE-AAF6-9DE73E6AF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B76A0F-E038-4044-80F9-9B2699D27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96662E5-43B5-4D69-A936-213CF0AF2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D748AC-B68F-4444-AAC4-6EA2AB072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01CCFD-6873-4971-A48F-7599A75D6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ACC7-6951-4BF8-8BC2-9067B2BD2AC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4DB49A-20F7-4413-A3BA-2A41FA3B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9702397-5FCC-4CBC-BBDD-5EC22401A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ED5E-6CC3-4529-AE0F-C199D8572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49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3F96D-E3C6-4BD8-91E4-BF752B459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CDBC59-F2A6-4FBF-A969-E97A1EC70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ACC7-6951-4BF8-8BC2-9067B2BD2AC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8A5566-5504-4CFF-8A6A-D473ED6E3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11EBA5-F92C-476E-A02C-9BE818E90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ED5E-6CC3-4529-AE0F-C199D8572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121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0F1B88-5568-4121-B374-C70E69E3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ACC7-6951-4BF8-8BC2-9067B2BD2AC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7317FC-01F4-42A5-8799-65DC54FD6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EFA263-BEB3-41F5-A4B8-F5A807B0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ED5E-6CC3-4529-AE0F-C199D8572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32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6339D-88AE-4A01-817A-C2B97F739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6BB677-AD56-4C75-B0B1-58953EA2D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B406C1-61B7-4432-87CA-08B1E5663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CD4503-4B91-4A60-9F51-8A06B8096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ACC7-6951-4BF8-8BC2-9067B2BD2AC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EEC29E-D860-49E9-8063-38A8B1E4C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C03642-2347-41D3-A812-0951BE58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ED5E-6CC3-4529-AE0F-C199D8572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15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D1A51-75B4-4911-B9EC-1CDC756F6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E51710-CF61-4B4A-9ED0-64542347F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373578-15F1-4B0B-8F00-AA3C0FAD1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AF93C8-A0EB-4B71-B42F-12BEB83FD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ACC7-6951-4BF8-8BC2-9067B2BD2AC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C69156-6F77-478D-A2CC-8D96F669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C09375-07A2-45F0-A482-9AB5A9DB9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ED5E-6CC3-4529-AE0F-C199D8572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74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49729-25AF-4F11-93A0-11E7FAF9B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EF20B5-D346-45AB-BA16-26D91DB92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3D8D6B-E08F-4933-8FB5-EE6CE8DC1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CACC7-6951-4BF8-8BC2-9067B2BD2AC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79BF8-ACEB-4AF5-A844-2339523D97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3D4C7C-5045-4522-8A8F-EFDDF34C3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BED5E-6CC3-4529-AE0F-C199D8572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50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1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D9B0E2-8A79-45A7-BCCE-0BFF71B92FAB}"/>
              </a:ext>
            </a:extLst>
          </p:cNvPr>
          <p:cNvSpPr/>
          <p:nvPr/>
        </p:nvSpPr>
        <p:spPr>
          <a:xfrm>
            <a:off x="0" y="1"/>
            <a:ext cx="12192000" cy="64806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108618A-0CDA-4D0B-9BD3-EA61DFCC4587}"/>
              </a:ext>
            </a:extLst>
          </p:cNvPr>
          <p:cNvSpPr/>
          <p:nvPr/>
        </p:nvSpPr>
        <p:spPr>
          <a:xfrm>
            <a:off x="0" y="6760344"/>
            <a:ext cx="12192000" cy="14648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00CD8F-0968-4511-A54C-EF4A4262BA4E}"/>
              </a:ext>
            </a:extLst>
          </p:cNvPr>
          <p:cNvSpPr txBox="1"/>
          <p:nvPr/>
        </p:nvSpPr>
        <p:spPr>
          <a:xfrm>
            <a:off x="1831759" y="93202"/>
            <a:ext cx="8528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«НАЦИОНАЛЬНЫЙ ЦЕНТР ЭКСПЕРТИЗЫ» КСЭК МЗ РК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F9575C-E0D3-4118-BB1C-39279E9FC1C9}"/>
              </a:ext>
            </a:extLst>
          </p:cNvPr>
          <p:cNvSpPr txBox="1"/>
          <p:nvPr/>
        </p:nvSpPr>
        <p:spPr>
          <a:xfrm>
            <a:off x="1831758" y="6359364"/>
            <a:ext cx="8528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dirty="0" err="1">
                <a:latin typeface="Arial" panose="020B0604020202020204" pitchFamily="34" charset="0"/>
                <a:cs typeface="Arial" panose="020B0604020202020204" pitchFamily="34" charset="0"/>
              </a:rPr>
              <a:t>Нур</a:t>
            </a:r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-Султан, 2021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817E969-AEC6-41FE-B5F0-B612CDC7A9A3}"/>
              </a:ext>
            </a:extLst>
          </p:cNvPr>
          <p:cNvSpPr/>
          <p:nvPr/>
        </p:nvSpPr>
        <p:spPr>
          <a:xfrm>
            <a:off x="1310934" y="2270834"/>
            <a:ext cx="9570129" cy="1913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условий для обеспечения оперативности и мобильности лабораторной службы в профилактике и реагировании на различные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биологические угрозы</a:t>
            </a: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274917-41DF-4D1B-A56C-990778EA2394}"/>
              </a:ext>
            </a:extLst>
          </p:cNvPr>
          <p:cNvSpPr txBox="1"/>
          <p:nvPr/>
        </p:nvSpPr>
        <p:spPr>
          <a:xfrm>
            <a:off x="8429855" y="5806814"/>
            <a:ext cx="4902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Балыкбаев</a:t>
            </a:r>
            <a:r>
              <a:rPr lang="kk-KZ" sz="1200" i="1" dirty="0">
                <a:latin typeface="Arial" panose="020B0604020202020204" pitchFamily="34" charset="0"/>
                <a:cs typeface="Arial" panose="020B0604020202020204" pitchFamily="34" charset="0"/>
              </a:rPr>
              <a:t> К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.О.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AAF937-7CAB-4401-9BC2-586135BB06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8" y="51701"/>
            <a:ext cx="568877" cy="5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28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D992C2-D9E8-49ED-AF5E-FC4504E390F1}"/>
              </a:ext>
            </a:extLst>
          </p:cNvPr>
          <p:cNvSpPr/>
          <p:nvPr/>
        </p:nvSpPr>
        <p:spPr>
          <a:xfrm>
            <a:off x="0" y="1"/>
            <a:ext cx="12192000" cy="64806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EF37E-6034-4DFD-833E-92E57E3C4F81}"/>
              </a:ext>
            </a:extLst>
          </p:cNvPr>
          <p:cNvSpPr txBox="1"/>
          <p:nvPr/>
        </p:nvSpPr>
        <p:spPr>
          <a:xfrm>
            <a:off x="576778" y="117885"/>
            <a:ext cx="113157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Роль НЦЭ в обеспечении санитарно-эпидемиологического благополучия населения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E2AEED-B8EC-4D13-B850-848CAF176642}"/>
              </a:ext>
            </a:extLst>
          </p:cNvPr>
          <p:cNvSpPr/>
          <p:nvPr/>
        </p:nvSpPr>
        <p:spPr>
          <a:xfrm>
            <a:off x="0" y="6760344"/>
            <a:ext cx="12192000" cy="14648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651083-BCA8-4B10-B4D9-A7BF6EAD58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8" y="51701"/>
            <a:ext cx="568877" cy="548743"/>
          </a:xfrm>
          <a:prstGeom prst="rect">
            <a:avLst/>
          </a:prstGeom>
        </p:spPr>
      </p:pic>
      <p:sp>
        <p:nvSpPr>
          <p:cNvPr id="8" name="Стрелка: пятиугольник 7">
            <a:extLst>
              <a:ext uri="{FF2B5EF4-FFF2-40B4-BE49-F238E27FC236}">
                <a16:creationId xmlns:a16="http://schemas.microsoft.com/office/drawing/2014/main" id="{BFBA4557-62D5-45CD-9375-12856C1F2C5A}"/>
              </a:ext>
            </a:extLst>
          </p:cNvPr>
          <p:cNvSpPr/>
          <p:nvPr/>
        </p:nvSpPr>
        <p:spPr>
          <a:xfrm rot="5400000">
            <a:off x="11607798" y="72232"/>
            <a:ext cx="497683" cy="353219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672B03-E92D-40D0-9034-CA9752AC7648}"/>
              </a:ext>
            </a:extLst>
          </p:cNvPr>
          <p:cNvSpPr txBox="1"/>
          <p:nvPr/>
        </p:nvSpPr>
        <p:spPr>
          <a:xfrm>
            <a:off x="11643279" y="47625"/>
            <a:ext cx="426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 Narrow" panose="020B0606020202030204" pitchFamily="34" charset="0"/>
              </a:rPr>
              <a:t>2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E3B6EE5-8107-4854-85F4-C100626F9238}"/>
              </a:ext>
            </a:extLst>
          </p:cNvPr>
          <p:cNvGrpSpPr/>
          <p:nvPr/>
        </p:nvGrpSpPr>
        <p:grpSpPr>
          <a:xfrm>
            <a:off x="1416415" y="1440040"/>
            <a:ext cx="5173133" cy="2940481"/>
            <a:chOff x="0" y="1828799"/>
            <a:chExt cx="5173133" cy="2940481"/>
          </a:xfrm>
        </p:grpSpPr>
        <p:pic>
          <p:nvPicPr>
            <p:cNvPr id="1026" name="Picture 2" descr="https://vemaps.com/uploads/img/kz-02.png">
              <a:extLst>
                <a:ext uri="{FF2B5EF4-FFF2-40B4-BE49-F238E27FC236}">
                  <a16:creationId xmlns:a16="http://schemas.microsoft.com/office/drawing/2014/main" id="{2D63477B-8AB9-487C-B9A1-EC2235DC7A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25" b="9975"/>
            <a:stretch/>
          </p:blipFill>
          <p:spPr bwMode="auto">
            <a:xfrm>
              <a:off x="0" y="1828799"/>
              <a:ext cx="5173133" cy="2940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845592E-A4A1-41FA-9ADC-4AB8B8FF7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601" y="3575581"/>
              <a:ext cx="266691" cy="257252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663077D-C51E-4233-A9B3-FE2CFB69E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426" y="2510508"/>
              <a:ext cx="266691" cy="257252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A07DBBE7-5D09-4C96-9497-BC13CC8F7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538" y="3170413"/>
              <a:ext cx="266691" cy="257252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ED97AA6-F102-4040-9D8B-232F3919D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326" y="3005059"/>
              <a:ext cx="266691" cy="257252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A689BC92-8BED-4132-86B9-FE1CB3560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6080" y="2047939"/>
              <a:ext cx="266691" cy="257252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F4A34F6E-1B06-4AB1-B729-8CE19586B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5433" y="2403362"/>
              <a:ext cx="266691" cy="257252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8BF5ED-9B78-47C5-AD6C-E365F3FB6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773" y="3041787"/>
              <a:ext cx="266691" cy="257252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E3D85812-95D9-4A96-B9FA-612AD3DCC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778" y="3712717"/>
              <a:ext cx="266691" cy="257252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D6E4DF6-CDDF-49EE-AF59-3746C485D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905" y="3734197"/>
              <a:ext cx="266691" cy="257252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FA8E7CFD-9BE2-476C-9FBB-0331FA111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6080" y="4107079"/>
              <a:ext cx="266691" cy="257252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FC45E5E9-3CF4-4B85-B65E-06DC5F0DD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9" y="2814002"/>
              <a:ext cx="266691" cy="257252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8611F89-2A97-4BA0-8ED2-782D2FAB8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677" y="3837303"/>
              <a:ext cx="266691" cy="257252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1DE7A840-2279-423E-B95D-8DCEB18DF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1771" y="2556750"/>
              <a:ext cx="266691" cy="257252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C4DC176-037B-4919-8302-09A3A1D48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591" y="3299039"/>
              <a:ext cx="266691" cy="257252"/>
            </a:xfrm>
            <a:prstGeom prst="rect">
              <a:avLst/>
            </a:prstGeom>
          </p:spPr>
        </p:pic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C79E496-A985-4CE2-8EFB-162FA1499762}"/>
              </a:ext>
            </a:extLst>
          </p:cNvPr>
          <p:cNvSpPr/>
          <p:nvPr/>
        </p:nvSpPr>
        <p:spPr>
          <a:xfrm>
            <a:off x="681376" y="797590"/>
            <a:ext cx="6780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 сегодня НЦЭ представляет собой филиальную сеть лабораторий в каждой области, городах и районах общее число которых составляет </a:t>
            </a:r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199</a:t>
            </a:r>
            <a:endParaRPr lang="ru-RU" b="1" dirty="0">
              <a:latin typeface="Arial Narrow" panose="020B0606020202030204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C8DA4E19-9E52-46A5-8DCB-732F4DDDBBB0}"/>
              </a:ext>
            </a:extLst>
          </p:cNvPr>
          <p:cNvCxnSpPr>
            <a:cxnSpLocks/>
          </p:cNvCxnSpPr>
          <p:nvPr/>
        </p:nvCxnSpPr>
        <p:spPr>
          <a:xfrm flipV="1">
            <a:off x="7799213" y="819840"/>
            <a:ext cx="0" cy="542856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79">
            <a:extLst>
              <a:ext uri="{FF2B5EF4-FFF2-40B4-BE49-F238E27FC236}">
                <a16:creationId xmlns:a16="http://schemas.microsoft.com/office/drawing/2014/main" id="{F05F9FCE-3097-42EE-83F7-314D611E3524}"/>
              </a:ext>
            </a:extLst>
          </p:cNvPr>
          <p:cNvSpPr>
            <a:spLocks noEditPoints="1"/>
          </p:cNvSpPr>
          <p:nvPr/>
        </p:nvSpPr>
        <p:spPr bwMode="auto">
          <a:xfrm>
            <a:off x="8136559" y="4671967"/>
            <a:ext cx="321091" cy="374711"/>
          </a:xfrm>
          <a:custGeom>
            <a:avLst/>
            <a:gdLst>
              <a:gd name="T0" fmla="*/ 2147483646 w 102"/>
              <a:gd name="T1" fmla="*/ 2147483646 h 116"/>
              <a:gd name="T2" fmla="*/ 2147483646 w 102"/>
              <a:gd name="T3" fmla="*/ 2147483646 h 116"/>
              <a:gd name="T4" fmla="*/ 2147483646 w 102"/>
              <a:gd name="T5" fmla="*/ 2147483646 h 116"/>
              <a:gd name="T6" fmla="*/ 2147483646 w 102"/>
              <a:gd name="T7" fmla="*/ 2147483646 h 116"/>
              <a:gd name="T8" fmla="*/ 2147483646 w 102"/>
              <a:gd name="T9" fmla="*/ 2147483646 h 116"/>
              <a:gd name="T10" fmla="*/ 2147483646 w 102"/>
              <a:gd name="T11" fmla="*/ 2147483646 h 116"/>
              <a:gd name="T12" fmla="*/ 2147483646 w 102"/>
              <a:gd name="T13" fmla="*/ 2147483646 h 116"/>
              <a:gd name="T14" fmla="*/ 2147483646 w 102"/>
              <a:gd name="T15" fmla="*/ 0 h 116"/>
              <a:gd name="T16" fmla="*/ 2147483646 w 102"/>
              <a:gd name="T17" fmla="*/ 2147483646 h 116"/>
              <a:gd name="T18" fmla="*/ 2147483646 w 102"/>
              <a:gd name="T19" fmla="*/ 2147483646 h 116"/>
              <a:gd name="T20" fmla="*/ 2147483646 w 102"/>
              <a:gd name="T21" fmla="*/ 2147483646 h 116"/>
              <a:gd name="T22" fmla="*/ 2147483646 w 102"/>
              <a:gd name="T23" fmla="*/ 2147483646 h 116"/>
              <a:gd name="T24" fmla="*/ 2147483646 w 102"/>
              <a:gd name="T25" fmla="*/ 2147483646 h 116"/>
              <a:gd name="T26" fmla="*/ 2147483646 w 102"/>
              <a:gd name="T27" fmla="*/ 2147483646 h 116"/>
              <a:gd name="T28" fmla="*/ 2147483646 w 102"/>
              <a:gd name="T29" fmla="*/ 2147483646 h 116"/>
              <a:gd name="T30" fmla="*/ 2147483646 w 102"/>
              <a:gd name="T31" fmla="*/ 2147483646 h 116"/>
              <a:gd name="T32" fmla="*/ 2147483646 w 102"/>
              <a:gd name="T33" fmla="*/ 2147483646 h 116"/>
              <a:gd name="T34" fmla="*/ 2147483646 w 102"/>
              <a:gd name="T35" fmla="*/ 2147483646 h 116"/>
              <a:gd name="T36" fmla="*/ 2147483646 w 102"/>
              <a:gd name="T37" fmla="*/ 2147483646 h 116"/>
              <a:gd name="T38" fmla="*/ 2147483646 w 102"/>
              <a:gd name="T39" fmla="*/ 2147483646 h 116"/>
              <a:gd name="T40" fmla="*/ 2147483646 w 102"/>
              <a:gd name="T41" fmla="*/ 2147483646 h 116"/>
              <a:gd name="T42" fmla="*/ 2147483646 w 102"/>
              <a:gd name="T43" fmla="*/ 2147483646 h 116"/>
              <a:gd name="T44" fmla="*/ 2147483646 w 102"/>
              <a:gd name="T45" fmla="*/ 2147483646 h 116"/>
              <a:gd name="T46" fmla="*/ 2147483646 w 102"/>
              <a:gd name="T47" fmla="*/ 2147483646 h 116"/>
              <a:gd name="T48" fmla="*/ 2147483646 w 102"/>
              <a:gd name="T49" fmla="*/ 2147483646 h 116"/>
              <a:gd name="T50" fmla="*/ 2147483646 w 102"/>
              <a:gd name="T51" fmla="*/ 2147483646 h 116"/>
              <a:gd name="T52" fmla="*/ 0 w 102"/>
              <a:gd name="T53" fmla="*/ 2147483646 h 116"/>
              <a:gd name="T54" fmla="*/ 0 w 102"/>
              <a:gd name="T55" fmla="*/ 2147483646 h 116"/>
              <a:gd name="T56" fmla="*/ 2147483646 w 102"/>
              <a:gd name="T57" fmla="*/ 2147483646 h 116"/>
              <a:gd name="T58" fmla="*/ 2147483646 w 102"/>
              <a:gd name="T59" fmla="*/ 2147483646 h 116"/>
              <a:gd name="T60" fmla="*/ 2147483646 w 102"/>
              <a:gd name="T61" fmla="*/ 2147483646 h 116"/>
              <a:gd name="T62" fmla="*/ 2147483646 w 102"/>
              <a:gd name="T63" fmla="*/ 2147483646 h 116"/>
              <a:gd name="T64" fmla="*/ 2147483646 w 102"/>
              <a:gd name="T65" fmla="*/ 2147483646 h 116"/>
              <a:gd name="T66" fmla="*/ 2147483646 w 102"/>
              <a:gd name="T67" fmla="*/ 2147483646 h 116"/>
              <a:gd name="T68" fmla="*/ 2147483646 w 102"/>
              <a:gd name="T69" fmla="*/ 2147483646 h 116"/>
              <a:gd name="T70" fmla="*/ 2147483646 w 102"/>
              <a:gd name="T71" fmla="*/ 2147483646 h 116"/>
              <a:gd name="T72" fmla="*/ 2147483646 w 102"/>
              <a:gd name="T73" fmla="*/ 2147483646 h 116"/>
              <a:gd name="T74" fmla="*/ 2147483646 w 102"/>
              <a:gd name="T75" fmla="*/ 2147483646 h 116"/>
              <a:gd name="T76" fmla="*/ 2147483646 w 102"/>
              <a:gd name="T77" fmla="*/ 2147483646 h 116"/>
              <a:gd name="T78" fmla="*/ 2147483646 w 102"/>
              <a:gd name="T79" fmla="*/ 2147483646 h 116"/>
              <a:gd name="T80" fmla="*/ 2147483646 w 102"/>
              <a:gd name="T81" fmla="*/ 2147483646 h 116"/>
              <a:gd name="T82" fmla="*/ 2147483646 w 102"/>
              <a:gd name="T83" fmla="*/ 2147483646 h 116"/>
              <a:gd name="T84" fmla="*/ 2147483646 w 102"/>
              <a:gd name="T85" fmla="*/ 2147483646 h 116"/>
              <a:gd name="T86" fmla="*/ 2147483646 w 102"/>
              <a:gd name="T87" fmla="*/ 2147483646 h 116"/>
              <a:gd name="T88" fmla="*/ 2147483646 w 102"/>
              <a:gd name="T89" fmla="*/ 2147483646 h 116"/>
              <a:gd name="T90" fmla="*/ 2147483646 w 102"/>
              <a:gd name="T91" fmla="*/ 2147483646 h 11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02" h="116">
                <a:moveTo>
                  <a:pt x="87" y="109"/>
                </a:moveTo>
                <a:cubicBezTo>
                  <a:pt x="82" y="109"/>
                  <a:pt x="82" y="109"/>
                  <a:pt x="82" y="109"/>
                </a:cubicBezTo>
                <a:cubicBezTo>
                  <a:pt x="94" y="101"/>
                  <a:pt x="102" y="88"/>
                  <a:pt x="102" y="73"/>
                </a:cubicBezTo>
                <a:cubicBezTo>
                  <a:pt x="102" y="52"/>
                  <a:pt x="88" y="35"/>
                  <a:pt x="69" y="31"/>
                </a:cubicBezTo>
                <a:cubicBezTo>
                  <a:pt x="77" y="15"/>
                  <a:pt x="77" y="15"/>
                  <a:pt x="77" y="15"/>
                </a:cubicBezTo>
                <a:cubicBezTo>
                  <a:pt x="78" y="13"/>
                  <a:pt x="77" y="11"/>
                  <a:pt x="76" y="10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0"/>
                  <a:pt x="54" y="0"/>
                  <a:pt x="53" y="0"/>
                </a:cubicBezTo>
                <a:cubicBezTo>
                  <a:pt x="52" y="1"/>
                  <a:pt x="52" y="2"/>
                  <a:pt x="51" y="2"/>
                </a:cubicBezTo>
                <a:cubicBezTo>
                  <a:pt x="28" y="46"/>
                  <a:pt x="28" y="46"/>
                  <a:pt x="28" y="46"/>
                </a:cubicBezTo>
                <a:cubicBezTo>
                  <a:pt x="26" y="50"/>
                  <a:pt x="28" y="55"/>
                  <a:pt x="31" y="57"/>
                </a:cubicBezTo>
                <a:cubicBezTo>
                  <a:pt x="28" y="63"/>
                  <a:pt x="28" y="63"/>
                  <a:pt x="28" y="63"/>
                </a:cubicBezTo>
                <a:cubicBezTo>
                  <a:pt x="41" y="69"/>
                  <a:pt x="41" y="69"/>
                  <a:pt x="41" y="69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8" y="65"/>
                  <a:pt x="52" y="63"/>
                  <a:pt x="54" y="59"/>
                </a:cubicBezTo>
                <a:cubicBezTo>
                  <a:pt x="62" y="44"/>
                  <a:pt x="62" y="44"/>
                  <a:pt x="62" y="44"/>
                </a:cubicBezTo>
                <a:cubicBezTo>
                  <a:pt x="76" y="46"/>
                  <a:pt x="87" y="58"/>
                  <a:pt x="87" y="73"/>
                </a:cubicBezTo>
                <a:cubicBezTo>
                  <a:pt x="87" y="89"/>
                  <a:pt x="74" y="102"/>
                  <a:pt x="58" y="102"/>
                </a:cubicBezTo>
                <a:cubicBezTo>
                  <a:pt x="51" y="102"/>
                  <a:pt x="42" y="99"/>
                  <a:pt x="37" y="95"/>
                </a:cubicBezTo>
                <a:cubicBezTo>
                  <a:pt x="37" y="91"/>
                  <a:pt x="37" y="91"/>
                  <a:pt x="37" y="91"/>
                </a:cubicBezTo>
                <a:cubicBezTo>
                  <a:pt x="37" y="89"/>
                  <a:pt x="38" y="87"/>
                  <a:pt x="40" y="87"/>
                </a:cubicBezTo>
                <a:cubicBezTo>
                  <a:pt x="58" y="87"/>
                  <a:pt x="58" y="87"/>
                  <a:pt x="58" y="87"/>
                </a:cubicBezTo>
                <a:cubicBezTo>
                  <a:pt x="58" y="80"/>
                  <a:pt x="58" y="80"/>
                  <a:pt x="58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7"/>
                  <a:pt x="0" y="87"/>
                  <a:pt x="0" y="87"/>
                </a:cubicBezTo>
                <a:cubicBezTo>
                  <a:pt x="17" y="87"/>
                  <a:pt x="17" y="87"/>
                  <a:pt x="17" y="87"/>
                </a:cubicBezTo>
                <a:cubicBezTo>
                  <a:pt x="18" y="87"/>
                  <a:pt x="18" y="87"/>
                  <a:pt x="18" y="87"/>
                </a:cubicBezTo>
                <a:cubicBezTo>
                  <a:pt x="20" y="87"/>
                  <a:pt x="22" y="89"/>
                  <a:pt x="22" y="91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109"/>
                  <a:pt x="22" y="109"/>
                  <a:pt x="22" y="109"/>
                </a:cubicBezTo>
                <a:cubicBezTo>
                  <a:pt x="14" y="109"/>
                  <a:pt x="8" y="108"/>
                  <a:pt x="8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2" y="108"/>
                  <a:pt x="95" y="109"/>
                  <a:pt x="87" y="109"/>
                </a:cubicBezTo>
                <a:close/>
                <a:moveTo>
                  <a:pt x="62" y="10"/>
                </a:moveTo>
                <a:cubicBezTo>
                  <a:pt x="61" y="10"/>
                  <a:pt x="60" y="11"/>
                  <a:pt x="60" y="12"/>
                </a:cubicBezTo>
                <a:cubicBezTo>
                  <a:pt x="43" y="44"/>
                  <a:pt x="43" y="44"/>
                  <a:pt x="43" y="44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0"/>
                  <a:pt x="37" y="40"/>
                  <a:pt x="37" y="39"/>
                </a:cubicBezTo>
                <a:cubicBezTo>
                  <a:pt x="53" y="10"/>
                  <a:pt x="53" y="10"/>
                  <a:pt x="53" y="10"/>
                </a:cubicBezTo>
                <a:cubicBezTo>
                  <a:pt x="53" y="9"/>
                  <a:pt x="54" y="8"/>
                  <a:pt x="55" y="8"/>
                </a:cubicBezTo>
                <a:cubicBezTo>
                  <a:pt x="56" y="7"/>
                  <a:pt x="57" y="7"/>
                  <a:pt x="58" y="8"/>
                </a:cubicBezTo>
                <a:cubicBezTo>
                  <a:pt x="62" y="10"/>
                  <a:pt x="62" y="10"/>
                  <a:pt x="62" y="10"/>
                </a:cubicBezTo>
                <a:cubicBezTo>
                  <a:pt x="62" y="10"/>
                  <a:pt x="62" y="10"/>
                  <a:pt x="62" y="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ru-RU"/>
          </a:p>
        </p:txBody>
      </p:sp>
      <p:pic>
        <p:nvPicPr>
          <p:cNvPr id="30" name="Picture 6" descr="Biohazard Free Icon">
            <a:extLst>
              <a:ext uri="{FF2B5EF4-FFF2-40B4-BE49-F238E27FC236}">
                <a16:creationId xmlns:a16="http://schemas.microsoft.com/office/drawing/2014/main" id="{3C60535B-992A-45B8-8C38-8451E0B3F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43" y="4087778"/>
            <a:ext cx="415925" cy="39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Radioactivity Symbol Nuclear sign icon in circle round black color vector illustration flat style image">
            <a:extLst>
              <a:ext uri="{FF2B5EF4-FFF2-40B4-BE49-F238E27FC236}">
                <a16:creationId xmlns:a16="http://schemas.microsoft.com/office/drawing/2014/main" id="{32660D4C-08BB-4E3F-A020-E83540EE2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67" b="4600"/>
          <a:stretch/>
        </p:blipFill>
        <p:spPr bwMode="auto">
          <a:xfrm flipV="1">
            <a:off x="8092883" y="3519757"/>
            <a:ext cx="424280" cy="40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Virology icon">
            <a:extLst>
              <a:ext uri="{FF2B5EF4-FFF2-40B4-BE49-F238E27FC236}">
                <a16:creationId xmlns:a16="http://schemas.microsoft.com/office/drawing/2014/main" id="{F75705DA-A495-4A61-8F7A-510CDA614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3" t="17800" r="20067" b="16000"/>
          <a:stretch/>
        </p:blipFill>
        <p:spPr bwMode="auto">
          <a:xfrm>
            <a:off x="8114781" y="2914515"/>
            <a:ext cx="390287" cy="42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8" descr="Похожее изображение">
            <a:extLst>
              <a:ext uri="{FF2B5EF4-FFF2-40B4-BE49-F238E27FC236}">
                <a16:creationId xmlns:a16="http://schemas.microsoft.com/office/drawing/2014/main" id="{9136E808-E7B0-4921-85C0-F7D6AE438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909" y="2343720"/>
            <a:ext cx="384637" cy="3846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Картинки по запросу infection icon">
            <a:extLst>
              <a:ext uri="{FF2B5EF4-FFF2-40B4-BE49-F238E27FC236}">
                <a16:creationId xmlns:a16="http://schemas.microsoft.com/office/drawing/2014/main" id="{FCF3FCEC-47D3-425E-AC7A-A20A16AA6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43" y="1746689"/>
            <a:ext cx="431760" cy="40446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Картинки по запросу bacteria icon">
            <a:extLst>
              <a:ext uri="{FF2B5EF4-FFF2-40B4-BE49-F238E27FC236}">
                <a16:creationId xmlns:a16="http://schemas.microsoft.com/office/drawing/2014/main" id="{539D426C-81E3-4867-8E52-AE58785D9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04" y="1160014"/>
            <a:ext cx="491829" cy="423121"/>
          </a:xfrm>
          <a:prstGeom prst="rect">
            <a:avLst/>
          </a:prstGeom>
          <a:grp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E61BA85-4E2E-4AF6-8EF9-FD10184D131A}"/>
              </a:ext>
            </a:extLst>
          </p:cNvPr>
          <p:cNvSpPr/>
          <p:nvPr/>
        </p:nvSpPr>
        <p:spPr>
          <a:xfrm>
            <a:off x="8536733" y="1202297"/>
            <a:ext cx="29738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Arial Narrow" panose="020B060602020203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Бактериологическая </a:t>
            </a:r>
            <a:r>
              <a:rPr lang="ru-RU" sz="1600" dirty="0">
                <a:latin typeface="Arial Narrow" panose="020B060602020203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лаборатория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AA234B7-ABA2-401F-BDB7-141331DB551C}"/>
              </a:ext>
            </a:extLst>
          </p:cNvPr>
          <p:cNvSpPr/>
          <p:nvPr/>
        </p:nvSpPr>
        <p:spPr>
          <a:xfrm>
            <a:off x="8540820" y="1779642"/>
            <a:ext cx="29722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err="1">
                <a:latin typeface="Arial Narrow" panose="020B060602020203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Паразитологическая</a:t>
            </a:r>
            <a:r>
              <a:rPr lang="ru-RU" sz="1600" b="1" dirty="0">
                <a:latin typeface="Arial Narrow" panose="020B060602020203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лаборатория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342DF50-BAE1-47BD-8B82-2440FB984CE4}"/>
              </a:ext>
            </a:extLst>
          </p:cNvPr>
          <p:cNvSpPr/>
          <p:nvPr/>
        </p:nvSpPr>
        <p:spPr>
          <a:xfrm>
            <a:off x="8540820" y="2947001"/>
            <a:ext cx="28071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Arial Narrow" panose="020B060602020203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Вирусологическая</a:t>
            </a:r>
            <a:r>
              <a:rPr lang="ru-RU" sz="1600" dirty="0">
                <a:latin typeface="Arial Narrow" panose="020B060602020203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лаборатория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7F810ACD-4128-4E36-80A4-3C8C2AC2EA3A}"/>
              </a:ext>
            </a:extLst>
          </p:cNvPr>
          <p:cNvSpPr/>
          <p:nvPr/>
        </p:nvSpPr>
        <p:spPr>
          <a:xfrm>
            <a:off x="8540820" y="2346822"/>
            <a:ext cx="34099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Arial Narrow" panose="020B060602020203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Санитарно-гигиеническая</a:t>
            </a:r>
            <a:r>
              <a:rPr lang="ru-RU" sz="1600" dirty="0">
                <a:latin typeface="Arial Narrow" panose="020B060602020203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лаборатория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CAC8B70-18D2-431E-9B86-2087377F68D7}"/>
              </a:ext>
            </a:extLst>
          </p:cNvPr>
          <p:cNvSpPr/>
          <p:nvPr/>
        </p:nvSpPr>
        <p:spPr>
          <a:xfrm>
            <a:off x="8536733" y="3519757"/>
            <a:ext cx="27093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Arial Narrow" panose="020B060602020203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Радиологическая</a:t>
            </a:r>
            <a:r>
              <a:rPr lang="ru-RU" sz="1600" dirty="0">
                <a:latin typeface="Arial Narrow" panose="020B060602020203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лаборатория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AAD443E-0C06-4579-BCCC-CDB066D316ED}"/>
              </a:ext>
            </a:extLst>
          </p:cNvPr>
          <p:cNvSpPr/>
          <p:nvPr/>
        </p:nvSpPr>
        <p:spPr>
          <a:xfrm>
            <a:off x="8089143" y="4101658"/>
            <a:ext cx="4320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 Narrow" panose="020B060602020203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Лаборатория особо опасных </a:t>
            </a:r>
            <a:r>
              <a:rPr lang="ru-RU" sz="1600" dirty="0">
                <a:latin typeface="Arial Narrow" panose="020B060602020203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BB19162A-B705-4804-8C43-D6717272D188}"/>
              </a:ext>
            </a:extLst>
          </p:cNvPr>
          <p:cNvSpPr/>
          <p:nvPr/>
        </p:nvSpPr>
        <p:spPr>
          <a:xfrm>
            <a:off x="7960697" y="4692692"/>
            <a:ext cx="28582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 Narrow" panose="020B060602020203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Лаборатория </a:t>
            </a:r>
            <a:r>
              <a:rPr lang="ru-RU" sz="1600" dirty="0">
                <a:latin typeface="Arial Narrow" panose="020B060602020203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ВТИ</a:t>
            </a:r>
          </a:p>
        </p:txBody>
      </p:sp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3026782D-FA77-4FCF-9975-E75E161033E3}"/>
              </a:ext>
            </a:extLst>
          </p:cNvPr>
          <p:cNvSpPr/>
          <p:nvPr/>
        </p:nvSpPr>
        <p:spPr>
          <a:xfrm flipH="1">
            <a:off x="9666914" y="803907"/>
            <a:ext cx="2525085" cy="205720"/>
          </a:xfrm>
          <a:prstGeom prst="homePlate">
            <a:avLst/>
          </a:prstGeom>
          <a:solidFill>
            <a:srgbClr val="1E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Состав лабораторий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B0BC98-5FD4-4AF8-AB84-D990A1154182}"/>
              </a:ext>
            </a:extLst>
          </p:cNvPr>
          <p:cNvSpPr/>
          <p:nvPr/>
        </p:nvSpPr>
        <p:spPr>
          <a:xfrm>
            <a:off x="-1" y="4177395"/>
            <a:ext cx="7799211" cy="112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НЦЭ участвуют в обеспечении экстренного реагирования при завозе или возникновении особо опасных и редко встречающихся инфекций и именно специалисты НЦЭ в первую очередь направляются в эпидемиологические очаги для отбора проб и проведения эпидемиологического расследования, в части лабораторных исследований и дезинфекционных обработки.</a:t>
            </a:r>
            <a:endParaRPr lang="ru-RU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1D48659-369F-41C4-9428-B8A6AEE54163}"/>
              </a:ext>
            </a:extLst>
          </p:cNvPr>
          <p:cNvSpPr/>
          <p:nvPr/>
        </p:nvSpPr>
        <p:spPr>
          <a:xfrm>
            <a:off x="7910132" y="5226918"/>
            <a:ext cx="4281864" cy="766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Дополнительно развернуты, специализированные лаборатории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особо-опасным инфекциям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а также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зональные вирусологические лаборатории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877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7">
            <a:extLst>
              <a:ext uri="{FF2B5EF4-FFF2-40B4-BE49-F238E27FC236}">
                <a16:creationId xmlns:a16="http://schemas.microsoft.com/office/drawing/2014/main" id="{1B7A2926-5451-464C-9A5D-6C595FC39D92}"/>
              </a:ext>
            </a:extLst>
          </p:cNvPr>
          <p:cNvSpPr/>
          <p:nvPr/>
        </p:nvSpPr>
        <p:spPr>
          <a:xfrm>
            <a:off x="533399" y="3711890"/>
            <a:ext cx="10947740" cy="11120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FF0000"/>
              </a:solidFill>
            </a:endParaRPr>
          </a:p>
        </p:txBody>
      </p:sp>
      <p:sp>
        <p:nvSpPr>
          <p:cNvPr id="98" name="Rectangle 11">
            <a:extLst>
              <a:ext uri="{FF2B5EF4-FFF2-40B4-BE49-F238E27FC236}">
                <a16:creationId xmlns:a16="http://schemas.microsoft.com/office/drawing/2014/main" id="{FC7BF78E-C5D5-4C56-8082-E2D2D52DCBFF}"/>
              </a:ext>
            </a:extLst>
          </p:cNvPr>
          <p:cNvSpPr/>
          <p:nvPr/>
        </p:nvSpPr>
        <p:spPr>
          <a:xfrm>
            <a:off x="533400" y="3711890"/>
            <a:ext cx="3060700" cy="1085303"/>
          </a:xfrm>
          <a:prstGeom prst="rect">
            <a:avLst/>
          </a:prstGeom>
          <a:solidFill>
            <a:srgbClr val="1E4E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5" name="Rectangle 7">
            <a:extLst>
              <a:ext uri="{FF2B5EF4-FFF2-40B4-BE49-F238E27FC236}">
                <a16:creationId xmlns:a16="http://schemas.microsoft.com/office/drawing/2014/main" id="{2F633532-7C19-46A6-8C9A-2A38E47B4C4E}"/>
              </a:ext>
            </a:extLst>
          </p:cNvPr>
          <p:cNvSpPr/>
          <p:nvPr/>
        </p:nvSpPr>
        <p:spPr>
          <a:xfrm>
            <a:off x="533399" y="2310224"/>
            <a:ext cx="10947740" cy="11120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FF0000"/>
              </a:solidFill>
            </a:endParaRPr>
          </a:p>
        </p:txBody>
      </p:sp>
      <p:sp>
        <p:nvSpPr>
          <p:cNvPr id="96" name="Rectangle 11">
            <a:extLst>
              <a:ext uri="{FF2B5EF4-FFF2-40B4-BE49-F238E27FC236}">
                <a16:creationId xmlns:a16="http://schemas.microsoft.com/office/drawing/2014/main" id="{0795B508-75D3-487E-8378-4FC56EA57864}"/>
              </a:ext>
            </a:extLst>
          </p:cNvPr>
          <p:cNvSpPr/>
          <p:nvPr/>
        </p:nvSpPr>
        <p:spPr>
          <a:xfrm>
            <a:off x="533400" y="2310224"/>
            <a:ext cx="3060700" cy="1085303"/>
          </a:xfrm>
          <a:prstGeom prst="rect">
            <a:avLst/>
          </a:prstGeom>
          <a:solidFill>
            <a:srgbClr val="1E4E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6EED9CC-2B91-414B-B921-915405A49FD9}"/>
              </a:ext>
            </a:extLst>
          </p:cNvPr>
          <p:cNvSpPr/>
          <p:nvPr/>
        </p:nvSpPr>
        <p:spPr>
          <a:xfrm>
            <a:off x="0" y="1"/>
            <a:ext cx="12192000" cy="64806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36B5EE-7F6D-4411-B122-73F64C448EE1}"/>
              </a:ext>
            </a:extLst>
          </p:cNvPr>
          <p:cNvSpPr txBox="1"/>
          <p:nvPr/>
        </p:nvSpPr>
        <p:spPr>
          <a:xfrm>
            <a:off x="438150" y="93202"/>
            <a:ext cx="1131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Проблемные аспекты в обеспечении биологической безопасности</a:t>
            </a:r>
          </a:p>
        </p:txBody>
      </p:sp>
      <p:sp>
        <p:nvSpPr>
          <p:cNvPr id="47" name="Rectangle 7">
            <a:extLst>
              <a:ext uri="{FF2B5EF4-FFF2-40B4-BE49-F238E27FC236}">
                <a16:creationId xmlns:a16="http://schemas.microsoft.com/office/drawing/2014/main" id="{FFF9446A-9DC0-41D8-9DA8-996E942C2320}"/>
              </a:ext>
            </a:extLst>
          </p:cNvPr>
          <p:cNvSpPr/>
          <p:nvPr/>
        </p:nvSpPr>
        <p:spPr>
          <a:xfrm>
            <a:off x="533399" y="938989"/>
            <a:ext cx="10947740" cy="11120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FF0000"/>
              </a:solidFill>
            </a:endParaRPr>
          </a:p>
        </p:txBody>
      </p:sp>
      <p:sp>
        <p:nvSpPr>
          <p:cNvPr id="48" name="Rectangle 11">
            <a:extLst>
              <a:ext uri="{FF2B5EF4-FFF2-40B4-BE49-F238E27FC236}">
                <a16:creationId xmlns:a16="http://schemas.microsoft.com/office/drawing/2014/main" id="{E4EF61E4-4BB9-47E5-88F1-CD68953D5965}"/>
              </a:ext>
            </a:extLst>
          </p:cNvPr>
          <p:cNvSpPr/>
          <p:nvPr/>
        </p:nvSpPr>
        <p:spPr>
          <a:xfrm>
            <a:off x="533400" y="938989"/>
            <a:ext cx="3060700" cy="1085303"/>
          </a:xfrm>
          <a:prstGeom prst="rect">
            <a:avLst/>
          </a:prstGeom>
          <a:solidFill>
            <a:srgbClr val="1E4E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E268A0-4AA7-46E1-83D9-17C1957AE1BC}"/>
              </a:ext>
            </a:extLst>
          </p:cNvPr>
          <p:cNvSpPr txBox="1"/>
          <p:nvPr/>
        </p:nvSpPr>
        <p:spPr>
          <a:xfrm>
            <a:off x="647407" y="1650551"/>
            <a:ext cx="2908883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kk-K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З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аконодательные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 рамки</a:t>
            </a:r>
            <a:endParaRPr lang="en-ID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0" name="Rectangle: Single Corner Snipped 14">
            <a:extLst>
              <a:ext uri="{FF2B5EF4-FFF2-40B4-BE49-F238E27FC236}">
                <a16:creationId xmlns:a16="http://schemas.microsoft.com/office/drawing/2014/main" id="{D876C1B5-43D3-440E-87D7-979E7EB2178B}"/>
              </a:ext>
            </a:extLst>
          </p:cNvPr>
          <p:cNvSpPr/>
          <p:nvPr/>
        </p:nvSpPr>
        <p:spPr>
          <a:xfrm flipH="1">
            <a:off x="10839450" y="1136989"/>
            <a:ext cx="819150" cy="736600"/>
          </a:xfrm>
          <a:prstGeom prst="snip1Rect">
            <a:avLst/>
          </a:prstGeom>
          <a:solidFill>
            <a:srgbClr val="1E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1" name="Right Triangle 15">
            <a:extLst>
              <a:ext uri="{FF2B5EF4-FFF2-40B4-BE49-F238E27FC236}">
                <a16:creationId xmlns:a16="http://schemas.microsoft.com/office/drawing/2014/main" id="{7C36FA92-F8DB-4839-A9E6-1470A38EA4EC}"/>
              </a:ext>
            </a:extLst>
          </p:cNvPr>
          <p:cNvSpPr/>
          <p:nvPr/>
        </p:nvSpPr>
        <p:spPr>
          <a:xfrm rot="5400000">
            <a:off x="11481139" y="1873589"/>
            <a:ext cx="177461" cy="177461"/>
          </a:xfrm>
          <a:prstGeom prst="rtTriangle">
            <a:avLst/>
          </a:prstGeom>
          <a:solidFill>
            <a:srgbClr val="182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B6245A8-474B-45ED-B7E4-B687E5347C34}"/>
              </a:ext>
            </a:extLst>
          </p:cNvPr>
          <p:cNvSpPr txBox="1"/>
          <p:nvPr/>
        </p:nvSpPr>
        <p:spPr>
          <a:xfrm>
            <a:off x="3821577" y="1074402"/>
            <a:ext cx="6963844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400" dirty="0">
                <a:latin typeface="Arial Narrow" panose="020B0606020202030204" pitchFamily="34" charset="0"/>
              </a:rPr>
              <a:t>Процедуры государственных закупок в части приобретения диагностических дезинфекционных препаратов и тест-систем, реагентов и расходных материалов необходимых </a:t>
            </a:r>
            <a:r>
              <a:rPr lang="ru-RU" sz="1400" u="sng" dirty="0">
                <a:latin typeface="Arial Narrow" panose="020B0606020202030204" pitchFamily="34" charset="0"/>
              </a:rPr>
              <a:t>для экстренных исследований на случай появления вновь возникших инфекционных и особо-опасных (опасных) заболеваний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</a:rPr>
              <a:t>не позволяют оперативно снабжать лабораторий</a:t>
            </a:r>
            <a:endParaRPr lang="en-ID" sz="1400" b="1" i="0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102EA68-E069-4DEA-8744-F082EF90641C}"/>
              </a:ext>
            </a:extLst>
          </p:cNvPr>
          <p:cNvSpPr txBox="1"/>
          <p:nvPr/>
        </p:nvSpPr>
        <p:spPr>
          <a:xfrm>
            <a:off x="11070941" y="1289846"/>
            <a:ext cx="356169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ID" sz="2800" b="1" i="1" dirty="0">
                <a:solidFill>
                  <a:schemeClr val="bg1"/>
                </a:solidFill>
                <a:effectLst/>
                <a:latin typeface="+mj-lt"/>
              </a:rPr>
              <a:t>1</a:t>
            </a:r>
            <a:endParaRPr lang="en-ID" sz="28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Rectangle: Single Corner Snipped 26">
            <a:extLst>
              <a:ext uri="{FF2B5EF4-FFF2-40B4-BE49-F238E27FC236}">
                <a16:creationId xmlns:a16="http://schemas.microsoft.com/office/drawing/2014/main" id="{336AB7E0-5F79-4161-8777-0FF38D5CA569}"/>
              </a:ext>
            </a:extLst>
          </p:cNvPr>
          <p:cNvSpPr/>
          <p:nvPr/>
        </p:nvSpPr>
        <p:spPr>
          <a:xfrm flipH="1">
            <a:off x="10839450" y="2546350"/>
            <a:ext cx="819150" cy="736600"/>
          </a:xfrm>
          <a:prstGeom prst="snip1Rect">
            <a:avLst/>
          </a:prstGeom>
          <a:solidFill>
            <a:srgbClr val="1E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9" name="Right Triangle 27">
            <a:extLst>
              <a:ext uri="{FF2B5EF4-FFF2-40B4-BE49-F238E27FC236}">
                <a16:creationId xmlns:a16="http://schemas.microsoft.com/office/drawing/2014/main" id="{195CCC95-A2CF-42EC-9D60-DF4F444D4689}"/>
              </a:ext>
            </a:extLst>
          </p:cNvPr>
          <p:cNvSpPr/>
          <p:nvPr/>
        </p:nvSpPr>
        <p:spPr>
          <a:xfrm rot="5400000">
            <a:off x="11481139" y="3282950"/>
            <a:ext cx="177461" cy="177461"/>
          </a:xfrm>
          <a:prstGeom prst="rtTriangle">
            <a:avLst/>
          </a:prstGeom>
          <a:solidFill>
            <a:srgbClr val="182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00B55E8-D7D6-4645-B086-768A2C2A1D1D}"/>
              </a:ext>
            </a:extLst>
          </p:cNvPr>
          <p:cNvSpPr txBox="1"/>
          <p:nvPr/>
        </p:nvSpPr>
        <p:spPr>
          <a:xfrm>
            <a:off x="3873245" y="2637431"/>
            <a:ext cx="6910407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400" b="1" dirty="0">
                <a:latin typeface="Arial Narrow" panose="020B0606020202030204" pitchFamily="34" charset="0"/>
              </a:rPr>
              <a:t>Недостаточная оперативность </a:t>
            </a:r>
            <a:r>
              <a:rPr lang="ru-RU" sz="1400" dirty="0">
                <a:latin typeface="Arial Narrow" panose="020B0606020202030204" pitchFamily="34" charset="0"/>
              </a:rPr>
              <a:t>при эпидемиологических разведках в случае возникновения ЧС, ввиду недостаточности передвижных лабораторий.</a:t>
            </a:r>
            <a:endParaRPr lang="en-ID" sz="1400" dirty="0">
              <a:latin typeface="Arial Narrow" panose="020B0606020202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BF65D19-2751-4CBB-9F39-FF88EDFC2E72}"/>
              </a:ext>
            </a:extLst>
          </p:cNvPr>
          <p:cNvSpPr txBox="1"/>
          <p:nvPr/>
        </p:nvSpPr>
        <p:spPr>
          <a:xfrm>
            <a:off x="11070941" y="2699207"/>
            <a:ext cx="356169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ID" sz="2800" b="1" i="1" dirty="0">
                <a:solidFill>
                  <a:schemeClr val="bg1"/>
                </a:solidFill>
                <a:effectLst/>
                <a:latin typeface="+mj-lt"/>
              </a:rPr>
              <a:t>2</a:t>
            </a:r>
            <a:endParaRPr lang="en-ID" sz="28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6" name="Rectangle: Single Corner Snipped 35">
            <a:extLst>
              <a:ext uri="{FF2B5EF4-FFF2-40B4-BE49-F238E27FC236}">
                <a16:creationId xmlns:a16="http://schemas.microsoft.com/office/drawing/2014/main" id="{30B24BB4-7639-4BD6-B584-9152BA4F53C0}"/>
              </a:ext>
            </a:extLst>
          </p:cNvPr>
          <p:cNvSpPr/>
          <p:nvPr/>
        </p:nvSpPr>
        <p:spPr>
          <a:xfrm flipH="1">
            <a:off x="10839450" y="3927136"/>
            <a:ext cx="819150" cy="736600"/>
          </a:xfrm>
          <a:prstGeom prst="snip1Rect">
            <a:avLst/>
          </a:prstGeom>
          <a:solidFill>
            <a:srgbClr val="1E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7" name="Right Triangle 36">
            <a:extLst>
              <a:ext uri="{FF2B5EF4-FFF2-40B4-BE49-F238E27FC236}">
                <a16:creationId xmlns:a16="http://schemas.microsoft.com/office/drawing/2014/main" id="{AACCBDE7-61F3-4D56-A091-724CB9D99643}"/>
              </a:ext>
            </a:extLst>
          </p:cNvPr>
          <p:cNvSpPr/>
          <p:nvPr/>
        </p:nvSpPr>
        <p:spPr>
          <a:xfrm rot="5400000">
            <a:off x="11481139" y="4663736"/>
            <a:ext cx="177461" cy="177461"/>
          </a:xfrm>
          <a:prstGeom prst="rtTriangle">
            <a:avLst/>
          </a:prstGeom>
          <a:solidFill>
            <a:srgbClr val="182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29A9EDB-D0B4-4BE0-9A06-60726F0C7B23}"/>
              </a:ext>
            </a:extLst>
          </p:cNvPr>
          <p:cNvSpPr txBox="1"/>
          <p:nvPr/>
        </p:nvSpPr>
        <p:spPr>
          <a:xfrm>
            <a:off x="3875014" y="3890692"/>
            <a:ext cx="6908638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400" dirty="0">
                <a:latin typeface="Arial Narrow" panose="020B0606020202030204" pitchFamily="34" charset="0"/>
              </a:rPr>
              <a:t>Большинство режимных лабораторий НЦЭ на сегодня </a:t>
            </a:r>
            <a:r>
              <a:rPr lang="ru-RU" sz="1400" b="1" dirty="0">
                <a:latin typeface="Arial Narrow" panose="020B0606020202030204" pitchFamily="34" charset="0"/>
              </a:rPr>
              <a:t>не соответствуют международным стандартам (</a:t>
            </a:r>
            <a:r>
              <a:rPr lang="ru-RU" sz="1400" b="1" dirty="0" err="1">
                <a:latin typeface="Arial Narrow" panose="020B0606020202030204" pitchFamily="34" charset="0"/>
              </a:rPr>
              <a:t>Biosafety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b="1" dirty="0" err="1">
                <a:latin typeface="Arial Narrow" panose="020B0606020202030204" pitchFamily="34" charset="0"/>
              </a:rPr>
              <a:t>level</a:t>
            </a:r>
            <a:r>
              <a:rPr lang="ru-RU" sz="1400" b="1" dirty="0">
                <a:latin typeface="Arial Narrow" panose="020B0606020202030204" pitchFamily="34" charset="0"/>
              </a:rPr>
              <a:t> 2,3), </a:t>
            </a:r>
            <a:r>
              <a:rPr lang="ru-RU" sz="1400" dirty="0">
                <a:latin typeface="Arial Narrow" panose="020B0606020202030204" pitchFamily="34" charset="0"/>
              </a:rPr>
              <a:t>так как, такие объекты имеют строгие требования к помещению, с целью соблюдения правил биологической безопасности и предотвращения возможности заражения персонала, контаминации рабочей зоны и окружающей среды.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2A7E6D2-8195-48C3-BB2B-987E2E905B23}"/>
              </a:ext>
            </a:extLst>
          </p:cNvPr>
          <p:cNvSpPr txBox="1"/>
          <p:nvPr/>
        </p:nvSpPr>
        <p:spPr>
          <a:xfrm>
            <a:off x="11070941" y="4079993"/>
            <a:ext cx="356169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ID" sz="2800" b="1" i="1" dirty="0">
                <a:solidFill>
                  <a:schemeClr val="bg1"/>
                </a:solidFill>
                <a:effectLst/>
                <a:latin typeface="+mj-lt"/>
              </a:rPr>
              <a:t>3</a:t>
            </a:r>
            <a:endParaRPr lang="en-ID" sz="28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6020E707-5243-4402-96BF-A702CB4B2AE8}"/>
              </a:ext>
            </a:extLst>
          </p:cNvPr>
          <p:cNvSpPr/>
          <p:nvPr/>
        </p:nvSpPr>
        <p:spPr>
          <a:xfrm>
            <a:off x="0" y="6760344"/>
            <a:ext cx="12192000" cy="14648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186F3C8-58D2-4B4B-B9CB-7195F312532C}"/>
              </a:ext>
            </a:extLst>
          </p:cNvPr>
          <p:cNvSpPr/>
          <p:nvPr/>
        </p:nvSpPr>
        <p:spPr>
          <a:xfrm>
            <a:off x="894308" y="3046581"/>
            <a:ext cx="21836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Слабое</a:t>
            </a:r>
            <a:r>
              <a:rPr lang="kk-K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kk-K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оснащение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kk-K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МЛК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060" name="Picture 12" descr="https://i.ya-webdesign.com/images/gavel-icon-png-4.png">
            <a:extLst>
              <a:ext uri="{FF2B5EF4-FFF2-40B4-BE49-F238E27FC236}">
                <a16:creationId xmlns:a16="http://schemas.microsoft.com/office/drawing/2014/main" id="{FF4EAB21-C220-4060-B87F-988F79F2D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68" y="1028776"/>
            <a:ext cx="644292" cy="6442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www.roctool.com/uploads/images/icons/noun_1226328.png">
            <a:extLst>
              <a:ext uri="{FF2B5EF4-FFF2-40B4-BE49-F238E27FC236}">
                <a16:creationId xmlns:a16="http://schemas.microsoft.com/office/drawing/2014/main" id="{9BE97E16-6823-4B27-A554-7624F6814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69" y="3672217"/>
            <a:ext cx="693447" cy="69344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68B4B37E-FE99-470D-AA59-12DBB034EFC4}"/>
              </a:ext>
            </a:extLst>
          </p:cNvPr>
          <p:cNvSpPr/>
          <p:nvPr/>
        </p:nvSpPr>
        <p:spPr>
          <a:xfrm>
            <a:off x="533399" y="4256422"/>
            <a:ext cx="3060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Несоответствие</a:t>
            </a:r>
            <a:r>
              <a:rPr lang="kk-K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kk-K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помещений</a:t>
            </a:r>
            <a:r>
              <a:rPr lang="kk-K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kk-K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уровням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BSL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2,3</a:t>
            </a:r>
          </a:p>
        </p:txBody>
      </p:sp>
      <p:pic>
        <p:nvPicPr>
          <p:cNvPr id="2064" name="Picture 16" descr="http://cdn.onlinewebfonts.com/svg/img_491162.png">
            <a:extLst>
              <a:ext uri="{FF2B5EF4-FFF2-40B4-BE49-F238E27FC236}">
                <a16:creationId xmlns:a16="http://schemas.microsoft.com/office/drawing/2014/main" id="{CC4ECA1E-C573-49DF-A2D6-6EE307468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528" y="2395013"/>
            <a:ext cx="704732" cy="66881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F98D2723-7AD1-4454-882A-A8F3C7E2FD6B}"/>
              </a:ext>
            </a:extLst>
          </p:cNvPr>
          <p:cNvSpPr/>
          <p:nvPr/>
        </p:nvSpPr>
        <p:spPr>
          <a:xfrm>
            <a:off x="0" y="6213826"/>
            <a:ext cx="56060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*</a:t>
            </a:r>
            <a:r>
              <a:rPr lang="kk-KZ" sz="10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Примечание</a:t>
            </a:r>
            <a:endParaRPr lang="kk-KZ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kk-KZ" sz="10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МЛК</a:t>
            </a:r>
            <a:r>
              <a:rPr lang="kk-KZ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– </a:t>
            </a:r>
            <a:r>
              <a:rPr lang="kk-KZ" sz="10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Мобильный</a:t>
            </a:r>
            <a:r>
              <a:rPr lang="kk-KZ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kk-KZ" sz="10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лабораторный</a:t>
            </a:r>
            <a:r>
              <a:rPr lang="kk-KZ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комплекс </a:t>
            </a:r>
            <a:r>
              <a:rPr lang="ru-RU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(передвижные лаборатории на транспорте)</a:t>
            </a:r>
          </a:p>
          <a:p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BSL </a:t>
            </a:r>
            <a:r>
              <a:rPr lang="ru-RU" sz="10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– </a:t>
            </a:r>
            <a:r>
              <a:rPr lang="ru-RU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Уровень биологической безопасности предъявляемый лабораториям </a:t>
            </a:r>
          </a:p>
        </p:txBody>
      </p:sp>
      <p:sp>
        <p:nvSpPr>
          <p:cNvPr id="99" name="Rectangle 7">
            <a:extLst>
              <a:ext uri="{FF2B5EF4-FFF2-40B4-BE49-F238E27FC236}">
                <a16:creationId xmlns:a16="http://schemas.microsoft.com/office/drawing/2014/main" id="{EAA7FB21-3AB8-45DC-B9F3-2BCBCDEBF8BF}"/>
              </a:ext>
            </a:extLst>
          </p:cNvPr>
          <p:cNvSpPr/>
          <p:nvPr/>
        </p:nvSpPr>
        <p:spPr>
          <a:xfrm>
            <a:off x="533399" y="5086798"/>
            <a:ext cx="10947740" cy="1112061"/>
          </a:xfrm>
          <a:prstGeom prst="rect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FF0000"/>
              </a:solidFill>
            </a:endParaRPr>
          </a:p>
        </p:txBody>
      </p:sp>
      <p:sp>
        <p:nvSpPr>
          <p:cNvPr id="100" name="Rectangle 11">
            <a:extLst>
              <a:ext uri="{FF2B5EF4-FFF2-40B4-BE49-F238E27FC236}">
                <a16:creationId xmlns:a16="http://schemas.microsoft.com/office/drawing/2014/main" id="{73498F8B-B63C-4698-85B5-042B75526CBA}"/>
              </a:ext>
            </a:extLst>
          </p:cNvPr>
          <p:cNvSpPr/>
          <p:nvPr/>
        </p:nvSpPr>
        <p:spPr>
          <a:xfrm>
            <a:off x="533400" y="5086798"/>
            <a:ext cx="3060700" cy="1085303"/>
          </a:xfrm>
          <a:prstGeom prst="rect">
            <a:avLst/>
          </a:prstGeom>
          <a:solidFill>
            <a:srgbClr val="9A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1" name="Rectangle: Single Corner Snipped 35">
            <a:extLst>
              <a:ext uri="{FF2B5EF4-FFF2-40B4-BE49-F238E27FC236}">
                <a16:creationId xmlns:a16="http://schemas.microsoft.com/office/drawing/2014/main" id="{A6A721F5-9097-4D7E-BB66-EA0AB2B2AD1B}"/>
              </a:ext>
            </a:extLst>
          </p:cNvPr>
          <p:cNvSpPr/>
          <p:nvPr/>
        </p:nvSpPr>
        <p:spPr>
          <a:xfrm flipH="1">
            <a:off x="10839450" y="5302044"/>
            <a:ext cx="819150" cy="736600"/>
          </a:xfrm>
          <a:prstGeom prst="snip1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2" name="Right Triangle 36">
            <a:extLst>
              <a:ext uri="{FF2B5EF4-FFF2-40B4-BE49-F238E27FC236}">
                <a16:creationId xmlns:a16="http://schemas.microsoft.com/office/drawing/2014/main" id="{F04DA915-9314-44E8-8C6F-B19CB74561FD}"/>
              </a:ext>
            </a:extLst>
          </p:cNvPr>
          <p:cNvSpPr/>
          <p:nvPr/>
        </p:nvSpPr>
        <p:spPr>
          <a:xfrm rot="5400000">
            <a:off x="11481139" y="6038644"/>
            <a:ext cx="177461" cy="177461"/>
          </a:xfrm>
          <a:prstGeom prst="rtTriangle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6853055-C4E3-497C-8CA0-037BED421F26}"/>
              </a:ext>
            </a:extLst>
          </p:cNvPr>
          <p:cNvSpPr txBox="1"/>
          <p:nvPr/>
        </p:nvSpPr>
        <p:spPr>
          <a:xfrm>
            <a:off x="11070941" y="5454901"/>
            <a:ext cx="356169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kk-KZ" sz="2800" b="1" i="1" dirty="0">
                <a:solidFill>
                  <a:schemeClr val="bg1"/>
                </a:solidFill>
                <a:latin typeface="+mj-lt"/>
              </a:rPr>
              <a:t>4</a:t>
            </a:r>
            <a:endParaRPr lang="en-ID" sz="28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9DC5D16D-CD9F-45DB-82B2-B1132581C719}"/>
              </a:ext>
            </a:extLst>
          </p:cNvPr>
          <p:cNvSpPr/>
          <p:nvPr/>
        </p:nvSpPr>
        <p:spPr>
          <a:xfrm>
            <a:off x="495588" y="5619924"/>
            <a:ext cx="3060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Угрозы </a:t>
            </a:r>
          </a:p>
          <a:p>
            <a:pPr algn="ctr"/>
            <a:r>
              <a:rPr lang="kk-K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биотеррористических</a:t>
            </a:r>
            <a:r>
              <a:rPr lang="kk-K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kk-K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актов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066" name="Picture 18" descr="https://i.ya-webdesign.com/images/biohazard-transparent-svg-3.png">
            <a:extLst>
              <a:ext uri="{FF2B5EF4-FFF2-40B4-BE49-F238E27FC236}">
                <a16:creationId xmlns:a16="http://schemas.microsoft.com/office/drawing/2014/main" id="{3190CC7E-7B0A-4F7D-8E58-BD1A20E40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965" y="5131412"/>
            <a:ext cx="604737" cy="60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341994-78B0-43E8-8E4F-CA0A90EEC88C}"/>
              </a:ext>
            </a:extLst>
          </p:cNvPr>
          <p:cNvSpPr/>
          <p:nvPr/>
        </p:nvSpPr>
        <p:spPr>
          <a:xfrm>
            <a:off x="3821577" y="5368190"/>
            <a:ext cx="6962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 Narrow" panose="020B0606020202030204" pitchFamily="34" charset="0"/>
              </a:rPr>
              <a:t>Существенную опасность представляет </a:t>
            </a:r>
            <a:r>
              <a:rPr lang="ru-RU" sz="1400" b="1" dirty="0">
                <a:latin typeface="Arial Narrow" panose="020B0606020202030204" pitchFamily="34" charset="0"/>
              </a:rPr>
              <a:t>использование в террористических целях </a:t>
            </a:r>
            <a:r>
              <a:rPr lang="ru-RU" sz="1400" dirty="0">
                <a:latin typeface="Arial Narrow" panose="020B0606020202030204" pitchFamily="34" charset="0"/>
              </a:rPr>
              <a:t>возбудителей новых и возвращающихся инфекций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8DC025D-5CD0-4774-ACFF-1C3313AB50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8" y="51701"/>
            <a:ext cx="568877" cy="5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79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63D97E-C40A-421B-9105-8F5EDA5EA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7" y="963672"/>
            <a:ext cx="2497156" cy="1872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90C96D-7A14-4BBC-9711-F6FB8B911B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044" y="947146"/>
            <a:ext cx="2710149" cy="1889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768397-86AB-4833-AA50-341ED66C78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64" y="947145"/>
            <a:ext cx="2798285" cy="1889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F6C33E-CBF9-4966-A3DB-C7EBD6A1E6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220" y="947145"/>
            <a:ext cx="2798285" cy="1889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0130A6-78BF-4470-96F1-97EEC7E77A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7" y="3203952"/>
            <a:ext cx="2497156" cy="2017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7A2BF8-CE7B-47FE-A6C3-2C12D893A6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044" y="3149787"/>
            <a:ext cx="2710149" cy="2071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7646E5-328A-43E1-B888-17E02B518A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64" y="3149787"/>
            <a:ext cx="2798285" cy="2071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D134B8-F8AD-4E51-A45E-81230AA795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220" y="3149787"/>
            <a:ext cx="2798285" cy="2071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330E85C-EA69-4844-B690-D57EC74A9615}"/>
              </a:ext>
            </a:extLst>
          </p:cNvPr>
          <p:cNvSpPr/>
          <p:nvPr/>
        </p:nvSpPr>
        <p:spPr>
          <a:xfrm>
            <a:off x="0" y="1"/>
            <a:ext cx="12192000" cy="64806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CE5A9C-62CB-4733-BF16-78E155B9430F}"/>
              </a:ext>
            </a:extLst>
          </p:cNvPr>
          <p:cNvSpPr txBox="1"/>
          <p:nvPr/>
        </p:nvSpPr>
        <p:spPr>
          <a:xfrm>
            <a:off x="438150" y="93202"/>
            <a:ext cx="1131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состояния</a:t>
            </a:r>
            <a:r>
              <a:rPr lang="kk-K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из зданий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6342E70-BD77-4C64-9A96-CA6668E9605A}"/>
              </a:ext>
            </a:extLst>
          </p:cNvPr>
          <p:cNvSpPr/>
          <p:nvPr/>
        </p:nvSpPr>
        <p:spPr>
          <a:xfrm>
            <a:off x="0" y="6760344"/>
            <a:ext cx="12192000" cy="14648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DEFB829-BAC1-49A5-BE17-7BEF738FEF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8" y="51701"/>
            <a:ext cx="568877" cy="54874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751AC0-EAA0-4650-A216-630CD0100BBB}"/>
              </a:ext>
            </a:extLst>
          </p:cNvPr>
          <p:cNvSpPr/>
          <p:nvPr/>
        </p:nvSpPr>
        <p:spPr>
          <a:xfrm>
            <a:off x="183597" y="5333030"/>
            <a:ext cx="11779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 Narrow" panose="020B0606020202030204" pitchFamily="34" charset="0"/>
                <a:ea typeface="Andale Sans UI"/>
                <a:cs typeface="Tahoma" panose="020B0604030504040204" pitchFamily="34" charset="0"/>
              </a:rPr>
              <a:t>На сегодня остро стоит вопрос </a:t>
            </a:r>
            <a:r>
              <a:rPr lang="ru-RU" sz="1600" b="1" dirty="0">
                <a:latin typeface="Arial Narrow" panose="020B0606020202030204" pitchFamily="34" charset="0"/>
                <a:ea typeface="Andale Sans UI"/>
                <a:cs typeface="Tahoma" panose="020B0604030504040204" pitchFamily="34" charset="0"/>
              </a:rPr>
              <a:t>аварийного состояния большого количества зданий и сооружений</a:t>
            </a:r>
            <a:r>
              <a:rPr lang="ru-RU" sz="1600" dirty="0">
                <a:latin typeface="Arial Narrow" panose="020B0606020202030204" pitchFamily="34" charset="0"/>
                <a:ea typeface="Andale Sans UI"/>
                <a:cs typeface="Tahoma" panose="020B0604030504040204" pitchFamily="34" charset="0"/>
              </a:rPr>
              <a:t>, в которых расположены филиалы и районные отделения НЦЭ. </a:t>
            </a:r>
            <a:endParaRPr lang="ru-RU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77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575D8B-43DF-4E30-86C2-1A28ED9F0F4B}"/>
              </a:ext>
            </a:extLst>
          </p:cNvPr>
          <p:cNvSpPr/>
          <p:nvPr/>
        </p:nvSpPr>
        <p:spPr>
          <a:xfrm>
            <a:off x="0" y="1"/>
            <a:ext cx="12192000" cy="64806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10D2F6-0DB0-4F91-8FF9-26EC638AEFE5}"/>
              </a:ext>
            </a:extLst>
          </p:cNvPr>
          <p:cNvSpPr txBox="1"/>
          <p:nvPr/>
        </p:nvSpPr>
        <p:spPr>
          <a:xfrm>
            <a:off x="438150" y="93202"/>
            <a:ext cx="1131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Пути решения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016E9C-E8FB-48E0-A07D-9DCCA0ED2839}"/>
              </a:ext>
            </a:extLst>
          </p:cNvPr>
          <p:cNvSpPr/>
          <p:nvPr/>
        </p:nvSpPr>
        <p:spPr>
          <a:xfrm>
            <a:off x="0" y="6760344"/>
            <a:ext cx="12192000" cy="14648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559842-F3F6-45AC-B44A-8082087385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8" y="51701"/>
            <a:ext cx="568877" cy="5487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F2D132-7022-400B-A278-313FE63BF2F4}"/>
              </a:ext>
            </a:extLst>
          </p:cNvPr>
          <p:cNvSpPr/>
          <p:nvPr/>
        </p:nvSpPr>
        <p:spPr>
          <a:xfrm>
            <a:off x="438149" y="925958"/>
            <a:ext cx="10947740" cy="11120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FF0000"/>
              </a:solidFill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0D4AAD71-9926-4A6A-9C12-95C2E88CF723}"/>
              </a:ext>
            </a:extLst>
          </p:cNvPr>
          <p:cNvSpPr/>
          <p:nvPr/>
        </p:nvSpPr>
        <p:spPr>
          <a:xfrm>
            <a:off x="438150" y="925958"/>
            <a:ext cx="3060700" cy="1085303"/>
          </a:xfrm>
          <a:prstGeom prst="rect">
            <a:avLst/>
          </a:prstGeom>
          <a:solidFill>
            <a:srgbClr val="1E4E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F9B89F-0A1A-42AC-BEA7-FBCAC6D7B756}"/>
              </a:ext>
            </a:extLst>
          </p:cNvPr>
          <p:cNvSpPr txBox="1"/>
          <p:nvPr/>
        </p:nvSpPr>
        <p:spPr>
          <a:xfrm>
            <a:off x="514058" y="1701280"/>
            <a:ext cx="2908883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Пересмотреть</a:t>
            </a:r>
            <a:r>
              <a:rPr lang="kk-K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НПА </a:t>
            </a:r>
            <a:r>
              <a:rPr lang="kk-K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</a:t>
            </a:r>
            <a:r>
              <a:rPr lang="kk-K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kk-K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гос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.закупу</a:t>
            </a:r>
            <a:endParaRPr lang="en-ID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Rectangle: Single Corner Snipped 14">
            <a:extLst>
              <a:ext uri="{FF2B5EF4-FFF2-40B4-BE49-F238E27FC236}">
                <a16:creationId xmlns:a16="http://schemas.microsoft.com/office/drawing/2014/main" id="{59228C22-BEB0-4078-9B74-4DF8505B4846}"/>
              </a:ext>
            </a:extLst>
          </p:cNvPr>
          <p:cNvSpPr/>
          <p:nvPr/>
        </p:nvSpPr>
        <p:spPr>
          <a:xfrm flipH="1">
            <a:off x="10744200" y="1123958"/>
            <a:ext cx="819150" cy="736600"/>
          </a:xfrm>
          <a:prstGeom prst="snip1Rect">
            <a:avLst/>
          </a:prstGeom>
          <a:solidFill>
            <a:srgbClr val="1E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ight Triangle 15">
            <a:extLst>
              <a:ext uri="{FF2B5EF4-FFF2-40B4-BE49-F238E27FC236}">
                <a16:creationId xmlns:a16="http://schemas.microsoft.com/office/drawing/2014/main" id="{8D6DC735-33FF-46AA-AE92-E1E17B24924B}"/>
              </a:ext>
            </a:extLst>
          </p:cNvPr>
          <p:cNvSpPr/>
          <p:nvPr/>
        </p:nvSpPr>
        <p:spPr>
          <a:xfrm rot="5400000">
            <a:off x="11385889" y="1860558"/>
            <a:ext cx="177461" cy="177461"/>
          </a:xfrm>
          <a:prstGeom prst="rtTriangle">
            <a:avLst/>
          </a:prstGeom>
          <a:solidFill>
            <a:srgbClr val="182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AF8145-F237-4642-AB54-3A22A7F65B42}"/>
              </a:ext>
            </a:extLst>
          </p:cNvPr>
          <p:cNvSpPr txBox="1"/>
          <p:nvPr/>
        </p:nvSpPr>
        <p:spPr>
          <a:xfrm>
            <a:off x="3726327" y="1061371"/>
            <a:ext cx="6840412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Пересмотреть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условия процедуры государственных закупок в части приобретения диагностических дезинфекционных препаратов и препаратов: тест-систем, реагентов и расходных материалов необходимых для экстренных исследований на случай появления вновь возникших инфекционных и особо-опасных (опасных) заболеваний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3D2A6F-2609-460C-80AF-806599520B07}"/>
              </a:ext>
            </a:extLst>
          </p:cNvPr>
          <p:cNvSpPr txBox="1"/>
          <p:nvPr/>
        </p:nvSpPr>
        <p:spPr>
          <a:xfrm>
            <a:off x="10975691" y="1276815"/>
            <a:ext cx="356169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ID" sz="2800" b="1" i="1" dirty="0">
                <a:solidFill>
                  <a:schemeClr val="bg1"/>
                </a:solidFill>
                <a:effectLst/>
                <a:latin typeface="+mj-lt"/>
              </a:rPr>
              <a:t>1</a:t>
            </a:r>
            <a:endParaRPr lang="en-ID" sz="28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0" name="Picture 6" descr="https://www.clipartmax.com/png/full/22-223907_science-by-minduka-science-png.png">
            <a:extLst>
              <a:ext uri="{FF2B5EF4-FFF2-40B4-BE49-F238E27FC236}">
                <a16:creationId xmlns:a16="http://schemas.microsoft.com/office/drawing/2014/main" id="{EB7D8946-9CB1-4F24-84A1-891CC92D6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71" y="961892"/>
            <a:ext cx="552858" cy="67562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7">
            <a:extLst>
              <a:ext uri="{FF2B5EF4-FFF2-40B4-BE49-F238E27FC236}">
                <a16:creationId xmlns:a16="http://schemas.microsoft.com/office/drawing/2014/main" id="{47E89324-8353-4A7A-9A54-467A6287C9EE}"/>
              </a:ext>
            </a:extLst>
          </p:cNvPr>
          <p:cNvSpPr/>
          <p:nvPr/>
        </p:nvSpPr>
        <p:spPr>
          <a:xfrm>
            <a:off x="438149" y="2289149"/>
            <a:ext cx="10947740" cy="11120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FF0000"/>
              </a:solidFill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FE255CCB-681C-4C15-97DD-1E91BCC4A38C}"/>
              </a:ext>
            </a:extLst>
          </p:cNvPr>
          <p:cNvSpPr/>
          <p:nvPr/>
        </p:nvSpPr>
        <p:spPr>
          <a:xfrm>
            <a:off x="438150" y="2289149"/>
            <a:ext cx="3060700" cy="1085303"/>
          </a:xfrm>
          <a:prstGeom prst="rect">
            <a:avLst/>
          </a:prstGeom>
          <a:solidFill>
            <a:srgbClr val="1E4E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Rectangle: Single Corner Snipped 26">
            <a:extLst>
              <a:ext uri="{FF2B5EF4-FFF2-40B4-BE49-F238E27FC236}">
                <a16:creationId xmlns:a16="http://schemas.microsoft.com/office/drawing/2014/main" id="{D3AEE7E4-D27C-48C5-AA84-A14D1CA08D4C}"/>
              </a:ext>
            </a:extLst>
          </p:cNvPr>
          <p:cNvSpPr/>
          <p:nvPr/>
        </p:nvSpPr>
        <p:spPr>
          <a:xfrm flipH="1">
            <a:off x="10744200" y="2525275"/>
            <a:ext cx="819150" cy="736600"/>
          </a:xfrm>
          <a:prstGeom prst="snip1Rect">
            <a:avLst/>
          </a:prstGeom>
          <a:solidFill>
            <a:srgbClr val="1E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Right Triangle 27">
            <a:extLst>
              <a:ext uri="{FF2B5EF4-FFF2-40B4-BE49-F238E27FC236}">
                <a16:creationId xmlns:a16="http://schemas.microsoft.com/office/drawing/2014/main" id="{EDA626C0-D12A-494B-BCC0-731ED43E2ED3}"/>
              </a:ext>
            </a:extLst>
          </p:cNvPr>
          <p:cNvSpPr/>
          <p:nvPr/>
        </p:nvSpPr>
        <p:spPr>
          <a:xfrm rot="5400000">
            <a:off x="11385889" y="3261875"/>
            <a:ext cx="177461" cy="177461"/>
          </a:xfrm>
          <a:prstGeom prst="rtTriangle">
            <a:avLst/>
          </a:prstGeom>
          <a:solidFill>
            <a:srgbClr val="182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473BC8-B1B1-4CDF-9DB3-34CB6734F775}"/>
              </a:ext>
            </a:extLst>
          </p:cNvPr>
          <p:cNvSpPr txBox="1"/>
          <p:nvPr/>
        </p:nvSpPr>
        <p:spPr>
          <a:xfrm>
            <a:off x="3777995" y="2616356"/>
            <a:ext cx="6910407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400" b="1" dirty="0">
                <a:latin typeface="Arial Narrow" panose="020B0606020202030204" pitchFamily="34" charset="0"/>
              </a:rPr>
              <a:t>Строительство </a:t>
            </a:r>
            <a:r>
              <a:rPr lang="ru-RU" sz="1400" dirty="0">
                <a:latin typeface="Arial Narrow" panose="020B0606020202030204" pitchFamily="34" charset="0"/>
              </a:rPr>
              <a:t>модульных лабораторных комплексов с соблюдением принципов биологической безопасности</a:t>
            </a:r>
            <a:endParaRPr lang="en-ID" sz="1400" dirty="0">
              <a:latin typeface="Arial Narrow" panose="020B0606020202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807AAB-1BBB-474F-97BA-684463006822}"/>
              </a:ext>
            </a:extLst>
          </p:cNvPr>
          <p:cNvSpPr txBox="1"/>
          <p:nvPr/>
        </p:nvSpPr>
        <p:spPr>
          <a:xfrm>
            <a:off x="10975691" y="2678132"/>
            <a:ext cx="356169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ID" sz="2800" b="1" i="1" dirty="0">
                <a:solidFill>
                  <a:schemeClr val="bg1"/>
                </a:solidFill>
                <a:effectLst/>
                <a:latin typeface="+mj-lt"/>
              </a:rPr>
              <a:t>2</a:t>
            </a:r>
            <a:endParaRPr lang="en-ID" sz="28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D6F9A1D-60D9-4782-8A5B-057E0CEDA2D0}"/>
              </a:ext>
            </a:extLst>
          </p:cNvPr>
          <p:cNvSpPr/>
          <p:nvPr/>
        </p:nvSpPr>
        <p:spPr>
          <a:xfrm>
            <a:off x="1178970" y="3040715"/>
            <a:ext cx="1465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Строительство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0" name="Picture 8" descr="https://www.pngkit.com/png/full/119-1192879_construction-icon-png-clipart-computer-icons-building-construction.png">
            <a:extLst>
              <a:ext uri="{FF2B5EF4-FFF2-40B4-BE49-F238E27FC236}">
                <a16:creationId xmlns:a16="http://schemas.microsoft.com/office/drawing/2014/main" id="{9AFE8361-C1E3-498A-874E-E501428C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554" y="2284980"/>
            <a:ext cx="864439" cy="86443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7">
            <a:extLst>
              <a:ext uri="{FF2B5EF4-FFF2-40B4-BE49-F238E27FC236}">
                <a16:creationId xmlns:a16="http://schemas.microsoft.com/office/drawing/2014/main" id="{9D1C098C-D69D-4228-B909-4E1DA5ED7875}"/>
              </a:ext>
            </a:extLst>
          </p:cNvPr>
          <p:cNvSpPr/>
          <p:nvPr/>
        </p:nvSpPr>
        <p:spPr>
          <a:xfrm>
            <a:off x="438148" y="3701659"/>
            <a:ext cx="10947740" cy="11120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FF0000"/>
              </a:solidFill>
            </a:endParaRPr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7C470895-846B-4A75-9074-412802109582}"/>
              </a:ext>
            </a:extLst>
          </p:cNvPr>
          <p:cNvSpPr/>
          <p:nvPr/>
        </p:nvSpPr>
        <p:spPr>
          <a:xfrm>
            <a:off x="438149" y="3701659"/>
            <a:ext cx="3060700" cy="1085303"/>
          </a:xfrm>
          <a:prstGeom prst="rect">
            <a:avLst/>
          </a:prstGeom>
          <a:solidFill>
            <a:srgbClr val="1E4E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Rectangle: Single Corner Snipped 26">
            <a:extLst>
              <a:ext uri="{FF2B5EF4-FFF2-40B4-BE49-F238E27FC236}">
                <a16:creationId xmlns:a16="http://schemas.microsoft.com/office/drawing/2014/main" id="{5D62E85B-A432-4B2C-8E8B-5FD2F616F931}"/>
              </a:ext>
            </a:extLst>
          </p:cNvPr>
          <p:cNvSpPr/>
          <p:nvPr/>
        </p:nvSpPr>
        <p:spPr>
          <a:xfrm flipH="1">
            <a:off x="10744199" y="3937785"/>
            <a:ext cx="819150" cy="736600"/>
          </a:xfrm>
          <a:prstGeom prst="snip1Rect">
            <a:avLst/>
          </a:prstGeom>
          <a:solidFill>
            <a:srgbClr val="1E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4" name="Right Triangle 27">
            <a:extLst>
              <a:ext uri="{FF2B5EF4-FFF2-40B4-BE49-F238E27FC236}">
                <a16:creationId xmlns:a16="http://schemas.microsoft.com/office/drawing/2014/main" id="{6C28B189-1BEF-416B-9823-620E27497BDD}"/>
              </a:ext>
            </a:extLst>
          </p:cNvPr>
          <p:cNvSpPr/>
          <p:nvPr/>
        </p:nvSpPr>
        <p:spPr>
          <a:xfrm rot="5400000">
            <a:off x="11385888" y="4674385"/>
            <a:ext cx="177461" cy="177461"/>
          </a:xfrm>
          <a:prstGeom prst="rtTriangle">
            <a:avLst/>
          </a:prstGeom>
          <a:solidFill>
            <a:srgbClr val="182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990FD7-475E-4CFC-AC7C-3F1D462CDE81}"/>
              </a:ext>
            </a:extLst>
          </p:cNvPr>
          <p:cNvSpPr txBox="1"/>
          <p:nvPr/>
        </p:nvSpPr>
        <p:spPr>
          <a:xfrm>
            <a:off x="3773316" y="3826802"/>
            <a:ext cx="6910407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400" b="1" dirty="0">
                <a:latin typeface="Arial Narrow" panose="020B0606020202030204" pitchFamily="34" charset="0"/>
              </a:rPr>
              <a:t>Дооснастить</a:t>
            </a:r>
            <a:r>
              <a:rPr lang="ru-RU" sz="1400" dirty="0">
                <a:latin typeface="Arial Narrow" panose="020B0606020202030204" pitchFamily="34" charset="0"/>
              </a:rPr>
              <a:t> лабораторную службу НЦЭ мобильными (передвижными) лабораториями биологического профиля с оснащенным оборудованием в целях обеспечения мобильности, оперативности проведения лабораторных исследований при возникновении чрезвычайных ситуации</a:t>
            </a:r>
            <a:endParaRPr lang="en-ID" sz="1400" dirty="0">
              <a:latin typeface="Arial Narrow" panose="020B0606020202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A57B87-901E-4E8E-A045-EDAB9B031D67}"/>
              </a:ext>
            </a:extLst>
          </p:cNvPr>
          <p:cNvSpPr txBox="1"/>
          <p:nvPr/>
        </p:nvSpPr>
        <p:spPr>
          <a:xfrm>
            <a:off x="10975690" y="4090642"/>
            <a:ext cx="356169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ID" sz="2800" b="1" i="1" dirty="0">
                <a:solidFill>
                  <a:schemeClr val="bg1"/>
                </a:solidFill>
                <a:effectLst/>
                <a:latin typeface="+mj-lt"/>
              </a:rPr>
              <a:t>2</a:t>
            </a:r>
            <a:endParaRPr lang="en-ID" sz="28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2CDEE19-123B-460C-B50C-6683B3E83347}"/>
              </a:ext>
            </a:extLst>
          </p:cNvPr>
          <p:cNvSpPr/>
          <p:nvPr/>
        </p:nvSpPr>
        <p:spPr>
          <a:xfrm>
            <a:off x="1031458" y="4456796"/>
            <a:ext cx="17379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Дооснащение</a:t>
            </a:r>
            <a:r>
              <a:rPr lang="kk-K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МЛК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8" name="Picture 16" descr="http://cdn.onlinewebfonts.com/svg/img_491162.png">
            <a:extLst>
              <a:ext uri="{FF2B5EF4-FFF2-40B4-BE49-F238E27FC236}">
                <a16:creationId xmlns:a16="http://schemas.microsoft.com/office/drawing/2014/main" id="{AB059B4A-026D-4A03-A16A-C8326343F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77" y="3786448"/>
            <a:ext cx="704732" cy="66881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663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D472B95-9277-46F9-B285-AD255C3A05B8}"/>
              </a:ext>
            </a:extLst>
          </p:cNvPr>
          <p:cNvSpPr/>
          <p:nvPr/>
        </p:nvSpPr>
        <p:spPr>
          <a:xfrm>
            <a:off x="2634122" y="3075057"/>
            <a:ext cx="69237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33421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409</Words>
  <Application>Microsoft Office PowerPoint</Application>
  <PresentationFormat>Широкоэкранный</PresentationFormat>
  <Paragraphs>47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맑은 고딕</vt:lpstr>
      <vt:lpstr>Andale Sans UI</vt:lpstr>
      <vt:lpstr>Arial</vt:lpstr>
      <vt:lpstr>Arial Narrow</vt:lpstr>
      <vt:lpstr>Calibri</vt:lpstr>
      <vt:lpstr>Calibri Light</vt:lpstr>
      <vt:lpstr>Open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Кушкимбаева Назгуль</cp:lastModifiedBy>
  <cp:revision>26</cp:revision>
  <dcterms:created xsi:type="dcterms:W3CDTF">2021-11-10T00:12:38Z</dcterms:created>
  <dcterms:modified xsi:type="dcterms:W3CDTF">2021-11-17T04:06:21Z</dcterms:modified>
</cp:coreProperties>
</file>