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CbJ+RlA27jOsnN7y8E4nKoSmi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957" autoAdjust="0"/>
  </p:normalViewPr>
  <p:slideViewPr>
    <p:cSldViewPr snapToGrid="0">
      <p:cViewPr varScale="1">
        <p:scale>
          <a:sx n="139" d="100"/>
          <a:sy n="139" d="100"/>
        </p:scale>
        <p:origin x="19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855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Final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7231" y="-57550"/>
            <a:ext cx="9233937" cy="525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45567" y="1608983"/>
            <a:ext cx="3847127" cy="183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6765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 l="8264" t="37674" r="7129" b="37669"/>
          <a:stretch/>
        </p:blipFill>
        <p:spPr>
          <a:xfrm>
            <a:off x="233775" y="207796"/>
            <a:ext cx="1852666" cy="5400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"/>
          <p:cNvSpPr txBox="1"/>
          <p:nvPr/>
        </p:nvSpPr>
        <p:spPr>
          <a:xfrm>
            <a:off x="3884257" y="4894868"/>
            <a:ext cx="1330960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25" b="0" i="0" u="none" strike="noStrike" cap="none">
                <a:solidFill>
                  <a:srgbClr val="58574B"/>
                </a:solidFill>
                <a:latin typeface="Arial"/>
                <a:ea typeface="Arial"/>
                <a:cs typeface="Arial"/>
                <a:sym typeface="Arial"/>
              </a:rPr>
              <a:t>www.nu.edu.kz</a:t>
            </a:r>
            <a:endParaRPr sz="825" b="0" i="0" u="none" strike="noStrike" cap="none">
              <a:solidFill>
                <a:srgbClr val="5857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6858" y="171451"/>
            <a:ext cx="3878293" cy="4706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25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65065" y="1914615"/>
            <a:ext cx="1414860" cy="10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научный центр материнства и детства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 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коек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8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en-US" sz="8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 </a:t>
            </a:r>
            <a:endParaRPr lang="en-US" sz="82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448173" y="3069207"/>
            <a:ext cx="180836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научный кардиохирургический центр</a:t>
            </a:r>
            <a:endParaRPr lang="en-US" sz="105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коек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+ 36 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реанимационных коек</a:t>
            </a:r>
            <a:endParaRPr lang="en-US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283577" y="2029404"/>
            <a:ext cx="17669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Республиканский диагностический центр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посещений за смену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3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684" y="1979026"/>
            <a:ext cx="850737" cy="78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IMG_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647" y="1914615"/>
            <a:ext cx="956149" cy="88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Картинки по запросу nu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05" y="171450"/>
            <a:ext cx="1060274" cy="6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009" y="1162996"/>
            <a:ext cx="2535275" cy="5470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51" y="3083025"/>
            <a:ext cx="899914" cy="62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5283577" y="2961102"/>
            <a:ext cx="18625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Сердца Шымкент</a:t>
            </a:r>
            <a:endParaRPr lang="en-US" sz="105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158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коек 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+ 23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реанимационных коек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09" y="2914651"/>
            <a:ext cx="690623" cy="8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05987" y="137804"/>
            <a:ext cx="21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Попечительский совет НУ</a:t>
            </a:r>
            <a:endParaRPr lang="en-US" sz="1200" b="1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236562" y="653438"/>
            <a:ext cx="2094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Управляющий совет НУ</a:t>
            </a:r>
            <a:endParaRPr lang="en-US" sz="1200" b="1" dirty="0"/>
          </a:p>
        </p:txBody>
      </p:sp>
      <p:cxnSp>
        <p:nvCxnSpPr>
          <p:cNvPr id="2052" name="Straight Arrow Connector 2051"/>
          <p:cNvCxnSpPr/>
          <p:nvPr/>
        </p:nvCxnSpPr>
        <p:spPr>
          <a:xfrm>
            <a:off x="5295796" y="406782"/>
            <a:ext cx="0" cy="24656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/>
          <p:nvPr/>
        </p:nvCxnSpPr>
        <p:spPr>
          <a:xfrm>
            <a:off x="6850852" y="786278"/>
            <a:ext cx="0" cy="42200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/>
          <p:nvPr/>
        </p:nvCxnSpPr>
        <p:spPr>
          <a:xfrm>
            <a:off x="6245168" y="786278"/>
            <a:ext cx="605684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74127" y="1242523"/>
            <a:ext cx="201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Попечительский совет КФ </a:t>
            </a:r>
            <a:r>
              <a:rPr lang="en-US" sz="1200" b="1" dirty="0" smtClean="0"/>
              <a:t>«UMC»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407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blue theme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50</Words>
  <Application>Microsoft Office PowerPoint</Application>
  <PresentationFormat>Экран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Tahoma</vt:lpstr>
      <vt:lpstr>NU blue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Ainur Abikenova</dc:creator>
  <cp:lastModifiedBy>Нуртазина Сабина</cp:lastModifiedBy>
  <cp:revision>38</cp:revision>
  <dcterms:modified xsi:type="dcterms:W3CDTF">2021-12-02T06:28:40Z</dcterms:modified>
</cp:coreProperties>
</file>