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414" r:id="rId3"/>
    <p:sldId id="411" r:id="rId4"/>
    <p:sldId id="415" r:id="rId5"/>
    <p:sldId id="416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5" autoAdjust="0"/>
    <p:restoredTop sz="96395" autoAdjust="0"/>
  </p:normalViewPr>
  <p:slideViewPr>
    <p:cSldViewPr snapToGrid="0">
      <p:cViewPr varScale="1">
        <p:scale>
          <a:sx n="108" d="100"/>
          <a:sy n="108" d="100"/>
        </p:scale>
        <p:origin x="28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8773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4" rIns="91567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1567" tIns="45784" rIns="91567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6"/>
            <a:ext cx="2950475" cy="498772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6"/>
            <a:ext cx="2950475" cy="498772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98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449" indent="-28594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766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275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781" indent="-2287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287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792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1299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8807" indent="-228753" defTabSz="91977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9779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977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3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83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67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7454A-5048-4344-80DD-FEC1D663E30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31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269495"/>
            <a:ext cx="117209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 ОСНАЩЕНИИ ОРГАНИЗАЦИЙ ОБРАЗОВАНИЯ СООТВЕТСТВУЮЩИМ ОБОРУДОВАНИЕМ </a:t>
            </a:r>
          </a:p>
          <a:p>
            <a:pPr algn="ctr">
              <a:defRPr/>
            </a:pPr>
            <a:r>
              <a:rPr lang="ru-RU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ОБЕСПЕЧЕНИЮ БЕЗОПАСНОСТИ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МИНИСТЕРСТВО ПРОСВЕЩЕНИЯ</a:t>
            </a:r>
            <a:b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600829"/>
            <a:ext cx="2059429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АСТАНА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год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66285" y="6603495"/>
            <a:ext cx="2059429" cy="31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45993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 </a:t>
            </a: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ОРГАНИЗАЦИЯХ ОБРАЗОВАНИЯ</a:t>
            </a:r>
            <a:endParaRPr lang="ru-RU" sz="2400" b="1" kern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15629" y="491365"/>
            <a:ext cx="1156785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97874" y="721423"/>
            <a:ext cx="508015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УТВЕРЖДЕНЫ ЗАКОНОДАТЕЛЬНЫЕ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 ПО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БЕЗОПАСНОСТИ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390" y="1501548"/>
            <a:ext cx="53957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Инструкция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по организации антитеррористической защиты объектов, уязвимых в террористическом отношении, Министерства просвещения Республики Казахстан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</a:t>
            </a:r>
            <a:r>
              <a:rPr lang="kk-KZ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приказ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от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30 марта 2022 года № 117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  <a:endParaRPr lang="en-US" sz="1900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endParaRPr lang="ru-RU" sz="1900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Перечень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запрещённых предметов и веществ, ограниченных для использования в организациях образования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(приказ от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25 мая 2021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года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№ 235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900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Стандарты  и требования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к оснащению организаций дошкольного и среднего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образования системами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видеонаблюдения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(совместный приказ от 23 января 2019 года №32)</a:t>
            </a:r>
          </a:p>
          <a:p>
            <a:pPr marL="180975" indent="-180975" algn="just">
              <a:buFont typeface="Arial" pitchFamily="34" charset="0"/>
              <a:buChar char="•"/>
            </a:pPr>
            <a:endParaRPr lang="ru-RU" i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440174" y="1273933"/>
            <a:ext cx="436605" cy="5085136"/>
          </a:xfrm>
          <a:prstGeom prst="rightBrac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5998" y="1504322"/>
            <a:ext cx="5783927" cy="4624357"/>
          </a:xfrm>
          <a:prstGeom prst="roundRect">
            <a:avLst/>
          </a:prstGeom>
          <a:noFill/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0642" y="1708230"/>
            <a:ext cx="549463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11 раз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увеличено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организаций образования,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подключенных к ЦОУ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2020 г.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500,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 в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5 588)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7 раз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увеличено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количество организаций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образования,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имеющих лицензированную охрану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2020 г. - 275, в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1 947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 увеличено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количество организаций образования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имеющих тревожную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кнопку для оповещения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2020 г. - 115, в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2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404)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 раз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увеличено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организаций образования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имеющих турникеты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2020 г. - 271, в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1 584)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53179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00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33638" y="71346"/>
            <a:ext cx="8084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МОНИТОРИНГОВЫХ ГРУПП</a:t>
            </a:r>
            <a:endParaRPr lang="kk-KZ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44471"/>
              </p:ext>
            </p:extLst>
          </p:nvPr>
        </p:nvGraphicFramePr>
        <p:xfrm>
          <a:off x="315628" y="1233805"/>
          <a:ext cx="5004107" cy="5570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7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мониторинговых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проверенных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организаций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образования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32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Астана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Алматы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Шымкент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Абай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Акмолинская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5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Актюбинская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974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Атырауская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35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ВКО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Жамбылская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688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Жетісу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5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ЗКО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5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Карагандинская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15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Костанайская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9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Кызылординская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5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Мангистауская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15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Павлодарская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19821"/>
                  </a:ext>
                </a:extLst>
              </a:tr>
              <a:tr h="515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СКО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19659"/>
                  </a:ext>
                </a:extLst>
              </a:tr>
              <a:tr h="515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Туркестанская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1204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71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Ұлытау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11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2" marR="1032" marT="103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15628" y="544258"/>
            <a:ext cx="1156785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531792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628" y="654161"/>
            <a:ext cx="5004107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МОНИТОРИНГОВЫХ ГРУПП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ЗАВЕРШЕНА НА 100%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51319" y="2735889"/>
            <a:ext cx="58423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 видеонаблюдения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(несоблюдение требования по хранению записей с камер наблюдения сроком не менее 30 дней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лицензированной охраны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организациях образования с большим количеством учащихся и расположенных в крупных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городах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ривлечение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охранными предприятиями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охране организаций образования людей, не имеющих соответствующей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интернета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которое не позволяет осуществить подключение тревожных кнопок и видеокамер к Центрам оперативного управления органов внутренних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аключение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договоров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лицензированными охранными агентствами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срок менее 3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51319" y="833625"/>
            <a:ext cx="593078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МОНИТОРИНГОВЫХ ГРУПП: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- представители МИО и ДОКСО (247 человек)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- представители ДП (243 человека)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- представители ДЧС (245 человек)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- общественность (75 человек)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51319" y="2296628"/>
            <a:ext cx="593078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ВЫЯВЛЕННЫЕ НАРУШЕНИЯ: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552805" y="654161"/>
            <a:ext cx="0" cy="61505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4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1537" y="62108"/>
            <a:ext cx="11746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ОБЕСПЕЧЕННОСТИ СИСТЕМАМИ БЕЗОПАСНОСТИ</a:t>
            </a:r>
            <a:endParaRPr lang="kk-KZ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15628" y="562014"/>
            <a:ext cx="1156785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531792"/>
            <a:ext cx="2743200" cy="365125"/>
          </a:xfrm>
        </p:spPr>
        <p:txBody>
          <a:bodyPr/>
          <a:lstStyle/>
          <a:p>
            <a:fld id="{53B020E9-07A4-478A-9E43-1538F2ADDD71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C:\Users\Юлия\Downloads\pngwing.com (2)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2379349" y="683831"/>
            <a:ext cx="1107780" cy="983639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16162" y="1662002"/>
            <a:ext cx="5123033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ЦОУ </a:t>
            </a:r>
          </a:p>
          <a:p>
            <a:pPr algn="ctr"/>
            <a:r>
              <a:rPr lang="ru-RU" sz="5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r>
              <a:rPr lang="ru-RU" sz="5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809" y="634652"/>
            <a:ext cx="983639" cy="983639"/>
          </a:xfrm>
          <a:prstGeom prst="rect">
            <a:avLst/>
          </a:prstGeom>
        </p:spPr>
      </p:pic>
      <p:pic>
        <p:nvPicPr>
          <p:cNvPr id="20" name="Picture 2" descr="Тревожная кнопка – Бесплатные иконки: коммуникации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4" y="3717902"/>
            <a:ext cx="964343" cy="100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19809" y="3616637"/>
            <a:ext cx="1107422" cy="1107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650113" y="1667470"/>
            <a:ext cx="5123033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ЛИЦЕНЗИРОВАННАЯ ОХРАНА</a:t>
            </a:r>
          </a:p>
          <a:p>
            <a:pPr algn="ctr"/>
            <a:r>
              <a:rPr lang="ru-RU" sz="5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  <a:endParaRPr lang="ru-RU" sz="5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6162" y="4768448"/>
            <a:ext cx="5123033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ТРЕВОЖНЫЕ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КНОПКИ</a:t>
            </a:r>
          </a:p>
          <a:p>
            <a:pPr algn="ctr"/>
            <a:r>
              <a:rPr lang="ru-RU" sz="5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 </a:t>
            </a:r>
            <a:endParaRPr lang="ru-RU" sz="5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50113" y="4768448"/>
            <a:ext cx="5123033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ТУРНИКЕТОВ</a:t>
            </a:r>
          </a:p>
          <a:p>
            <a:pPr algn="ctr"/>
            <a:r>
              <a:rPr lang="ru-RU" sz="5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61% </a:t>
            </a:r>
            <a:endParaRPr lang="ru-RU" sz="5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795" y="853526"/>
            <a:ext cx="1161351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директоров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образования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требованиям Инструкции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антитеррористической защиты объектов образования </a:t>
            </a:r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от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марта 2022 года №117)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рекомендаций для местных исполнительных органов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требованиям к лицензированной охране.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практических учений и занятий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выездом сотрудников Комитета по охране прав детей и МВД в регионы.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исполнения поручения Главы государства о текущем состоянии безопасности в организациях образования.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требований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пропускного режима в организациях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Типовое положение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Инструкцию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организации антитеррористической защиты объектов образования в части пересмотра группировки объектов образования, усиления требований к инженерно-техническому оборудованию, установлению единых требований ко всем организациям образования вне зависимости от наполняемости, места расположения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малокомплектных школ).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628" y="614618"/>
            <a:ext cx="1156785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339163" y="111448"/>
            <a:ext cx="9337097" cy="45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ПЛАНИРУЕМЫЕ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МЕРЫ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53179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856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9392</TotalTime>
  <Words>572</Words>
  <Application>Microsoft Office PowerPoint</Application>
  <PresentationFormat>Широкоэкранный</PresentationFormat>
  <Paragraphs>129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Овечкина Юлия Руслановна</cp:lastModifiedBy>
  <cp:revision>747</cp:revision>
  <cp:lastPrinted>2023-05-30T04:38:36Z</cp:lastPrinted>
  <dcterms:created xsi:type="dcterms:W3CDTF">2022-10-17T08:31:32Z</dcterms:created>
  <dcterms:modified xsi:type="dcterms:W3CDTF">2023-05-30T06:04:41Z</dcterms:modified>
</cp:coreProperties>
</file>