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</p:sldMasterIdLst>
  <p:notesMasterIdLst>
    <p:notesMasterId r:id="rId23"/>
  </p:notesMasterIdLst>
  <p:sldIdLst>
    <p:sldId id="257" r:id="rId3"/>
    <p:sldId id="280" r:id="rId4"/>
    <p:sldId id="258" r:id="rId5"/>
    <p:sldId id="259" r:id="rId6"/>
    <p:sldId id="261" r:id="rId7"/>
    <p:sldId id="274" r:id="rId8"/>
    <p:sldId id="260" r:id="rId9"/>
    <p:sldId id="262" r:id="rId10"/>
    <p:sldId id="263" r:id="rId11"/>
    <p:sldId id="279" r:id="rId12"/>
    <p:sldId id="281" r:id="rId13"/>
    <p:sldId id="282" r:id="rId14"/>
    <p:sldId id="283" r:id="rId15"/>
    <p:sldId id="267" r:id="rId16"/>
    <p:sldId id="269" r:id="rId17"/>
    <p:sldId id="284" r:id="rId18"/>
    <p:sldId id="272" r:id="rId19"/>
    <p:sldId id="271" r:id="rId20"/>
    <p:sldId id="276" r:id="rId21"/>
    <p:sldId id="28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7933C"/>
    <a:srgbClr val="660033"/>
    <a:srgbClr val="660066"/>
    <a:srgbClr val="604A7B"/>
    <a:srgbClr val="17375E"/>
    <a:srgbClr val="3A3357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физические лица</c:v>
                </c:pt>
              </c:strCache>
            </c:strRef>
          </c:tx>
          <c:dLbls>
            <c:showVal val="1"/>
          </c:dLbls>
          <c:cat>
            <c:strRef>
              <c:f>Лист1!$B$1:$D$1</c:f>
              <c:strCach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177</c:v>
                </c:pt>
                <c:pt idx="1">
                  <c:v>340</c:v>
                </c:pt>
                <c:pt idx="2">
                  <c:v>453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юридические лица</c:v>
                </c:pt>
              </c:strCache>
            </c:strRef>
          </c:tx>
          <c:dLbls>
            <c:dLbl>
              <c:idx val="2"/>
              <c:layout>
                <c:manualLayout>
                  <c:x val="6.1728395061729511E-3"/>
                  <c:y val="-2.2448266247043252E-2"/>
                </c:manualLayout>
              </c:layout>
              <c:showVal val="1"/>
            </c:dLbl>
            <c:showVal val="1"/>
          </c:dLbls>
          <c:cat>
            <c:strRef>
              <c:f>Лист1!$B$1:$D$1</c:f>
              <c:strCach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553</c:v>
                </c:pt>
                <c:pt idx="1">
                  <c:v>472</c:v>
                </c:pt>
                <c:pt idx="2">
                  <c:v>521</c:v>
                </c:pt>
              </c:numCache>
            </c:numRef>
          </c:val>
        </c:ser>
        <c:dLbls>
          <c:showVal val="1"/>
        </c:dLbls>
        <c:shape val="box"/>
        <c:axId val="88657280"/>
        <c:axId val="88663168"/>
        <c:axId val="0"/>
      </c:bar3DChart>
      <c:catAx>
        <c:axId val="88657280"/>
        <c:scaling>
          <c:orientation val="minMax"/>
        </c:scaling>
        <c:axPos val="b"/>
        <c:tickLblPos val="nextTo"/>
        <c:crossAx val="88663168"/>
        <c:crosses val="autoZero"/>
        <c:auto val="1"/>
        <c:lblAlgn val="ctr"/>
        <c:lblOffset val="100"/>
      </c:catAx>
      <c:valAx>
        <c:axId val="88663168"/>
        <c:scaling>
          <c:orientation val="minMax"/>
        </c:scaling>
        <c:delete val="1"/>
        <c:axPos val="l"/>
        <c:numFmt formatCode="General" sourceLinked="1"/>
        <c:tickLblPos val="nextTo"/>
        <c:crossAx val="8865728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E4B1D9-8648-4B0D-B5EB-45D2FFBD319A}" type="doc">
      <dgm:prSet loTypeId="urn:microsoft.com/office/officeart/2005/8/layout/target3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556FF9C-B4AF-4721-B297-49D1F1C3F001}">
      <dgm:prSet phldrT="[Текст]" custT="1"/>
      <dgm:spPr/>
      <dgm:t>
        <a:bodyPr/>
        <a:lstStyle/>
        <a:p>
          <a:pPr algn="l"/>
          <a:r>
            <a:rPr lang="ru-RU" sz="2400" b="0" i="0" dirty="0" smtClean="0">
              <a:latin typeface="Arial" pitchFamily="34" charset="0"/>
              <a:cs typeface="Arial" pitchFamily="34" charset="0"/>
            </a:rPr>
            <a:t>1.Развитие жилищного строительства</a:t>
          </a:r>
          <a:endParaRPr lang="ru-RU" sz="2400" b="0" i="0" dirty="0">
            <a:latin typeface="Arial" pitchFamily="34" charset="0"/>
            <a:cs typeface="Arial" pitchFamily="34" charset="0"/>
          </a:endParaRPr>
        </a:p>
      </dgm:t>
    </dgm:pt>
    <dgm:pt modelId="{89C4DFB2-0D42-4083-8FB5-FEB52B17C95C}" type="parTrans" cxnId="{0AA43404-FD35-4F96-9205-C9E746EA74F1}">
      <dgm:prSet/>
      <dgm:spPr/>
      <dgm:t>
        <a:bodyPr/>
        <a:lstStyle/>
        <a:p>
          <a:pPr algn="l"/>
          <a:endParaRPr lang="ru-RU" sz="2400" b="0">
            <a:latin typeface="Arial" pitchFamily="34" charset="0"/>
            <a:cs typeface="Arial" pitchFamily="34" charset="0"/>
          </a:endParaRPr>
        </a:p>
      </dgm:t>
    </dgm:pt>
    <dgm:pt modelId="{406003A5-00B2-463E-AD62-A1CB38952513}" type="sibTrans" cxnId="{0AA43404-FD35-4F96-9205-C9E746EA74F1}">
      <dgm:prSet/>
      <dgm:spPr/>
      <dgm:t>
        <a:bodyPr/>
        <a:lstStyle/>
        <a:p>
          <a:pPr algn="l"/>
          <a:endParaRPr lang="ru-RU" sz="2400" b="0">
            <a:latin typeface="Arial" pitchFamily="34" charset="0"/>
            <a:cs typeface="Arial" pitchFamily="34" charset="0"/>
          </a:endParaRPr>
        </a:p>
      </dgm:t>
    </dgm:pt>
    <dgm:pt modelId="{616D3916-2651-402B-869D-6A31C36E1BA3}">
      <dgm:prSet phldrT="[Текст]" custT="1"/>
      <dgm:spPr/>
      <dgm:t>
        <a:bodyPr/>
        <a:lstStyle/>
        <a:p>
          <a:pPr algn="l"/>
          <a:r>
            <a:rPr lang="ru-RU" sz="2400" b="0" i="0" dirty="0" smtClean="0">
              <a:latin typeface="Arial" pitchFamily="34" charset="0"/>
              <a:cs typeface="Arial" pitchFamily="34" charset="0"/>
            </a:rPr>
            <a:t>2.Совершенствование государственного регулирования в сфере архитектуры, градостроительства и строительства</a:t>
          </a:r>
          <a:endParaRPr lang="ru-RU" sz="2400" b="0" i="0" dirty="0">
            <a:latin typeface="Arial" pitchFamily="34" charset="0"/>
            <a:cs typeface="Arial" pitchFamily="34" charset="0"/>
          </a:endParaRPr>
        </a:p>
      </dgm:t>
    </dgm:pt>
    <dgm:pt modelId="{41EEDE24-E25A-4036-8273-4B2A2AEDC005}" type="parTrans" cxnId="{26ABD7F4-A250-4DE1-8F76-DBA53C391A7D}">
      <dgm:prSet/>
      <dgm:spPr/>
      <dgm:t>
        <a:bodyPr/>
        <a:lstStyle/>
        <a:p>
          <a:pPr algn="l"/>
          <a:endParaRPr lang="ru-RU" sz="2400" b="0">
            <a:latin typeface="Arial" pitchFamily="34" charset="0"/>
            <a:cs typeface="Arial" pitchFamily="34" charset="0"/>
          </a:endParaRPr>
        </a:p>
      </dgm:t>
    </dgm:pt>
    <dgm:pt modelId="{0C1DFD8D-D9CB-4E99-845B-09A3012F46AF}" type="sibTrans" cxnId="{26ABD7F4-A250-4DE1-8F76-DBA53C391A7D}">
      <dgm:prSet/>
      <dgm:spPr/>
      <dgm:t>
        <a:bodyPr/>
        <a:lstStyle/>
        <a:p>
          <a:pPr algn="l"/>
          <a:endParaRPr lang="ru-RU" sz="2400" b="0">
            <a:latin typeface="Arial" pitchFamily="34" charset="0"/>
            <a:cs typeface="Arial" pitchFamily="34" charset="0"/>
          </a:endParaRPr>
        </a:p>
      </dgm:t>
    </dgm:pt>
    <dgm:pt modelId="{4B46525C-BD9A-4158-B55A-6B0C4B4C40A7}">
      <dgm:prSet phldrT="[Текст]" custT="1"/>
      <dgm:spPr/>
      <dgm:t>
        <a:bodyPr/>
        <a:lstStyle/>
        <a:p>
          <a:pPr algn="l"/>
          <a:r>
            <a:rPr lang="ru-RU" sz="2400" b="0" i="0" dirty="0" smtClean="0">
              <a:latin typeface="Arial" pitchFamily="34" charset="0"/>
              <a:cs typeface="Arial" pitchFamily="34" charset="0"/>
            </a:rPr>
            <a:t>3.Модернизация и развитие жилищно-коммунального хозяйства</a:t>
          </a:r>
          <a:endParaRPr lang="ru-RU" sz="2400" b="0" i="0" dirty="0">
            <a:latin typeface="Arial" pitchFamily="34" charset="0"/>
            <a:cs typeface="Arial" pitchFamily="34" charset="0"/>
          </a:endParaRPr>
        </a:p>
      </dgm:t>
    </dgm:pt>
    <dgm:pt modelId="{B3C0EE7B-E782-486D-8BEC-1B15980176C6}" type="parTrans" cxnId="{18DC6248-7825-4DAF-8B67-700FAE48A683}">
      <dgm:prSet/>
      <dgm:spPr/>
      <dgm:t>
        <a:bodyPr/>
        <a:lstStyle/>
        <a:p>
          <a:pPr algn="l"/>
          <a:endParaRPr lang="ru-RU" sz="2400" b="0">
            <a:latin typeface="Arial" pitchFamily="34" charset="0"/>
            <a:cs typeface="Arial" pitchFamily="34" charset="0"/>
          </a:endParaRPr>
        </a:p>
      </dgm:t>
    </dgm:pt>
    <dgm:pt modelId="{2578A566-8E17-4416-85C1-11025AFD3F47}" type="sibTrans" cxnId="{18DC6248-7825-4DAF-8B67-700FAE48A683}">
      <dgm:prSet/>
      <dgm:spPr/>
      <dgm:t>
        <a:bodyPr/>
        <a:lstStyle/>
        <a:p>
          <a:pPr algn="l"/>
          <a:endParaRPr lang="ru-RU" sz="2400" b="0">
            <a:latin typeface="Arial" pitchFamily="34" charset="0"/>
            <a:cs typeface="Arial" pitchFamily="34" charset="0"/>
          </a:endParaRPr>
        </a:p>
      </dgm:t>
    </dgm:pt>
    <dgm:pt modelId="{1F6C700D-E3D7-4BDF-9CEE-BA58737E4177}" type="pres">
      <dgm:prSet presAssocID="{DBE4B1D9-8648-4B0D-B5EB-45D2FFBD319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011ABF-8A2E-4A54-9277-3FC2E377D794}" type="pres">
      <dgm:prSet presAssocID="{1556FF9C-B4AF-4721-B297-49D1F1C3F001}" presName="circle1" presStyleLbl="node1" presStyleIdx="0" presStyleCnt="3"/>
      <dgm:spPr/>
    </dgm:pt>
    <dgm:pt modelId="{FE9049CA-8537-4579-AF25-A2D0AA1F99B1}" type="pres">
      <dgm:prSet presAssocID="{1556FF9C-B4AF-4721-B297-49D1F1C3F001}" presName="space" presStyleCnt="0"/>
      <dgm:spPr/>
    </dgm:pt>
    <dgm:pt modelId="{464A1B59-499A-40E7-A661-4ABF6745A6D4}" type="pres">
      <dgm:prSet presAssocID="{1556FF9C-B4AF-4721-B297-49D1F1C3F001}" presName="rect1" presStyleLbl="alignAcc1" presStyleIdx="0" presStyleCnt="3"/>
      <dgm:spPr/>
      <dgm:t>
        <a:bodyPr/>
        <a:lstStyle/>
        <a:p>
          <a:endParaRPr lang="ru-RU"/>
        </a:p>
      </dgm:t>
    </dgm:pt>
    <dgm:pt modelId="{18DD8490-A2D0-4485-AACE-C3D60F358130}" type="pres">
      <dgm:prSet presAssocID="{616D3916-2651-402B-869D-6A31C36E1BA3}" presName="vertSpace2" presStyleLbl="node1" presStyleIdx="0" presStyleCnt="3"/>
      <dgm:spPr/>
    </dgm:pt>
    <dgm:pt modelId="{65503BA3-9C69-4E80-B834-6D35957EA175}" type="pres">
      <dgm:prSet presAssocID="{616D3916-2651-402B-869D-6A31C36E1BA3}" presName="circle2" presStyleLbl="node1" presStyleIdx="1" presStyleCnt="3"/>
      <dgm:spPr/>
    </dgm:pt>
    <dgm:pt modelId="{8DCC4D37-D080-4230-B8B0-68C7ACA3EAD7}" type="pres">
      <dgm:prSet presAssocID="{616D3916-2651-402B-869D-6A31C36E1BA3}" presName="rect2" presStyleLbl="alignAcc1" presStyleIdx="1" presStyleCnt="3"/>
      <dgm:spPr/>
      <dgm:t>
        <a:bodyPr/>
        <a:lstStyle/>
        <a:p>
          <a:endParaRPr lang="ru-RU"/>
        </a:p>
      </dgm:t>
    </dgm:pt>
    <dgm:pt modelId="{4ED7B28A-2580-4414-BCD1-140C824F53F8}" type="pres">
      <dgm:prSet presAssocID="{4B46525C-BD9A-4158-B55A-6B0C4B4C40A7}" presName="vertSpace3" presStyleLbl="node1" presStyleIdx="1" presStyleCnt="3"/>
      <dgm:spPr/>
    </dgm:pt>
    <dgm:pt modelId="{A406483E-25DD-4238-A1B0-BB42586E6696}" type="pres">
      <dgm:prSet presAssocID="{4B46525C-BD9A-4158-B55A-6B0C4B4C40A7}" presName="circle3" presStyleLbl="node1" presStyleIdx="2" presStyleCnt="3"/>
      <dgm:spPr/>
    </dgm:pt>
    <dgm:pt modelId="{441B553C-C6FA-4727-A07C-1092075428E9}" type="pres">
      <dgm:prSet presAssocID="{4B46525C-BD9A-4158-B55A-6B0C4B4C40A7}" presName="rect3" presStyleLbl="alignAcc1" presStyleIdx="2" presStyleCnt="3"/>
      <dgm:spPr/>
      <dgm:t>
        <a:bodyPr/>
        <a:lstStyle/>
        <a:p>
          <a:endParaRPr lang="ru-RU"/>
        </a:p>
      </dgm:t>
    </dgm:pt>
    <dgm:pt modelId="{BE6E42C2-3A8E-4A9C-A034-20E72D08AD31}" type="pres">
      <dgm:prSet presAssocID="{1556FF9C-B4AF-4721-B297-49D1F1C3F001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6E3E7-6611-4EFF-B8C8-63FE1562C19C}" type="pres">
      <dgm:prSet presAssocID="{616D3916-2651-402B-869D-6A31C36E1BA3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D1F16-9804-4F38-8444-F8AC01153FDF}" type="pres">
      <dgm:prSet presAssocID="{4B46525C-BD9A-4158-B55A-6B0C4B4C40A7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B6991D-1165-4C8A-8435-F3D2FAA3C16F}" type="presOf" srcId="{616D3916-2651-402B-869D-6A31C36E1BA3}" destId="{F916E3E7-6611-4EFF-B8C8-63FE1562C19C}" srcOrd="1" destOrd="0" presId="urn:microsoft.com/office/officeart/2005/8/layout/target3"/>
    <dgm:cxn modelId="{4123894B-8C9D-434D-9FD6-23F93101DF59}" type="presOf" srcId="{4B46525C-BD9A-4158-B55A-6B0C4B4C40A7}" destId="{441B553C-C6FA-4727-A07C-1092075428E9}" srcOrd="0" destOrd="0" presId="urn:microsoft.com/office/officeart/2005/8/layout/target3"/>
    <dgm:cxn modelId="{26ABD7F4-A250-4DE1-8F76-DBA53C391A7D}" srcId="{DBE4B1D9-8648-4B0D-B5EB-45D2FFBD319A}" destId="{616D3916-2651-402B-869D-6A31C36E1BA3}" srcOrd="1" destOrd="0" parTransId="{41EEDE24-E25A-4036-8273-4B2A2AEDC005}" sibTransId="{0C1DFD8D-D9CB-4E99-845B-09A3012F46AF}"/>
    <dgm:cxn modelId="{18DC6248-7825-4DAF-8B67-700FAE48A683}" srcId="{DBE4B1D9-8648-4B0D-B5EB-45D2FFBD319A}" destId="{4B46525C-BD9A-4158-B55A-6B0C4B4C40A7}" srcOrd="2" destOrd="0" parTransId="{B3C0EE7B-E782-486D-8BEC-1B15980176C6}" sibTransId="{2578A566-8E17-4416-85C1-11025AFD3F47}"/>
    <dgm:cxn modelId="{F58693E6-FAA8-439C-860E-B54EB69E5354}" type="presOf" srcId="{1556FF9C-B4AF-4721-B297-49D1F1C3F001}" destId="{464A1B59-499A-40E7-A661-4ABF6745A6D4}" srcOrd="0" destOrd="0" presId="urn:microsoft.com/office/officeart/2005/8/layout/target3"/>
    <dgm:cxn modelId="{3C1156FF-7A14-4430-ABBC-EC68730F9A14}" type="presOf" srcId="{DBE4B1D9-8648-4B0D-B5EB-45D2FFBD319A}" destId="{1F6C700D-E3D7-4BDF-9CEE-BA58737E4177}" srcOrd="0" destOrd="0" presId="urn:microsoft.com/office/officeart/2005/8/layout/target3"/>
    <dgm:cxn modelId="{19300342-4D24-42E7-8669-9BF0DD17C0B8}" type="presOf" srcId="{1556FF9C-B4AF-4721-B297-49D1F1C3F001}" destId="{BE6E42C2-3A8E-4A9C-A034-20E72D08AD31}" srcOrd="1" destOrd="0" presId="urn:microsoft.com/office/officeart/2005/8/layout/target3"/>
    <dgm:cxn modelId="{2519F61A-4F5E-4F43-B682-6ED8B3AC6B99}" type="presOf" srcId="{616D3916-2651-402B-869D-6A31C36E1BA3}" destId="{8DCC4D37-D080-4230-B8B0-68C7ACA3EAD7}" srcOrd="0" destOrd="0" presId="urn:microsoft.com/office/officeart/2005/8/layout/target3"/>
    <dgm:cxn modelId="{0AA43404-FD35-4F96-9205-C9E746EA74F1}" srcId="{DBE4B1D9-8648-4B0D-B5EB-45D2FFBD319A}" destId="{1556FF9C-B4AF-4721-B297-49D1F1C3F001}" srcOrd="0" destOrd="0" parTransId="{89C4DFB2-0D42-4083-8FB5-FEB52B17C95C}" sibTransId="{406003A5-00B2-463E-AD62-A1CB38952513}"/>
    <dgm:cxn modelId="{303BD5C9-86F4-4979-8BCC-9449DBFBCFA1}" type="presOf" srcId="{4B46525C-BD9A-4158-B55A-6B0C4B4C40A7}" destId="{BF0D1F16-9804-4F38-8444-F8AC01153FDF}" srcOrd="1" destOrd="0" presId="urn:microsoft.com/office/officeart/2005/8/layout/target3"/>
    <dgm:cxn modelId="{B18A6C9A-AF9D-47F6-8B8C-0552AD4BD1AC}" type="presParOf" srcId="{1F6C700D-E3D7-4BDF-9CEE-BA58737E4177}" destId="{85011ABF-8A2E-4A54-9277-3FC2E377D794}" srcOrd="0" destOrd="0" presId="urn:microsoft.com/office/officeart/2005/8/layout/target3"/>
    <dgm:cxn modelId="{25CAAD70-63C5-4F95-8B8F-4F6DAEC961FB}" type="presParOf" srcId="{1F6C700D-E3D7-4BDF-9CEE-BA58737E4177}" destId="{FE9049CA-8537-4579-AF25-A2D0AA1F99B1}" srcOrd="1" destOrd="0" presId="urn:microsoft.com/office/officeart/2005/8/layout/target3"/>
    <dgm:cxn modelId="{8CD41F7F-04C7-4D1C-BC47-BBC1E171CA06}" type="presParOf" srcId="{1F6C700D-E3D7-4BDF-9CEE-BA58737E4177}" destId="{464A1B59-499A-40E7-A661-4ABF6745A6D4}" srcOrd="2" destOrd="0" presId="urn:microsoft.com/office/officeart/2005/8/layout/target3"/>
    <dgm:cxn modelId="{287C8FCD-357E-4C06-AC15-F8922D3CBB76}" type="presParOf" srcId="{1F6C700D-E3D7-4BDF-9CEE-BA58737E4177}" destId="{18DD8490-A2D0-4485-AACE-C3D60F358130}" srcOrd="3" destOrd="0" presId="urn:microsoft.com/office/officeart/2005/8/layout/target3"/>
    <dgm:cxn modelId="{98A712FF-25DB-4C07-9E5C-05FE0B40C219}" type="presParOf" srcId="{1F6C700D-E3D7-4BDF-9CEE-BA58737E4177}" destId="{65503BA3-9C69-4E80-B834-6D35957EA175}" srcOrd="4" destOrd="0" presId="urn:microsoft.com/office/officeart/2005/8/layout/target3"/>
    <dgm:cxn modelId="{DB3F0819-E5BF-42A2-850F-F5D70033E1EB}" type="presParOf" srcId="{1F6C700D-E3D7-4BDF-9CEE-BA58737E4177}" destId="{8DCC4D37-D080-4230-B8B0-68C7ACA3EAD7}" srcOrd="5" destOrd="0" presId="urn:microsoft.com/office/officeart/2005/8/layout/target3"/>
    <dgm:cxn modelId="{D6D48E6E-72CE-42AC-BE99-0AC3196156EE}" type="presParOf" srcId="{1F6C700D-E3D7-4BDF-9CEE-BA58737E4177}" destId="{4ED7B28A-2580-4414-BCD1-140C824F53F8}" srcOrd="6" destOrd="0" presId="urn:microsoft.com/office/officeart/2005/8/layout/target3"/>
    <dgm:cxn modelId="{AA298684-2673-4F43-9A96-F95E942A0E09}" type="presParOf" srcId="{1F6C700D-E3D7-4BDF-9CEE-BA58737E4177}" destId="{A406483E-25DD-4238-A1B0-BB42586E6696}" srcOrd="7" destOrd="0" presId="urn:microsoft.com/office/officeart/2005/8/layout/target3"/>
    <dgm:cxn modelId="{2471E62A-0267-4298-9BE2-E62E462945A2}" type="presParOf" srcId="{1F6C700D-E3D7-4BDF-9CEE-BA58737E4177}" destId="{441B553C-C6FA-4727-A07C-1092075428E9}" srcOrd="8" destOrd="0" presId="urn:microsoft.com/office/officeart/2005/8/layout/target3"/>
    <dgm:cxn modelId="{1E5317BB-5F56-4A0A-93D5-73DAE767BC26}" type="presParOf" srcId="{1F6C700D-E3D7-4BDF-9CEE-BA58737E4177}" destId="{BE6E42C2-3A8E-4A9C-A034-20E72D08AD31}" srcOrd="9" destOrd="0" presId="urn:microsoft.com/office/officeart/2005/8/layout/target3"/>
    <dgm:cxn modelId="{913C1E97-CEA5-4C65-83C5-76915DFA2723}" type="presParOf" srcId="{1F6C700D-E3D7-4BDF-9CEE-BA58737E4177}" destId="{F916E3E7-6611-4EFF-B8C8-63FE1562C19C}" srcOrd="10" destOrd="0" presId="urn:microsoft.com/office/officeart/2005/8/layout/target3"/>
    <dgm:cxn modelId="{04CCDB26-AB31-4775-9C00-A6669B346282}" type="presParOf" srcId="{1F6C700D-E3D7-4BDF-9CEE-BA58737E4177}" destId="{BF0D1F16-9804-4F38-8444-F8AC01153FDF}" srcOrd="11" destOrd="0" presId="urn:microsoft.com/office/officeart/2005/8/layout/target3"/>
  </dgm:cxnLst>
  <dgm:bg>
    <a:effectLst>
      <a:outerShdw blurRad="254000" dist="38100" dir="2700000" algn="tl" rotWithShape="0">
        <a:prstClr val="black">
          <a:alpha val="40000"/>
        </a:prstClr>
      </a:outerShdw>
    </a:effectLst>
  </dgm:bg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9B32CB-0204-4FBF-B2E5-196654AD24BC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1CF14C-6BAA-4748-B302-3374E1ECC2A1}">
      <dgm:prSet phldrT="[Текст]" custT="1"/>
      <dgm:spPr/>
      <dgm:t>
        <a:bodyPr/>
        <a:lstStyle/>
        <a:p>
          <a:pPr>
            <a:lnSpc>
              <a:spcPct val="50000"/>
            </a:lnSpc>
            <a:spcAft>
              <a:spcPts val="0"/>
            </a:spcAft>
          </a:pPr>
          <a:r>
            <a:rPr lang="ru-RU" sz="2800" b="1" dirty="0" smtClean="0"/>
            <a:t>1</a:t>
          </a:r>
        </a:p>
        <a:p>
          <a:pPr>
            <a:lnSpc>
              <a:spcPct val="50000"/>
            </a:lnSpc>
            <a:spcAft>
              <a:spcPts val="0"/>
            </a:spcAft>
          </a:pPr>
          <a:r>
            <a:rPr lang="ru-RU" sz="2000" b="1" dirty="0" smtClean="0"/>
            <a:t>высокая</a:t>
          </a:r>
          <a:endParaRPr lang="ru-RU" sz="4000" b="1" dirty="0"/>
        </a:p>
      </dgm:t>
    </dgm:pt>
    <dgm:pt modelId="{08A2AB42-C0DE-4217-B6BC-7CE5601F0B04}" type="parTrans" cxnId="{E078AEE2-B07B-4334-AC7C-346837FDE3D5}">
      <dgm:prSet/>
      <dgm:spPr/>
      <dgm:t>
        <a:bodyPr/>
        <a:lstStyle/>
        <a:p>
          <a:endParaRPr lang="ru-RU" sz="2000" b="1"/>
        </a:p>
      </dgm:t>
    </dgm:pt>
    <dgm:pt modelId="{434A5485-5AC6-40B1-B619-CFDF68B5853F}" type="sibTrans" cxnId="{E078AEE2-B07B-4334-AC7C-346837FDE3D5}">
      <dgm:prSet/>
      <dgm:spPr/>
      <dgm:t>
        <a:bodyPr/>
        <a:lstStyle/>
        <a:p>
          <a:endParaRPr lang="ru-RU" sz="2000" b="1"/>
        </a:p>
      </dgm:t>
    </dgm:pt>
    <dgm:pt modelId="{3C17650F-285D-4C9B-84BD-A2E3972EDE40}">
      <dgm:prSet phldrT="[Текст]" custT="1"/>
      <dgm:spPr/>
      <dgm:t>
        <a:bodyPr/>
        <a:lstStyle/>
        <a:p>
          <a:r>
            <a:rPr lang="ru-RU" sz="2000" b="1" dirty="0" smtClean="0"/>
            <a:t>выполнение работ на особо сложных объектах,</a:t>
          </a:r>
          <a:endParaRPr lang="ru-RU" sz="2000" b="0" dirty="0"/>
        </a:p>
      </dgm:t>
    </dgm:pt>
    <dgm:pt modelId="{B4521E65-F439-4D57-A45A-F7AF0297D243}" type="parTrans" cxnId="{B5CBFFDB-46D6-492C-9FD1-9A5D7C9EF3F7}">
      <dgm:prSet/>
      <dgm:spPr/>
      <dgm:t>
        <a:bodyPr/>
        <a:lstStyle/>
        <a:p>
          <a:endParaRPr lang="ru-RU" sz="2000" b="1"/>
        </a:p>
      </dgm:t>
    </dgm:pt>
    <dgm:pt modelId="{75FFA125-A260-4E98-BDFF-B8AD259EBB3C}" type="sibTrans" cxnId="{B5CBFFDB-46D6-492C-9FD1-9A5D7C9EF3F7}">
      <dgm:prSet/>
      <dgm:spPr/>
      <dgm:t>
        <a:bodyPr/>
        <a:lstStyle/>
        <a:p>
          <a:endParaRPr lang="ru-RU" sz="2000" b="1"/>
        </a:p>
      </dgm:t>
    </dgm:pt>
    <dgm:pt modelId="{CBBBA273-8E04-420D-8600-01303D2E96E9}">
      <dgm:prSet phldrT="[Текст]" custT="1"/>
      <dgm:spPr/>
      <dgm:t>
        <a:bodyPr/>
        <a:lstStyle/>
        <a:p>
          <a:pPr>
            <a:lnSpc>
              <a:spcPct val="50000"/>
            </a:lnSpc>
            <a:spcAft>
              <a:spcPts val="0"/>
            </a:spcAft>
          </a:pPr>
          <a:r>
            <a:rPr lang="ru-RU" sz="2800" b="1" dirty="0" smtClean="0"/>
            <a:t>2</a:t>
          </a:r>
        </a:p>
        <a:p>
          <a:pPr>
            <a:lnSpc>
              <a:spcPct val="50000"/>
            </a:lnSpc>
            <a:spcAft>
              <a:spcPts val="0"/>
            </a:spcAft>
          </a:pPr>
          <a:r>
            <a:rPr lang="ru-RU" sz="2000" b="1" dirty="0" smtClean="0"/>
            <a:t>средняя</a:t>
          </a:r>
          <a:endParaRPr lang="ru-RU" sz="4000" b="1" dirty="0"/>
        </a:p>
      </dgm:t>
    </dgm:pt>
    <dgm:pt modelId="{E36F1C7B-0EB4-4B36-83F2-348793922CA9}" type="parTrans" cxnId="{AD12FAF0-A3C1-48BF-A306-27A7971DD767}">
      <dgm:prSet/>
      <dgm:spPr/>
      <dgm:t>
        <a:bodyPr/>
        <a:lstStyle/>
        <a:p>
          <a:endParaRPr lang="ru-RU" sz="2000" b="1"/>
        </a:p>
      </dgm:t>
    </dgm:pt>
    <dgm:pt modelId="{3B02DD68-3E46-4C45-B5C8-80CD28F44BC6}" type="sibTrans" cxnId="{AD12FAF0-A3C1-48BF-A306-27A7971DD767}">
      <dgm:prSet/>
      <dgm:spPr/>
      <dgm:t>
        <a:bodyPr/>
        <a:lstStyle/>
        <a:p>
          <a:endParaRPr lang="ru-RU" sz="2000" b="1"/>
        </a:p>
      </dgm:t>
    </dgm:pt>
    <dgm:pt modelId="{62099162-2568-4A44-A457-4BFE1B138A93}">
      <dgm:prSet phldrT="[Текст]" custT="1"/>
      <dgm:spPr/>
      <dgm:t>
        <a:bodyPr/>
        <a:lstStyle/>
        <a:p>
          <a:r>
            <a:rPr lang="ru-RU" sz="2000" b="1" dirty="0" smtClean="0"/>
            <a:t>выполнение работ на объектах средней сложности,</a:t>
          </a:r>
          <a:endParaRPr lang="ru-RU" sz="2000" b="0" dirty="0"/>
        </a:p>
      </dgm:t>
    </dgm:pt>
    <dgm:pt modelId="{1A6BD9F5-4E00-47B3-904E-0643D86EE63D}" type="parTrans" cxnId="{6364B54F-57EE-4254-B1D6-6C36143C0DB2}">
      <dgm:prSet/>
      <dgm:spPr/>
      <dgm:t>
        <a:bodyPr/>
        <a:lstStyle/>
        <a:p>
          <a:endParaRPr lang="ru-RU" sz="2000" b="1"/>
        </a:p>
      </dgm:t>
    </dgm:pt>
    <dgm:pt modelId="{2EEA8002-F008-4A10-A82C-C8606AD48EBD}" type="sibTrans" cxnId="{6364B54F-57EE-4254-B1D6-6C36143C0DB2}">
      <dgm:prSet/>
      <dgm:spPr/>
      <dgm:t>
        <a:bodyPr/>
        <a:lstStyle/>
        <a:p>
          <a:endParaRPr lang="ru-RU" sz="2000" b="1"/>
        </a:p>
      </dgm:t>
    </dgm:pt>
    <dgm:pt modelId="{9386D686-5BD1-4373-AD9B-26CD4387BB0A}">
      <dgm:prSet phldrT="[Текст]" custT="1"/>
      <dgm:spPr/>
      <dgm:t>
        <a:bodyPr/>
        <a:lstStyle/>
        <a:p>
          <a:pPr>
            <a:lnSpc>
              <a:spcPct val="50000"/>
            </a:lnSpc>
            <a:spcAft>
              <a:spcPts val="0"/>
            </a:spcAft>
          </a:pPr>
          <a:r>
            <a:rPr lang="ru-RU" sz="2800" b="1" dirty="0" smtClean="0"/>
            <a:t>3</a:t>
          </a:r>
        </a:p>
        <a:p>
          <a:pPr>
            <a:lnSpc>
              <a:spcPct val="50000"/>
            </a:lnSpc>
            <a:spcAft>
              <a:spcPts val="0"/>
            </a:spcAft>
          </a:pPr>
          <a:r>
            <a:rPr lang="ru-RU" sz="2000" b="1" dirty="0" smtClean="0"/>
            <a:t>базовая</a:t>
          </a:r>
          <a:endParaRPr lang="ru-RU" sz="4000" b="1" dirty="0" smtClean="0"/>
        </a:p>
      </dgm:t>
    </dgm:pt>
    <dgm:pt modelId="{FCFE5771-7191-4E41-94E7-06D31349FBDD}" type="parTrans" cxnId="{80B11DA2-3EE7-4B54-AEB8-D7CE698116C6}">
      <dgm:prSet/>
      <dgm:spPr/>
      <dgm:t>
        <a:bodyPr/>
        <a:lstStyle/>
        <a:p>
          <a:endParaRPr lang="ru-RU" sz="2000" b="1"/>
        </a:p>
      </dgm:t>
    </dgm:pt>
    <dgm:pt modelId="{60749D79-E2C1-4084-B17C-25B32EF06CA0}" type="sibTrans" cxnId="{80B11DA2-3EE7-4B54-AEB8-D7CE698116C6}">
      <dgm:prSet/>
      <dgm:spPr/>
      <dgm:t>
        <a:bodyPr/>
        <a:lstStyle/>
        <a:p>
          <a:endParaRPr lang="ru-RU" sz="2000" b="1"/>
        </a:p>
      </dgm:t>
    </dgm:pt>
    <dgm:pt modelId="{6E295CB8-EB4A-459C-9202-324B71078A0C}">
      <dgm:prSet phldrT="[Текст]" custT="1"/>
      <dgm:spPr/>
      <dgm:t>
        <a:bodyPr/>
        <a:lstStyle/>
        <a:p>
          <a:r>
            <a:rPr lang="ru-RU" sz="2000" b="1" dirty="0" smtClean="0"/>
            <a:t>выполнение работ на несложных объектах</a:t>
          </a:r>
          <a:endParaRPr lang="ru-RU" sz="2000" b="1" dirty="0"/>
        </a:p>
      </dgm:t>
    </dgm:pt>
    <dgm:pt modelId="{A6BF0592-CCF3-4C5E-B128-1EAF3B9EA838}" type="parTrans" cxnId="{4009AD45-33DC-415A-BBF3-6EB3599F20A2}">
      <dgm:prSet/>
      <dgm:spPr/>
      <dgm:t>
        <a:bodyPr/>
        <a:lstStyle/>
        <a:p>
          <a:endParaRPr lang="ru-RU" sz="2000" b="1"/>
        </a:p>
      </dgm:t>
    </dgm:pt>
    <dgm:pt modelId="{D1A1BD78-98F6-4A2A-B787-379C74F79FC4}" type="sibTrans" cxnId="{4009AD45-33DC-415A-BBF3-6EB3599F20A2}">
      <dgm:prSet/>
      <dgm:spPr/>
      <dgm:t>
        <a:bodyPr/>
        <a:lstStyle/>
        <a:p>
          <a:endParaRPr lang="ru-RU" sz="2000" b="1"/>
        </a:p>
      </dgm:t>
    </dgm:pt>
    <dgm:pt modelId="{C6F3ACC5-5DE7-4E41-9FD6-547313D9D2CE}">
      <dgm:prSet phldrT="[Текст]" custT="1"/>
      <dgm:spPr/>
      <dgm:t>
        <a:bodyPr/>
        <a:lstStyle/>
        <a:p>
          <a:r>
            <a:rPr lang="ru-RU" sz="2000" b="1" dirty="0" smtClean="0"/>
            <a:t>при наличии опыта работы не менее 10 лет.</a:t>
          </a:r>
          <a:endParaRPr lang="ru-RU" sz="2000" b="1" dirty="0"/>
        </a:p>
      </dgm:t>
    </dgm:pt>
    <dgm:pt modelId="{9C7D3929-17F0-44FB-B8E6-70241C812F75}" type="parTrans" cxnId="{A93B7764-DCDF-4479-B94E-09268F11475D}">
      <dgm:prSet/>
      <dgm:spPr/>
      <dgm:t>
        <a:bodyPr/>
        <a:lstStyle/>
        <a:p>
          <a:endParaRPr lang="ru-RU"/>
        </a:p>
      </dgm:t>
    </dgm:pt>
    <dgm:pt modelId="{11221E1F-054F-4C69-9113-91EEE59BA960}" type="sibTrans" cxnId="{A93B7764-DCDF-4479-B94E-09268F11475D}">
      <dgm:prSet/>
      <dgm:spPr/>
      <dgm:t>
        <a:bodyPr/>
        <a:lstStyle/>
        <a:p>
          <a:endParaRPr lang="ru-RU"/>
        </a:p>
      </dgm:t>
    </dgm:pt>
    <dgm:pt modelId="{AFEE133A-80B4-4030-ADB3-AEA1A789FBE4}">
      <dgm:prSet phldrT="[Текст]" custT="1"/>
      <dgm:spPr/>
      <dgm:t>
        <a:bodyPr/>
        <a:lstStyle/>
        <a:p>
          <a:r>
            <a:rPr lang="ru-RU" sz="2000" b="1" i="0" dirty="0" smtClean="0"/>
            <a:t>а также на объектах </a:t>
          </a:r>
          <a:r>
            <a:rPr lang="ru-RU" sz="2000" b="1" dirty="0" smtClean="0"/>
            <a:t>3 категории</a:t>
          </a:r>
          <a:endParaRPr lang="ru-RU" sz="2000" b="1" dirty="0"/>
        </a:p>
      </dgm:t>
    </dgm:pt>
    <dgm:pt modelId="{13C320FE-F3B4-4E98-A1DC-EFE6932C267D}" type="parTrans" cxnId="{EFC9AAD5-E336-480F-9ADC-6931120ACCD6}">
      <dgm:prSet/>
      <dgm:spPr/>
      <dgm:t>
        <a:bodyPr/>
        <a:lstStyle/>
        <a:p>
          <a:endParaRPr lang="ru-RU"/>
        </a:p>
      </dgm:t>
    </dgm:pt>
    <dgm:pt modelId="{0672C779-5947-4E0F-B3AD-C710A1A44198}" type="sibTrans" cxnId="{EFC9AAD5-E336-480F-9ADC-6931120ACCD6}">
      <dgm:prSet/>
      <dgm:spPr/>
      <dgm:t>
        <a:bodyPr/>
        <a:lstStyle/>
        <a:p>
          <a:endParaRPr lang="ru-RU"/>
        </a:p>
      </dgm:t>
    </dgm:pt>
    <dgm:pt modelId="{4815D054-2048-4345-9546-028597ED1511}">
      <dgm:prSet phldrT="[Текст]" custT="1"/>
      <dgm:spPr/>
      <dgm:t>
        <a:bodyPr/>
        <a:lstStyle/>
        <a:p>
          <a:r>
            <a:rPr lang="ru-RU" sz="2000" b="1" dirty="0" smtClean="0"/>
            <a:t>при наличии опыта работы не менее 5 лет. </a:t>
          </a:r>
          <a:endParaRPr lang="ru-RU" sz="2000" b="1" dirty="0"/>
        </a:p>
      </dgm:t>
    </dgm:pt>
    <dgm:pt modelId="{7E57A6E3-5B73-4B52-AECB-C2B865882CE6}" type="parTrans" cxnId="{7A88C7C3-1237-4C3D-87B2-6E4EF1D8C03D}">
      <dgm:prSet/>
      <dgm:spPr/>
      <dgm:t>
        <a:bodyPr/>
        <a:lstStyle/>
        <a:p>
          <a:endParaRPr lang="ru-RU"/>
        </a:p>
      </dgm:t>
    </dgm:pt>
    <dgm:pt modelId="{9E8457B9-547A-4C46-8773-4DA3A160EF77}" type="sibTrans" cxnId="{7A88C7C3-1237-4C3D-87B2-6E4EF1D8C03D}">
      <dgm:prSet/>
      <dgm:spPr/>
      <dgm:t>
        <a:bodyPr/>
        <a:lstStyle/>
        <a:p>
          <a:endParaRPr lang="ru-RU"/>
        </a:p>
      </dgm:t>
    </dgm:pt>
    <dgm:pt modelId="{DBBAEA1F-90F0-4B14-B529-AC4A46669036}">
      <dgm:prSet phldrT="[Текст]" custT="1"/>
      <dgm:spPr/>
      <dgm:t>
        <a:bodyPr/>
        <a:lstStyle/>
        <a:p>
          <a:r>
            <a:rPr lang="ru-RU" sz="2000" b="1" dirty="0" smtClean="0"/>
            <a:t>а также на объектах 2 и 3 категорий</a:t>
          </a:r>
          <a:endParaRPr lang="ru-RU" sz="2000" b="0" dirty="0"/>
        </a:p>
      </dgm:t>
    </dgm:pt>
    <dgm:pt modelId="{863482B1-9FEE-4A9A-92B8-EA931391AF68}" type="parTrans" cxnId="{2664B8C5-E12F-4E23-B4F9-3C4A43574977}">
      <dgm:prSet/>
      <dgm:spPr/>
      <dgm:t>
        <a:bodyPr/>
        <a:lstStyle/>
        <a:p>
          <a:endParaRPr lang="ru-RU"/>
        </a:p>
      </dgm:t>
    </dgm:pt>
    <dgm:pt modelId="{75CEC43E-323D-41C9-BF12-FF07B2E5CC36}" type="sibTrans" cxnId="{2664B8C5-E12F-4E23-B4F9-3C4A43574977}">
      <dgm:prSet/>
      <dgm:spPr/>
      <dgm:t>
        <a:bodyPr/>
        <a:lstStyle/>
        <a:p>
          <a:endParaRPr lang="ru-RU"/>
        </a:p>
      </dgm:t>
    </dgm:pt>
    <dgm:pt modelId="{7C1B57E1-C6DB-403C-A847-42C641DBFEA7}" type="pres">
      <dgm:prSet presAssocID="{3F9B32CB-0204-4FBF-B2E5-196654AD24B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616DB5-1FCA-4E20-87EE-CBB028C1E3A2}" type="pres">
      <dgm:prSet presAssocID="{AD1CF14C-6BAA-4748-B302-3374E1ECC2A1}" presName="composite" presStyleCnt="0"/>
      <dgm:spPr/>
      <dgm:t>
        <a:bodyPr/>
        <a:lstStyle/>
        <a:p>
          <a:endParaRPr lang="ru-RU"/>
        </a:p>
      </dgm:t>
    </dgm:pt>
    <dgm:pt modelId="{34FF788B-49A8-4A75-B185-310B395ACDA5}" type="pres">
      <dgm:prSet presAssocID="{AD1CF14C-6BAA-4748-B302-3374E1ECC2A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5D01A-4A2F-47A2-8E10-4FD064F0F7B9}" type="pres">
      <dgm:prSet presAssocID="{AD1CF14C-6BAA-4748-B302-3374E1ECC2A1}" presName="descendantText" presStyleLbl="alignAcc1" presStyleIdx="0" presStyleCnt="3" custScaleY="129813" custLinFactNeighborY="5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A3397-F204-4D6D-BBDB-0DAEE6011AD7}" type="pres">
      <dgm:prSet presAssocID="{434A5485-5AC6-40B1-B619-CFDF68B5853F}" presName="sp" presStyleCnt="0"/>
      <dgm:spPr/>
      <dgm:t>
        <a:bodyPr/>
        <a:lstStyle/>
        <a:p>
          <a:endParaRPr lang="ru-RU"/>
        </a:p>
      </dgm:t>
    </dgm:pt>
    <dgm:pt modelId="{7AA7FF53-EF46-4CF7-8B73-55B519C5BD83}" type="pres">
      <dgm:prSet presAssocID="{CBBBA273-8E04-420D-8600-01303D2E96E9}" presName="composite" presStyleCnt="0"/>
      <dgm:spPr/>
      <dgm:t>
        <a:bodyPr/>
        <a:lstStyle/>
        <a:p>
          <a:endParaRPr lang="ru-RU"/>
        </a:p>
      </dgm:t>
    </dgm:pt>
    <dgm:pt modelId="{6A01B29D-3097-48EF-8708-89CC2E4E18B0}" type="pres">
      <dgm:prSet presAssocID="{CBBBA273-8E04-420D-8600-01303D2E96E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29C4B-41E3-4314-B484-D75715E76213}" type="pres">
      <dgm:prSet presAssocID="{CBBBA273-8E04-420D-8600-01303D2E96E9}" presName="descendantText" presStyleLbl="alignAcc1" presStyleIdx="1" presStyleCnt="3" custScaleY="156905" custLinFactNeighborY="-2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52618-7B43-404F-87EE-013440CE698A}" type="pres">
      <dgm:prSet presAssocID="{3B02DD68-3E46-4C45-B5C8-80CD28F44BC6}" presName="sp" presStyleCnt="0"/>
      <dgm:spPr/>
      <dgm:t>
        <a:bodyPr/>
        <a:lstStyle/>
        <a:p>
          <a:endParaRPr lang="ru-RU"/>
        </a:p>
      </dgm:t>
    </dgm:pt>
    <dgm:pt modelId="{AF7FB22D-82AC-42E6-ACFC-2F0BD038FF41}" type="pres">
      <dgm:prSet presAssocID="{9386D686-5BD1-4373-AD9B-26CD4387BB0A}" presName="composite" presStyleCnt="0"/>
      <dgm:spPr/>
      <dgm:t>
        <a:bodyPr/>
        <a:lstStyle/>
        <a:p>
          <a:endParaRPr lang="ru-RU"/>
        </a:p>
      </dgm:t>
    </dgm:pt>
    <dgm:pt modelId="{EDFD8583-ED4F-4937-8BA0-6C0CFD0BF78B}" type="pres">
      <dgm:prSet presAssocID="{9386D686-5BD1-4373-AD9B-26CD4387BB0A}" presName="parentText" presStyleLbl="alignNode1" presStyleIdx="2" presStyleCnt="3" custLinFactNeighborY="49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0B4F1-D94C-458D-B4E3-8394E4AC1CE4}" type="pres">
      <dgm:prSet presAssocID="{9386D686-5BD1-4373-AD9B-26CD4387BB0A}" presName="descendantText" presStyleLbl="alignAcc1" presStyleIdx="2" presStyleCnt="3" custScaleY="97324" custLinFactNeighborY="14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78AEE2-B07B-4334-AC7C-346837FDE3D5}" srcId="{3F9B32CB-0204-4FBF-B2E5-196654AD24BC}" destId="{AD1CF14C-6BAA-4748-B302-3374E1ECC2A1}" srcOrd="0" destOrd="0" parTransId="{08A2AB42-C0DE-4217-B6BC-7CE5601F0B04}" sibTransId="{434A5485-5AC6-40B1-B619-CFDF68B5853F}"/>
    <dgm:cxn modelId="{EFC9AAD5-E336-480F-9ADC-6931120ACCD6}" srcId="{CBBBA273-8E04-420D-8600-01303D2E96E9}" destId="{AFEE133A-80B4-4030-ADB3-AEA1A789FBE4}" srcOrd="1" destOrd="0" parTransId="{13C320FE-F3B4-4E98-A1DC-EFE6932C267D}" sibTransId="{0672C779-5947-4E0F-B3AD-C710A1A44198}"/>
    <dgm:cxn modelId="{C2545406-FD01-473E-B9E2-8F086AA0C147}" type="presOf" srcId="{6E295CB8-EB4A-459C-9202-324B71078A0C}" destId="{7C60B4F1-D94C-458D-B4E3-8394E4AC1CE4}" srcOrd="0" destOrd="0" presId="urn:microsoft.com/office/officeart/2005/8/layout/chevron2"/>
    <dgm:cxn modelId="{AD12FAF0-A3C1-48BF-A306-27A7971DD767}" srcId="{3F9B32CB-0204-4FBF-B2E5-196654AD24BC}" destId="{CBBBA273-8E04-420D-8600-01303D2E96E9}" srcOrd="1" destOrd="0" parTransId="{E36F1C7B-0EB4-4B36-83F2-348793922CA9}" sibTransId="{3B02DD68-3E46-4C45-B5C8-80CD28F44BC6}"/>
    <dgm:cxn modelId="{BFA2AB77-FB5E-4553-B885-243DF3A4E6EF}" type="presOf" srcId="{4815D054-2048-4345-9546-028597ED1511}" destId="{0EA29C4B-41E3-4314-B484-D75715E76213}" srcOrd="0" destOrd="2" presId="urn:microsoft.com/office/officeart/2005/8/layout/chevron2"/>
    <dgm:cxn modelId="{B5CBFFDB-46D6-492C-9FD1-9A5D7C9EF3F7}" srcId="{AD1CF14C-6BAA-4748-B302-3374E1ECC2A1}" destId="{3C17650F-285D-4C9B-84BD-A2E3972EDE40}" srcOrd="0" destOrd="0" parTransId="{B4521E65-F439-4D57-A45A-F7AF0297D243}" sibTransId="{75FFA125-A260-4E98-BDFF-B8AD259EBB3C}"/>
    <dgm:cxn modelId="{A93B7764-DCDF-4479-B94E-09268F11475D}" srcId="{AD1CF14C-6BAA-4748-B302-3374E1ECC2A1}" destId="{C6F3ACC5-5DE7-4E41-9FD6-547313D9D2CE}" srcOrd="2" destOrd="0" parTransId="{9C7D3929-17F0-44FB-B8E6-70241C812F75}" sibTransId="{11221E1F-054F-4C69-9113-91EEE59BA960}"/>
    <dgm:cxn modelId="{86E65374-CDEC-4D41-9FE9-53766D920A8C}" type="presOf" srcId="{AFEE133A-80B4-4030-ADB3-AEA1A789FBE4}" destId="{0EA29C4B-41E3-4314-B484-D75715E76213}" srcOrd="0" destOrd="1" presId="urn:microsoft.com/office/officeart/2005/8/layout/chevron2"/>
    <dgm:cxn modelId="{2664B8C5-E12F-4E23-B4F9-3C4A43574977}" srcId="{AD1CF14C-6BAA-4748-B302-3374E1ECC2A1}" destId="{DBBAEA1F-90F0-4B14-B529-AC4A46669036}" srcOrd="1" destOrd="0" parTransId="{863482B1-9FEE-4A9A-92B8-EA931391AF68}" sibTransId="{75CEC43E-323D-41C9-BF12-FF07B2E5CC36}"/>
    <dgm:cxn modelId="{7B04AB01-2527-45BC-917A-CA580022B9C6}" type="presOf" srcId="{C6F3ACC5-5DE7-4E41-9FD6-547313D9D2CE}" destId="{3385D01A-4A2F-47A2-8E10-4FD064F0F7B9}" srcOrd="0" destOrd="2" presId="urn:microsoft.com/office/officeart/2005/8/layout/chevron2"/>
    <dgm:cxn modelId="{6AF8243E-7BC1-4BB9-B5F4-BBFDA76DB947}" type="presOf" srcId="{9386D686-5BD1-4373-AD9B-26CD4387BB0A}" destId="{EDFD8583-ED4F-4937-8BA0-6C0CFD0BF78B}" srcOrd="0" destOrd="0" presId="urn:microsoft.com/office/officeart/2005/8/layout/chevron2"/>
    <dgm:cxn modelId="{6C39F8F1-9D89-4BC7-8009-4F15DDE9405C}" type="presOf" srcId="{62099162-2568-4A44-A457-4BFE1B138A93}" destId="{0EA29C4B-41E3-4314-B484-D75715E76213}" srcOrd="0" destOrd="0" presId="urn:microsoft.com/office/officeart/2005/8/layout/chevron2"/>
    <dgm:cxn modelId="{7A88C7C3-1237-4C3D-87B2-6E4EF1D8C03D}" srcId="{CBBBA273-8E04-420D-8600-01303D2E96E9}" destId="{4815D054-2048-4345-9546-028597ED1511}" srcOrd="2" destOrd="0" parTransId="{7E57A6E3-5B73-4B52-AECB-C2B865882CE6}" sibTransId="{9E8457B9-547A-4C46-8773-4DA3A160EF77}"/>
    <dgm:cxn modelId="{0B9A7396-1B7F-4238-BD98-0A7F4D4637E1}" type="presOf" srcId="{3C17650F-285D-4C9B-84BD-A2E3972EDE40}" destId="{3385D01A-4A2F-47A2-8E10-4FD064F0F7B9}" srcOrd="0" destOrd="0" presId="urn:microsoft.com/office/officeart/2005/8/layout/chevron2"/>
    <dgm:cxn modelId="{6364B54F-57EE-4254-B1D6-6C36143C0DB2}" srcId="{CBBBA273-8E04-420D-8600-01303D2E96E9}" destId="{62099162-2568-4A44-A457-4BFE1B138A93}" srcOrd="0" destOrd="0" parTransId="{1A6BD9F5-4E00-47B3-904E-0643D86EE63D}" sibTransId="{2EEA8002-F008-4A10-A82C-C8606AD48EBD}"/>
    <dgm:cxn modelId="{EFE925F9-8DA7-43BF-AB96-25F8D3087275}" type="presOf" srcId="{CBBBA273-8E04-420D-8600-01303D2E96E9}" destId="{6A01B29D-3097-48EF-8708-89CC2E4E18B0}" srcOrd="0" destOrd="0" presId="urn:microsoft.com/office/officeart/2005/8/layout/chevron2"/>
    <dgm:cxn modelId="{80B11DA2-3EE7-4B54-AEB8-D7CE698116C6}" srcId="{3F9B32CB-0204-4FBF-B2E5-196654AD24BC}" destId="{9386D686-5BD1-4373-AD9B-26CD4387BB0A}" srcOrd="2" destOrd="0" parTransId="{FCFE5771-7191-4E41-94E7-06D31349FBDD}" sibTransId="{60749D79-E2C1-4084-B17C-25B32EF06CA0}"/>
    <dgm:cxn modelId="{34011241-51A1-4F86-8372-3B032ADAF3A7}" type="presOf" srcId="{DBBAEA1F-90F0-4B14-B529-AC4A46669036}" destId="{3385D01A-4A2F-47A2-8E10-4FD064F0F7B9}" srcOrd="0" destOrd="1" presId="urn:microsoft.com/office/officeart/2005/8/layout/chevron2"/>
    <dgm:cxn modelId="{4009AD45-33DC-415A-BBF3-6EB3599F20A2}" srcId="{9386D686-5BD1-4373-AD9B-26CD4387BB0A}" destId="{6E295CB8-EB4A-459C-9202-324B71078A0C}" srcOrd="0" destOrd="0" parTransId="{A6BF0592-CCF3-4C5E-B128-1EAF3B9EA838}" sibTransId="{D1A1BD78-98F6-4A2A-B787-379C74F79FC4}"/>
    <dgm:cxn modelId="{F965ADAD-2D07-46F3-A2B7-0E6BEABF8DB4}" type="presOf" srcId="{AD1CF14C-6BAA-4748-B302-3374E1ECC2A1}" destId="{34FF788B-49A8-4A75-B185-310B395ACDA5}" srcOrd="0" destOrd="0" presId="urn:microsoft.com/office/officeart/2005/8/layout/chevron2"/>
    <dgm:cxn modelId="{B14DFAA9-F143-4AF4-943E-A8D42E58CA4E}" type="presOf" srcId="{3F9B32CB-0204-4FBF-B2E5-196654AD24BC}" destId="{7C1B57E1-C6DB-403C-A847-42C641DBFEA7}" srcOrd="0" destOrd="0" presId="urn:microsoft.com/office/officeart/2005/8/layout/chevron2"/>
    <dgm:cxn modelId="{9276BA97-48C6-424C-B042-5A508553D00A}" type="presParOf" srcId="{7C1B57E1-C6DB-403C-A847-42C641DBFEA7}" destId="{39616DB5-1FCA-4E20-87EE-CBB028C1E3A2}" srcOrd="0" destOrd="0" presId="urn:microsoft.com/office/officeart/2005/8/layout/chevron2"/>
    <dgm:cxn modelId="{EF68DA2A-B045-41C5-9621-B5014988349B}" type="presParOf" srcId="{39616DB5-1FCA-4E20-87EE-CBB028C1E3A2}" destId="{34FF788B-49A8-4A75-B185-310B395ACDA5}" srcOrd="0" destOrd="0" presId="urn:microsoft.com/office/officeart/2005/8/layout/chevron2"/>
    <dgm:cxn modelId="{82591410-B049-4817-AC44-44E15A99B646}" type="presParOf" srcId="{39616DB5-1FCA-4E20-87EE-CBB028C1E3A2}" destId="{3385D01A-4A2F-47A2-8E10-4FD064F0F7B9}" srcOrd="1" destOrd="0" presId="urn:microsoft.com/office/officeart/2005/8/layout/chevron2"/>
    <dgm:cxn modelId="{C8CBC495-FAAE-4B55-A28F-7880F9B0D24F}" type="presParOf" srcId="{7C1B57E1-C6DB-403C-A847-42C641DBFEA7}" destId="{8DDA3397-F204-4D6D-BBDB-0DAEE6011AD7}" srcOrd="1" destOrd="0" presId="urn:microsoft.com/office/officeart/2005/8/layout/chevron2"/>
    <dgm:cxn modelId="{58F555EB-9660-4FDC-8355-681A61237553}" type="presParOf" srcId="{7C1B57E1-C6DB-403C-A847-42C641DBFEA7}" destId="{7AA7FF53-EF46-4CF7-8B73-55B519C5BD83}" srcOrd="2" destOrd="0" presId="urn:microsoft.com/office/officeart/2005/8/layout/chevron2"/>
    <dgm:cxn modelId="{36042F83-3BF7-46A8-91AF-FE5A31A028A5}" type="presParOf" srcId="{7AA7FF53-EF46-4CF7-8B73-55B519C5BD83}" destId="{6A01B29D-3097-48EF-8708-89CC2E4E18B0}" srcOrd="0" destOrd="0" presId="urn:microsoft.com/office/officeart/2005/8/layout/chevron2"/>
    <dgm:cxn modelId="{448B11EA-0CF1-4723-81AC-709258FDA7F5}" type="presParOf" srcId="{7AA7FF53-EF46-4CF7-8B73-55B519C5BD83}" destId="{0EA29C4B-41E3-4314-B484-D75715E76213}" srcOrd="1" destOrd="0" presId="urn:microsoft.com/office/officeart/2005/8/layout/chevron2"/>
    <dgm:cxn modelId="{FAA2DF2A-C840-4F7C-8B06-47B2CA5AACC0}" type="presParOf" srcId="{7C1B57E1-C6DB-403C-A847-42C641DBFEA7}" destId="{44E52618-7B43-404F-87EE-013440CE698A}" srcOrd="3" destOrd="0" presId="urn:microsoft.com/office/officeart/2005/8/layout/chevron2"/>
    <dgm:cxn modelId="{B708FA1F-3F77-4E95-B6D3-11C66A63446A}" type="presParOf" srcId="{7C1B57E1-C6DB-403C-A847-42C641DBFEA7}" destId="{AF7FB22D-82AC-42E6-ACFC-2F0BD038FF41}" srcOrd="4" destOrd="0" presId="urn:microsoft.com/office/officeart/2005/8/layout/chevron2"/>
    <dgm:cxn modelId="{C1A30A2F-9CE3-4BA5-9F39-4FC00DA6E488}" type="presParOf" srcId="{AF7FB22D-82AC-42E6-ACFC-2F0BD038FF41}" destId="{EDFD8583-ED4F-4937-8BA0-6C0CFD0BF78B}" srcOrd="0" destOrd="0" presId="urn:microsoft.com/office/officeart/2005/8/layout/chevron2"/>
    <dgm:cxn modelId="{2726D52F-381E-48D8-9362-35BE95CF2019}" type="presParOf" srcId="{AF7FB22D-82AC-42E6-ACFC-2F0BD038FF41}" destId="{7C60B4F1-D94C-458D-B4E3-8394E4AC1CE4}" srcOrd="1" destOrd="0" presId="urn:microsoft.com/office/officeart/2005/8/layout/chevron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FDD7979-66CE-4429-BDA2-D0B2F5B3E6A8}" type="doc">
      <dgm:prSet loTypeId="urn:microsoft.com/office/officeart/2005/8/layout/vList2" loCatId="list" qsTypeId="urn:microsoft.com/office/officeart/2005/8/quickstyle/3d6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C228EFE-9E65-45A5-B315-438C75B6BE3A}">
      <dgm:prSet/>
      <dgm:spPr/>
      <dgm:t>
        <a:bodyPr/>
        <a:lstStyle/>
        <a:p>
          <a:pPr algn="ctr" rtl="0"/>
          <a:r>
            <a:rPr lang="ru-RU" b="1" dirty="0" smtClean="0"/>
            <a:t>ГЕНЕРАЛЬНАЯ СХЕМА ОРГАНИЗАЦИИ ТЕРРИТОРИИ РК</a:t>
          </a:r>
          <a:endParaRPr lang="ru-RU" b="1" dirty="0"/>
        </a:p>
      </dgm:t>
    </dgm:pt>
    <dgm:pt modelId="{1743AD1F-FDF0-4408-ADBA-6DF454EDFB7B}" type="parTrans" cxnId="{7FF05BCE-8BBD-40AF-9743-8AD55058CCD1}">
      <dgm:prSet/>
      <dgm:spPr/>
      <dgm:t>
        <a:bodyPr/>
        <a:lstStyle/>
        <a:p>
          <a:endParaRPr lang="ru-RU"/>
        </a:p>
      </dgm:t>
    </dgm:pt>
    <dgm:pt modelId="{CC45C69E-2A2E-411D-B2E6-1293F0CC5528}" type="sibTrans" cxnId="{7FF05BCE-8BBD-40AF-9743-8AD55058CCD1}">
      <dgm:prSet/>
      <dgm:spPr/>
      <dgm:t>
        <a:bodyPr/>
        <a:lstStyle/>
        <a:p>
          <a:endParaRPr lang="ru-RU"/>
        </a:p>
      </dgm:t>
    </dgm:pt>
    <dgm:pt modelId="{700C515F-F52E-4020-9EC4-DDBACF0199C9}" type="pres">
      <dgm:prSet presAssocID="{FFDD7979-66CE-4429-BDA2-D0B2F5B3E6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DE41F8-85C3-433C-A3ED-325279A3431A}" type="pres">
      <dgm:prSet presAssocID="{FC228EFE-9E65-45A5-B315-438C75B6BE3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F05BCE-8BBD-40AF-9743-8AD55058CCD1}" srcId="{FFDD7979-66CE-4429-BDA2-D0B2F5B3E6A8}" destId="{FC228EFE-9E65-45A5-B315-438C75B6BE3A}" srcOrd="0" destOrd="0" parTransId="{1743AD1F-FDF0-4408-ADBA-6DF454EDFB7B}" sibTransId="{CC45C69E-2A2E-411D-B2E6-1293F0CC5528}"/>
    <dgm:cxn modelId="{8859E66F-4FA7-4411-9F08-93F9A02D756F}" type="presOf" srcId="{FFDD7979-66CE-4429-BDA2-D0B2F5B3E6A8}" destId="{700C515F-F52E-4020-9EC4-DDBACF0199C9}" srcOrd="0" destOrd="0" presId="urn:microsoft.com/office/officeart/2005/8/layout/vList2"/>
    <dgm:cxn modelId="{D0BE6411-8149-40A8-B3FD-35DB13F0D378}" type="presOf" srcId="{FC228EFE-9E65-45A5-B315-438C75B6BE3A}" destId="{5CDE41F8-85C3-433C-A3ED-325279A3431A}" srcOrd="0" destOrd="0" presId="urn:microsoft.com/office/officeart/2005/8/layout/vList2"/>
    <dgm:cxn modelId="{04A164DF-5F60-4CB9-9D23-16C6B4796FB3}" type="presParOf" srcId="{700C515F-F52E-4020-9EC4-DDBACF0199C9}" destId="{5CDE41F8-85C3-433C-A3ED-325279A3431A}" srcOrd="0" destOrd="0" presId="urn:microsoft.com/office/officeart/2005/8/layout/vList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1F06BA3-2984-4F60-A2F6-6FA8DFE8EAA9}" type="doc">
      <dgm:prSet loTypeId="urn:microsoft.com/office/officeart/2005/8/layout/vList2" loCatId="list" qsTypeId="urn:microsoft.com/office/officeart/2005/8/quickstyle/3d6" qsCatId="3D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E3A539DE-9C03-4811-A4AF-5822208CC523}">
      <dgm:prSet/>
      <dgm:spPr/>
      <dgm:t>
        <a:bodyPr/>
        <a:lstStyle/>
        <a:p>
          <a:pPr algn="ctr" rtl="0"/>
          <a:r>
            <a:rPr lang="ru-RU" b="1" dirty="0" smtClean="0"/>
            <a:t>ГОСУДАРСТВЕННЫЙ ГРАДОСТРОИТЕЛЬНЫЙ КАДАСТР  РК</a:t>
          </a:r>
          <a:endParaRPr lang="ru-RU" b="1" dirty="0"/>
        </a:p>
      </dgm:t>
    </dgm:pt>
    <dgm:pt modelId="{10E6B3CB-153C-4BE9-9256-226D414C4F15}" type="parTrans" cxnId="{40AD3735-B151-4904-B78D-0361C79A98E9}">
      <dgm:prSet/>
      <dgm:spPr/>
      <dgm:t>
        <a:bodyPr/>
        <a:lstStyle/>
        <a:p>
          <a:pPr algn="ctr"/>
          <a:endParaRPr lang="ru-RU"/>
        </a:p>
      </dgm:t>
    </dgm:pt>
    <dgm:pt modelId="{5A230E7B-8F90-4A61-A490-A52907549A55}" type="sibTrans" cxnId="{40AD3735-B151-4904-B78D-0361C79A98E9}">
      <dgm:prSet/>
      <dgm:spPr/>
      <dgm:t>
        <a:bodyPr/>
        <a:lstStyle/>
        <a:p>
          <a:pPr algn="ctr"/>
          <a:endParaRPr lang="ru-RU"/>
        </a:p>
      </dgm:t>
    </dgm:pt>
    <dgm:pt modelId="{0401E044-768B-4D2D-B156-78B9ACA6AC84}" type="pres">
      <dgm:prSet presAssocID="{61F06BA3-2984-4F60-A2F6-6FA8DFE8EA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B4DDB0-F5C1-46B2-A16C-0895DF0EF80E}" type="pres">
      <dgm:prSet presAssocID="{E3A539DE-9C03-4811-A4AF-5822208CC523}" presName="parentText" presStyleLbl="node1" presStyleIdx="0" presStyleCnt="1" custLinFactNeighborY="6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12889A-F0EF-4877-BC24-1C58F4ED1FD5}" type="presOf" srcId="{61F06BA3-2984-4F60-A2F6-6FA8DFE8EAA9}" destId="{0401E044-768B-4D2D-B156-78B9ACA6AC84}" srcOrd="0" destOrd="0" presId="urn:microsoft.com/office/officeart/2005/8/layout/vList2"/>
    <dgm:cxn modelId="{48726EEC-2998-4EAF-AE90-4FF97B6E0762}" type="presOf" srcId="{E3A539DE-9C03-4811-A4AF-5822208CC523}" destId="{71B4DDB0-F5C1-46B2-A16C-0895DF0EF80E}" srcOrd="0" destOrd="0" presId="urn:microsoft.com/office/officeart/2005/8/layout/vList2"/>
    <dgm:cxn modelId="{40AD3735-B151-4904-B78D-0361C79A98E9}" srcId="{61F06BA3-2984-4F60-A2F6-6FA8DFE8EAA9}" destId="{E3A539DE-9C03-4811-A4AF-5822208CC523}" srcOrd="0" destOrd="0" parTransId="{10E6B3CB-153C-4BE9-9256-226D414C4F15}" sibTransId="{5A230E7B-8F90-4A61-A490-A52907549A55}"/>
    <dgm:cxn modelId="{B43166A4-6EBE-4DB5-8A38-D4B1A5C78F52}" type="presParOf" srcId="{0401E044-768B-4D2D-B156-78B9ACA6AC84}" destId="{71B4DDB0-F5C1-46B2-A16C-0895DF0EF80E}" srcOrd="0" destOrd="0" presId="urn:microsoft.com/office/officeart/2005/8/layout/vList2"/>
  </dgm:cxnLst>
  <dgm:bg>
    <a:noFill/>
    <a:effectLst>
      <a:outerShdw blurRad="381000" dist="774700" dir="5400000" algn="t" rotWithShape="0">
        <a:prstClr val="black">
          <a:alpha val="40000"/>
        </a:prstClr>
      </a:outerShdw>
    </a:effectLst>
  </dgm:bg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6EFCE37-9100-4725-9C8B-2531FA1598A7}" type="doc">
      <dgm:prSet loTypeId="urn:microsoft.com/office/officeart/2005/8/layout/process5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1FFB744-844E-41C3-B5F2-16CDF50D6DFB}">
      <dgm:prSet phldrT="[Текст]" custT="1"/>
      <dgm:spPr/>
      <dgm:t>
        <a:bodyPr/>
        <a:lstStyle/>
        <a:p>
          <a:r>
            <a:rPr lang="ru-RU" sz="1800" b="1" smtClean="0"/>
            <a:t>Мониторинг текущих цен</a:t>
          </a:r>
          <a:endParaRPr lang="ru-RU" sz="1800" b="1" dirty="0"/>
        </a:p>
      </dgm:t>
    </dgm:pt>
    <dgm:pt modelId="{1F0F99E3-288F-47E3-875C-A34E4C2749E8}" type="parTrans" cxnId="{08133ABF-3125-49C2-9906-DD1F1BA3A336}">
      <dgm:prSet/>
      <dgm:spPr/>
      <dgm:t>
        <a:bodyPr/>
        <a:lstStyle/>
        <a:p>
          <a:endParaRPr lang="ru-RU" sz="1800" b="1"/>
        </a:p>
      </dgm:t>
    </dgm:pt>
    <dgm:pt modelId="{A74DCE36-8C31-4CA7-B505-F039446D4EE6}" type="sibTrans" cxnId="{08133ABF-3125-49C2-9906-DD1F1BA3A336}">
      <dgm:prSet custT="1"/>
      <dgm:spPr/>
      <dgm:t>
        <a:bodyPr/>
        <a:lstStyle/>
        <a:p>
          <a:endParaRPr lang="ru-RU" sz="1800" b="1"/>
        </a:p>
      </dgm:t>
    </dgm:pt>
    <dgm:pt modelId="{3DAC0EB8-C84A-4781-8A81-02F338E09A6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Центр по разработке технических нормативов </a:t>
          </a:r>
        </a:p>
      </dgm:t>
    </dgm:pt>
    <dgm:pt modelId="{BB3C2CF8-2BA2-44FF-AB22-51702961E733}" type="parTrans" cxnId="{DA006162-50F4-4346-B29A-8A17245BA1CB}">
      <dgm:prSet/>
      <dgm:spPr/>
      <dgm:t>
        <a:bodyPr/>
        <a:lstStyle/>
        <a:p>
          <a:endParaRPr lang="ru-RU" sz="1800" b="1"/>
        </a:p>
      </dgm:t>
    </dgm:pt>
    <dgm:pt modelId="{074B5E7D-FDBE-455D-98AC-55774C913712}" type="sibTrans" cxnId="{DA006162-50F4-4346-B29A-8A17245BA1CB}">
      <dgm:prSet custT="1"/>
      <dgm:spPr/>
      <dgm:t>
        <a:bodyPr/>
        <a:lstStyle/>
        <a:p>
          <a:endParaRPr lang="ru-RU" sz="1800" b="1"/>
        </a:p>
      </dgm:t>
    </dgm:pt>
    <dgm:pt modelId="{E1AA05DB-1405-4DB2-B7DC-C769CAD23DC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Информационный Банк данных </a:t>
          </a:r>
        </a:p>
      </dgm:t>
    </dgm:pt>
    <dgm:pt modelId="{588E3EB6-6581-4250-9436-0F2E7B10FEAA}" type="parTrans" cxnId="{FA43760D-52D1-4AC4-9397-15779972ADF6}">
      <dgm:prSet/>
      <dgm:spPr/>
      <dgm:t>
        <a:bodyPr/>
        <a:lstStyle/>
        <a:p>
          <a:endParaRPr lang="ru-RU" sz="1800" b="1"/>
        </a:p>
      </dgm:t>
    </dgm:pt>
    <dgm:pt modelId="{FD39334C-EE15-4EA1-93C7-1F739775D8E4}" type="sibTrans" cxnId="{FA43760D-52D1-4AC4-9397-15779972ADF6}">
      <dgm:prSet custT="1"/>
      <dgm:spPr/>
      <dgm:t>
        <a:bodyPr/>
        <a:lstStyle/>
        <a:p>
          <a:endParaRPr lang="ru-RU" sz="1800" b="1"/>
        </a:p>
      </dgm:t>
    </dgm:pt>
    <dgm:pt modelId="{0EC5038E-6646-42CF-A4BE-53A770E958BA}">
      <dgm:prSet custT="1"/>
      <dgm:spPr/>
      <dgm:t>
        <a:bodyPr/>
        <a:lstStyle/>
        <a:p>
          <a:r>
            <a:rPr lang="ru-RU" sz="1800" b="1" dirty="0" smtClean="0"/>
            <a:t>Средние цены на строительные ресурсы по регионам</a:t>
          </a:r>
        </a:p>
      </dgm:t>
    </dgm:pt>
    <dgm:pt modelId="{CB1B106C-A971-443A-B919-A4A6206E5319}" type="parTrans" cxnId="{7F23473D-EA68-463B-BC6B-D00FC8672B87}">
      <dgm:prSet/>
      <dgm:spPr/>
      <dgm:t>
        <a:bodyPr/>
        <a:lstStyle/>
        <a:p>
          <a:endParaRPr lang="ru-RU" sz="1800" b="1"/>
        </a:p>
      </dgm:t>
    </dgm:pt>
    <dgm:pt modelId="{9F850ADA-7761-46B2-960B-C2BF6B59F202}" type="sibTrans" cxnId="{7F23473D-EA68-463B-BC6B-D00FC8672B87}">
      <dgm:prSet custT="1"/>
      <dgm:spPr/>
      <dgm:t>
        <a:bodyPr/>
        <a:lstStyle/>
        <a:p>
          <a:endParaRPr lang="ru-RU" sz="1800" b="1"/>
        </a:p>
      </dgm:t>
    </dgm:pt>
    <dgm:pt modelId="{FA3E04C7-043A-4D0D-882F-D60E627156F1}">
      <dgm:prSet custT="1"/>
      <dgm:spPr/>
      <dgm:t>
        <a:bodyPr/>
        <a:lstStyle/>
        <a:p>
          <a:r>
            <a:rPr lang="ru-RU" sz="1800" b="1" smtClean="0"/>
            <a:t>Выпуск ежеквартальных сборников текущих цен</a:t>
          </a:r>
          <a:endParaRPr lang="ru-RU" sz="1800" b="1" dirty="0" smtClean="0"/>
        </a:p>
      </dgm:t>
    </dgm:pt>
    <dgm:pt modelId="{02976497-1682-4FBC-A33A-9266A595DB94}" type="parTrans" cxnId="{4E8D1EE4-B8BC-4B2D-869D-5A3DD7A28945}">
      <dgm:prSet/>
      <dgm:spPr/>
      <dgm:t>
        <a:bodyPr/>
        <a:lstStyle/>
        <a:p>
          <a:endParaRPr lang="ru-RU" sz="1800" b="1"/>
        </a:p>
      </dgm:t>
    </dgm:pt>
    <dgm:pt modelId="{7E7C2392-1C12-45A7-9103-863A050BA80B}" type="sibTrans" cxnId="{4E8D1EE4-B8BC-4B2D-869D-5A3DD7A28945}">
      <dgm:prSet custT="1"/>
      <dgm:spPr/>
      <dgm:t>
        <a:bodyPr/>
        <a:lstStyle/>
        <a:p>
          <a:endParaRPr lang="ru-RU" sz="1800" b="1"/>
        </a:p>
      </dgm:t>
    </dgm:pt>
    <dgm:pt modelId="{531C204A-368C-491D-AA02-D4122F42B5F1}">
      <dgm:prSet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Расчет стоимости строительства  выполняется одновременно с  технической частью проекта</a:t>
          </a:r>
          <a:endParaRPr lang="ru-RU" sz="1800" b="1" dirty="0">
            <a:solidFill>
              <a:schemeClr val="bg1"/>
            </a:solidFill>
          </a:endParaRPr>
        </a:p>
      </dgm:t>
    </dgm:pt>
    <dgm:pt modelId="{C9768BBA-99D7-4939-8361-9139EAC8AFBD}" type="parTrans" cxnId="{D149100B-2E16-4E87-B382-F0A57ACA2D64}">
      <dgm:prSet/>
      <dgm:spPr/>
      <dgm:t>
        <a:bodyPr/>
        <a:lstStyle/>
        <a:p>
          <a:endParaRPr lang="ru-RU" sz="1800" b="1"/>
        </a:p>
      </dgm:t>
    </dgm:pt>
    <dgm:pt modelId="{0C7E9683-3FF6-4875-8B49-383EB738F02C}" type="sibTrans" cxnId="{D149100B-2E16-4E87-B382-F0A57ACA2D64}">
      <dgm:prSet/>
      <dgm:spPr/>
      <dgm:t>
        <a:bodyPr/>
        <a:lstStyle/>
        <a:p>
          <a:endParaRPr lang="ru-RU" sz="1800" b="1"/>
        </a:p>
      </dgm:t>
    </dgm:pt>
    <dgm:pt modelId="{D000EDC8-EAF3-46DE-B353-3091FDD4FE6D}">
      <dgm:prSet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Средства  автоматизированного проектирования</a:t>
          </a:r>
          <a:endParaRPr lang="ru-RU" sz="1800" b="1" dirty="0">
            <a:solidFill>
              <a:schemeClr val="bg1"/>
            </a:solidFill>
          </a:endParaRPr>
        </a:p>
      </dgm:t>
    </dgm:pt>
    <dgm:pt modelId="{ABC073B3-5981-4AD1-83C5-A1E71C828442}" type="parTrans" cxnId="{FA895BD9-7EFF-473B-9E79-A17E6B7C00DA}">
      <dgm:prSet/>
      <dgm:spPr/>
      <dgm:t>
        <a:bodyPr/>
        <a:lstStyle/>
        <a:p>
          <a:endParaRPr lang="ru-RU" sz="1800" b="1"/>
        </a:p>
      </dgm:t>
    </dgm:pt>
    <dgm:pt modelId="{4BFCDCD9-6CAE-403A-8F27-1A4042456B62}" type="sibTrans" cxnId="{FA895BD9-7EFF-473B-9E79-A17E6B7C00DA}">
      <dgm:prSet custT="1"/>
      <dgm:spPr/>
      <dgm:t>
        <a:bodyPr/>
        <a:lstStyle/>
        <a:p>
          <a:endParaRPr lang="ru-RU" sz="1800" b="1"/>
        </a:p>
      </dgm:t>
    </dgm:pt>
    <dgm:pt modelId="{90F9D398-9D17-4A17-95C5-F6AF6078FD26}" type="pres">
      <dgm:prSet presAssocID="{76EFCE37-9100-4725-9C8B-2531FA1598A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F258CA-DA7E-471D-9915-8D64E99180B8}" type="pres">
      <dgm:prSet presAssocID="{C1FFB744-844E-41C3-B5F2-16CDF50D6DFB}" presName="node" presStyleLbl="node1" presStyleIdx="0" presStyleCnt="7" custScaleX="138356" custScaleY="128451" custLinFactNeighborX="20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04A77-9BC5-4F2D-903D-3308EA7F3C20}" type="pres">
      <dgm:prSet presAssocID="{A74DCE36-8C31-4CA7-B505-F039446D4EE6}" presName="sibTrans" presStyleLbl="sibTrans2D1" presStyleIdx="0" presStyleCnt="6"/>
      <dgm:spPr/>
      <dgm:t>
        <a:bodyPr/>
        <a:lstStyle/>
        <a:p>
          <a:endParaRPr lang="ru-RU"/>
        </a:p>
      </dgm:t>
    </dgm:pt>
    <dgm:pt modelId="{3F778797-3442-4152-8B70-85FC1821DC13}" type="pres">
      <dgm:prSet presAssocID="{A74DCE36-8C31-4CA7-B505-F039446D4EE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589F5C53-F0CE-4088-870F-149BF7E4C9CB}" type="pres">
      <dgm:prSet presAssocID="{3DAC0EB8-C84A-4781-8A81-02F338E09A6C}" presName="node" presStyleLbl="node1" presStyleIdx="1" presStyleCnt="7" custScaleX="203804" custScaleY="127500" custLinFactNeighborX="22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0CDDB-3885-4211-9B18-0A250424E914}" type="pres">
      <dgm:prSet presAssocID="{074B5E7D-FDBE-455D-98AC-55774C913712}" presName="sibTrans" presStyleLbl="sibTrans2D1" presStyleIdx="1" presStyleCnt="6"/>
      <dgm:spPr/>
      <dgm:t>
        <a:bodyPr/>
        <a:lstStyle/>
        <a:p>
          <a:endParaRPr lang="ru-RU"/>
        </a:p>
      </dgm:t>
    </dgm:pt>
    <dgm:pt modelId="{74193F6D-D622-4C6F-9C0C-543FC65668BA}" type="pres">
      <dgm:prSet presAssocID="{074B5E7D-FDBE-455D-98AC-55774C913712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6913D720-09FF-4C34-9AF0-84AF565FCA4D}" type="pres">
      <dgm:prSet presAssocID="{E1AA05DB-1405-4DB2-B7DC-C769CAD23DC5}" presName="node" presStyleLbl="node1" presStyleIdx="2" presStyleCnt="7" custScaleX="189950" custScaleY="128451" custLinFactNeighborX="30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5DFA2-F1D2-47DC-8956-EC42158B1138}" type="pres">
      <dgm:prSet presAssocID="{FD39334C-EE15-4EA1-93C7-1F739775D8E4}" presName="sibTrans" presStyleLbl="sibTrans2D1" presStyleIdx="2" presStyleCnt="6"/>
      <dgm:spPr/>
      <dgm:t>
        <a:bodyPr/>
        <a:lstStyle/>
        <a:p>
          <a:endParaRPr lang="ru-RU"/>
        </a:p>
      </dgm:t>
    </dgm:pt>
    <dgm:pt modelId="{1500EDEA-BE47-4DEB-BCEF-A749DF1433BB}" type="pres">
      <dgm:prSet presAssocID="{FD39334C-EE15-4EA1-93C7-1F739775D8E4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F9B63355-E0BC-4A5D-9230-6EEE32AD59E1}" type="pres">
      <dgm:prSet presAssocID="{0EC5038E-6646-42CF-A4BE-53A770E958BA}" presName="node" presStyleLbl="node1" presStyleIdx="3" presStyleCnt="7" custScaleX="211121" custScaleY="143400" custLinFactNeighborX="38716" custLinFactNeighborY="3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11C9A-EB19-4BD8-9F72-62FCC3042012}" type="pres">
      <dgm:prSet presAssocID="{9F850ADA-7761-46B2-960B-C2BF6B59F202}" presName="sibTrans" presStyleLbl="sibTrans2D1" presStyleIdx="3" presStyleCnt="6"/>
      <dgm:spPr/>
      <dgm:t>
        <a:bodyPr/>
        <a:lstStyle/>
        <a:p>
          <a:endParaRPr lang="ru-RU"/>
        </a:p>
      </dgm:t>
    </dgm:pt>
    <dgm:pt modelId="{134979FF-2431-4B51-9C8F-69411DA23A83}" type="pres">
      <dgm:prSet presAssocID="{9F850ADA-7761-46B2-960B-C2BF6B59F202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08FE17E9-711F-40F5-88A9-8FA20A8A9E6C}" type="pres">
      <dgm:prSet presAssocID="{FA3E04C7-043A-4D0D-882F-D60E627156F1}" presName="node" presStyleLbl="node1" presStyleIdx="4" presStyleCnt="7" custScaleX="275863" custScaleY="139053" custLinFactNeighborX="-30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04FDE-DFEE-4CFD-9B28-62335EBBA747}" type="pres">
      <dgm:prSet presAssocID="{7E7C2392-1C12-45A7-9103-863A050BA80B}" presName="sibTrans" presStyleLbl="sibTrans2D1" presStyleIdx="4" presStyleCnt="6"/>
      <dgm:spPr/>
      <dgm:t>
        <a:bodyPr/>
        <a:lstStyle/>
        <a:p>
          <a:endParaRPr lang="ru-RU"/>
        </a:p>
      </dgm:t>
    </dgm:pt>
    <dgm:pt modelId="{AE5B2376-89EE-4D84-9488-738A44EB287B}" type="pres">
      <dgm:prSet presAssocID="{7E7C2392-1C12-45A7-9103-863A050BA80B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FE4A7BBE-BBE1-47CF-9347-1F95430C1BFB}" type="pres">
      <dgm:prSet presAssocID="{D000EDC8-EAF3-46DE-B353-3091FDD4FE6D}" presName="node" presStyleLbl="node1" presStyleIdx="5" presStyleCnt="7" custScaleX="234845" custScaleY="153047" custLinFactNeighborX="-14554" custLinFactNeighborY="-8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209DF-54A4-4A02-A909-1A87C88AF65D}" type="pres">
      <dgm:prSet presAssocID="{4BFCDCD9-6CAE-403A-8F27-1A4042456B62}" presName="sibTrans" presStyleLbl="sibTrans2D1" presStyleIdx="5" presStyleCnt="6"/>
      <dgm:spPr/>
      <dgm:t>
        <a:bodyPr/>
        <a:lstStyle/>
        <a:p>
          <a:endParaRPr lang="ru-RU"/>
        </a:p>
      </dgm:t>
    </dgm:pt>
    <dgm:pt modelId="{1545E14B-BEED-4054-A938-48ACBAA99F2F}" type="pres">
      <dgm:prSet presAssocID="{4BFCDCD9-6CAE-403A-8F27-1A4042456B62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A7B2C189-9ED2-4F01-B66C-FCB5B0185A76}" type="pres">
      <dgm:prSet presAssocID="{531C204A-368C-491D-AA02-D4122F42B5F1}" presName="node" presStyleLbl="node1" presStyleIdx="6" presStyleCnt="7" custScaleX="305818" custScaleY="162281" custLinFactNeighborX="-18565" custLinFactNeighborY="-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EF075B-61D3-4B0A-9439-531F692EFD19}" type="presOf" srcId="{76EFCE37-9100-4725-9C8B-2531FA1598A7}" destId="{90F9D398-9D17-4A17-95C5-F6AF6078FD26}" srcOrd="0" destOrd="0" presId="urn:microsoft.com/office/officeart/2005/8/layout/process5"/>
    <dgm:cxn modelId="{FA43760D-52D1-4AC4-9397-15779972ADF6}" srcId="{76EFCE37-9100-4725-9C8B-2531FA1598A7}" destId="{E1AA05DB-1405-4DB2-B7DC-C769CAD23DC5}" srcOrd="2" destOrd="0" parTransId="{588E3EB6-6581-4250-9436-0F2E7B10FEAA}" sibTransId="{FD39334C-EE15-4EA1-93C7-1F739775D8E4}"/>
    <dgm:cxn modelId="{DA006162-50F4-4346-B29A-8A17245BA1CB}" srcId="{76EFCE37-9100-4725-9C8B-2531FA1598A7}" destId="{3DAC0EB8-C84A-4781-8A81-02F338E09A6C}" srcOrd="1" destOrd="0" parTransId="{BB3C2CF8-2BA2-44FF-AB22-51702961E733}" sibTransId="{074B5E7D-FDBE-455D-98AC-55774C913712}"/>
    <dgm:cxn modelId="{1C1B2656-553A-47C0-B381-6A3C69971CAE}" type="presOf" srcId="{A74DCE36-8C31-4CA7-B505-F039446D4EE6}" destId="{F2704A77-9BC5-4F2D-903D-3308EA7F3C20}" srcOrd="0" destOrd="0" presId="urn:microsoft.com/office/officeart/2005/8/layout/process5"/>
    <dgm:cxn modelId="{C905CBCE-A3B1-4166-985E-5EF605D3839F}" type="presOf" srcId="{9F850ADA-7761-46B2-960B-C2BF6B59F202}" destId="{D9611C9A-EB19-4BD8-9F72-62FCC3042012}" srcOrd="0" destOrd="0" presId="urn:microsoft.com/office/officeart/2005/8/layout/process5"/>
    <dgm:cxn modelId="{40163D97-C930-4BEE-9D40-A8D1EDC6F7F9}" type="presOf" srcId="{D000EDC8-EAF3-46DE-B353-3091FDD4FE6D}" destId="{FE4A7BBE-BBE1-47CF-9347-1F95430C1BFB}" srcOrd="0" destOrd="0" presId="urn:microsoft.com/office/officeart/2005/8/layout/process5"/>
    <dgm:cxn modelId="{FA895BD9-7EFF-473B-9E79-A17E6B7C00DA}" srcId="{76EFCE37-9100-4725-9C8B-2531FA1598A7}" destId="{D000EDC8-EAF3-46DE-B353-3091FDD4FE6D}" srcOrd="5" destOrd="0" parTransId="{ABC073B3-5981-4AD1-83C5-A1E71C828442}" sibTransId="{4BFCDCD9-6CAE-403A-8F27-1A4042456B62}"/>
    <dgm:cxn modelId="{4E8D1EE4-B8BC-4B2D-869D-5A3DD7A28945}" srcId="{76EFCE37-9100-4725-9C8B-2531FA1598A7}" destId="{FA3E04C7-043A-4D0D-882F-D60E627156F1}" srcOrd="4" destOrd="0" parTransId="{02976497-1682-4FBC-A33A-9266A595DB94}" sibTransId="{7E7C2392-1C12-45A7-9103-863A050BA80B}"/>
    <dgm:cxn modelId="{48167928-E9B3-49C6-8CE2-F6A5A8297A11}" type="presOf" srcId="{4BFCDCD9-6CAE-403A-8F27-1A4042456B62}" destId="{1545E14B-BEED-4054-A938-48ACBAA99F2F}" srcOrd="1" destOrd="0" presId="urn:microsoft.com/office/officeart/2005/8/layout/process5"/>
    <dgm:cxn modelId="{3C79AAAF-CA5C-4D6A-80F2-57CDEF976A3A}" type="presOf" srcId="{7E7C2392-1C12-45A7-9103-863A050BA80B}" destId="{AE5B2376-89EE-4D84-9488-738A44EB287B}" srcOrd="1" destOrd="0" presId="urn:microsoft.com/office/officeart/2005/8/layout/process5"/>
    <dgm:cxn modelId="{08133ABF-3125-49C2-9906-DD1F1BA3A336}" srcId="{76EFCE37-9100-4725-9C8B-2531FA1598A7}" destId="{C1FFB744-844E-41C3-B5F2-16CDF50D6DFB}" srcOrd="0" destOrd="0" parTransId="{1F0F99E3-288F-47E3-875C-A34E4C2749E8}" sibTransId="{A74DCE36-8C31-4CA7-B505-F039446D4EE6}"/>
    <dgm:cxn modelId="{648A5D53-097B-41F9-AB12-020409557859}" type="presOf" srcId="{FA3E04C7-043A-4D0D-882F-D60E627156F1}" destId="{08FE17E9-711F-40F5-88A9-8FA20A8A9E6C}" srcOrd="0" destOrd="0" presId="urn:microsoft.com/office/officeart/2005/8/layout/process5"/>
    <dgm:cxn modelId="{13F41E15-A59C-4F7D-9098-02DCC035BF7C}" type="presOf" srcId="{7E7C2392-1C12-45A7-9103-863A050BA80B}" destId="{9E804FDE-DFEE-4CFD-9B28-62335EBBA747}" srcOrd="0" destOrd="0" presId="urn:microsoft.com/office/officeart/2005/8/layout/process5"/>
    <dgm:cxn modelId="{2F4DF25A-3B54-4389-83BE-252B55F4B896}" type="presOf" srcId="{531C204A-368C-491D-AA02-D4122F42B5F1}" destId="{A7B2C189-9ED2-4F01-B66C-FCB5B0185A76}" srcOrd="0" destOrd="0" presId="urn:microsoft.com/office/officeart/2005/8/layout/process5"/>
    <dgm:cxn modelId="{2200DC3E-6784-45E4-B968-67D520539671}" type="presOf" srcId="{FD39334C-EE15-4EA1-93C7-1F739775D8E4}" destId="{D895DFA2-F1D2-47DC-8956-EC42158B1138}" srcOrd="0" destOrd="0" presId="urn:microsoft.com/office/officeart/2005/8/layout/process5"/>
    <dgm:cxn modelId="{9D56E235-092D-4559-9DDE-AEB286DEC3D3}" type="presOf" srcId="{4BFCDCD9-6CAE-403A-8F27-1A4042456B62}" destId="{CAA209DF-54A4-4A02-A909-1A87C88AF65D}" srcOrd="0" destOrd="0" presId="urn:microsoft.com/office/officeart/2005/8/layout/process5"/>
    <dgm:cxn modelId="{DBB8EE0A-EFE5-4538-A95A-2F732F4A3DD2}" type="presOf" srcId="{074B5E7D-FDBE-455D-98AC-55774C913712}" destId="{F600CDDB-3885-4211-9B18-0A250424E914}" srcOrd="0" destOrd="0" presId="urn:microsoft.com/office/officeart/2005/8/layout/process5"/>
    <dgm:cxn modelId="{ED5A37D6-7D8C-4B26-8642-636DE5A7552A}" type="presOf" srcId="{0EC5038E-6646-42CF-A4BE-53A770E958BA}" destId="{F9B63355-E0BC-4A5D-9230-6EEE32AD59E1}" srcOrd="0" destOrd="0" presId="urn:microsoft.com/office/officeart/2005/8/layout/process5"/>
    <dgm:cxn modelId="{DB4EF183-D0DD-4C24-9638-7F32C6ACFFE3}" type="presOf" srcId="{FD39334C-EE15-4EA1-93C7-1F739775D8E4}" destId="{1500EDEA-BE47-4DEB-BCEF-A749DF1433BB}" srcOrd="1" destOrd="0" presId="urn:microsoft.com/office/officeart/2005/8/layout/process5"/>
    <dgm:cxn modelId="{2F1971C7-0F44-4CF7-B383-E66D2FCABCF0}" type="presOf" srcId="{074B5E7D-FDBE-455D-98AC-55774C913712}" destId="{74193F6D-D622-4C6F-9C0C-543FC65668BA}" srcOrd="1" destOrd="0" presId="urn:microsoft.com/office/officeart/2005/8/layout/process5"/>
    <dgm:cxn modelId="{7F23473D-EA68-463B-BC6B-D00FC8672B87}" srcId="{76EFCE37-9100-4725-9C8B-2531FA1598A7}" destId="{0EC5038E-6646-42CF-A4BE-53A770E958BA}" srcOrd="3" destOrd="0" parTransId="{CB1B106C-A971-443A-B919-A4A6206E5319}" sibTransId="{9F850ADA-7761-46B2-960B-C2BF6B59F202}"/>
    <dgm:cxn modelId="{DF17F9C9-6760-45F7-B5AB-7A7BEA4F3712}" type="presOf" srcId="{3DAC0EB8-C84A-4781-8A81-02F338E09A6C}" destId="{589F5C53-F0CE-4088-870F-149BF7E4C9CB}" srcOrd="0" destOrd="0" presId="urn:microsoft.com/office/officeart/2005/8/layout/process5"/>
    <dgm:cxn modelId="{D149100B-2E16-4E87-B382-F0A57ACA2D64}" srcId="{76EFCE37-9100-4725-9C8B-2531FA1598A7}" destId="{531C204A-368C-491D-AA02-D4122F42B5F1}" srcOrd="6" destOrd="0" parTransId="{C9768BBA-99D7-4939-8361-9139EAC8AFBD}" sibTransId="{0C7E9683-3FF6-4875-8B49-383EB738F02C}"/>
    <dgm:cxn modelId="{0F67D3B3-4F24-4D57-89F4-FD347349D235}" type="presOf" srcId="{A74DCE36-8C31-4CA7-B505-F039446D4EE6}" destId="{3F778797-3442-4152-8B70-85FC1821DC13}" srcOrd="1" destOrd="0" presId="urn:microsoft.com/office/officeart/2005/8/layout/process5"/>
    <dgm:cxn modelId="{2A26FF44-5875-489C-B16C-A928C47B76A2}" type="presOf" srcId="{E1AA05DB-1405-4DB2-B7DC-C769CAD23DC5}" destId="{6913D720-09FF-4C34-9AF0-84AF565FCA4D}" srcOrd="0" destOrd="0" presId="urn:microsoft.com/office/officeart/2005/8/layout/process5"/>
    <dgm:cxn modelId="{D5DC01A4-BCDE-44DD-A445-F1FD2357A7B9}" type="presOf" srcId="{9F850ADA-7761-46B2-960B-C2BF6B59F202}" destId="{134979FF-2431-4B51-9C8F-69411DA23A83}" srcOrd="1" destOrd="0" presId="urn:microsoft.com/office/officeart/2005/8/layout/process5"/>
    <dgm:cxn modelId="{B7BB6A19-0FE5-414F-9C54-1776A7DC0C95}" type="presOf" srcId="{C1FFB744-844E-41C3-B5F2-16CDF50D6DFB}" destId="{CFF258CA-DA7E-471D-9915-8D64E99180B8}" srcOrd="0" destOrd="0" presId="urn:microsoft.com/office/officeart/2005/8/layout/process5"/>
    <dgm:cxn modelId="{4525A259-FFFF-413C-8367-B44841FF5BB0}" type="presParOf" srcId="{90F9D398-9D17-4A17-95C5-F6AF6078FD26}" destId="{CFF258CA-DA7E-471D-9915-8D64E99180B8}" srcOrd="0" destOrd="0" presId="urn:microsoft.com/office/officeart/2005/8/layout/process5"/>
    <dgm:cxn modelId="{9F509E40-9E34-4EC7-85DD-1A91F446A07E}" type="presParOf" srcId="{90F9D398-9D17-4A17-95C5-F6AF6078FD26}" destId="{F2704A77-9BC5-4F2D-903D-3308EA7F3C20}" srcOrd="1" destOrd="0" presId="urn:microsoft.com/office/officeart/2005/8/layout/process5"/>
    <dgm:cxn modelId="{5B3060A1-3DAF-41B0-A498-53E1969B234D}" type="presParOf" srcId="{F2704A77-9BC5-4F2D-903D-3308EA7F3C20}" destId="{3F778797-3442-4152-8B70-85FC1821DC13}" srcOrd="0" destOrd="0" presId="urn:microsoft.com/office/officeart/2005/8/layout/process5"/>
    <dgm:cxn modelId="{06D58DA4-87AF-43C0-9254-419084ACDF7C}" type="presParOf" srcId="{90F9D398-9D17-4A17-95C5-F6AF6078FD26}" destId="{589F5C53-F0CE-4088-870F-149BF7E4C9CB}" srcOrd="2" destOrd="0" presId="urn:microsoft.com/office/officeart/2005/8/layout/process5"/>
    <dgm:cxn modelId="{613D8BF2-7C91-4B2B-B17E-F9B343B714A7}" type="presParOf" srcId="{90F9D398-9D17-4A17-95C5-F6AF6078FD26}" destId="{F600CDDB-3885-4211-9B18-0A250424E914}" srcOrd="3" destOrd="0" presId="urn:microsoft.com/office/officeart/2005/8/layout/process5"/>
    <dgm:cxn modelId="{7A123FB0-AABC-412F-9197-6FFEB3E9045D}" type="presParOf" srcId="{F600CDDB-3885-4211-9B18-0A250424E914}" destId="{74193F6D-D622-4C6F-9C0C-543FC65668BA}" srcOrd="0" destOrd="0" presId="urn:microsoft.com/office/officeart/2005/8/layout/process5"/>
    <dgm:cxn modelId="{76AD2326-8DA8-4CC9-B01E-481EBA0B3B39}" type="presParOf" srcId="{90F9D398-9D17-4A17-95C5-F6AF6078FD26}" destId="{6913D720-09FF-4C34-9AF0-84AF565FCA4D}" srcOrd="4" destOrd="0" presId="urn:microsoft.com/office/officeart/2005/8/layout/process5"/>
    <dgm:cxn modelId="{92651D29-71B4-40C3-830A-E0ED467E93C1}" type="presParOf" srcId="{90F9D398-9D17-4A17-95C5-F6AF6078FD26}" destId="{D895DFA2-F1D2-47DC-8956-EC42158B1138}" srcOrd="5" destOrd="0" presId="urn:microsoft.com/office/officeart/2005/8/layout/process5"/>
    <dgm:cxn modelId="{2E98D986-A490-42B2-AD3A-5303ABEF2918}" type="presParOf" srcId="{D895DFA2-F1D2-47DC-8956-EC42158B1138}" destId="{1500EDEA-BE47-4DEB-BCEF-A749DF1433BB}" srcOrd="0" destOrd="0" presId="urn:microsoft.com/office/officeart/2005/8/layout/process5"/>
    <dgm:cxn modelId="{67877BC0-A843-460B-999E-5C19822E7623}" type="presParOf" srcId="{90F9D398-9D17-4A17-95C5-F6AF6078FD26}" destId="{F9B63355-E0BC-4A5D-9230-6EEE32AD59E1}" srcOrd="6" destOrd="0" presId="urn:microsoft.com/office/officeart/2005/8/layout/process5"/>
    <dgm:cxn modelId="{F7EB6C6D-2139-4312-A111-528556FBD537}" type="presParOf" srcId="{90F9D398-9D17-4A17-95C5-F6AF6078FD26}" destId="{D9611C9A-EB19-4BD8-9F72-62FCC3042012}" srcOrd="7" destOrd="0" presId="urn:microsoft.com/office/officeart/2005/8/layout/process5"/>
    <dgm:cxn modelId="{0AFB9C00-8762-4DE6-AFF5-2892C30CBAB6}" type="presParOf" srcId="{D9611C9A-EB19-4BD8-9F72-62FCC3042012}" destId="{134979FF-2431-4B51-9C8F-69411DA23A83}" srcOrd="0" destOrd="0" presId="urn:microsoft.com/office/officeart/2005/8/layout/process5"/>
    <dgm:cxn modelId="{F5004131-5FD0-4D22-A3C2-B5DB7EC322A5}" type="presParOf" srcId="{90F9D398-9D17-4A17-95C5-F6AF6078FD26}" destId="{08FE17E9-711F-40F5-88A9-8FA20A8A9E6C}" srcOrd="8" destOrd="0" presId="urn:microsoft.com/office/officeart/2005/8/layout/process5"/>
    <dgm:cxn modelId="{62277790-01AB-44F8-A726-67B8E87905AB}" type="presParOf" srcId="{90F9D398-9D17-4A17-95C5-F6AF6078FD26}" destId="{9E804FDE-DFEE-4CFD-9B28-62335EBBA747}" srcOrd="9" destOrd="0" presId="urn:microsoft.com/office/officeart/2005/8/layout/process5"/>
    <dgm:cxn modelId="{403B8E4E-F0D3-456B-82C9-05F128DB372D}" type="presParOf" srcId="{9E804FDE-DFEE-4CFD-9B28-62335EBBA747}" destId="{AE5B2376-89EE-4D84-9488-738A44EB287B}" srcOrd="0" destOrd="0" presId="urn:microsoft.com/office/officeart/2005/8/layout/process5"/>
    <dgm:cxn modelId="{36B54E68-B2CD-47F5-AD8A-74F352745EF9}" type="presParOf" srcId="{90F9D398-9D17-4A17-95C5-F6AF6078FD26}" destId="{FE4A7BBE-BBE1-47CF-9347-1F95430C1BFB}" srcOrd="10" destOrd="0" presId="urn:microsoft.com/office/officeart/2005/8/layout/process5"/>
    <dgm:cxn modelId="{E5C19D4F-C4EE-4539-A7A5-387E5D55CDA0}" type="presParOf" srcId="{90F9D398-9D17-4A17-95C5-F6AF6078FD26}" destId="{CAA209DF-54A4-4A02-A909-1A87C88AF65D}" srcOrd="11" destOrd="0" presId="urn:microsoft.com/office/officeart/2005/8/layout/process5"/>
    <dgm:cxn modelId="{F032CCDB-E1B6-4AE5-A107-585B25DA475A}" type="presParOf" srcId="{CAA209DF-54A4-4A02-A909-1A87C88AF65D}" destId="{1545E14B-BEED-4054-A938-48ACBAA99F2F}" srcOrd="0" destOrd="0" presId="urn:microsoft.com/office/officeart/2005/8/layout/process5"/>
    <dgm:cxn modelId="{DDDB18AE-9F54-4086-93CE-18FAA7408DA2}" type="presParOf" srcId="{90F9D398-9D17-4A17-95C5-F6AF6078FD26}" destId="{A7B2C189-9ED2-4F01-B66C-FCB5B0185A76}" srcOrd="12" destOrd="0" presId="urn:microsoft.com/office/officeart/2005/8/layout/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03DD13-B64F-4B10-B98A-A4B5EBB8D135}" type="doc">
      <dgm:prSet loTypeId="urn:microsoft.com/office/officeart/2005/8/layout/hList6" loCatId="list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53F7A0E-09FE-4738-8DB2-0EAE53D5A2E5}">
      <dgm:prSet/>
      <dgm:spPr/>
      <dgm:t>
        <a:bodyPr/>
        <a:lstStyle/>
        <a:p>
          <a:pPr algn="ctr" rtl="0"/>
          <a:r>
            <a:rPr lang="ru-RU" b="0" dirty="0" smtClean="0"/>
            <a:t>Государственное финансирование </a:t>
          </a:r>
          <a:r>
            <a:rPr lang="ru-RU" dirty="0" smtClean="0"/>
            <a:t>с 2007г. составило </a:t>
          </a:r>
        </a:p>
        <a:p>
          <a:pPr algn="ctr" rtl="0"/>
          <a:r>
            <a:rPr lang="ru-RU" b="1" dirty="0" smtClean="0"/>
            <a:t>461,3 млрд. тенге</a:t>
          </a:r>
          <a:r>
            <a:rPr lang="ru-RU" dirty="0" smtClean="0"/>
            <a:t>. </a:t>
          </a:r>
          <a:endParaRPr lang="ru-RU" dirty="0"/>
        </a:p>
      </dgm:t>
    </dgm:pt>
    <dgm:pt modelId="{C7E5F838-EFA0-4501-8B05-720B5F49ABDC}" type="parTrans" cxnId="{95416602-B337-4F2B-AD74-B283B7E6EFDA}">
      <dgm:prSet/>
      <dgm:spPr/>
      <dgm:t>
        <a:bodyPr/>
        <a:lstStyle/>
        <a:p>
          <a:pPr algn="ctr"/>
          <a:endParaRPr lang="ru-RU"/>
        </a:p>
      </dgm:t>
    </dgm:pt>
    <dgm:pt modelId="{99C0803B-9FC0-4D6A-A1EB-E934169CEA18}" type="sibTrans" cxnId="{95416602-B337-4F2B-AD74-B283B7E6EFDA}">
      <dgm:prSet/>
      <dgm:spPr/>
      <dgm:t>
        <a:bodyPr/>
        <a:lstStyle/>
        <a:p>
          <a:pPr algn="ctr"/>
          <a:endParaRPr lang="ru-RU"/>
        </a:p>
      </dgm:t>
    </dgm:pt>
    <dgm:pt modelId="{A6D8ADFF-013A-4B41-9044-F5FF885A4670}">
      <dgm:prSet/>
      <dgm:spPr/>
      <dgm:t>
        <a:bodyPr/>
        <a:lstStyle/>
        <a:p>
          <a:pPr algn="ctr" rtl="0"/>
          <a:r>
            <a:rPr lang="ru-RU" b="0" dirty="0" smtClean="0"/>
            <a:t>На 1 января 2012г. </a:t>
          </a:r>
          <a:r>
            <a:rPr lang="ru-RU" dirty="0" smtClean="0"/>
            <a:t>решены проблемы </a:t>
          </a:r>
        </a:p>
        <a:p>
          <a:pPr algn="ctr" rtl="0"/>
          <a:r>
            <a:rPr lang="ru-RU" b="1" dirty="0" smtClean="0"/>
            <a:t>62,7 тыс. дольщиков на 428 объектах</a:t>
          </a:r>
          <a:r>
            <a:rPr lang="ru-RU" dirty="0" smtClean="0"/>
            <a:t>.  </a:t>
          </a:r>
          <a:endParaRPr lang="ru-RU" dirty="0"/>
        </a:p>
      </dgm:t>
    </dgm:pt>
    <dgm:pt modelId="{A2099D35-049C-438B-AE29-ADEDE6D1A0AD}" type="parTrans" cxnId="{1369075B-FBD2-4D86-8E3D-967ED2E57660}">
      <dgm:prSet/>
      <dgm:spPr/>
      <dgm:t>
        <a:bodyPr/>
        <a:lstStyle/>
        <a:p>
          <a:pPr algn="ctr"/>
          <a:endParaRPr lang="ru-RU"/>
        </a:p>
      </dgm:t>
    </dgm:pt>
    <dgm:pt modelId="{3BE3A782-533D-4602-874D-70845D7EBBC7}" type="sibTrans" cxnId="{1369075B-FBD2-4D86-8E3D-967ED2E57660}">
      <dgm:prSet/>
      <dgm:spPr/>
      <dgm:t>
        <a:bodyPr/>
        <a:lstStyle/>
        <a:p>
          <a:pPr algn="ctr"/>
          <a:endParaRPr lang="ru-RU"/>
        </a:p>
      </dgm:t>
    </dgm:pt>
    <dgm:pt modelId="{B34F8F26-80D9-447A-968E-CBF362558E44}">
      <dgm:prSet/>
      <dgm:spPr/>
      <dgm:t>
        <a:bodyPr/>
        <a:lstStyle/>
        <a:p>
          <a:pPr algn="ctr" rtl="0"/>
          <a:r>
            <a:rPr lang="ru-RU" b="0" dirty="0" smtClean="0"/>
            <a:t>До конца 2012г </a:t>
          </a:r>
          <a:r>
            <a:rPr lang="ru-RU" dirty="0" smtClean="0"/>
            <a:t>запланирован ввод оставшихся </a:t>
          </a:r>
        </a:p>
        <a:p>
          <a:pPr algn="ctr" rtl="0"/>
          <a:r>
            <a:rPr lang="ru-RU" b="1" dirty="0" smtClean="0"/>
            <a:t>26 объектов </a:t>
          </a:r>
        </a:p>
        <a:p>
          <a:pPr algn="ctr" rtl="0"/>
          <a:r>
            <a:rPr lang="ru-RU" b="1" dirty="0" smtClean="0"/>
            <a:t>с 5 тысячами дольщиков.</a:t>
          </a:r>
          <a:endParaRPr lang="ru-RU" dirty="0"/>
        </a:p>
      </dgm:t>
    </dgm:pt>
    <dgm:pt modelId="{42C22AF3-008B-4271-B262-D87B7A56529D}" type="parTrans" cxnId="{1038DDB3-FDD8-440F-8B0E-959E860891FB}">
      <dgm:prSet/>
      <dgm:spPr/>
      <dgm:t>
        <a:bodyPr/>
        <a:lstStyle/>
        <a:p>
          <a:pPr algn="ctr"/>
          <a:endParaRPr lang="ru-RU"/>
        </a:p>
      </dgm:t>
    </dgm:pt>
    <dgm:pt modelId="{2D5BDFEE-DA90-49F0-A7B4-2442647FADBF}" type="sibTrans" cxnId="{1038DDB3-FDD8-440F-8B0E-959E860891FB}">
      <dgm:prSet/>
      <dgm:spPr/>
      <dgm:t>
        <a:bodyPr/>
        <a:lstStyle/>
        <a:p>
          <a:pPr algn="ctr"/>
          <a:endParaRPr lang="ru-RU"/>
        </a:p>
      </dgm:t>
    </dgm:pt>
    <dgm:pt modelId="{760A4986-97A4-4919-B029-3864D745773D}" type="pres">
      <dgm:prSet presAssocID="{EF03DD13-B64F-4B10-B98A-A4B5EBB8D1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020F23-8E64-4124-90F5-426DEA0335D0}" type="pres">
      <dgm:prSet presAssocID="{E53F7A0E-09FE-4738-8DB2-0EAE53D5A2E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924F19-CA6D-4178-B124-8C87408F51C4}" type="pres">
      <dgm:prSet presAssocID="{99C0803B-9FC0-4D6A-A1EB-E934169CEA18}" presName="sibTrans" presStyleCnt="0"/>
      <dgm:spPr/>
      <dgm:t>
        <a:bodyPr/>
        <a:lstStyle/>
        <a:p>
          <a:endParaRPr lang="ru-RU"/>
        </a:p>
      </dgm:t>
    </dgm:pt>
    <dgm:pt modelId="{86CEBE9B-1396-4709-999A-A4C0F2F8F624}" type="pres">
      <dgm:prSet presAssocID="{A6D8ADFF-013A-4B41-9044-F5FF885A46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CEE76-B17A-49D6-AEEF-E6D1AC46C18A}" type="pres">
      <dgm:prSet presAssocID="{3BE3A782-533D-4602-874D-70845D7EBBC7}" presName="sibTrans" presStyleCnt="0"/>
      <dgm:spPr/>
      <dgm:t>
        <a:bodyPr/>
        <a:lstStyle/>
        <a:p>
          <a:endParaRPr lang="ru-RU"/>
        </a:p>
      </dgm:t>
    </dgm:pt>
    <dgm:pt modelId="{C09FCC80-5C50-4DB5-8E95-8BDBEA359D2C}" type="pres">
      <dgm:prSet presAssocID="{B34F8F26-80D9-447A-968E-CBF362558E4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009142-8A07-4711-AFDB-8003A45C9F86}" type="presOf" srcId="{A6D8ADFF-013A-4B41-9044-F5FF885A4670}" destId="{86CEBE9B-1396-4709-999A-A4C0F2F8F624}" srcOrd="0" destOrd="0" presId="urn:microsoft.com/office/officeart/2005/8/layout/hList6"/>
    <dgm:cxn modelId="{1369075B-FBD2-4D86-8E3D-967ED2E57660}" srcId="{EF03DD13-B64F-4B10-B98A-A4B5EBB8D135}" destId="{A6D8ADFF-013A-4B41-9044-F5FF885A4670}" srcOrd="1" destOrd="0" parTransId="{A2099D35-049C-438B-AE29-ADEDE6D1A0AD}" sibTransId="{3BE3A782-533D-4602-874D-70845D7EBBC7}"/>
    <dgm:cxn modelId="{AAD418F5-8030-4D2A-9677-97567F8A4115}" type="presOf" srcId="{B34F8F26-80D9-447A-968E-CBF362558E44}" destId="{C09FCC80-5C50-4DB5-8E95-8BDBEA359D2C}" srcOrd="0" destOrd="0" presId="urn:microsoft.com/office/officeart/2005/8/layout/hList6"/>
    <dgm:cxn modelId="{1038DDB3-FDD8-440F-8B0E-959E860891FB}" srcId="{EF03DD13-B64F-4B10-B98A-A4B5EBB8D135}" destId="{B34F8F26-80D9-447A-968E-CBF362558E44}" srcOrd="2" destOrd="0" parTransId="{42C22AF3-008B-4271-B262-D87B7A56529D}" sibTransId="{2D5BDFEE-DA90-49F0-A7B4-2442647FADBF}"/>
    <dgm:cxn modelId="{B1EEB63E-136E-4926-ADDC-8D59A4C82928}" type="presOf" srcId="{E53F7A0E-09FE-4738-8DB2-0EAE53D5A2E5}" destId="{07020F23-8E64-4124-90F5-426DEA0335D0}" srcOrd="0" destOrd="0" presId="urn:microsoft.com/office/officeart/2005/8/layout/hList6"/>
    <dgm:cxn modelId="{4DDC8D9B-D364-486F-AFCB-90E764EAAD85}" type="presOf" srcId="{EF03DD13-B64F-4B10-B98A-A4B5EBB8D135}" destId="{760A4986-97A4-4919-B029-3864D745773D}" srcOrd="0" destOrd="0" presId="urn:microsoft.com/office/officeart/2005/8/layout/hList6"/>
    <dgm:cxn modelId="{95416602-B337-4F2B-AD74-B283B7E6EFDA}" srcId="{EF03DD13-B64F-4B10-B98A-A4B5EBB8D135}" destId="{E53F7A0E-09FE-4738-8DB2-0EAE53D5A2E5}" srcOrd="0" destOrd="0" parTransId="{C7E5F838-EFA0-4501-8B05-720B5F49ABDC}" sibTransId="{99C0803B-9FC0-4D6A-A1EB-E934169CEA18}"/>
    <dgm:cxn modelId="{2E84EFDA-48C6-4546-BB38-43F088518499}" type="presParOf" srcId="{760A4986-97A4-4919-B029-3864D745773D}" destId="{07020F23-8E64-4124-90F5-426DEA0335D0}" srcOrd="0" destOrd="0" presId="urn:microsoft.com/office/officeart/2005/8/layout/hList6"/>
    <dgm:cxn modelId="{F2A1A171-D403-45DD-ACD9-3ACDB7FFBEFC}" type="presParOf" srcId="{760A4986-97A4-4919-B029-3864D745773D}" destId="{67924F19-CA6D-4178-B124-8C87408F51C4}" srcOrd="1" destOrd="0" presId="urn:microsoft.com/office/officeart/2005/8/layout/hList6"/>
    <dgm:cxn modelId="{36671D0B-1A18-4762-B931-D53292FA65B5}" type="presParOf" srcId="{760A4986-97A4-4919-B029-3864D745773D}" destId="{86CEBE9B-1396-4709-999A-A4C0F2F8F624}" srcOrd="2" destOrd="0" presId="urn:microsoft.com/office/officeart/2005/8/layout/hList6"/>
    <dgm:cxn modelId="{35CEDE0F-0F33-4939-9EF6-9D3651F04AE1}" type="presParOf" srcId="{760A4986-97A4-4919-B029-3864D745773D}" destId="{BDBCEE76-B17A-49D6-AEEF-E6D1AC46C18A}" srcOrd="3" destOrd="0" presId="urn:microsoft.com/office/officeart/2005/8/layout/hList6"/>
    <dgm:cxn modelId="{67C07913-1958-42F3-94B9-21B39C02DF0C}" type="presParOf" srcId="{760A4986-97A4-4919-B029-3864D745773D}" destId="{C09FCC80-5C50-4DB5-8E95-8BDBEA359D2C}" srcOrd="4" destOrd="0" presId="urn:microsoft.com/office/officeart/2005/8/layout/hList6"/>
  </dgm:cxnLst>
  <dgm:bg>
    <a:noFill/>
    <a:effectLst>
      <a:glow rad="63500">
        <a:schemeClr val="accent1">
          <a:satMod val="175000"/>
          <a:alpha val="40000"/>
        </a:schemeClr>
      </a:glow>
      <a:outerShdw blurRad="254000" dist="38100" dir="2700000" algn="tl" rotWithShape="0">
        <a:prstClr val="black">
          <a:alpha val="40000"/>
        </a:prstClr>
      </a:outerShdw>
    </a:effectLst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8CE4E9-0C93-4591-84D8-742D9F3C8263}" type="doc">
      <dgm:prSet loTypeId="urn:microsoft.com/office/officeart/2005/8/layout/target3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7E54970-3D21-427E-9379-CE16F0B887EF}">
      <dgm:prSet custT="1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>
            <a:rot lat="0" lon="0" rev="7500000"/>
          </a:lightRig>
        </a:scene3d>
        <a:sp3d>
          <a:bevelT w="114300" prst="artDeco"/>
        </a:sp3d>
      </dgm:spPr>
      <dgm:t>
        <a:bodyPr/>
        <a:lstStyle/>
        <a:p>
          <a:pPr rtl="0"/>
          <a:r>
            <a:rPr lang="ru-RU" sz="2200" b="1" dirty="0" smtClean="0"/>
            <a:t>Программа жилищного строительства в Республике Казахстан на 2011-2014 годы</a:t>
          </a:r>
          <a:r>
            <a:rPr lang="kk-KZ" sz="2200" b="1" dirty="0" smtClean="0"/>
            <a:t> </a:t>
          </a:r>
          <a:r>
            <a:rPr lang="kk-KZ" sz="2000" b="0" dirty="0" smtClean="0"/>
            <a:t>у</a:t>
          </a:r>
          <a:r>
            <a:rPr lang="ru-RU" sz="2000" b="0" dirty="0" err="1" smtClean="0"/>
            <a:t>тверждена</a:t>
          </a:r>
          <a:r>
            <a:rPr lang="ru-RU" sz="2000" b="0" dirty="0" smtClean="0"/>
            <a:t> постановлением Правительства</a:t>
          </a:r>
          <a:r>
            <a:rPr lang="kk-KZ" sz="2000" b="0" dirty="0" smtClean="0"/>
            <a:t> РК </a:t>
          </a:r>
          <a:r>
            <a:rPr lang="ru-RU" sz="2000" b="0" dirty="0" smtClean="0"/>
            <a:t>от 31 марта 2011 года №329</a:t>
          </a:r>
          <a:endParaRPr lang="ru-RU" sz="2000" b="0" dirty="0"/>
        </a:p>
      </dgm:t>
    </dgm:pt>
    <dgm:pt modelId="{16AC3C1B-4606-4021-AFA7-CB7B30819FD5}" type="parTrans" cxnId="{2F443278-B79D-4FE5-B2AD-ACBF23B6BF8C}">
      <dgm:prSet/>
      <dgm:spPr/>
      <dgm:t>
        <a:bodyPr/>
        <a:lstStyle/>
        <a:p>
          <a:endParaRPr lang="ru-RU" sz="2000" b="1"/>
        </a:p>
      </dgm:t>
    </dgm:pt>
    <dgm:pt modelId="{B06AEFEC-2EDA-471F-BFCA-E76C9A5AC040}" type="sibTrans" cxnId="{2F443278-B79D-4FE5-B2AD-ACBF23B6BF8C}">
      <dgm:prSet/>
      <dgm:spPr/>
      <dgm:t>
        <a:bodyPr/>
        <a:lstStyle/>
        <a:p>
          <a:endParaRPr lang="ru-RU" sz="2000" b="1"/>
        </a:p>
      </dgm:t>
    </dgm:pt>
    <dgm:pt modelId="{13B56179-B917-4FFA-831D-5583583E2409}">
      <dgm:prSet custT="1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>
            <a:rot lat="0" lon="0" rev="7500000"/>
          </a:lightRig>
        </a:scene3d>
        <a:sp3d>
          <a:bevelT w="114300" prst="artDeco"/>
        </a:sp3d>
      </dgm:spPr>
      <dgm:t>
        <a:bodyPr/>
        <a:lstStyle/>
        <a:p>
          <a:pPr rtl="0"/>
          <a:r>
            <a:rPr lang="kk-KZ" sz="2200" b="1" dirty="0" smtClean="0"/>
            <a:t>Программа модернизации жилищно-коммунального хозяйства Республики Казахстан на 2011-2020 годы </a:t>
          </a:r>
          <a:r>
            <a:rPr lang="kk-KZ" sz="2000" b="0" dirty="0" smtClean="0"/>
            <a:t>утверждена постановлением Правительства РК от 30 апреля 2011 года №473. </a:t>
          </a:r>
          <a:endParaRPr lang="ru-RU" sz="2000" b="0" dirty="0"/>
        </a:p>
      </dgm:t>
    </dgm:pt>
    <dgm:pt modelId="{3F992337-8A05-47C9-A01C-BEDB3DBF18F3}" type="parTrans" cxnId="{3CAB4662-9BED-41AA-AA70-141BC236FA78}">
      <dgm:prSet/>
      <dgm:spPr/>
      <dgm:t>
        <a:bodyPr/>
        <a:lstStyle/>
        <a:p>
          <a:endParaRPr lang="ru-RU" sz="2000" b="1"/>
        </a:p>
      </dgm:t>
    </dgm:pt>
    <dgm:pt modelId="{72ACB00D-FCD2-4A8F-A1C0-70B1E9FF8C1D}" type="sibTrans" cxnId="{3CAB4662-9BED-41AA-AA70-141BC236FA78}">
      <dgm:prSet/>
      <dgm:spPr/>
      <dgm:t>
        <a:bodyPr/>
        <a:lstStyle/>
        <a:p>
          <a:endParaRPr lang="ru-RU" sz="2000" b="1"/>
        </a:p>
      </dgm:t>
    </dgm:pt>
    <dgm:pt modelId="{3048BF89-F2E9-4FB6-B906-DF7FAF86FBD3}">
      <dgm:prSet custT="1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>
            <a:rot lat="0" lon="0" rev="7500000"/>
          </a:lightRig>
        </a:scene3d>
        <a:sp3d>
          <a:bevelT w="114300" prst="artDeco"/>
        </a:sp3d>
      </dgm:spPr>
      <dgm:t>
        <a:bodyPr/>
        <a:lstStyle/>
        <a:p>
          <a:pPr rtl="0"/>
          <a:r>
            <a:rPr lang="kk-KZ" sz="2200" b="1" dirty="0" smtClean="0"/>
            <a:t>Программа "Ақ бұлақ" на 2011-2020 годы </a:t>
          </a:r>
          <a:r>
            <a:rPr lang="kk-KZ" sz="2000" b="0" dirty="0" smtClean="0"/>
            <a:t>утверждена постановлением Правительства Республики Казахстан от 24 мая 2011 года №570.   </a:t>
          </a:r>
          <a:endParaRPr lang="ru-RU" sz="2000" b="0" dirty="0"/>
        </a:p>
      </dgm:t>
    </dgm:pt>
    <dgm:pt modelId="{168F8C01-686E-4D07-B94B-5AE944137A0E}" type="parTrans" cxnId="{85B6390B-4071-4F86-A10B-0101CD422F11}">
      <dgm:prSet/>
      <dgm:spPr/>
      <dgm:t>
        <a:bodyPr/>
        <a:lstStyle/>
        <a:p>
          <a:endParaRPr lang="ru-RU" sz="2000" b="1"/>
        </a:p>
      </dgm:t>
    </dgm:pt>
    <dgm:pt modelId="{5998A9D2-9762-4095-8900-09B8E74DA58C}" type="sibTrans" cxnId="{85B6390B-4071-4F86-A10B-0101CD422F11}">
      <dgm:prSet/>
      <dgm:spPr/>
      <dgm:t>
        <a:bodyPr/>
        <a:lstStyle/>
        <a:p>
          <a:endParaRPr lang="ru-RU" sz="2000" b="1"/>
        </a:p>
      </dgm:t>
    </dgm:pt>
    <dgm:pt modelId="{6DE335CC-32F1-4932-A94B-7E47A041064B}" type="pres">
      <dgm:prSet presAssocID="{9E8CE4E9-0C93-4591-84D8-742D9F3C826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F478EC-33C3-4981-B7C4-B991530FFFA0}" type="pres">
      <dgm:prSet presAssocID="{27E54970-3D21-427E-9379-CE16F0B887EF}" presName="circle1" presStyleLbl="node1" presStyleIdx="0" presStyleCnt="3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artDeco"/>
        </a:sp3d>
      </dgm:spPr>
    </dgm:pt>
    <dgm:pt modelId="{C950E00E-72FE-4B68-BF79-84258B5FC9C0}" type="pres">
      <dgm:prSet presAssocID="{27E54970-3D21-427E-9379-CE16F0B887EF}" presName="spac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1CD4872-6CE8-4431-9DFC-40506ED369B3}" type="pres">
      <dgm:prSet presAssocID="{27E54970-3D21-427E-9379-CE16F0B887EF}" presName="rect1" presStyleLbl="alignAcc1" presStyleIdx="0" presStyleCnt="3" custLinFactNeighborY="-1471"/>
      <dgm:spPr/>
      <dgm:t>
        <a:bodyPr/>
        <a:lstStyle/>
        <a:p>
          <a:endParaRPr lang="ru-RU"/>
        </a:p>
      </dgm:t>
    </dgm:pt>
    <dgm:pt modelId="{DC8AB2F5-E096-4FFD-9BC3-DF7C044B0E1C}" type="pres">
      <dgm:prSet presAssocID="{13B56179-B917-4FFA-831D-5583583E2409}" presName="vertSpace2" presStyleLbl="node1" presStyleIdx="0" presStyleCnt="3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5404835-144B-4D7D-934F-9E425FD464F7}" type="pres">
      <dgm:prSet presAssocID="{13B56179-B917-4FFA-831D-5583583E2409}" presName="circle2" presStyleLbl="node1" presStyleIdx="1" presStyleCnt="3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artDeco"/>
        </a:sp3d>
      </dgm:spPr>
    </dgm:pt>
    <dgm:pt modelId="{D9FA69E0-D106-494C-A06E-88545E0B2BF3}" type="pres">
      <dgm:prSet presAssocID="{13B56179-B917-4FFA-831D-5583583E2409}" presName="rect2" presStyleLbl="alignAcc1" presStyleIdx="1" presStyleCnt="3"/>
      <dgm:spPr/>
      <dgm:t>
        <a:bodyPr/>
        <a:lstStyle/>
        <a:p>
          <a:endParaRPr lang="ru-RU"/>
        </a:p>
      </dgm:t>
    </dgm:pt>
    <dgm:pt modelId="{9C083532-488E-4D7A-872E-53431F3F989C}" type="pres">
      <dgm:prSet presAssocID="{3048BF89-F2E9-4FB6-B906-DF7FAF86FBD3}" presName="vertSpace3" presStyleLbl="node1" presStyleIdx="1" presStyleCnt="3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A2B8A4B-6530-4DA5-B636-3C9768C3133A}" type="pres">
      <dgm:prSet presAssocID="{3048BF89-F2E9-4FB6-B906-DF7FAF86FBD3}" presName="circle3" presStyleLbl="node1" presStyleIdx="2" presStyleCnt="3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artDeco"/>
        </a:sp3d>
      </dgm:spPr>
    </dgm:pt>
    <dgm:pt modelId="{BF5D2CF1-DF48-403E-999E-4D78050A379C}" type="pres">
      <dgm:prSet presAssocID="{3048BF89-F2E9-4FB6-B906-DF7FAF86FBD3}" presName="rect3" presStyleLbl="alignAcc1" presStyleIdx="2" presStyleCnt="3" custLinFactNeighborY="-980"/>
      <dgm:spPr/>
      <dgm:t>
        <a:bodyPr/>
        <a:lstStyle/>
        <a:p>
          <a:endParaRPr lang="ru-RU"/>
        </a:p>
      </dgm:t>
    </dgm:pt>
    <dgm:pt modelId="{55191E21-AD5D-4ECA-ADE9-AEB6CD7A2D08}" type="pres">
      <dgm:prSet presAssocID="{27E54970-3D21-427E-9379-CE16F0B887E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1CA40-F854-481B-A968-2A696A1FD4D3}" type="pres">
      <dgm:prSet presAssocID="{13B56179-B917-4FFA-831D-5583583E2409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2E9A1-B847-40BD-8201-ECF66C6EE170}" type="pres">
      <dgm:prSet presAssocID="{3048BF89-F2E9-4FB6-B906-DF7FAF86FBD3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C4092D-FE04-4CF2-8B78-A42ACF63A6C2}" type="presOf" srcId="{9E8CE4E9-0C93-4591-84D8-742D9F3C8263}" destId="{6DE335CC-32F1-4932-A94B-7E47A041064B}" srcOrd="0" destOrd="0" presId="urn:microsoft.com/office/officeart/2005/8/layout/target3"/>
    <dgm:cxn modelId="{85B6390B-4071-4F86-A10B-0101CD422F11}" srcId="{9E8CE4E9-0C93-4591-84D8-742D9F3C8263}" destId="{3048BF89-F2E9-4FB6-B906-DF7FAF86FBD3}" srcOrd="2" destOrd="0" parTransId="{168F8C01-686E-4D07-B94B-5AE944137A0E}" sibTransId="{5998A9D2-9762-4095-8900-09B8E74DA58C}"/>
    <dgm:cxn modelId="{6F3FC623-D738-4C7A-8326-4F71D2649AB8}" type="presOf" srcId="{13B56179-B917-4FFA-831D-5583583E2409}" destId="{39A1CA40-F854-481B-A968-2A696A1FD4D3}" srcOrd="1" destOrd="0" presId="urn:microsoft.com/office/officeart/2005/8/layout/target3"/>
    <dgm:cxn modelId="{A8571285-B9C7-4C46-A601-05C4915628AE}" type="presOf" srcId="{3048BF89-F2E9-4FB6-B906-DF7FAF86FBD3}" destId="{BF5D2CF1-DF48-403E-999E-4D78050A379C}" srcOrd="0" destOrd="0" presId="urn:microsoft.com/office/officeart/2005/8/layout/target3"/>
    <dgm:cxn modelId="{1E43A5F2-3897-44C9-9CBB-82D4A85C62B9}" type="presOf" srcId="{3048BF89-F2E9-4FB6-B906-DF7FAF86FBD3}" destId="{1AC2E9A1-B847-40BD-8201-ECF66C6EE170}" srcOrd="1" destOrd="0" presId="urn:microsoft.com/office/officeart/2005/8/layout/target3"/>
    <dgm:cxn modelId="{2F443278-B79D-4FE5-B2AD-ACBF23B6BF8C}" srcId="{9E8CE4E9-0C93-4591-84D8-742D9F3C8263}" destId="{27E54970-3D21-427E-9379-CE16F0B887EF}" srcOrd="0" destOrd="0" parTransId="{16AC3C1B-4606-4021-AFA7-CB7B30819FD5}" sibTransId="{B06AEFEC-2EDA-471F-BFCA-E76C9A5AC040}"/>
    <dgm:cxn modelId="{0D7FB90B-3C32-4731-9346-41C379886B8A}" type="presOf" srcId="{13B56179-B917-4FFA-831D-5583583E2409}" destId="{D9FA69E0-D106-494C-A06E-88545E0B2BF3}" srcOrd="0" destOrd="0" presId="urn:microsoft.com/office/officeart/2005/8/layout/target3"/>
    <dgm:cxn modelId="{3CAB4662-9BED-41AA-AA70-141BC236FA78}" srcId="{9E8CE4E9-0C93-4591-84D8-742D9F3C8263}" destId="{13B56179-B917-4FFA-831D-5583583E2409}" srcOrd="1" destOrd="0" parTransId="{3F992337-8A05-47C9-A01C-BEDB3DBF18F3}" sibTransId="{72ACB00D-FCD2-4A8F-A1C0-70B1E9FF8C1D}"/>
    <dgm:cxn modelId="{89CD28C5-B517-4957-BD03-B4E1A101976C}" type="presOf" srcId="{27E54970-3D21-427E-9379-CE16F0B887EF}" destId="{55191E21-AD5D-4ECA-ADE9-AEB6CD7A2D08}" srcOrd="1" destOrd="0" presId="urn:microsoft.com/office/officeart/2005/8/layout/target3"/>
    <dgm:cxn modelId="{54B5D98E-50A3-47EB-9B4E-A1905F251353}" type="presOf" srcId="{27E54970-3D21-427E-9379-CE16F0B887EF}" destId="{71CD4872-6CE8-4431-9DFC-40506ED369B3}" srcOrd="0" destOrd="0" presId="urn:microsoft.com/office/officeart/2005/8/layout/target3"/>
    <dgm:cxn modelId="{4E6C0A8F-B895-4B66-A577-F14BCA5954EE}" type="presParOf" srcId="{6DE335CC-32F1-4932-A94B-7E47A041064B}" destId="{E7F478EC-33C3-4981-B7C4-B991530FFFA0}" srcOrd="0" destOrd="0" presId="urn:microsoft.com/office/officeart/2005/8/layout/target3"/>
    <dgm:cxn modelId="{0D679B2E-3008-4A2F-B5B5-1B7D1D83E7A3}" type="presParOf" srcId="{6DE335CC-32F1-4932-A94B-7E47A041064B}" destId="{C950E00E-72FE-4B68-BF79-84258B5FC9C0}" srcOrd="1" destOrd="0" presId="urn:microsoft.com/office/officeart/2005/8/layout/target3"/>
    <dgm:cxn modelId="{AA6ECEBE-B6D3-46BF-B680-11A01390D893}" type="presParOf" srcId="{6DE335CC-32F1-4932-A94B-7E47A041064B}" destId="{71CD4872-6CE8-4431-9DFC-40506ED369B3}" srcOrd="2" destOrd="0" presId="urn:microsoft.com/office/officeart/2005/8/layout/target3"/>
    <dgm:cxn modelId="{156E3505-C879-42C0-95F9-C66F0BF3CE10}" type="presParOf" srcId="{6DE335CC-32F1-4932-A94B-7E47A041064B}" destId="{DC8AB2F5-E096-4FFD-9BC3-DF7C044B0E1C}" srcOrd="3" destOrd="0" presId="urn:microsoft.com/office/officeart/2005/8/layout/target3"/>
    <dgm:cxn modelId="{2BC8AE11-7C10-4283-B947-3C1379BFFFEB}" type="presParOf" srcId="{6DE335CC-32F1-4932-A94B-7E47A041064B}" destId="{85404835-144B-4D7D-934F-9E425FD464F7}" srcOrd="4" destOrd="0" presId="urn:microsoft.com/office/officeart/2005/8/layout/target3"/>
    <dgm:cxn modelId="{E728004D-7A53-4548-BB6B-D2872DF26F44}" type="presParOf" srcId="{6DE335CC-32F1-4932-A94B-7E47A041064B}" destId="{D9FA69E0-D106-494C-A06E-88545E0B2BF3}" srcOrd="5" destOrd="0" presId="urn:microsoft.com/office/officeart/2005/8/layout/target3"/>
    <dgm:cxn modelId="{1BF46751-3342-436D-BD9E-27C25D306C60}" type="presParOf" srcId="{6DE335CC-32F1-4932-A94B-7E47A041064B}" destId="{9C083532-488E-4D7A-872E-53431F3F989C}" srcOrd="6" destOrd="0" presId="urn:microsoft.com/office/officeart/2005/8/layout/target3"/>
    <dgm:cxn modelId="{F2BC3C3B-7485-41DA-8223-99082A973075}" type="presParOf" srcId="{6DE335CC-32F1-4932-A94B-7E47A041064B}" destId="{FA2B8A4B-6530-4DA5-B636-3C9768C3133A}" srcOrd="7" destOrd="0" presId="urn:microsoft.com/office/officeart/2005/8/layout/target3"/>
    <dgm:cxn modelId="{ECA50BFB-2C59-4EB5-9A9D-5984D710A3AA}" type="presParOf" srcId="{6DE335CC-32F1-4932-A94B-7E47A041064B}" destId="{BF5D2CF1-DF48-403E-999E-4D78050A379C}" srcOrd="8" destOrd="0" presId="urn:microsoft.com/office/officeart/2005/8/layout/target3"/>
    <dgm:cxn modelId="{6EE89606-B76C-4CBE-B080-65B1633CBBCC}" type="presParOf" srcId="{6DE335CC-32F1-4932-A94B-7E47A041064B}" destId="{55191E21-AD5D-4ECA-ADE9-AEB6CD7A2D08}" srcOrd="9" destOrd="0" presId="urn:microsoft.com/office/officeart/2005/8/layout/target3"/>
    <dgm:cxn modelId="{72999D31-96C5-4CCA-9C4E-18B9A53CB4B0}" type="presParOf" srcId="{6DE335CC-32F1-4932-A94B-7E47A041064B}" destId="{39A1CA40-F854-481B-A968-2A696A1FD4D3}" srcOrd="10" destOrd="0" presId="urn:microsoft.com/office/officeart/2005/8/layout/target3"/>
    <dgm:cxn modelId="{7B55AAE9-CC41-4AA7-84DA-50EBAD2D4D53}" type="presParOf" srcId="{6DE335CC-32F1-4932-A94B-7E47A041064B}" destId="{1AC2E9A1-B847-40BD-8201-ECF66C6EE170}" srcOrd="11" destOrd="0" presId="urn:microsoft.com/office/officeart/2005/8/layout/target3"/>
  </dgm:cxnLst>
  <dgm:bg>
    <a:effectLst/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243CD6-E59A-4028-8467-A4DCD99A209A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2A3BE6B-7C01-41A2-AE46-51BB80BED65A}">
      <dgm:prSet custT="1"/>
      <dgm:spPr/>
      <dgm:t>
        <a:bodyPr/>
        <a:lstStyle/>
        <a:p>
          <a:pPr algn="ctr" rtl="0"/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1.Строительство жилья МИО с использованием </a:t>
          </a:r>
          <a:r>
            <a:rPr lang="ru-RU" sz="2000" b="1" cap="none" spc="150" dirty="0" err="1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жилстройсбережений</a:t>
          </a:r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 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BA812072-D5BA-4ED7-AEBD-D5BFDC28B577}" type="parTrans" cxnId="{FCBFF469-DB6F-4F97-B6CE-9D54E50EF470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77899A2-CBCC-464E-9171-DC72751C5CAF}" type="sibTrans" cxnId="{FCBFF469-DB6F-4F97-B6CE-9D54E50EF470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822C1772-153D-4169-8459-8B4448A8EEF6}">
      <dgm:prSet custT="1"/>
      <dgm:spPr/>
      <dgm:t>
        <a:bodyPr/>
        <a:lstStyle/>
        <a:p>
          <a:pPr algn="ctr" rtl="0"/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2.Строительство арендного жилья.  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4C667F6-5FD8-46A1-B9E5-A170C142CA57}" type="parTrans" cxnId="{41C15096-B763-46B4-8E6E-4FC649988ABF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83EE95E-18B7-409E-8DC5-A19FEC28005D}" type="sibTrans" cxnId="{41C15096-B763-46B4-8E6E-4FC649988ABF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73E72B4-B40C-41EE-AA6D-34F2C71275CF}">
      <dgm:prSet custT="1"/>
      <dgm:spPr/>
      <dgm:t>
        <a:bodyPr/>
        <a:lstStyle/>
        <a:p>
          <a:pPr algn="ctr" rtl="0"/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3.Фондирование банков для финансирования строительства.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0BD7D75C-D713-41BE-95F7-95EA6F15D42C}" type="parTrans" cxnId="{E4619514-D846-4FF8-96CE-B94D9AE850E1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608F58E-AFBA-4651-A8D8-348179460EC3}" type="sibTrans" cxnId="{E4619514-D846-4FF8-96CE-B94D9AE850E1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7763FFFC-88E0-4202-BB76-063C511A1864}">
      <dgm:prSet custT="1"/>
      <dgm:spPr/>
      <dgm:t>
        <a:bodyPr/>
        <a:lstStyle/>
        <a:p>
          <a:pPr algn="ctr" rtl="0"/>
          <a:r>
            <a:rPr lang="ru-RU" sz="20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4.Строительство инженерных коммуникаций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FD6F2D45-06F3-492D-82ED-F6117475C8EF}" type="parTrans" cxnId="{9E7FA990-374E-4612-BC7B-6A3E3C4E7B07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E32F276-AE99-489C-8084-1C723116FB9E}" type="sibTrans" cxnId="{9E7FA990-374E-4612-BC7B-6A3E3C4E7B07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E58AF13E-E51D-4B8E-A396-1F9A90B8819F}" type="pres">
      <dgm:prSet presAssocID="{45243CD6-E59A-4028-8467-A4DCD99A20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13DFD4-8CDE-48F7-9722-04E68474A293}" type="pres">
      <dgm:prSet presAssocID="{82A3BE6B-7C01-41A2-AE46-51BB80BED65A}" presName="parentLin" presStyleCnt="0"/>
      <dgm:spPr/>
      <dgm:t>
        <a:bodyPr/>
        <a:lstStyle/>
        <a:p>
          <a:endParaRPr lang="ru-RU"/>
        </a:p>
      </dgm:t>
    </dgm:pt>
    <dgm:pt modelId="{64D4C277-1FAE-4ED1-A884-BFD974A64EA2}" type="pres">
      <dgm:prSet presAssocID="{82A3BE6B-7C01-41A2-AE46-51BB80BED65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6A3B3C9-3767-411F-A13A-BEF5929E3839}" type="pres">
      <dgm:prSet presAssocID="{82A3BE6B-7C01-41A2-AE46-51BB80BED65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3B116-4C34-4745-8807-E0A6B6B276A1}" type="pres">
      <dgm:prSet presAssocID="{82A3BE6B-7C01-41A2-AE46-51BB80BED65A}" presName="negativeSpace" presStyleCnt="0"/>
      <dgm:spPr/>
      <dgm:t>
        <a:bodyPr/>
        <a:lstStyle/>
        <a:p>
          <a:endParaRPr lang="ru-RU"/>
        </a:p>
      </dgm:t>
    </dgm:pt>
    <dgm:pt modelId="{C9CE2DC5-CDFD-4D92-9A4B-D911D0BDEB04}" type="pres">
      <dgm:prSet presAssocID="{82A3BE6B-7C01-41A2-AE46-51BB80BED65A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FA371-3612-45FC-8277-E2B29D00C4E8}" type="pres">
      <dgm:prSet presAssocID="{C77899A2-CBCC-464E-9171-DC72751C5CAF}" presName="spaceBetweenRectangles" presStyleCnt="0"/>
      <dgm:spPr/>
      <dgm:t>
        <a:bodyPr/>
        <a:lstStyle/>
        <a:p>
          <a:endParaRPr lang="ru-RU"/>
        </a:p>
      </dgm:t>
    </dgm:pt>
    <dgm:pt modelId="{8C82A871-79FA-4969-BD57-24272ED0C5DA}" type="pres">
      <dgm:prSet presAssocID="{822C1772-153D-4169-8459-8B4448A8EEF6}" presName="parentLin" presStyleCnt="0"/>
      <dgm:spPr/>
      <dgm:t>
        <a:bodyPr/>
        <a:lstStyle/>
        <a:p>
          <a:endParaRPr lang="ru-RU"/>
        </a:p>
      </dgm:t>
    </dgm:pt>
    <dgm:pt modelId="{A00533C9-D36C-4247-ACC5-414D180BCC7A}" type="pres">
      <dgm:prSet presAssocID="{822C1772-153D-4169-8459-8B4448A8EEF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CF2AF2C-9848-44B1-9831-894C5473BD8D}" type="pres">
      <dgm:prSet presAssocID="{822C1772-153D-4169-8459-8B4448A8EEF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57360-138C-461E-8D06-554823DEA19E}" type="pres">
      <dgm:prSet presAssocID="{822C1772-153D-4169-8459-8B4448A8EEF6}" presName="negativeSpace" presStyleCnt="0"/>
      <dgm:spPr/>
      <dgm:t>
        <a:bodyPr/>
        <a:lstStyle/>
        <a:p>
          <a:endParaRPr lang="ru-RU"/>
        </a:p>
      </dgm:t>
    </dgm:pt>
    <dgm:pt modelId="{CFE9B2CE-EE90-4DA4-AA52-75810296D8E0}" type="pres">
      <dgm:prSet presAssocID="{822C1772-153D-4169-8459-8B4448A8EEF6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54797-3379-4B85-B1A3-E6A4D1942D0D}" type="pres">
      <dgm:prSet presAssocID="{C83EE95E-18B7-409E-8DC5-A19FEC28005D}" presName="spaceBetweenRectangles" presStyleCnt="0"/>
      <dgm:spPr/>
      <dgm:t>
        <a:bodyPr/>
        <a:lstStyle/>
        <a:p>
          <a:endParaRPr lang="ru-RU"/>
        </a:p>
      </dgm:t>
    </dgm:pt>
    <dgm:pt modelId="{0B242ED6-DA66-4502-9B78-45810D9EAD50}" type="pres">
      <dgm:prSet presAssocID="{973E72B4-B40C-41EE-AA6D-34F2C71275CF}" presName="parentLin" presStyleCnt="0"/>
      <dgm:spPr/>
      <dgm:t>
        <a:bodyPr/>
        <a:lstStyle/>
        <a:p>
          <a:endParaRPr lang="ru-RU"/>
        </a:p>
      </dgm:t>
    </dgm:pt>
    <dgm:pt modelId="{069DF512-E942-4732-BF5B-14643DEA5F1B}" type="pres">
      <dgm:prSet presAssocID="{973E72B4-B40C-41EE-AA6D-34F2C71275C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9CE1915-3751-4FFB-AD6C-7FF71B146B0A}" type="pres">
      <dgm:prSet presAssocID="{973E72B4-B40C-41EE-AA6D-34F2C71275C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35B5F-49CA-46E2-84EA-55681FE29097}" type="pres">
      <dgm:prSet presAssocID="{973E72B4-B40C-41EE-AA6D-34F2C71275CF}" presName="negativeSpace" presStyleCnt="0"/>
      <dgm:spPr/>
      <dgm:t>
        <a:bodyPr/>
        <a:lstStyle/>
        <a:p>
          <a:endParaRPr lang="ru-RU"/>
        </a:p>
      </dgm:t>
    </dgm:pt>
    <dgm:pt modelId="{EBF99A4E-B775-442E-8EDA-286FE998A0BD}" type="pres">
      <dgm:prSet presAssocID="{973E72B4-B40C-41EE-AA6D-34F2C71275C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4960B-32AE-43A0-AA5F-9F52485E1EAA}" type="pres">
      <dgm:prSet presAssocID="{A608F58E-AFBA-4651-A8D8-348179460EC3}" presName="spaceBetweenRectangles" presStyleCnt="0"/>
      <dgm:spPr/>
      <dgm:t>
        <a:bodyPr/>
        <a:lstStyle/>
        <a:p>
          <a:endParaRPr lang="ru-RU"/>
        </a:p>
      </dgm:t>
    </dgm:pt>
    <dgm:pt modelId="{6AC71C4F-7E52-49AF-9FC2-C3FAC415BB71}" type="pres">
      <dgm:prSet presAssocID="{7763FFFC-88E0-4202-BB76-063C511A1864}" presName="parentLin" presStyleCnt="0"/>
      <dgm:spPr/>
      <dgm:t>
        <a:bodyPr/>
        <a:lstStyle/>
        <a:p>
          <a:endParaRPr lang="ru-RU"/>
        </a:p>
      </dgm:t>
    </dgm:pt>
    <dgm:pt modelId="{1BCFAE06-874A-4A1B-8BFE-79D1E8288D2F}" type="pres">
      <dgm:prSet presAssocID="{7763FFFC-88E0-4202-BB76-063C511A186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5415486D-8C9B-4CCC-9F5A-0905D97A4C34}" type="pres">
      <dgm:prSet presAssocID="{7763FFFC-88E0-4202-BB76-063C511A186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1CE8A-CEBB-4DF8-8F78-1144B4B52D34}" type="pres">
      <dgm:prSet presAssocID="{7763FFFC-88E0-4202-BB76-063C511A1864}" presName="negativeSpace" presStyleCnt="0"/>
      <dgm:spPr/>
      <dgm:t>
        <a:bodyPr/>
        <a:lstStyle/>
        <a:p>
          <a:endParaRPr lang="ru-RU"/>
        </a:p>
      </dgm:t>
    </dgm:pt>
    <dgm:pt modelId="{D2FC260B-00BF-438C-9ACF-FCF5F8C50E2E}" type="pres">
      <dgm:prSet presAssocID="{7763FFFC-88E0-4202-BB76-063C511A1864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7FA990-374E-4612-BC7B-6A3E3C4E7B07}" srcId="{45243CD6-E59A-4028-8467-A4DCD99A209A}" destId="{7763FFFC-88E0-4202-BB76-063C511A1864}" srcOrd="3" destOrd="0" parTransId="{FD6F2D45-06F3-492D-82ED-F6117475C8EF}" sibTransId="{AE32F276-AE99-489C-8084-1C723116FB9E}"/>
    <dgm:cxn modelId="{1AAE7439-B094-4B5B-89F9-C1CA0DA741D4}" type="presOf" srcId="{973E72B4-B40C-41EE-AA6D-34F2C71275CF}" destId="{069DF512-E942-4732-BF5B-14643DEA5F1B}" srcOrd="0" destOrd="0" presId="urn:microsoft.com/office/officeart/2005/8/layout/list1"/>
    <dgm:cxn modelId="{C2836F78-68DB-4869-9023-BA26CC071A1E}" type="presOf" srcId="{822C1772-153D-4169-8459-8B4448A8EEF6}" destId="{A00533C9-D36C-4247-ACC5-414D180BCC7A}" srcOrd="0" destOrd="0" presId="urn:microsoft.com/office/officeart/2005/8/layout/list1"/>
    <dgm:cxn modelId="{41C15096-B763-46B4-8E6E-4FC649988ABF}" srcId="{45243CD6-E59A-4028-8467-A4DCD99A209A}" destId="{822C1772-153D-4169-8459-8B4448A8EEF6}" srcOrd="1" destOrd="0" parTransId="{94C667F6-5FD8-46A1-B9E5-A170C142CA57}" sibTransId="{C83EE95E-18B7-409E-8DC5-A19FEC28005D}"/>
    <dgm:cxn modelId="{FCBFF469-DB6F-4F97-B6CE-9D54E50EF470}" srcId="{45243CD6-E59A-4028-8467-A4DCD99A209A}" destId="{82A3BE6B-7C01-41A2-AE46-51BB80BED65A}" srcOrd="0" destOrd="0" parTransId="{BA812072-D5BA-4ED7-AEBD-D5BFDC28B577}" sibTransId="{C77899A2-CBCC-464E-9171-DC72751C5CAF}"/>
    <dgm:cxn modelId="{6A47C450-519C-4C8A-BAD4-B84C64BCDF74}" type="presOf" srcId="{822C1772-153D-4169-8459-8B4448A8EEF6}" destId="{5CF2AF2C-9848-44B1-9831-894C5473BD8D}" srcOrd="1" destOrd="0" presId="urn:microsoft.com/office/officeart/2005/8/layout/list1"/>
    <dgm:cxn modelId="{E4619514-D846-4FF8-96CE-B94D9AE850E1}" srcId="{45243CD6-E59A-4028-8467-A4DCD99A209A}" destId="{973E72B4-B40C-41EE-AA6D-34F2C71275CF}" srcOrd="2" destOrd="0" parTransId="{0BD7D75C-D713-41BE-95F7-95EA6F15D42C}" sibTransId="{A608F58E-AFBA-4651-A8D8-348179460EC3}"/>
    <dgm:cxn modelId="{232E73E4-EC43-4FB7-868E-1098BA65A7F4}" type="presOf" srcId="{82A3BE6B-7C01-41A2-AE46-51BB80BED65A}" destId="{64D4C277-1FAE-4ED1-A884-BFD974A64EA2}" srcOrd="0" destOrd="0" presId="urn:microsoft.com/office/officeart/2005/8/layout/list1"/>
    <dgm:cxn modelId="{3FC7CBD4-164C-4A2F-B6F0-7FBA04712192}" type="presOf" srcId="{7763FFFC-88E0-4202-BB76-063C511A1864}" destId="{5415486D-8C9B-4CCC-9F5A-0905D97A4C34}" srcOrd="1" destOrd="0" presId="urn:microsoft.com/office/officeart/2005/8/layout/list1"/>
    <dgm:cxn modelId="{8789A263-DF12-47EF-85AB-7ABE51214EE7}" type="presOf" srcId="{973E72B4-B40C-41EE-AA6D-34F2C71275CF}" destId="{69CE1915-3751-4FFB-AD6C-7FF71B146B0A}" srcOrd="1" destOrd="0" presId="urn:microsoft.com/office/officeart/2005/8/layout/list1"/>
    <dgm:cxn modelId="{EAC1F648-88FB-42D6-A66F-0FFC17B928A5}" type="presOf" srcId="{82A3BE6B-7C01-41A2-AE46-51BB80BED65A}" destId="{C6A3B3C9-3767-411F-A13A-BEF5929E3839}" srcOrd="1" destOrd="0" presId="urn:microsoft.com/office/officeart/2005/8/layout/list1"/>
    <dgm:cxn modelId="{4D5BBFD7-4C0F-4ADA-981F-8193BA815999}" type="presOf" srcId="{45243CD6-E59A-4028-8467-A4DCD99A209A}" destId="{E58AF13E-E51D-4B8E-A396-1F9A90B8819F}" srcOrd="0" destOrd="0" presId="urn:microsoft.com/office/officeart/2005/8/layout/list1"/>
    <dgm:cxn modelId="{FDD79047-A5FA-4510-92F8-90DA3A475854}" type="presOf" srcId="{7763FFFC-88E0-4202-BB76-063C511A1864}" destId="{1BCFAE06-874A-4A1B-8BFE-79D1E8288D2F}" srcOrd="0" destOrd="0" presId="urn:microsoft.com/office/officeart/2005/8/layout/list1"/>
    <dgm:cxn modelId="{405BD0BC-4FD0-4491-9E01-29E3FCB21E35}" type="presParOf" srcId="{E58AF13E-E51D-4B8E-A396-1F9A90B8819F}" destId="{A613DFD4-8CDE-48F7-9722-04E68474A293}" srcOrd="0" destOrd="0" presId="urn:microsoft.com/office/officeart/2005/8/layout/list1"/>
    <dgm:cxn modelId="{C266E4AB-B779-4B97-9C9C-918DC4BD1401}" type="presParOf" srcId="{A613DFD4-8CDE-48F7-9722-04E68474A293}" destId="{64D4C277-1FAE-4ED1-A884-BFD974A64EA2}" srcOrd="0" destOrd="0" presId="urn:microsoft.com/office/officeart/2005/8/layout/list1"/>
    <dgm:cxn modelId="{F3BAB361-3BE5-449C-9498-FEFE09CB8946}" type="presParOf" srcId="{A613DFD4-8CDE-48F7-9722-04E68474A293}" destId="{C6A3B3C9-3767-411F-A13A-BEF5929E3839}" srcOrd="1" destOrd="0" presId="urn:microsoft.com/office/officeart/2005/8/layout/list1"/>
    <dgm:cxn modelId="{6AA855BC-39DA-4860-8FBB-6961796890EB}" type="presParOf" srcId="{E58AF13E-E51D-4B8E-A396-1F9A90B8819F}" destId="{12D3B116-4C34-4745-8807-E0A6B6B276A1}" srcOrd="1" destOrd="0" presId="urn:microsoft.com/office/officeart/2005/8/layout/list1"/>
    <dgm:cxn modelId="{4E5839B4-C9B6-42E2-894D-39C371E33352}" type="presParOf" srcId="{E58AF13E-E51D-4B8E-A396-1F9A90B8819F}" destId="{C9CE2DC5-CDFD-4D92-9A4B-D911D0BDEB04}" srcOrd="2" destOrd="0" presId="urn:microsoft.com/office/officeart/2005/8/layout/list1"/>
    <dgm:cxn modelId="{35F7D1E7-9EEC-4F16-A3D6-35677DE80FE7}" type="presParOf" srcId="{E58AF13E-E51D-4B8E-A396-1F9A90B8819F}" destId="{09AFA371-3612-45FC-8277-E2B29D00C4E8}" srcOrd="3" destOrd="0" presId="urn:microsoft.com/office/officeart/2005/8/layout/list1"/>
    <dgm:cxn modelId="{F57409E5-D252-49E2-B7FB-7736187870C3}" type="presParOf" srcId="{E58AF13E-E51D-4B8E-A396-1F9A90B8819F}" destId="{8C82A871-79FA-4969-BD57-24272ED0C5DA}" srcOrd="4" destOrd="0" presId="urn:microsoft.com/office/officeart/2005/8/layout/list1"/>
    <dgm:cxn modelId="{30BEBFAB-2190-4368-BCC4-243AF52CAD1E}" type="presParOf" srcId="{8C82A871-79FA-4969-BD57-24272ED0C5DA}" destId="{A00533C9-D36C-4247-ACC5-414D180BCC7A}" srcOrd="0" destOrd="0" presId="urn:microsoft.com/office/officeart/2005/8/layout/list1"/>
    <dgm:cxn modelId="{BFC47344-085B-4434-8C00-E7D91A0D8AE8}" type="presParOf" srcId="{8C82A871-79FA-4969-BD57-24272ED0C5DA}" destId="{5CF2AF2C-9848-44B1-9831-894C5473BD8D}" srcOrd="1" destOrd="0" presId="urn:microsoft.com/office/officeart/2005/8/layout/list1"/>
    <dgm:cxn modelId="{D2AE9410-0A3E-4D18-9A29-2917196A6602}" type="presParOf" srcId="{E58AF13E-E51D-4B8E-A396-1F9A90B8819F}" destId="{F7857360-138C-461E-8D06-554823DEA19E}" srcOrd="5" destOrd="0" presId="urn:microsoft.com/office/officeart/2005/8/layout/list1"/>
    <dgm:cxn modelId="{8F07CADE-E574-4355-A851-65F5D042EDBE}" type="presParOf" srcId="{E58AF13E-E51D-4B8E-A396-1F9A90B8819F}" destId="{CFE9B2CE-EE90-4DA4-AA52-75810296D8E0}" srcOrd="6" destOrd="0" presId="urn:microsoft.com/office/officeart/2005/8/layout/list1"/>
    <dgm:cxn modelId="{80AD938E-6AD1-4F47-AC4D-42649D89CEF0}" type="presParOf" srcId="{E58AF13E-E51D-4B8E-A396-1F9A90B8819F}" destId="{82654797-3379-4B85-B1A3-E6A4D1942D0D}" srcOrd="7" destOrd="0" presId="urn:microsoft.com/office/officeart/2005/8/layout/list1"/>
    <dgm:cxn modelId="{17CEF6AF-D78D-4913-8A21-528764DBF9D3}" type="presParOf" srcId="{E58AF13E-E51D-4B8E-A396-1F9A90B8819F}" destId="{0B242ED6-DA66-4502-9B78-45810D9EAD50}" srcOrd="8" destOrd="0" presId="urn:microsoft.com/office/officeart/2005/8/layout/list1"/>
    <dgm:cxn modelId="{2F6F8785-7612-4FB6-861D-2221CBA5A435}" type="presParOf" srcId="{0B242ED6-DA66-4502-9B78-45810D9EAD50}" destId="{069DF512-E942-4732-BF5B-14643DEA5F1B}" srcOrd="0" destOrd="0" presId="urn:microsoft.com/office/officeart/2005/8/layout/list1"/>
    <dgm:cxn modelId="{B8A27CD7-12CD-4A81-A406-1A0D112E329E}" type="presParOf" srcId="{0B242ED6-DA66-4502-9B78-45810D9EAD50}" destId="{69CE1915-3751-4FFB-AD6C-7FF71B146B0A}" srcOrd="1" destOrd="0" presId="urn:microsoft.com/office/officeart/2005/8/layout/list1"/>
    <dgm:cxn modelId="{6890EF55-7047-4D27-80D9-4921A20B2EE7}" type="presParOf" srcId="{E58AF13E-E51D-4B8E-A396-1F9A90B8819F}" destId="{F9435B5F-49CA-46E2-84EA-55681FE29097}" srcOrd="9" destOrd="0" presId="urn:microsoft.com/office/officeart/2005/8/layout/list1"/>
    <dgm:cxn modelId="{842C43ED-CEE4-4133-9F3C-B46651985705}" type="presParOf" srcId="{E58AF13E-E51D-4B8E-A396-1F9A90B8819F}" destId="{EBF99A4E-B775-442E-8EDA-286FE998A0BD}" srcOrd="10" destOrd="0" presId="urn:microsoft.com/office/officeart/2005/8/layout/list1"/>
    <dgm:cxn modelId="{19DA35C8-C7B5-4D4B-9102-04B55274D2FA}" type="presParOf" srcId="{E58AF13E-E51D-4B8E-A396-1F9A90B8819F}" destId="{2394960B-32AE-43A0-AA5F-9F52485E1EAA}" srcOrd="11" destOrd="0" presId="urn:microsoft.com/office/officeart/2005/8/layout/list1"/>
    <dgm:cxn modelId="{CB8DC8F9-461E-4D29-8C02-FBB7B60D6367}" type="presParOf" srcId="{E58AF13E-E51D-4B8E-A396-1F9A90B8819F}" destId="{6AC71C4F-7E52-49AF-9FC2-C3FAC415BB71}" srcOrd="12" destOrd="0" presId="urn:microsoft.com/office/officeart/2005/8/layout/list1"/>
    <dgm:cxn modelId="{7670CEC8-56F3-48D1-944F-74B36EB6717E}" type="presParOf" srcId="{6AC71C4F-7E52-49AF-9FC2-C3FAC415BB71}" destId="{1BCFAE06-874A-4A1B-8BFE-79D1E8288D2F}" srcOrd="0" destOrd="0" presId="urn:microsoft.com/office/officeart/2005/8/layout/list1"/>
    <dgm:cxn modelId="{162D91BA-FCBD-46B1-A33C-0156CC5D1627}" type="presParOf" srcId="{6AC71C4F-7E52-49AF-9FC2-C3FAC415BB71}" destId="{5415486D-8C9B-4CCC-9F5A-0905D97A4C34}" srcOrd="1" destOrd="0" presId="urn:microsoft.com/office/officeart/2005/8/layout/list1"/>
    <dgm:cxn modelId="{4E3E855F-7AEE-49BB-93B4-8D51F25DB0B5}" type="presParOf" srcId="{E58AF13E-E51D-4B8E-A396-1F9A90B8819F}" destId="{20C1CE8A-CEBB-4DF8-8F78-1144B4B52D34}" srcOrd="13" destOrd="0" presId="urn:microsoft.com/office/officeart/2005/8/layout/list1"/>
    <dgm:cxn modelId="{83D64B9A-1201-404F-A8F5-6DF6F37E0CD4}" type="presParOf" srcId="{E58AF13E-E51D-4B8E-A396-1F9A90B8819F}" destId="{D2FC260B-00BF-438C-9ACF-FCF5F8C50E2E}" srcOrd="14" destOrd="0" presId="urn:microsoft.com/office/officeart/2005/8/layout/list1"/>
  </dgm:cxnLst>
  <dgm:bg>
    <a:effectLst/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608519-10CF-411A-9ABB-74A5ADE7E4FE}" type="doc">
      <dgm:prSet loTypeId="urn:microsoft.com/office/officeart/2005/8/layout/default" loCatId="list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A05E5966-4472-49A4-8A9C-86AAC17408AD}">
      <dgm:prSet phldrT="[Текст]" custT="1"/>
      <dgm:spPr/>
      <dgm:t>
        <a:bodyPr anchor="t"/>
        <a:lstStyle/>
        <a:p>
          <a:pPr algn="ctr"/>
          <a:r>
            <a:rPr lang="ru-RU" sz="1800" b="1" i="0" smtClean="0">
              <a:latin typeface="+mn-lt"/>
            </a:rPr>
            <a:t>1</a:t>
          </a:r>
        </a:p>
        <a:p>
          <a:pPr algn="ctr"/>
          <a:r>
            <a:rPr lang="ru-RU" sz="1800" b="1" i="0" smtClean="0">
              <a:latin typeface="+mn-lt"/>
            </a:rPr>
            <a:t>Строительство жилья МИО с реализацией через ЖССБК</a:t>
          </a:r>
          <a:endParaRPr lang="ru-RU" sz="1800" b="1" i="0" dirty="0">
            <a:latin typeface="+mn-lt"/>
          </a:endParaRPr>
        </a:p>
      </dgm:t>
    </dgm:pt>
    <dgm:pt modelId="{73531CE9-EE6D-405C-A376-F4BF42343EAB}" type="parTrans" cxnId="{ACC5F2A7-62CD-45BD-A4BC-7CC54CC1EAAA}">
      <dgm:prSet/>
      <dgm:spPr/>
      <dgm:t>
        <a:bodyPr/>
        <a:lstStyle/>
        <a:p>
          <a:pPr algn="ctr"/>
          <a:endParaRPr lang="ru-RU" sz="1800" b="1" i="0">
            <a:solidFill>
              <a:schemeClr val="bg1"/>
            </a:solidFill>
            <a:latin typeface="+mn-lt"/>
          </a:endParaRPr>
        </a:p>
      </dgm:t>
    </dgm:pt>
    <dgm:pt modelId="{9F430C57-200E-4E34-8FDE-BF0BD3201E05}" type="sibTrans" cxnId="{ACC5F2A7-62CD-45BD-A4BC-7CC54CC1EAAA}">
      <dgm:prSet/>
      <dgm:spPr/>
      <dgm:t>
        <a:bodyPr/>
        <a:lstStyle/>
        <a:p>
          <a:pPr algn="ctr"/>
          <a:endParaRPr lang="ru-RU" sz="1800" b="1" i="0">
            <a:solidFill>
              <a:schemeClr val="bg1"/>
            </a:solidFill>
            <a:latin typeface="+mn-lt"/>
          </a:endParaRPr>
        </a:p>
      </dgm:t>
    </dgm:pt>
    <dgm:pt modelId="{E7E6ACB0-25DB-467F-8DDA-C5BE1ACF6EA7}">
      <dgm:prSet phldrT="[Текст]" custT="1"/>
      <dgm:spPr/>
      <dgm:t>
        <a:bodyPr anchor="t"/>
        <a:lstStyle/>
        <a:p>
          <a:pPr algn="ctr"/>
          <a:r>
            <a:rPr lang="ru-RU" sz="1800" b="1" i="0" smtClean="0">
              <a:latin typeface="+mn-lt"/>
            </a:rPr>
            <a:t>3</a:t>
          </a:r>
        </a:p>
        <a:p>
          <a:pPr algn="ctr"/>
          <a:r>
            <a:rPr lang="ru-RU" sz="1800" b="1" i="0" smtClean="0">
              <a:latin typeface="+mn-lt"/>
            </a:rPr>
            <a:t>Строительство арендного жилья для молодых семей через МИО и через ЖССБК</a:t>
          </a:r>
          <a:endParaRPr lang="ru-RU" sz="1800" b="1" i="0" dirty="0">
            <a:latin typeface="+mn-lt"/>
          </a:endParaRPr>
        </a:p>
      </dgm:t>
    </dgm:pt>
    <dgm:pt modelId="{209753F6-CF3B-4D0D-8A12-0B0922DB20DA}" type="parTrans" cxnId="{4A47F41E-EED1-457D-ADB1-91A91EA7DC5E}">
      <dgm:prSet/>
      <dgm:spPr/>
      <dgm:t>
        <a:bodyPr/>
        <a:lstStyle/>
        <a:p>
          <a:pPr algn="ctr"/>
          <a:endParaRPr lang="ru-RU" sz="1800" b="1" i="0">
            <a:solidFill>
              <a:schemeClr val="bg1"/>
            </a:solidFill>
            <a:latin typeface="+mn-lt"/>
          </a:endParaRPr>
        </a:p>
      </dgm:t>
    </dgm:pt>
    <dgm:pt modelId="{0AB6FE7C-508B-4B99-9F67-F94AE1AE0972}" type="sibTrans" cxnId="{4A47F41E-EED1-457D-ADB1-91A91EA7DC5E}">
      <dgm:prSet/>
      <dgm:spPr/>
      <dgm:t>
        <a:bodyPr/>
        <a:lstStyle/>
        <a:p>
          <a:pPr algn="ctr"/>
          <a:endParaRPr lang="ru-RU" sz="1800" b="1" i="0">
            <a:solidFill>
              <a:schemeClr val="bg1"/>
            </a:solidFill>
            <a:latin typeface="+mn-lt"/>
          </a:endParaRPr>
        </a:p>
      </dgm:t>
    </dgm:pt>
    <dgm:pt modelId="{E9275766-AE98-4B63-B518-6848545D6C55}">
      <dgm:prSet phldrT="[Текст]" custT="1"/>
      <dgm:spPr/>
      <dgm:t>
        <a:bodyPr anchor="t"/>
        <a:lstStyle/>
        <a:p>
          <a:pPr algn="ctr"/>
          <a:r>
            <a:rPr lang="ru-RU" sz="1800" b="1" i="0" smtClean="0">
              <a:latin typeface="+mn-lt"/>
            </a:rPr>
            <a:t>4</a:t>
          </a:r>
        </a:p>
        <a:p>
          <a:pPr algn="ctr"/>
          <a:r>
            <a:rPr lang="ru-RU" sz="1800" b="1" i="0" smtClean="0">
              <a:latin typeface="+mn-lt"/>
            </a:rPr>
            <a:t>Строительство арендного жилья АО «Фонд недвижимости «Самрук-Казына»</a:t>
          </a:r>
          <a:endParaRPr lang="ru-RU" sz="1800" b="1" i="0" dirty="0">
            <a:latin typeface="+mn-lt"/>
          </a:endParaRPr>
        </a:p>
      </dgm:t>
    </dgm:pt>
    <dgm:pt modelId="{0E1B2A15-9892-4424-A4A8-CAF1861B9372}" type="parTrans" cxnId="{5133B1ED-D828-4BC0-AE81-AECC21C5638C}">
      <dgm:prSet/>
      <dgm:spPr/>
      <dgm:t>
        <a:bodyPr/>
        <a:lstStyle/>
        <a:p>
          <a:pPr algn="ctr"/>
          <a:endParaRPr lang="ru-RU" sz="1800" b="1" i="0">
            <a:solidFill>
              <a:schemeClr val="bg1"/>
            </a:solidFill>
            <a:latin typeface="+mn-lt"/>
          </a:endParaRPr>
        </a:p>
      </dgm:t>
    </dgm:pt>
    <dgm:pt modelId="{A8F772B1-7CAA-4DD0-96DE-F7F849F6C707}" type="sibTrans" cxnId="{5133B1ED-D828-4BC0-AE81-AECC21C5638C}">
      <dgm:prSet/>
      <dgm:spPr/>
      <dgm:t>
        <a:bodyPr/>
        <a:lstStyle/>
        <a:p>
          <a:pPr algn="ctr"/>
          <a:endParaRPr lang="ru-RU" sz="1800" b="1" i="0">
            <a:solidFill>
              <a:schemeClr val="bg1"/>
            </a:solidFill>
            <a:latin typeface="+mn-lt"/>
          </a:endParaRPr>
        </a:p>
      </dgm:t>
    </dgm:pt>
    <dgm:pt modelId="{B4FE70B7-AB0B-40BF-8AEB-59FC72FF82DB}">
      <dgm:prSet custT="1"/>
      <dgm:spPr/>
      <dgm:t>
        <a:bodyPr anchor="t"/>
        <a:lstStyle/>
        <a:p>
          <a:pPr algn="ctr"/>
          <a:r>
            <a:rPr lang="ru-RU" sz="1800" b="1" i="0" smtClean="0">
              <a:latin typeface="+mn-lt"/>
            </a:rPr>
            <a:t>5</a:t>
          </a:r>
        </a:p>
        <a:p>
          <a:pPr algn="ctr"/>
          <a:r>
            <a:rPr lang="ru-RU" sz="1800" b="1" i="0" smtClean="0">
              <a:latin typeface="+mn-lt"/>
            </a:rPr>
            <a:t>Индивидуальное жилищное строительство</a:t>
          </a:r>
          <a:endParaRPr lang="ru-RU" sz="1800" b="1" i="0" dirty="0">
            <a:latin typeface="+mn-lt"/>
          </a:endParaRPr>
        </a:p>
      </dgm:t>
    </dgm:pt>
    <dgm:pt modelId="{5AE493F9-4BE6-430C-AAA4-A5D49EEA88A6}" type="parTrans" cxnId="{27F52C95-89DF-45E2-918B-637B950716B5}">
      <dgm:prSet/>
      <dgm:spPr/>
      <dgm:t>
        <a:bodyPr/>
        <a:lstStyle/>
        <a:p>
          <a:pPr algn="ctr"/>
          <a:endParaRPr lang="ru-RU" sz="1800" b="1" i="0">
            <a:solidFill>
              <a:schemeClr val="bg1"/>
            </a:solidFill>
            <a:latin typeface="+mn-lt"/>
          </a:endParaRPr>
        </a:p>
      </dgm:t>
    </dgm:pt>
    <dgm:pt modelId="{220B6FB7-C390-41FF-97C5-140D3DE37697}" type="sibTrans" cxnId="{27F52C95-89DF-45E2-918B-637B950716B5}">
      <dgm:prSet/>
      <dgm:spPr/>
      <dgm:t>
        <a:bodyPr/>
        <a:lstStyle/>
        <a:p>
          <a:pPr algn="ctr"/>
          <a:endParaRPr lang="ru-RU" sz="1800" b="1" i="0">
            <a:solidFill>
              <a:schemeClr val="bg1"/>
            </a:solidFill>
            <a:latin typeface="+mn-lt"/>
          </a:endParaRPr>
        </a:p>
      </dgm:t>
    </dgm:pt>
    <dgm:pt modelId="{AD5C8735-2F08-4CFA-83AF-BEB4555BB15F}">
      <dgm:prSet custT="1"/>
      <dgm:spPr/>
      <dgm:t>
        <a:bodyPr anchor="t"/>
        <a:lstStyle/>
        <a:p>
          <a:pPr algn="ctr"/>
          <a:r>
            <a:rPr lang="ru-RU" sz="1800" b="1" i="0" smtClean="0">
              <a:latin typeface="+mn-lt"/>
            </a:rPr>
            <a:t>2</a:t>
          </a:r>
        </a:p>
        <a:p>
          <a:pPr algn="ctr"/>
          <a:r>
            <a:rPr lang="ru-RU" sz="1800" b="1" i="0" smtClean="0">
              <a:latin typeface="+mn-lt"/>
            </a:rPr>
            <a:t>Строительство арендного жилья    для очередников</a:t>
          </a:r>
          <a:endParaRPr lang="ru-RU" sz="1800" b="1" i="0" dirty="0">
            <a:latin typeface="+mn-lt"/>
          </a:endParaRPr>
        </a:p>
      </dgm:t>
    </dgm:pt>
    <dgm:pt modelId="{3CB9E2B6-BD1D-40C3-A746-206CEFEB5194}" type="parTrans" cxnId="{6F6DD2DF-B99C-4EDA-94CF-4F9F00383266}">
      <dgm:prSet/>
      <dgm:spPr/>
      <dgm:t>
        <a:bodyPr/>
        <a:lstStyle/>
        <a:p>
          <a:pPr algn="ctr"/>
          <a:endParaRPr lang="ru-RU" sz="1800" b="1" i="0">
            <a:solidFill>
              <a:schemeClr val="bg1"/>
            </a:solidFill>
            <a:latin typeface="+mn-lt"/>
          </a:endParaRPr>
        </a:p>
      </dgm:t>
    </dgm:pt>
    <dgm:pt modelId="{91EB02B0-9BB3-4B94-BB4D-3921993A1765}" type="sibTrans" cxnId="{6F6DD2DF-B99C-4EDA-94CF-4F9F00383266}">
      <dgm:prSet/>
      <dgm:spPr/>
      <dgm:t>
        <a:bodyPr/>
        <a:lstStyle/>
        <a:p>
          <a:pPr algn="ctr"/>
          <a:endParaRPr lang="ru-RU" sz="1800" b="1" i="0">
            <a:solidFill>
              <a:schemeClr val="bg1"/>
            </a:solidFill>
            <a:latin typeface="+mn-lt"/>
          </a:endParaRPr>
        </a:p>
      </dgm:t>
    </dgm:pt>
    <dgm:pt modelId="{C2E9011D-AE42-4412-9694-BA0DDDA4A59B}">
      <dgm:prSet custT="1"/>
      <dgm:spPr/>
      <dgm:t>
        <a:bodyPr anchor="t"/>
        <a:lstStyle/>
        <a:p>
          <a:r>
            <a:rPr lang="ru-RU" sz="1800" b="1" smtClean="0">
              <a:latin typeface="+mn-lt"/>
            </a:rPr>
            <a:t>6</a:t>
          </a:r>
        </a:p>
        <a:p>
          <a:r>
            <a:rPr lang="ru-RU" sz="1800" b="1" smtClean="0">
              <a:latin typeface="+mn-lt"/>
            </a:rPr>
            <a:t>Строительство инженерно-коммуникационной инфраструктуры</a:t>
          </a:r>
          <a:endParaRPr lang="ru-RU" sz="1800" dirty="0">
            <a:latin typeface="+mn-lt"/>
          </a:endParaRPr>
        </a:p>
      </dgm:t>
    </dgm:pt>
    <dgm:pt modelId="{B871D9FF-2DA4-4C12-B727-B8B2C38985F3}" type="sibTrans" cxnId="{08535C42-0238-439F-B660-7D1AB2F21A1F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4CEAE6E2-62A3-497D-86A2-F205B6F48DE5}" type="parTrans" cxnId="{08535C42-0238-439F-B660-7D1AB2F21A1F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DA0BE3AD-BBCE-42B2-99CB-86A7F3358606}" type="pres">
      <dgm:prSet presAssocID="{5D608519-10CF-411A-9ABB-74A5ADE7E4F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E1EB2A-14B4-4878-A845-30FE0909A352}" type="pres">
      <dgm:prSet presAssocID="{A05E5966-4472-49A4-8A9C-86AAC17408A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38FA9-0366-4D79-89EB-1909AD755F80}" type="pres">
      <dgm:prSet presAssocID="{9F430C57-200E-4E34-8FDE-BF0BD3201E05}" presName="sibTrans" presStyleCnt="0"/>
      <dgm:spPr/>
      <dgm:t>
        <a:bodyPr/>
        <a:lstStyle/>
        <a:p>
          <a:endParaRPr lang="ru-RU"/>
        </a:p>
      </dgm:t>
    </dgm:pt>
    <dgm:pt modelId="{6AF924F0-3EBB-472B-9954-67CC59FCC3DD}" type="pres">
      <dgm:prSet presAssocID="{AD5C8735-2F08-4CFA-83AF-BEB4555BB15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1B3D5-51B1-44EE-83ED-E611AF25C1D0}" type="pres">
      <dgm:prSet presAssocID="{91EB02B0-9BB3-4B94-BB4D-3921993A1765}" presName="sibTrans" presStyleCnt="0"/>
      <dgm:spPr/>
      <dgm:t>
        <a:bodyPr/>
        <a:lstStyle/>
        <a:p>
          <a:endParaRPr lang="ru-RU"/>
        </a:p>
      </dgm:t>
    </dgm:pt>
    <dgm:pt modelId="{98A39D0F-E47C-44B2-B121-114BD6EE6BB3}" type="pres">
      <dgm:prSet presAssocID="{E7E6ACB0-25DB-467F-8DDA-C5BE1ACF6EA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35771F-B336-49E1-A680-39707925A388}" type="pres">
      <dgm:prSet presAssocID="{0AB6FE7C-508B-4B99-9F67-F94AE1AE0972}" presName="sibTrans" presStyleCnt="0"/>
      <dgm:spPr/>
      <dgm:t>
        <a:bodyPr/>
        <a:lstStyle/>
        <a:p>
          <a:endParaRPr lang="ru-RU"/>
        </a:p>
      </dgm:t>
    </dgm:pt>
    <dgm:pt modelId="{34C513E9-2437-4529-9765-D0AAE5152179}" type="pres">
      <dgm:prSet presAssocID="{E9275766-AE98-4B63-B518-6848545D6C5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F7B47-E712-49CE-8508-8F6F041E7CC6}" type="pres">
      <dgm:prSet presAssocID="{A8F772B1-7CAA-4DD0-96DE-F7F849F6C707}" presName="sibTrans" presStyleCnt="0"/>
      <dgm:spPr/>
      <dgm:t>
        <a:bodyPr/>
        <a:lstStyle/>
        <a:p>
          <a:endParaRPr lang="ru-RU"/>
        </a:p>
      </dgm:t>
    </dgm:pt>
    <dgm:pt modelId="{4E96734E-529B-4A94-AD7D-18268942F234}" type="pres">
      <dgm:prSet presAssocID="{B4FE70B7-AB0B-40BF-8AEB-59FC72FF82D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FF997-529E-48F1-B6CF-04F042D3817D}" type="pres">
      <dgm:prSet presAssocID="{220B6FB7-C390-41FF-97C5-140D3DE37697}" presName="sibTrans" presStyleCnt="0"/>
      <dgm:spPr/>
      <dgm:t>
        <a:bodyPr/>
        <a:lstStyle/>
        <a:p>
          <a:endParaRPr lang="ru-RU"/>
        </a:p>
      </dgm:t>
    </dgm:pt>
    <dgm:pt modelId="{9AFEF283-F3BB-4530-935D-F874B9EE9A23}" type="pres">
      <dgm:prSet presAssocID="{C2E9011D-AE42-4412-9694-BA0DDDA4A59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6DD2DF-B99C-4EDA-94CF-4F9F00383266}" srcId="{5D608519-10CF-411A-9ABB-74A5ADE7E4FE}" destId="{AD5C8735-2F08-4CFA-83AF-BEB4555BB15F}" srcOrd="1" destOrd="0" parTransId="{3CB9E2B6-BD1D-40C3-A746-206CEFEB5194}" sibTransId="{91EB02B0-9BB3-4B94-BB4D-3921993A1765}"/>
    <dgm:cxn modelId="{5133B1ED-D828-4BC0-AE81-AECC21C5638C}" srcId="{5D608519-10CF-411A-9ABB-74A5ADE7E4FE}" destId="{E9275766-AE98-4B63-B518-6848545D6C55}" srcOrd="3" destOrd="0" parTransId="{0E1B2A15-9892-4424-A4A8-CAF1861B9372}" sibTransId="{A8F772B1-7CAA-4DD0-96DE-F7F849F6C707}"/>
    <dgm:cxn modelId="{22F6FA0F-25CE-4BD3-BC4E-5DC0D60F68C6}" type="presOf" srcId="{E9275766-AE98-4B63-B518-6848545D6C55}" destId="{34C513E9-2437-4529-9765-D0AAE5152179}" srcOrd="0" destOrd="0" presId="urn:microsoft.com/office/officeart/2005/8/layout/default"/>
    <dgm:cxn modelId="{8FFDF1EA-67BE-4F71-9C34-7BD42DBDC687}" type="presOf" srcId="{5D608519-10CF-411A-9ABB-74A5ADE7E4FE}" destId="{DA0BE3AD-BBCE-42B2-99CB-86A7F3358606}" srcOrd="0" destOrd="0" presId="urn:microsoft.com/office/officeart/2005/8/layout/default"/>
    <dgm:cxn modelId="{850DBB16-8522-45EE-8273-3419BC3DDB7D}" type="presOf" srcId="{C2E9011D-AE42-4412-9694-BA0DDDA4A59B}" destId="{9AFEF283-F3BB-4530-935D-F874B9EE9A23}" srcOrd="0" destOrd="0" presId="urn:microsoft.com/office/officeart/2005/8/layout/default"/>
    <dgm:cxn modelId="{AEEDDE6B-EA07-4CF6-B482-81256EA7E258}" type="presOf" srcId="{B4FE70B7-AB0B-40BF-8AEB-59FC72FF82DB}" destId="{4E96734E-529B-4A94-AD7D-18268942F234}" srcOrd="0" destOrd="0" presId="urn:microsoft.com/office/officeart/2005/8/layout/default"/>
    <dgm:cxn modelId="{2DE7F2E4-A191-48D1-83A8-B47D68C46CDA}" type="presOf" srcId="{A05E5966-4472-49A4-8A9C-86AAC17408AD}" destId="{47E1EB2A-14B4-4878-A845-30FE0909A352}" srcOrd="0" destOrd="0" presId="urn:microsoft.com/office/officeart/2005/8/layout/default"/>
    <dgm:cxn modelId="{08535C42-0238-439F-B660-7D1AB2F21A1F}" srcId="{5D608519-10CF-411A-9ABB-74A5ADE7E4FE}" destId="{C2E9011D-AE42-4412-9694-BA0DDDA4A59B}" srcOrd="5" destOrd="0" parTransId="{4CEAE6E2-62A3-497D-86A2-F205B6F48DE5}" sibTransId="{B871D9FF-2DA4-4C12-B727-B8B2C38985F3}"/>
    <dgm:cxn modelId="{4A47F41E-EED1-457D-ADB1-91A91EA7DC5E}" srcId="{5D608519-10CF-411A-9ABB-74A5ADE7E4FE}" destId="{E7E6ACB0-25DB-467F-8DDA-C5BE1ACF6EA7}" srcOrd="2" destOrd="0" parTransId="{209753F6-CF3B-4D0D-8A12-0B0922DB20DA}" sibTransId="{0AB6FE7C-508B-4B99-9F67-F94AE1AE0972}"/>
    <dgm:cxn modelId="{8367F87B-E23E-4923-AC12-EA32753C0656}" type="presOf" srcId="{E7E6ACB0-25DB-467F-8DDA-C5BE1ACF6EA7}" destId="{98A39D0F-E47C-44B2-B121-114BD6EE6BB3}" srcOrd="0" destOrd="0" presId="urn:microsoft.com/office/officeart/2005/8/layout/default"/>
    <dgm:cxn modelId="{ACC5F2A7-62CD-45BD-A4BC-7CC54CC1EAAA}" srcId="{5D608519-10CF-411A-9ABB-74A5ADE7E4FE}" destId="{A05E5966-4472-49A4-8A9C-86AAC17408AD}" srcOrd="0" destOrd="0" parTransId="{73531CE9-EE6D-405C-A376-F4BF42343EAB}" sibTransId="{9F430C57-200E-4E34-8FDE-BF0BD3201E05}"/>
    <dgm:cxn modelId="{7BEA5192-7BC5-447A-834F-12626CB03DFD}" type="presOf" srcId="{AD5C8735-2F08-4CFA-83AF-BEB4555BB15F}" destId="{6AF924F0-3EBB-472B-9954-67CC59FCC3DD}" srcOrd="0" destOrd="0" presId="urn:microsoft.com/office/officeart/2005/8/layout/default"/>
    <dgm:cxn modelId="{27F52C95-89DF-45E2-918B-637B950716B5}" srcId="{5D608519-10CF-411A-9ABB-74A5ADE7E4FE}" destId="{B4FE70B7-AB0B-40BF-8AEB-59FC72FF82DB}" srcOrd="4" destOrd="0" parTransId="{5AE493F9-4BE6-430C-AAA4-A5D49EEA88A6}" sibTransId="{220B6FB7-C390-41FF-97C5-140D3DE37697}"/>
    <dgm:cxn modelId="{3CA7B2AF-BF45-48E3-9F7C-4042585ECBDC}" type="presParOf" srcId="{DA0BE3AD-BBCE-42B2-99CB-86A7F3358606}" destId="{47E1EB2A-14B4-4878-A845-30FE0909A352}" srcOrd="0" destOrd="0" presId="urn:microsoft.com/office/officeart/2005/8/layout/default"/>
    <dgm:cxn modelId="{617DE99C-C761-4833-B086-6A15918D9ECC}" type="presParOf" srcId="{DA0BE3AD-BBCE-42B2-99CB-86A7F3358606}" destId="{DA538FA9-0366-4D79-89EB-1909AD755F80}" srcOrd="1" destOrd="0" presId="urn:microsoft.com/office/officeart/2005/8/layout/default"/>
    <dgm:cxn modelId="{4F87914D-7F97-4037-98D8-01A0A40A047F}" type="presParOf" srcId="{DA0BE3AD-BBCE-42B2-99CB-86A7F3358606}" destId="{6AF924F0-3EBB-472B-9954-67CC59FCC3DD}" srcOrd="2" destOrd="0" presId="urn:microsoft.com/office/officeart/2005/8/layout/default"/>
    <dgm:cxn modelId="{27283420-4E93-419E-89E6-FAEEC4561505}" type="presParOf" srcId="{DA0BE3AD-BBCE-42B2-99CB-86A7F3358606}" destId="{1911B3D5-51B1-44EE-83ED-E611AF25C1D0}" srcOrd="3" destOrd="0" presId="urn:microsoft.com/office/officeart/2005/8/layout/default"/>
    <dgm:cxn modelId="{F789804B-62F1-41A7-BAE5-EF4628AA4F1E}" type="presParOf" srcId="{DA0BE3AD-BBCE-42B2-99CB-86A7F3358606}" destId="{98A39D0F-E47C-44B2-B121-114BD6EE6BB3}" srcOrd="4" destOrd="0" presId="urn:microsoft.com/office/officeart/2005/8/layout/default"/>
    <dgm:cxn modelId="{11D1C6F7-A8B7-4E40-A234-E580477795B5}" type="presParOf" srcId="{DA0BE3AD-BBCE-42B2-99CB-86A7F3358606}" destId="{6035771F-B336-49E1-A680-39707925A388}" srcOrd="5" destOrd="0" presId="urn:microsoft.com/office/officeart/2005/8/layout/default"/>
    <dgm:cxn modelId="{300D295A-2D9C-4D6C-BDE7-9D6B5CD2C0A2}" type="presParOf" srcId="{DA0BE3AD-BBCE-42B2-99CB-86A7F3358606}" destId="{34C513E9-2437-4529-9765-D0AAE5152179}" srcOrd="6" destOrd="0" presId="urn:microsoft.com/office/officeart/2005/8/layout/default"/>
    <dgm:cxn modelId="{93B5FA27-11D4-40A9-93A2-9B2A067A94F1}" type="presParOf" srcId="{DA0BE3AD-BBCE-42B2-99CB-86A7F3358606}" destId="{F25F7B47-E712-49CE-8508-8F6F041E7CC6}" srcOrd="7" destOrd="0" presId="urn:microsoft.com/office/officeart/2005/8/layout/default"/>
    <dgm:cxn modelId="{E1738C3A-A6A0-4BF1-A08D-1043B4D4B972}" type="presParOf" srcId="{DA0BE3AD-BBCE-42B2-99CB-86A7F3358606}" destId="{4E96734E-529B-4A94-AD7D-18268942F234}" srcOrd="8" destOrd="0" presId="urn:microsoft.com/office/officeart/2005/8/layout/default"/>
    <dgm:cxn modelId="{92CC3A29-4CD0-403B-8809-C7B669D441A4}" type="presParOf" srcId="{DA0BE3AD-BBCE-42B2-99CB-86A7F3358606}" destId="{3D8FF997-529E-48F1-B6CF-04F042D3817D}" srcOrd="9" destOrd="0" presId="urn:microsoft.com/office/officeart/2005/8/layout/default"/>
    <dgm:cxn modelId="{C7227559-C168-4D3B-A429-884527FDBA2D}" type="presParOf" srcId="{DA0BE3AD-BBCE-42B2-99CB-86A7F3358606}" destId="{9AFEF283-F3BB-4530-935D-F874B9EE9A23}" srcOrd="10" destOrd="0" presId="urn:microsoft.com/office/officeart/2005/8/layout/default"/>
  </dgm:cxnLst>
  <dgm:bg>
    <a:noFill/>
    <a:effectLst>
      <a:outerShdw blurRad="254000" dist="317500" dir="2700000" algn="tl" rotWithShape="0">
        <a:prstClr val="black">
          <a:alpha val="40000"/>
        </a:prstClr>
      </a:outerShdw>
    </a:effectLst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E3668E-6D14-4A7B-A486-E734D800273B}" type="doc">
      <dgm:prSet loTypeId="urn:microsoft.com/office/officeart/2005/8/layout/hList3" loCatId="list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A16B811-9A45-4CF5-98EA-6F3B353C5375}">
      <dgm:prSet phldrT="[Текст]"/>
      <dgm:spPr/>
      <dgm:t>
        <a:bodyPr/>
        <a:lstStyle/>
        <a:p>
          <a:r>
            <a:rPr lang="ru-RU" dirty="0" smtClean="0"/>
            <a:t>Среднегодовая потребность </a:t>
          </a:r>
        </a:p>
        <a:p>
          <a:r>
            <a:rPr lang="ru-RU" b="1" dirty="0" smtClean="0"/>
            <a:t>244 млрд.тенге</a:t>
          </a:r>
          <a:endParaRPr lang="ru-RU" b="1" dirty="0"/>
        </a:p>
      </dgm:t>
    </dgm:pt>
    <dgm:pt modelId="{720BD401-0A8C-4FB4-845E-A9FB39F2A841}" type="parTrans" cxnId="{1226627F-6FCF-4107-8B07-D4CBA3021E47}">
      <dgm:prSet/>
      <dgm:spPr/>
      <dgm:t>
        <a:bodyPr/>
        <a:lstStyle/>
        <a:p>
          <a:endParaRPr lang="ru-RU"/>
        </a:p>
      </dgm:t>
    </dgm:pt>
    <dgm:pt modelId="{1DD90984-0CA6-4C04-8C36-AAABCDCE0F0C}" type="sibTrans" cxnId="{1226627F-6FCF-4107-8B07-D4CBA3021E47}">
      <dgm:prSet/>
      <dgm:spPr/>
      <dgm:t>
        <a:bodyPr/>
        <a:lstStyle/>
        <a:p>
          <a:endParaRPr lang="ru-RU"/>
        </a:p>
      </dgm:t>
    </dgm:pt>
    <dgm:pt modelId="{ABA5A24E-E72C-46BC-BF8C-D60A5D3AD088}">
      <dgm:prSet phldrT="[Текст]"/>
      <dgm:spPr/>
      <dgm:t>
        <a:bodyPr anchor="t"/>
        <a:lstStyle/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0" dirty="0" smtClean="0">
              <a:solidFill>
                <a:schemeClr val="bg2">
                  <a:lumMod val="50000"/>
                </a:schemeClr>
              </a:solidFill>
            </a:rPr>
            <a:t>155 млрд. тенге</a:t>
          </a: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Государственное жилье </a:t>
          </a:r>
        </a:p>
      </dgm:t>
    </dgm:pt>
    <dgm:pt modelId="{366626A3-233E-4862-A2A5-134520B2D2C6}" type="parTrans" cxnId="{95258C6B-DB7A-488E-BCC0-DBF38711BC11}">
      <dgm:prSet/>
      <dgm:spPr/>
      <dgm:t>
        <a:bodyPr/>
        <a:lstStyle/>
        <a:p>
          <a:endParaRPr lang="ru-RU"/>
        </a:p>
      </dgm:t>
    </dgm:pt>
    <dgm:pt modelId="{78C7EC75-332A-4EBF-8437-D3A43BFC2E8C}" type="sibTrans" cxnId="{95258C6B-DB7A-488E-BCC0-DBF38711BC11}">
      <dgm:prSet/>
      <dgm:spPr/>
      <dgm:t>
        <a:bodyPr/>
        <a:lstStyle/>
        <a:p>
          <a:endParaRPr lang="ru-RU"/>
        </a:p>
      </dgm:t>
    </dgm:pt>
    <dgm:pt modelId="{B29F7366-E5BB-44E2-BEFF-C0B0A79F764B}">
      <dgm:prSet phldrT="[Текст]"/>
      <dgm:spPr/>
      <dgm:t>
        <a:bodyPr anchor="t"/>
        <a:lstStyle/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0" dirty="0" smtClean="0">
              <a:solidFill>
                <a:schemeClr val="bg2">
                  <a:lumMod val="50000"/>
                </a:schemeClr>
              </a:solidFill>
            </a:rPr>
            <a:t>75 млрд.тенге</a:t>
          </a: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Инженерно-коммуникационная инфраструктура </a:t>
          </a:r>
        </a:p>
      </dgm:t>
    </dgm:pt>
    <dgm:pt modelId="{7BF83E61-5399-4FB4-AC08-5BC7F2E592A6}" type="parTrans" cxnId="{61F61C6B-4901-44E8-B3A2-BCAC03138A9A}">
      <dgm:prSet/>
      <dgm:spPr/>
      <dgm:t>
        <a:bodyPr/>
        <a:lstStyle/>
        <a:p>
          <a:endParaRPr lang="ru-RU"/>
        </a:p>
      </dgm:t>
    </dgm:pt>
    <dgm:pt modelId="{E224A276-6D92-48A9-BF2E-680D6DD83623}" type="sibTrans" cxnId="{61F61C6B-4901-44E8-B3A2-BCAC03138A9A}">
      <dgm:prSet/>
      <dgm:spPr/>
      <dgm:t>
        <a:bodyPr/>
        <a:lstStyle/>
        <a:p>
          <a:endParaRPr lang="ru-RU"/>
        </a:p>
      </dgm:t>
    </dgm:pt>
    <dgm:pt modelId="{04836158-30EA-4C3D-A833-3F0E8427D843}">
      <dgm:prSet phldrT="[Текст]"/>
      <dgm:spPr/>
      <dgm:t>
        <a:bodyPr anchor="t"/>
        <a:lstStyle/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0" dirty="0" smtClean="0">
              <a:solidFill>
                <a:schemeClr val="bg2">
                  <a:lumMod val="50000"/>
                </a:schemeClr>
              </a:solidFill>
            </a:rPr>
            <a:t>14 млрд.тенге</a:t>
          </a: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Фондирование </a:t>
          </a:r>
          <a:r>
            <a:rPr lang="ru-RU" dirty="0" err="1" smtClean="0">
              <a:solidFill>
                <a:schemeClr val="bg2">
                  <a:lumMod val="50000"/>
                </a:schemeClr>
              </a:solidFill>
            </a:rPr>
            <a:t>жилстройсбербанка</a:t>
          </a:r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 </a:t>
          </a:r>
        </a:p>
      </dgm:t>
    </dgm:pt>
    <dgm:pt modelId="{D486CB52-32CD-4177-8996-57696CB9B357}" type="parTrans" cxnId="{A0E7C180-70FA-427A-9E3C-9D4D0EA337AC}">
      <dgm:prSet/>
      <dgm:spPr/>
      <dgm:t>
        <a:bodyPr/>
        <a:lstStyle/>
        <a:p>
          <a:endParaRPr lang="ru-RU"/>
        </a:p>
      </dgm:t>
    </dgm:pt>
    <dgm:pt modelId="{99AE09D1-A455-411D-B40B-12CEB83996EC}" type="sibTrans" cxnId="{A0E7C180-70FA-427A-9E3C-9D4D0EA337AC}">
      <dgm:prSet/>
      <dgm:spPr/>
      <dgm:t>
        <a:bodyPr/>
        <a:lstStyle/>
        <a:p>
          <a:endParaRPr lang="ru-RU"/>
        </a:p>
      </dgm:t>
    </dgm:pt>
    <dgm:pt modelId="{35314883-F0D7-499C-BBAB-2472881F71E4}" type="pres">
      <dgm:prSet presAssocID="{6AE3668E-6D14-4A7B-A486-E734D800273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B7CF05-A513-4C68-AAD6-35A109232594}" type="pres">
      <dgm:prSet presAssocID="{2A16B811-9A45-4CF5-98EA-6F3B353C5375}" presName="roof" presStyleLbl="dkBgShp" presStyleIdx="0" presStyleCnt="2"/>
      <dgm:spPr/>
      <dgm:t>
        <a:bodyPr/>
        <a:lstStyle/>
        <a:p>
          <a:endParaRPr lang="ru-RU"/>
        </a:p>
      </dgm:t>
    </dgm:pt>
    <dgm:pt modelId="{8DC50E2E-44B2-4476-85D8-7BC4C0676FE4}" type="pres">
      <dgm:prSet presAssocID="{2A16B811-9A45-4CF5-98EA-6F3B353C5375}" presName="pillars" presStyleCnt="0"/>
      <dgm:spPr/>
      <dgm:t>
        <a:bodyPr/>
        <a:lstStyle/>
        <a:p>
          <a:endParaRPr lang="ru-RU"/>
        </a:p>
      </dgm:t>
    </dgm:pt>
    <dgm:pt modelId="{6E82DEA9-221F-4A41-92EF-AA0F5249954C}" type="pres">
      <dgm:prSet presAssocID="{2A16B811-9A45-4CF5-98EA-6F3B353C537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8CF27-944E-4C6F-9AFC-CF6A4D0FDC1D}" type="pres">
      <dgm:prSet presAssocID="{B29F7366-E5BB-44E2-BEFF-C0B0A79F764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31CBD-7640-4120-948E-B385C1E305A2}" type="pres">
      <dgm:prSet presAssocID="{04836158-30EA-4C3D-A833-3F0E8427D84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D5359-7038-42A5-8672-19E071078A61}" type="pres">
      <dgm:prSet presAssocID="{2A16B811-9A45-4CF5-98EA-6F3B353C5375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95258C6B-DB7A-488E-BCC0-DBF38711BC11}" srcId="{2A16B811-9A45-4CF5-98EA-6F3B353C5375}" destId="{ABA5A24E-E72C-46BC-BF8C-D60A5D3AD088}" srcOrd="0" destOrd="0" parTransId="{366626A3-233E-4862-A2A5-134520B2D2C6}" sibTransId="{78C7EC75-332A-4EBF-8437-D3A43BFC2E8C}"/>
    <dgm:cxn modelId="{1226627F-6FCF-4107-8B07-D4CBA3021E47}" srcId="{6AE3668E-6D14-4A7B-A486-E734D800273B}" destId="{2A16B811-9A45-4CF5-98EA-6F3B353C5375}" srcOrd="0" destOrd="0" parTransId="{720BD401-0A8C-4FB4-845E-A9FB39F2A841}" sibTransId="{1DD90984-0CA6-4C04-8C36-AAABCDCE0F0C}"/>
    <dgm:cxn modelId="{AE80C046-8AA7-4BB4-8EF7-C0B3D7F24A4F}" type="presOf" srcId="{6AE3668E-6D14-4A7B-A486-E734D800273B}" destId="{35314883-F0D7-499C-BBAB-2472881F71E4}" srcOrd="0" destOrd="0" presId="urn:microsoft.com/office/officeart/2005/8/layout/hList3"/>
    <dgm:cxn modelId="{61F61C6B-4901-44E8-B3A2-BCAC03138A9A}" srcId="{2A16B811-9A45-4CF5-98EA-6F3B353C5375}" destId="{B29F7366-E5BB-44E2-BEFF-C0B0A79F764B}" srcOrd="1" destOrd="0" parTransId="{7BF83E61-5399-4FB4-AC08-5BC7F2E592A6}" sibTransId="{E224A276-6D92-48A9-BF2E-680D6DD83623}"/>
    <dgm:cxn modelId="{40A44E8C-3166-49EF-85D9-A9EFAEE205C0}" type="presOf" srcId="{04836158-30EA-4C3D-A833-3F0E8427D843}" destId="{46D31CBD-7640-4120-948E-B385C1E305A2}" srcOrd="0" destOrd="0" presId="urn:microsoft.com/office/officeart/2005/8/layout/hList3"/>
    <dgm:cxn modelId="{7E5764F3-E3A2-4ECD-8F49-7D5CD9EB13E5}" type="presOf" srcId="{B29F7366-E5BB-44E2-BEFF-C0B0A79F764B}" destId="{E838CF27-944E-4C6F-9AFC-CF6A4D0FDC1D}" srcOrd="0" destOrd="0" presId="urn:microsoft.com/office/officeart/2005/8/layout/hList3"/>
    <dgm:cxn modelId="{BB694507-7655-4E3D-A084-49D9E4294E3B}" type="presOf" srcId="{2A16B811-9A45-4CF5-98EA-6F3B353C5375}" destId="{C5B7CF05-A513-4C68-AAD6-35A109232594}" srcOrd="0" destOrd="0" presId="urn:microsoft.com/office/officeart/2005/8/layout/hList3"/>
    <dgm:cxn modelId="{F5F9B0B7-A88B-40D3-BC5E-1F10AE314C3B}" type="presOf" srcId="{ABA5A24E-E72C-46BC-BF8C-D60A5D3AD088}" destId="{6E82DEA9-221F-4A41-92EF-AA0F5249954C}" srcOrd="0" destOrd="0" presId="urn:microsoft.com/office/officeart/2005/8/layout/hList3"/>
    <dgm:cxn modelId="{A0E7C180-70FA-427A-9E3C-9D4D0EA337AC}" srcId="{2A16B811-9A45-4CF5-98EA-6F3B353C5375}" destId="{04836158-30EA-4C3D-A833-3F0E8427D843}" srcOrd="2" destOrd="0" parTransId="{D486CB52-32CD-4177-8996-57696CB9B357}" sibTransId="{99AE09D1-A455-411D-B40B-12CEB83996EC}"/>
    <dgm:cxn modelId="{BDC57B89-7F71-408F-82FC-F7C52AC6849C}" type="presParOf" srcId="{35314883-F0D7-499C-BBAB-2472881F71E4}" destId="{C5B7CF05-A513-4C68-AAD6-35A109232594}" srcOrd="0" destOrd="0" presId="urn:microsoft.com/office/officeart/2005/8/layout/hList3"/>
    <dgm:cxn modelId="{AEB0F1A4-CB81-4978-9991-6863427C929F}" type="presParOf" srcId="{35314883-F0D7-499C-BBAB-2472881F71E4}" destId="{8DC50E2E-44B2-4476-85D8-7BC4C0676FE4}" srcOrd="1" destOrd="0" presId="urn:microsoft.com/office/officeart/2005/8/layout/hList3"/>
    <dgm:cxn modelId="{324B4F80-395A-4FCA-8B75-010EE54200F1}" type="presParOf" srcId="{8DC50E2E-44B2-4476-85D8-7BC4C0676FE4}" destId="{6E82DEA9-221F-4A41-92EF-AA0F5249954C}" srcOrd="0" destOrd="0" presId="urn:microsoft.com/office/officeart/2005/8/layout/hList3"/>
    <dgm:cxn modelId="{2B3A535A-A6EE-4A7B-AFE4-D4B7B0DF2F18}" type="presParOf" srcId="{8DC50E2E-44B2-4476-85D8-7BC4C0676FE4}" destId="{E838CF27-944E-4C6F-9AFC-CF6A4D0FDC1D}" srcOrd="1" destOrd="0" presId="urn:microsoft.com/office/officeart/2005/8/layout/hList3"/>
    <dgm:cxn modelId="{7BF51091-297B-4CA2-A693-9755424D583C}" type="presParOf" srcId="{8DC50E2E-44B2-4476-85D8-7BC4C0676FE4}" destId="{46D31CBD-7640-4120-948E-B385C1E305A2}" srcOrd="2" destOrd="0" presId="urn:microsoft.com/office/officeart/2005/8/layout/hList3"/>
    <dgm:cxn modelId="{5B066DBF-B399-495F-A691-9B87D28341B4}" type="presParOf" srcId="{35314883-F0D7-499C-BBAB-2472881F71E4}" destId="{ECAD5359-7038-42A5-8672-19E071078A61}" srcOrd="2" destOrd="0" presId="urn:microsoft.com/office/officeart/2005/8/layout/hLis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7CA32A-CA30-4A6C-9477-F05DEC918810}" type="doc">
      <dgm:prSet loTypeId="urn:microsoft.com/office/officeart/2005/8/layout/list1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32F04CE-9024-46EB-91D2-EA2C012C0822}">
      <dgm:prSet phldrT="[Текст]" custT="1"/>
      <dgm:spPr/>
      <dgm:t>
        <a:bodyPr/>
        <a:lstStyle/>
        <a:p>
          <a:r>
            <a:rPr lang="ru-RU" sz="2000" b="1" i="0" dirty="0" smtClean="0"/>
            <a:t>В 2011 году на модернизацию </a:t>
          </a:r>
          <a:r>
            <a:rPr lang="ru-RU" sz="2800" b="1" i="0" dirty="0" smtClean="0"/>
            <a:t>284км. </a:t>
          </a:r>
          <a:r>
            <a:rPr lang="ru-RU" sz="2000" b="1" i="0" dirty="0" smtClean="0"/>
            <a:t>сетей тепло-, </a:t>
          </a:r>
          <a:r>
            <a:rPr lang="ru-RU" sz="2000" b="1" i="0" dirty="0" err="1" smtClean="0"/>
            <a:t>электро</a:t>
          </a:r>
          <a:r>
            <a:rPr lang="ru-RU" sz="2000" b="1" i="0" dirty="0" smtClean="0"/>
            <a:t>- и </a:t>
          </a:r>
          <a:r>
            <a:rPr lang="ru-RU" sz="2000" b="1" dirty="0" smtClean="0"/>
            <a:t>газоснабжения </a:t>
          </a:r>
          <a:r>
            <a:rPr lang="ru-RU" sz="2000" b="1" i="0" dirty="0" smtClean="0"/>
            <a:t>выделено </a:t>
          </a:r>
          <a:r>
            <a:rPr lang="ru-RU" sz="2400" b="1" i="0" dirty="0" smtClean="0"/>
            <a:t>7 млрд. тенге</a:t>
          </a:r>
          <a:r>
            <a:rPr lang="ru-RU" sz="2000" b="1" i="0" dirty="0" smtClean="0"/>
            <a:t>,  реализовано </a:t>
          </a:r>
          <a:r>
            <a:rPr lang="ru-RU" sz="2400" b="1" i="0" dirty="0" smtClean="0"/>
            <a:t>43 проекта</a:t>
          </a:r>
          <a:r>
            <a:rPr lang="ru-RU" sz="2000" b="1" i="0" dirty="0" smtClean="0"/>
            <a:t>. </a:t>
          </a:r>
          <a:endParaRPr lang="ru-RU" sz="2000" b="1" i="0" dirty="0"/>
        </a:p>
      </dgm:t>
    </dgm:pt>
    <dgm:pt modelId="{0E490577-AEF4-4E64-B3AD-6AE5EF03B1A3}" type="parTrans" cxnId="{B157BFD7-509F-4ED9-85AB-D75AA2DC3ECB}">
      <dgm:prSet/>
      <dgm:spPr/>
      <dgm:t>
        <a:bodyPr/>
        <a:lstStyle/>
        <a:p>
          <a:endParaRPr lang="ru-RU"/>
        </a:p>
      </dgm:t>
    </dgm:pt>
    <dgm:pt modelId="{588D6920-BBE9-41A5-92E7-60E93D27983E}" type="sibTrans" cxnId="{B157BFD7-509F-4ED9-85AB-D75AA2DC3ECB}">
      <dgm:prSet/>
      <dgm:spPr/>
      <dgm:t>
        <a:bodyPr/>
        <a:lstStyle/>
        <a:p>
          <a:endParaRPr lang="ru-RU"/>
        </a:p>
      </dgm:t>
    </dgm:pt>
    <dgm:pt modelId="{2456E1A9-863B-4A3E-9868-9B2925CB5DDF}">
      <dgm:prSet custT="1"/>
      <dgm:spPr/>
      <dgm:t>
        <a:bodyPr/>
        <a:lstStyle/>
        <a:p>
          <a:r>
            <a:rPr lang="ru-RU" sz="2000" b="1" i="0" dirty="0" smtClean="0"/>
            <a:t>На 2012 год </a:t>
          </a:r>
          <a:r>
            <a:rPr lang="ru-RU" sz="2000" b="1" i="0" dirty="0" err="1" smtClean="0"/>
            <a:t>акиматами</a:t>
          </a:r>
          <a:r>
            <a:rPr lang="ru-RU" sz="2000" b="1" i="0" dirty="0" smtClean="0"/>
            <a:t> представлено </a:t>
          </a:r>
          <a:r>
            <a:rPr lang="ru-RU" sz="2400" b="1" i="0" dirty="0" smtClean="0"/>
            <a:t>67</a:t>
          </a:r>
          <a:r>
            <a:rPr lang="ru-RU" sz="2000" b="1" i="0" dirty="0" smtClean="0"/>
            <a:t> проектов на сумму </a:t>
          </a:r>
          <a:r>
            <a:rPr lang="ru-RU" sz="2400" b="1" i="0" dirty="0" smtClean="0"/>
            <a:t>12,2 млрд. тенге</a:t>
          </a:r>
          <a:r>
            <a:rPr lang="ru-RU" sz="2000" b="1" i="0" dirty="0" smtClean="0"/>
            <a:t>. </a:t>
          </a:r>
          <a:endParaRPr lang="ru-RU" sz="2000" b="1" i="0" dirty="0"/>
        </a:p>
      </dgm:t>
    </dgm:pt>
    <dgm:pt modelId="{B5023D48-8E47-4968-9932-0BE04CA15F2E}" type="parTrans" cxnId="{CE4E9FFD-D3D8-4F40-89AF-294F184F5574}">
      <dgm:prSet/>
      <dgm:spPr/>
      <dgm:t>
        <a:bodyPr/>
        <a:lstStyle/>
        <a:p>
          <a:endParaRPr lang="ru-RU"/>
        </a:p>
      </dgm:t>
    </dgm:pt>
    <dgm:pt modelId="{C28579C0-4566-49DF-9A0E-751F2ED351CB}" type="sibTrans" cxnId="{CE4E9FFD-D3D8-4F40-89AF-294F184F5574}">
      <dgm:prSet/>
      <dgm:spPr/>
      <dgm:t>
        <a:bodyPr/>
        <a:lstStyle/>
        <a:p>
          <a:endParaRPr lang="ru-RU"/>
        </a:p>
      </dgm:t>
    </dgm:pt>
    <dgm:pt modelId="{6AC56346-6FFB-4FEF-AF51-0D734458271D}" type="pres">
      <dgm:prSet presAssocID="{C07CA32A-CA30-4A6C-9477-F05DEC9188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666150-5167-4247-AE3B-363B2BA4B3FD}" type="pres">
      <dgm:prSet presAssocID="{C32F04CE-9024-46EB-91D2-EA2C012C0822}" presName="parentLin" presStyleCnt="0"/>
      <dgm:spPr/>
    </dgm:pt>
    <dgm:pt modelId="{CFAA8C4A-3931-4E62-8308-55BE9345851B}" type="pres">
      <dgm:prSet presAssocID="{C32F04CE-9024-46EB-91D2-EA2C012C082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55B1BB0-8B83-464C-8847-61E4C5E697E7}" type="pres">
      <dgm:prSet presAssocID="{C32F04CE-9024-46EB-91D2-EA2C012C082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97FF0-EDA8-4BF6-BD4F-42D7E7395374}" type="pres">
      <dgm:prSet presAssocID="{C32F04CE-9024-46EB-91D2-EA2C012C0822}" presName="negativeSpace" presStyleCnt="0"/>
      <dgm:spPr/>
    </dgm:pt>
    <dgm:pt modelId="{13160349-5753-4E02-A93E-A7B988640D9D}" type="pres">
      <dgm:prSet presAssocID="{C32F04CE-9024-46EB-91D2-EA2C012C0822}" presName="childText" presStyleLbl="conFgAcc1" presStyleIdx="0" presStyleCnt="2">
        <dgm:presLayoutVars>
          <dgm:bulletEnabled val="1"/>
        </dgm:presLayoutVars>
      </dgm:prSet>
      <dgm:spPr/>
    </dgm:pt>
    <dgm:pt modelId="{E9028783-B293-46B4-8D63-A4A19374CF5B}" type="pres">
      <dgm:prSet presAssocID="{588D6920-BBE9-41A5-92E7-60E93D27983E}" presName="spaceBetweenRectangles" presStyleCnt="0"/>
      <dgm:spPr/>
    </dgm:pt>
    <dgm:pt modelId="{15ED4F9B-E9A3-4EA8-BF2B-383F09329D1C}" type="pres">
      <dgm:prSet presAssocID="{2456E1A9-863B-4A3E-9868-9B2925CB5DDF}" presName="parentLin" presStyleCnt="0"/>
      <dgm:spPr/>
    </dgm:pt>
    <dgm:pt modelId="{695C686C-AC5C-4816-86F6-E1DB0BAB1193}" type="pres">
      <dgm:prSet presAssocID="{2456E1A9-863B-4A3E-9868-9B2925CB5DD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3F38884-C27C-4633-845E-A8EE9F72063D}" type="pres">
      <dgm:prSet presAssocID="{2456E1A9-863B-4A3E-9868-9B2925CB5DD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CE05E-735A-468D-B9E0-1F1113A9056B}" type="pres">
      <dgm:prSet presAssocID="{2456E1A9-863B-4A3E-9868-9B2925CB5DDF}" presName="negativeSpace" presStyleCnt="0"/>
      <dgm:spPr/>
    </dgm:pt>
    <dgm:pt modelId="{89E6609D-5D49-4BB6-9E03-4AE67800F5B9}" type="pres">
      <dgm:prSet presAssocID="{2456E1A9-863B-4A3E-9868-9B2925CB5DD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157BFD7-509F-4ED9-85AB-D75AA2DC3ECB}" srcId="{C07CA32A-CA30-4A6C-9477-F05DEC918810}" destId="{C32F04CE-9024-46EB-91D2-EA2C012C0822}" srcOrd="0" destOrd="0" parTransId="{0E490577-AEF4-4E64-B3AD-6AE5EF03B1A3}" sibTransId="{588D6920-BBE9-41A5-92E7-60E93D27983E}"/>
    <dgm:cxn modelId="{CE4E9FFD-D3D8-4F40-89AF-294F184F5574}" srcId="{C07CA32A-CA30-4A6C-9477-F05DEC918810}" destId="{2456E1A9-863B-4A3E-9868-9B2925CB5DDF}" srcOrd="1" destOrd="0" parTransId="{B5023D48-8E47-4968-9932-0BE04CA15F2E}" sibTransId="{C28579C0-4566-49DF-9A0E-751F2ED351CB}"/>
    <dgm:cxn modelId="{1B28BFB4-6C39-4503-A091-34FEA212C936}" type="presOf" srcId="{C32F04CE-9024-46EB-91D2-EA2C012C0822}" destId="{755B1BB0-8B83-464C-8847-61E4C5E697E7}" srcOrd="1" destOrd="0" presId="urn:microsoft.com/office/officeart/2005/8/layout/list1"/>
    <dgm:cxn modelId="{24476C30-7729-4926-9F7A-424C12734764}" type="presOf" srcId="{C32F04CE-9024-46EB-91D2-EA2C012C0822}" destId="{CFAA8C4A-3931-4E62-8308-55BE9345851B}" srcOrd="0" destOrd="0" presId="urn:microsoft.com/office/officeart/2005/8/layout/list1"/>
    <dgm:cxn modelId="{D5E39D89-9CB7-4598-A109-F4DFDBE42E65}" type="presOf" srcId="{2456E1A9-863B-4A3E-9868-9B2925CB5DDF}" destId="{695C686C-AC5C-4816-86F6-E1DB0BAB1193}" srcOrd="0" destOrd="0" presId="urn:microsoft.com/office/officeart/2005/8/layout/list1"/>
    <dgm:cxn modelId="{AC6566DE-2F16-4FD1-A94E-FC1F7226A88B}" type="presOf" srcId="{C07CA32A-CA30-4A6C-9477-F05DEC918810}" destId="{6AC56346-6FFB-4FEF-AF51-0D734458271D}" srcOrd="0" destOrd="0" presId="urn:microsoft.com/office/officeart/2005/8/layout/list1"/>
    <dgm:cxn modelId="{40B8DC5C-4739-405A-8A22-53443F357BFD}" type="presOf" srcId="{2456E1A9-863B-4A3E-9868-9B2925CB5DDF}" destId="{D3F38884-C27C-4633-845E-A8EE9F72063D}" srcOrd="1" destOrd="0" presId="urn:microsoft.com/office/officeart/2005/8/layout/list1"/>
    <dgm:cxn modelId="{151A0E54-206F-48B8-B76F-998245C10826}" type="presParOf" srcId="{6AC56346-6FFB-4FEF-AF51-0D734458271D}" destId="{F9666150-5167-4247-AE3B-363B2BA4B3FD}" srcOrd="0" destOrd="0" presId="urn:microsoft.com/office/officeart/2005/8/layout/list1"/>
    <dgm:cxn modelId="{36FEEB3E-55A2-42EB-B9B8-F83EDCB23942}" type="presParOf" srcId="{F9666150-5167-4247-AE3B-363B2BA4B3FD}" destId="{CFAA8C4A-3931-4E62-8308-55BE9345851B}" srcOrd="0" destOrd="0" presId="urn:microsoft.com/office/officeart/2005/8/layout/list1"/>
    <dgm:cxn modelId="{DF40E4B4-1F97-4C26-AF30-6B68A3167F20}" type="presParOf" srcId="{F9666150-5167-4247-AE3B-363B2BA4B3FD}" destId="{755B1BB0-8B83-464C-8847-61E4C5E697E7}" srcOrd="1" destOrd="0" presId="urn:microsoft.com/office/officeart/2005/8/layout/list1"/>
    <dgm:cxn modelId="{E28BDA64-CD33-4A0E-80B8-D88F391C6E43}" type="presParOf" srcId="{6AC56346-6FFB-4FEF-AF51-0D734458271D}" destId="{15197FF0-EDA8-4BF6-BD4F-42D7E7395374}" srcOrd="1" destOrd="0" presId="urn:microsoft.com/office/officeart/2005/8/layout/list1"/>
    <dgm:cxn modelId="{779FEEA0-8213-4CE3-80F5-4473121114A7}" type="presParOf" srcId="{6AC56346-6FFB-4FEF-AF51-0D734458271D}" destId="{13160349-5753-4E02-A93E-A7B988640D9D}" srcOrd="2" destOrd="0" presId="urn:microsoft.com/office/officeart/2005/8/layout/list1"/>
    <dgm:cxn modelId="{76397874-4CA7-4E36-809C-A6665E8D0D81}" type="presParOf" srcId="{6AC56346-6FFB-4FEF-AF51-0D734458271D}" destId="{E9028783-B293-46B4-8D63-A4A19374CF5B}" srcOrd="3" destOrd="0" presId="urn:microsoft.com/office/officeart/2005/8/layout/list1"/>
    <dgm:cxn modelId="{157634F3-873A-4D9F-9D66-084B1C26A237}" type="presParOf" srcId="{6AC56346-6FFB-4FEF-AF51-0D734458271D}" destId="{15ED4F9B-E9A3-4EA8-BF2B-383F09329D1C}" srcOrd="4" destOrd="0" presId="urn:microsoft.com/office/officeart/2005/8/layout/list1"/>
    <dgm:cxn modelId="{F55EF0AD-AA87-43AB-911A-C65120DF39B1}" type="presParOf" srcId="{15ED4F9B-E9A3-4EA8-BF2B-383F09329D1C}" destId="{695C686C-AC5C-4816-86F6-E1DB0BAB1193}" srcOrd="0" destOrd="0" presId="urn:microsoft.com/office/officeart/2005/8/layout/list1"/>
    <dgm:cxn modelId="{40C706F8-3C56-493F-BC10-31C610F9D01F}" type="presParOf" srcId="{15ED4F9B-E9A3-4EA8-BF2B-383F09329D1C}" destId="{D3F38884-C27C-4633-845E-A8EE9F72063D}" srcOrd="1" destOrd="0" presId="urn:microsoft.com/office/officeart/2005/8/layout/list1"/>
    <dgm:cxn modelId="{FC9ACD89-F168-46F2-A04A-275025318F32}" type="presParOf" srcId="{6AC56346-6FFB-4FEF-AF51-0D734458271D}" destId="{EC9CE05E-735A-468D-B9E0-1F1113A9056B}" srcOrd="5" destOrd="0" presId="urn:microsoft.com/office/officeart/2005/8/layout/list1"/>
    <dgm:cxn modelId="{1676DE43-5CE5-4604-B1D3-6881691642AD}" type="presParOf" srcId="{6AC56346-6FFB-4FEF-AF51-0D734458271D}" destId="{89E6609D-5D49-4BB6-9E03-4AE67800F5B9}" srcOrd="6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243CD6-E59A-4028-8467-A4DCD99A209A}" type="doc">
      <dgm:prSet loTypeId="urn:microsoft.com/office/officeart/2005/8/layout/hList6" loCatId="list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2A3BE6B-7C01-41A2-AE46-51BB80BED65A}">
      <dgm:prSet custT="1"/>
      <dgm:spPr/>
      <dgm:t>
        <a:bodyPr/>
        <a:lstStyle/>
        <a:p>
          <a:pPr algn="ctr" rtl="0"/>
          <a:r>
            <a:rPr lang="ru-RU" sz="2000" b="1" dirty="0" smtClean="0"/>
            <a:t>За 2011 год отремонтировано </a:t>
          </a:r>
        </a:p>
        <a:p>
          <a:pPr algn="ctr" rtl="0"/>
          <a:r>
            <a:rPr lang="ru-RU" sz="2000" b="1" dirty="0" smtClean="0"/>
            <a:t>373 дома,    </a:t>
          </a:r>
        </a:p>
        <a:p>
          <a:pPr algn="ctr" rtl="0"/>
          <a:r>
            <a:rPr lang="ru-RU" sz="2000" b="1" dirty="0" smtClean="0"/>
            <a:t>площадь которых составляет                </a:t>
          </a:r>
        </a:p>
        <a:p>
          <a:pPr algn="ctr" rtl="0"/>
          <a:r>
            <a:rPr lang="ru-RU" sz="2000" b="1" dirty="0" smtClean="0"/>
            <a:t>1,5 млн. кв. м 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BA812072-D5BA-4ED7-AEBD-D5BFDC28B577}" type="parTrans" cxnId="{FCBFF469-DB6F-4F97-B6CE-9D54E50EF470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77899A2-CBCC-464E-9171-DC72751C5CAF}" type="sibTrans" cxnId="{FCBFF469-DB6F-4F97-B6CE-9D54E50EF470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822C1772-153D-4169-8459-8B4448A8EEF6}">
      <dgm:prSet custT="1"/>
      <dgm:spPr/>
      <dgm:t>
        <a:bodyPr/>
        <a:lstStyle/>
        <a:p>
          <a:pPr algn="ctr" rtl="0"/>
          <a:r>
            <a:rPr lang="ru-RU" sz="2000" b="1" dirty="0" smtClean="0"/>
            <a:t>На 2012 год планируется ремонт </a:t>
          </a:r>
        </a:p>
        <a:p>
          <a:pPr algn="ctr" rtl="0"/>
          <a:r>
            <a:rPr lang="ru-RU" sz="2000" b="1" dirty="0" smtClean="0"/>
            <a:t>1000 домов, </a:t>
          </a:r>
        </a:p>
        <a:p>
          <a:pPr algn="ctr" rtl="0"/>
          <a:r>
            <a:rPr lang="ru-RU" sz="2000" b="1" dirty="0" smtClean="0"/>
            <a:t>площадь которых составляет </a:t>
          </a:r>
        </a:p>
        <a:p>
          <a:pPr algn="ctr" rtl="0"/>
          <a:r>
            <a:rPr lang="ru-RU" sz="2000" b="1" dirty="0" smtClean="0"/>
            <a:t>4,8 млн. кв. м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4C667F6-5FD8-46A1-B9E5-A170C142CA57}" type="parTrans" cxnId="{41C15096-B763-46B4-8E6E-4FC649988ABF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83EE95E-18B7-409E-8DC5-A19FEC28005D}" type="sibTrans" cxnId="{41C15096-B763-46B4-8E6E-4FC649988ABF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73E72B4-B40C-41EE-AA6D-34F2C71275CF}">
      <dgm:prSet custT="1"/>
      <dgm:spPr/>
      <dgm:t>
        <a:bodyPr/>
        <a:lstStyle/>
        <a:p>
          <a:pPr algn="ctr" rtl="0"/>
          <a:r>
            <a:rPr lang="ru-RU" sz="2000" b="1" dirty="0" smtClean="0"/>
            <a:t>Надо улучшить организацию работы с жителями </a:t>
          </a:r>
          <a:endParaRPr lang="ru-RU" sz="20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0BD7D75C-D713-41BE-95F7-95EA6F15D42C}" type="parTrans" cxnId="{E4619514-D846-4FF8-96CE-B94D9AE850E1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608F58E-AFBA-4651-A8D8-348179460EC3}" type="sibTrans" cxnId="{E4619514-D846-4FF8-96CE-B94D9AE850E1}">
      <dgm:prSet/>
      <dgm:spPr/>
      <dgm:t>
        <a:bodyPr/>
        <a:lstStyle/>
        <a:p>
          <a:pPr algn="ctr"/>
          <a:endParaRPr lang="ru-RU" sz="2000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D2200D81-AEE7-41E0-BC5B-34FEF9EF4738}" type="pres">
      <dgm:prSet presAssocID="{45243CD6-E59A-4028-8467-A4DCD99A20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0DC0D-B750-4B84-A0FF-0E6F9F631803}" type="pres">
      <dgm:prSet presAssocID="{82A3BE6B-7C01-41A2-AE46-51BB80BED65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4EA86-00D8-4CBA-A056-B2932733419E}" type="pres">
      <dgm:prSet presAssocID="{C77899A2-CBCC-464E-9171-DC72751C5CAF}" presName="sibTrans" presStyleCnt="0"/>
      <dgm:spPr/>
      <dgm:t>
        <a:bodyPr/>
        <a:lstStyle/>
        <a:p>
          <a:endParaRPr lang="ru-RU"/>
        </a:p>
      </dgm:t>
    </dgm:pt>
    <dgm:pt modelId="{2FB14C3C-34CA-4E4A-B07D-31DF3DFCE100}" type="pres">
      <dgm:prSet presAssocID="{822C1772-153D-4169-8459-8B4448A8EEF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6A258-F5CE-416A-A0B5-EB5B938C76B2}" type="pres">
      <dgm:prSet presAssocID="{C83EE95E-18B7-409E-8DC5-A19FEC28005D}" presName="sibTrans" presStyleCnt="0"/>
      <dgm:spPr/>
      <dgm:t>
        <a:bodyPr/>
        <a:lstStyle/>
        <a:p>
          <a:endParaRPr lang="ru-RU"/>
        </a:p>
      </dgm:t>
    </dgm:pt>
    <dgm:pt modelId="{9B962ED3-16E8-4C1C-B191-9CF083F3D0EB}" type="pres">
      <dgm:prSet presAssocID="{973E72B4-B40C-41EE-AA6D-34F2C71275C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9D261F-4D1F-4527-A57D-57C328644630}" type="presOf" srcId="{973E72B4-B40C-41EE-AA6D-34F2C71275CF}" destId="{9B962ED3-16E8-4C1C-B191-9CF083F3D0EB}" srcOrd="0" destOrd="0" presId="urn:microsoft.com/office/officeart/2005/8/layout/hList6"/>
    <dgm:cxn modelId="{7463A4D1-A28E-4D00-9068-345A9ACA5612}" type="presOf" srcId="{82A3BE6B-7C01-41A2-AE46-51BB80BED65A}" destId="{5BF0DC0D-B750-4B84-A0FF-0E6F9F631803}" srcOrd="0" destOrd="0" presId="urn:microsoft.com/office/officeart/2005/8/layout/hList6"/>
    <dgm:cxn modelId="{ED3B41F6-C55B-48EF-AFF9-D293F01625E3}" type="presOf" srcId="{822C1772-153D-4169-8459-8B4448A8EEF6}" destId="{2FB14C3C-34CA-4E4A-B07D-31DF3DFCE100}" srcOrd="0" destOrd="0" presId="urn:microsoft.com/office/officeart/2005/8/layout/hList6"/>
    <dgm:cxn modelId="{41C15096-B763-46B4-8E6E-4FC649988ABF}" srcId="{45243CD6-E59A-4028-8467-A4DCD99A209A}" destId="{822C1772-153D-4169-8459-8B4448A8EEF6}" srcOrd="1" destOrd="0" parTransId="{94C667F6-5FD8-46A1-B9E5-A170C142CA57}" sibTransId="{C83EE95E-18B7-409E-8DC5-A19FEC28005D}"/>
    <dgm:cxn modelId="{E16EA8E0-5DFB-48B5-89EC-8DDC8F6ACC58}" type="presOf" srcId="{45243CD6-E59A-4028-8467-A4DCD99A209A}" destId="{D2200D81-AEE7-41E0-BC5B-34FEF9EF4738}" srcOrd="0" destOrd="0" presId="urn:microsoft.com/office/officeart/2005/8/layout/hList6"/>
    <dgm:cxn modelId="{E4619514-D846-4FF8-96CE-B94D9AE850E1}" srcId="{45243CD6-E59A-4028-8467-A4DCD99A209A}" destId="{973E72B4-B40C-41EE-AA6D-34F2C71275CF}" srcOrd="2" destOrd="0" parTransId="{0BD7D75C-D713-41BE-95F7-95EA6F15D42C}" sibTransId="{A608F58E-AFBA-4651-A8D8-348179460EC3}"/>
    <dgm:cxn modelId="{FCBFF469-DB6F-4F97-B6CE-9D54E50EF470}" srcId="{45243CD6-E59A-4028-8467-A4DCD99A209A}" destId="{82A3BE6B-7C01-41A2-AE46-51BB80BED65A}" srcOrd="0" destOrd="0" parTransId="{BA812072-D5BA-4ED7-AEBD-D5BFDC28B577}" sibTransId="{C77899A2-CBCC-464E-9171-DC72751C5CAF}"/>
    <dgm:cxn modelId="{FBC96151-0394-4FCB-82B7-C59ED2140BDD}" type="presParOf" srcId="{D2200D81-AEE7-41E0-BC5B-34FEF9EF4738}" destId="{5BF0DC0D-B750-4B84-A0FF-0E6F9F631803}" srcOrd="0" destOrd="0" presId="urn:microsoft.com/office/officeart/2005/8/layout/hList6"/>
    <dgm:cxn modelId="{DB855D1D-A39B-4385-8A72-5A75105C7F49}" type="presParOf" srcId="{D2200D81-AEE7-41E0-BC5B-34FEF9EF4738}" destId="{3174EA86-00D8-4CBA-A056-B2932733419E}" srcOrd="1" destOrd="0" presId="urn:microsoft.com/office/officeart/2005/8/layout/hList6"/>
    <dgm:cxn modelId="{6F28CC98-181E-4D36-8EB0-C74BE5955BFB}" type="presParOf" srcId="{D2200D81-AEE7-41E0-BC5B-34FEF9EF4738}" destId="{2FB14C3C-34CA-4E4A-B07D-31DF3DFCE100}" srcOrd="2" destOrd="0" presId="urn:microsoft.com/office/officeart/2005/8/layout/hList6"/>
    <dgm:cxn modelId="{AA0382DB-6560-4BAC-92E4-BD8BAE37DDDC}" type="presParOf" srcId="{D2200D81-AEE7-41E0-BC5B-34FEF9EF4738}" destId="{53F6A258-F5CE-416A-A0B5-EB5B938C76B2}" srcOrd="3" destOrd="0" presId="urn:microsoft.com/office/officeart/2005/8/layout/hList6"/>
    <dgm:cxn modelId="{E6E3E08E-05CF-4B85-BA2A-26D87A04C5BC}" type="presParOf" srcId="{D2200D81-AEE7-41E0-BC5B-34FEF9EF4738}" destId="{9B962ED3-16E8-4C1C-B191-9CF083F3D0EB}" srcOrd="4" destOrd="0" presId="urn:microsoft.com/office/officeart/2005/8/layout/hList6"/>
  </dgm:cxnLst>
  <dgm:bg>
    <a:effectLst/>
  </dgm:bg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4755693-17F2-419B-866A-C170CEE94E1D}" type="doc">
      <dgm:prSet loTypeId="urn:microsoft.com/office/officeart/2005/8/layout/list1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1014304-9D4F-4174-8AF4-322C75B3B532}">
      <dgm:prSet phldrT="[Текст]" custT="1"/>
      <dgm:spPr/>
      <dgm:t>
        <a:bodyPr/>
        <a:lstStyle/>
        <a:p>
          <a:r>
            <a:rPr lang="ru-RU" sz="1800" b="1" smtClean="0"/>
            <a:t>Решение о переходе на европейскую систему нормирования в строительстве</a:t>
          </a:r>
          <a:endParaRPr lang="ru-RU" sz="1800" b="1" dirty="0"/>
        </a:p>
      </dgm:t>
    </dgm:pt>
    <dgm:pt modelId="{7824D3E4-E566-40F5-ABF0-7908F165066B}" type="parTrans" cxnId="{74B7E858-F832-494E-9736-EC9674C1B18A}">
      <dgm:prSet/>
      <dgm:spPr/>
      <dgm:t>
        <a:bodyPr/>
        <a:lstStyle/>
        <a:p>
          <a:endParaRPr lang="ru-RU" sz="1800" b="1">
            <a:solidFill>
              <a:schemeClr val="bg2">
                <a:lumMod val="50000"/>
              </a:schemeClr>
            </a:solidFill>
          </a:endParaRPr>
        </a:p>
      </dgm:t>
    </dgm:pt>
    <dgm:pt modelId="{F7B2EB48-694B-4DD3-98BB-97FB0D79CDA5}" type="sibTrans" cxnId="{74B7E858-F832-494E-9736-EC9674C1B18A}">
      <dgm:prSet/>
      <dgm:spPr/>
      <dgm:t>
        <a:bodyPr/>
        <a:lstStyle/>
        <a:p>
          <a:endParaRPr lang="ru-RU" sz="1800" b="1">
            <a:solidFill>
              <a:schemeClr val="bg2">
                <a:lumMod val="50000"/>
              </a:schemeClr>
            </a:solidFill>
          </a:endParaRPr>
        </a:p>
      </dgm:t>
    </dgm:pt>
    <dgm:pt modelId="{D178CEA9-0029-4A97-98B7-19B8F533125C}">
      <dgm:prSet phldrT="[Текст]" custT="1"/>
      <dgm:spPr/>
      <dgm:t>
        <a:bodyPr/>
        <a:lstStyle/>
        <a:p>
          <a:r>
            <a:rPr lang="kk-KZ" sz="1800" b="1" smtClean="0"/>
            <a:t>Получено разрешение от Европейского комитета по стандартизации на применение Еврокодов в РК</a:t>
          </a:r>
          <a:endParaRPr lang="ru-RU" sz="1800" b="1" dirty="0"/>
        </a:p>
      </dgm:t>
    </dgm:pt>
    <dgm:pt modelId="{BEAD8AD0-6348-4D8E-9B50-62ECD1F8B567}" type="parTrans" cxnId="{F2AA37DD-ADD7-46B7-AF84-7433DEFFF9A8}">
      <dgm:prSet/>
      <dgm:spPr/>
      <dgm:t>
        <a:bodyPr/>
        <a:lstStyle/>
        <a:p>
          <a:endParaRPr lang="ru-RU" sz="1800" b="1">
            <a:solidFill>
              <a:schemeClr val="bg2">
                <a:lumMod val="50000"/>
              </a:schemeClr>
            </a:solidFill>
          </a:endParaRPr>
        </a:p>
      </dgm:t>
    </dgm:pt>
    <dgm:pt modelId="{C3EF78C5-849A-4C94-AF65-790CE36C4660}" type="sibTrans" cxnId="{F2AA37DD-ADD7-46B7-AF84-7433DEFFF9A8}">
      <dgm:prSet/>
      <dgm:spPr/>
      <dgm:t>
        <a:bodyPr/>
        <a:lstStyle/>
        <a:p>
          <a:endParaRPr lang="ru-RU" sz="1800" b="1">
            <a:solidFill>
              <a:schemeClr val="bg2">
                <a:lumMod val="50000"/>
              </a:schemeClr>
            </a:solidFill>
          </a:endParaRPr>
        </a:p>
      </dgm:t>
    </dgm:pt>
    <dgm:pt modelId="{40CCB7FD-EFD6-4E7D-A979-C5F91C2D1CAD}">
      <dgm:prSet phldrT="[Текст]" custT="1"/>
      <dgm:spPr/>
      <dgm:t>
        <a:bodyPr/>
        <a:lstStyle/>
        <a:p>
          <a:r>
            <a:rPr lang="ru-RU" sz="1800" b="1" smtClean="0"/>
            <a:t>Разработаны строительные норм</a:t>
          </a:r>
          <a:r>
            <a:rPr lang="kk-KZ" sz="1800" b="1" smtClean="0"/>
            <a:t>ы</a:t>
          </a:r>
          <a:r>
            <a:rPr lang="ru-RU" sz="1800" b="1" smtClean="0"/>
            <a:t> СН РК ЕN с </a:t>
          </a:r>
          <a:r>
            <a:rPr lang="kk-KZ" sz="1800" b="1" smtClean="0"/>
            <a:t>национальными приложениями </a:t>
          </a:r>
          <a:endParaRPr lang="ru-RU" sz="1800" b="1" dirty="0"/>
        </a:p>
      </dgm:t>
    </dgm:pt>
    <dgm:pt modelId="{7598FD4E-725F-4BF6-B09F-15CBABE26892}" type="parTrans" cxnId="{4CA0BD4B-A6CA-4D5F-AB6D-8675FFD19CD3}">
      <dgm:prSet/>
      <dgm:spPr/>
      <dgm:t>
        <a:bodyPr/>
        <a:lstStyle/>
        <a:p>
          <a:endParaRPr lang="ru-RU" sz="1800" b="1">
            <a:solidFill>
              <a:schemeClr val="bg2">
                <a:lumMod val="50000"/>
              </a:schemeClr>
            </a:solidFill>
          </a:endParaRPr>
        </a:p>
      </dgm:t>
    </dgm:pt>
    <dgm:pt modelId="{0F7AD4AA-BBC5-47F7-8688-460151E1B4A6}" type="sibTrans" cxnId="{4CA0BD4B-A6CA-4D5F-AB6D-8675FFD19CD3}">
      <dgm:prSet/>
      <dgm:spPr/>
      <dgm:t>
        <a:bodyPr/>
        <a:lstStyle/>
        <a:p>
          <a:endParaRPr lang="ru-RU" sz="1800" b="1">
            <a:solidFill>
              <a:schemeClr val="bg2">
                <a:lumMod val="50000"/>
              </a:schemeClr>
            </a:solidFill>
          </a:endParaRPr>
        </a:p>
      </dgm:t>
    </dgm:pt>
    <dgm:pt modelId="{0771A0CA-6D8B-4772-BA3A-8DD95AD73736}">
      <dgm:prSet phldrT="[Текст]" custT="1"/>
      <dgm:spPr/>
      <dgm:t>
        <a:bodyPr/>
        <a:lstStyle/>
        <a:p>
          <a:r>
            <a:rPr lang="kk-KZ" sz="1800" b="1" dirty="0" smtClean="0"/>
            <a:t>С 1 июля 2011 года еврокоды введены в действие для добровольного применения в РК</a:t>
          </a:r>
          <a:endParaRPr lang="ru-RU" sz="1800" b="1" dirty="0"/>
        </a:p>
      </dgm:t>
    </dgm:pt>
    <dgm:pt modelId="{6BBF4993-52D2-466C-BAB8-B0431F415BCC}" type="parTrans" cxnId="{7B6E7EF1-C7DA-47AB-9EAB-4DDF72A38756}">
      <dgm:prSet/>
      <dgm:spPr/>
      <dgm:t>
        <a:bodyPr/>
        <a:lstStyle/>
        <a:p>
          <a:endParaRPr lang="ru-RU" sz="1800" b="1">
            <a:solidFill>
              <a:schemeClr val="bg2">
                <a:lumMod val="50000"/>
              </a:schemeClr>
            </a:solidFill>
          </a:endParaRPr>
        </a:p>
      </dgm:t>
    </dgm:pt>
    <dgm:pt modelId="{F34A6E39-7099-4459-947B-7F78E1DD585F}" type="sibTrans" cxnId="{7B6E7EF1-C7DA-47AB-9EAB-4DDF72A38756}">
      <dgm:prSet/>
      <dgm:spPr/>
      <dgm:t>
        <a:bodyPr/>
        <a:lstStyle/>
        <a:p>
          <a:endParaRPr lang="ru-RU" sz="1800" b="1">
            <a:solidFill>
              <a:schemeClr val="bg2">
                <a:lumMod val="50000"/>
              </a:schemeClr>
            </a:solidFill>
          </a:endParaRPr>
        </a:p>
      </dgm:t>
    </dgm:pt>
    <dgm:pt modelId="{D4FA8C8C-74C3-47B8-BADC-793E67DB2614}" type="pres">
      <dgm:prSet presAssocID="{74755693-17F2-419B-866A-C170CEE94E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C31B31-F3A1-41F9-A208-6C79524AD9CE}" type="pres">
      <dgm:prSet presAssocID="{61014304-9D4F-4174-8AF4-322C75B3B532}" presName="parentLin" presStyleCnt="0"/>
      <dgm:spPr/>
      <dgm:t>
        <a:bodyPr/>
        <a:lstStyle/>
        <a:p>
          <a:endParaRPr lang="ru-RU"/>
        </a:p>
      </dgm:t>
    </dgm:pt>
    <dgm:pt modelId="{FC25A18F-1F4E-47B0-AF3C-30D346CC9083}" type="pres">
      <dgm:prSet presAssocID="{61014304-9D4F-4174-8AF4-322C75B3B53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952E310-6AA0-4F02-A566-9E3491E94A2B}" type="pres">
      <dgm:prSet presAssocID="{61014304-9D4F-4174-8AF4-322C75B3B53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A6AE3-8903-4E5B-A385-2F4AB1D4ACBC}" type="pres">
      <dgm:prSet presAssocID="{61014304-9D4F-4174-8AF4-322C75B3B532}" presName="negativeSpace" presStyleCnt="0"/>
      <dgm:spPr/>
      <dgm:t>
        <a:bodyPr/>
        <a:lstStyle/>
        <a:p>
          <a:endParaRPr lang="ru-RU"/>
        </a:p>
      </dgm:t>
    </dgm:pt>
    <dgm:pt modelId="{22523E31-C5B9-43D8-9B09-15509713CCBC}" type="pres">
      <dgm:prSet presAssocID="{61014304-9D4F-4174-8AF4-322C75B3B53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118EBF-82E9-474D-A871-91B334915C70}" type="pres">
      <dgm:prSet presAssocID="{F7B2EB48-694B-4DD3-98BB-97FB0D79CDA5}" presName="spaceBetweenRectangles" presStyleCnt="0"/>
      <dgm:spPr/>
      <dgm:t>
        <a:bodyPr/>
        <a:lstStyle/>
        <a:p>
          <a:endParaRPr lang="ru-RU"/>
        </a:p>
      </dgm:t>
    </dgm:pt>
    <dgm:pt modelId="{735C29BA-4B00-4FD2-946E-71626782DC8C}" type="pres">
      <dgm:prSet presAssocID="{D178CEA9-0029-4A97-98B7-19B8F533125C}" presName="parentLin" presStyleCnt="0"/>
      <dgm:spPr/>
      <dgm:t>
        <a:bodyPr/>
        <a:lstStyle/>
        <a:p>
          <a:endParaRPr lang="ru-RU"/>
        </a:p>
      </dgm:t>
    </dgm:pt>
    <dgm:pt modelId="{256286C9-75B9-4D18-859A-7BE6C8BDDE3A}" type="pres">
      <dgm:prSet presAssocID="{D178CEA9-0029-4A97-98B7-19B8F533125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5F7D1D7-84A4-431E-8BC2-43752FB77567}" type="pres">
      <dgm:prSet presAssocID="{D178CEA9-0029-4A97-98B7-19B8F533125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C8966F-23E7-4DB2-A63E-A1E45F0FD245}" type="pres">
      <dgm:prSet presAssocID="{D178CEA9-0029-4A97-98B7-19B8F533125C}" presName="negativeSpace" presStyleCnt="0"/>
      <dgm:spPr/>
      <dgm:t>
        <a:bodyPr/>
        <a:lstStyle/>
        <a:p>
          <a:endParaRPr lang="ru-RU"/>
        </a:p>
      </dgm:t>
    </dgm:pt>
    <dgm:pt modelId="{B0816921-2790-4C6F-99C0-4E821DC86D12}" type="pres">
      <dgm:prSet presAssocID="{D178CEA9-0029-4A97-98B7-19B8F533125C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E6A52-4827-49DB-BEEA-0668437A7B18}" type="pres">
      <dgm:prSet presAssocID="{C3EF78C5-849A-4C94-AF65-790CE36C4660}" presName="spaceBetweenRectangles" presStyleCnt="0"/>
      <dgm:spPr/>
      <dgm:t>
        <a:bodyPr/>
        <a:lstStyle/>
        <a:p>
          <a:endParaRPr lang="ru-RU"/>
        </a:p>
      </dgm:t>
    </dgm:pt>
    <dgm:pt modelId="{C82B7A62-8878-495B-99D1-88F2E1A0A01C}" type="pres">
      <dgm:prSet presAssocID="{40CCB7FD-EFD6-4E7D-A979-C5F91C2D1CAD}" presName="parentLin" presStyleCnt="0"/>
      <dgm:spPr/>
      <dgm:t>
        <a:bodyPr/>
        <a:lstStyle/>
        <a:p>
          <a:endParaRPr lang="ru-RU"/>
        </a:p>
      </dgm:t>
    </dgm:pt>
    <dgm:pt modelId="{52757C90-A143-4C65-A062-6B047B8CFCB8}" type="pres">
      <dgm:prSet presAssocID="{40CCB7FD-EFD6-4E7D-A979-C5F91C2D1CA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33319E2F-11C8-471A-9990-A480D95D1F2A}" type="pres">
      <dgm:prSet presAssocID="{40CCB7FD-EFD6-4E7D-A979-C5F91C2D1CA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5FBC8-5B1A-4BC5-AEF2-5FA6F8477552}" type="pres">
      <dgm:prSet presAssocID="{40CCB7FD-EFD6-4E7D-A979-C5F91C2D1CAD}" presName="negativeSpace" presStyleCnt="0"/>
      <dgm:spPr/>
      <dgm:t>
        <a:bodyPr/>
        <a:lstStyle/>
        <a:p>
          <a:endParaRPr lang="ru-RU"/>
        </a:p>
      </dgm:t>
    </dgm:pt>
    <dgm:pt modelId="{62F1F4F3-E1BF-4ACF-A9C9-2EDA85ABD239}" type="pres">
      <dgm:prSet presAssocID="{40CCB7FD-EFD6-4E7D-A979-C5F91C2D1CAD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2EFC5-2E7F-4247-BADF-ADD1232FEECA}" type="pres">
      <dgm:prSet presAssocID="{0F7AD4AA-BBC5-47F7-8688-460151E1B4A6}" presName="spaceBetweenRectangles" presStyleCnt="0"/>
      <dgm:spPr/>
      <dgm:t>
        <a:bodyPr/>
        <a:lstStyle/>
        <a:p>
          <a:endParaRPr lang="ru-RU"/>
        </a:p>
      </dgm:t>
    </dgm:pt>
    <dgm:pt modelId="{6E53B17F-8B53-4C09-97B9-4387295BE04D}" type="pres">
      <dgm:prSet presAssocID="{0771A0CA-6D8B-4772-BA3A-8DD95AD73736}" presName="parentLin" presStyleCnt="0"/>
      <dgm:spPr/>
      <dgm:t>
        <a:bodyPr/>
        <a:lstStyle/>
        <a:p>
          <a:endParaRPr lang="ru-RU"/>
        </a:p>
      </dgm:t>
    </dgm:pt>
    <dgm:pt modelId="{89872E56-5595-4BED-A466-E436B6543125}" type="pres">
      <dgm:prSet presAssocID="{0771A0CA-6D8B-4772-BA3A-8DD95AD7373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765A13F-6455-426A-B68D-CA1AD306922A}" type="pres">
      <dgm:prSet presAssocID="{0771A0CA-6D8B-4772-BA3A-8DD95AD7373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5F0E6-DD18-4608-AA67-8CFE6715D1D3}" type="pres">
      <dgm:prSet presAssocID="{0771A0CA-6D8B-4772-BA3A-8DD95AD73736}" presName="negativeSpace" presStyleCnt="0"/>
      <dgm:spPr/>
      <dgm:t>
        <a:bodyPr/>
        <a:lstStyle/>
        <a:p>
          <a:endParaRPr lang="ru-RU"/>
        </a:p>
      </dgm:t>
    </dgm:pt>
    <dgm:pt modelId="{7E13112A-7F53-4808-9510-4FC05132A0A6}" type="pres">
      <dgm:prSet presAssocID="{0771A0CA-6D8B-4772-BA3A-8DD95AD73736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6CB896-8448-48AD-9B44-74AB46AB53DC}" type="presOf" srcId="{61014304-9D4F-4174-8AF4-322C75B3B532}" destId="{FC25A18F-1F4E-47B0-AF3C-30D346CC9083}" srcOrd="0" destOrd="0" presId="urn:microsoft.com/office/officeart/2005/8/layout/list1"/>
    <dgm:cxn modelId="{5BB2900B-BCF0-4BB0-89B2-72C1D58AE61D}" type="presOf" srcId="{74755693-17F2-419B-866A-C170CEE94E1D}" destId="{D4FA8C8C-74C3-47B8-BADC-793E67DB2614}" srcOrd="0" destOrd="0" presId="urn:microsoft.com/office/officeart/2005/8/layout/list1"/>
    <dgm:cxn modelId="{5924359A-9691-4DFD-9F1C-3BE2B45370D3}" type="presOf" srcId="{61014304-9D4F-4174-8AF4-322C75B3B532}" destId="{9952E310-6AA0-4F02-A566-9E3491E94A2B}" srcOrd="1" destOrd="0" presId="urn:microsoft.com/office/officeart/2005/8/layout/list1"/>
    <dgm:cxn modelId="{0E9CF9BD-E2D6-4F60-B8AD-D5DCAE23688D}" type="presOf" srcId="{D178CEA9-0029-4A97-98B7-19B8F533125C}" destId="{C5F7D1D7-84A4-431E-8BC2-43752FB77567}" srcOrd="1" destOrd="0" presId="urn:microsoft.com/office/officeart/2005/8/layout/list1"/>
    <dgm:cxn modelId="{74B7E858-F832-494E-9736-EC9674C1B18A}" srcId="{74755693-17F2-419B-866A-C170CEE94E1D}" destId="{61014304-9D4F-4174-8AF4-322C75B3B532}" srcOrd="0" destOrd="0" parTransId="{7824D3E4-E566-40F5-ABF0-7908F165066B}" sibTransId="{F7B2EB48-694B-4DD3-98BB-97FB0D79CDA5}"/>
    <dgm:cxn modelId="{882C4ECD-DA5D-410E-9555-A54DD68006BF}" type="presOf" srcId="{D178CEA9-0029-4A97-98B7-19B8F533125C}" destId="{256286C9-75B9-4D18-859A-7BE6C8BDDE3A}" srcOrd="0" destOrd="0" presId="urn:microsoft.com/office/officeart/2005/8/layout/list1"/>
    <dgm:cxn modelId="{5F77A9F3-4962-4989-A1DB-65710743367E}" type="presOf" srcId="{40CCB7FD-EFD6-4E7D-A979-C5F91C2D1CAD}" destId="{33319E2F-11C8-471A-9990-A480D95D1F2A}" srcOrd="1" destOrd="0" presId="urn:microsoft.com/office/officeart/2005/8/layout/list1"/>
    <dgm:cxn modelId="{B488B9B6-906F-4A37-9D69-6B9B2532FA5D}" type="presOf" srcId="{0771A0CA-6D8B-4772-BA3A-8DD95AD73736}" destId="{89872E56-5595-4BED-A466-E436B6543125}" srcOrd="0" destOrd="0" presId="urn:microsoft.com/office/officeart/2005/8/layout/list1"/>
    <dgm:cxn modelId="{F57DE08C-E908-4569-843B-6028D50AFDB1}" type="presOf" srcId="{40CCB7FD-EFD6-4E7D-A979-C5F91C2D1CAD}" destId="{52757C90-A143-4C65-A062-6B047B8CFCB8}" srcOrd="0" destOrd="0" presId="urn:microsoft.com/office/officeart/2005/8/layout/list1"/>
    <dgm:cxn modelId="{7D2C265A-3902-4D1B-B35D-5428419C7B26}" type="presOf" srcId="{0771A0CA-6D8B-4772-BA3A-8DD95AD73736}" destId="{1765A13F-6455-426A-B68D-CA1AD306922A}" srcOrd="1" destOrd="0" presId="urn:microsoft.com/office/officeart/2005/8/layout/list1"/>
    <dgm:cxn modelId="{4CA0BD4B-A6CA-4D5F-AB6D-8675FFD19CD3}" srcId="{74755693-17F2-419B-866A-C170CEE94E1D}" destId="{40CCB7FD-EFD6-4E7D-A979-C5F91C2D1CAD}" srcOrd="2" destOrd="0" parTransId="{7598FD4E-725F-4BF6-B09F-15CBABE26892}" sibTransId="{0F7AD4AA-BBC5-47F7-8688-460151E1B4A6}"/>
    <dgm:cxn modelId="{F2AA37DD-ADD7-46B7-AF84-7433DEFFF9A8}" srcId="{74755693-17F2-419B-866A-C170CEE94E1D}" destId="{D178CEA9-0029-4A97-98B7-19B8F533125C}" srcOrd="1" destOrd="0" parTransId="{BEAD8AD0-6348-4D8E-9B50-62ECD1F8B567}" sibTransId="{C3EF78C5-849A-4C94-AF65-790CE36C4660}"/>
    <dgm:cxn modelId="{7B6E7EF1-C7DA-47AB-9EAB-4DDF72A38756}" srcId="{74755693-17F2-419B-866A-C170CEE94E1D}" destId="{0771A0CA-6D8B-4772-BA3A-8DD95AD73736}" srcOrd="3" destOrd="0" parTransId="{6BBF4993-52D2-466C-BAB8-B0431F415BCC}" sibTransId="{F34A6E39-7099-4459-947B-7F78E1DD585F}"/>
    <dgm:cxn modelId="{6FEB60C3-3038-4C91-9242-F48DA1B465CA}" type="presParOf" srcId="{D4FA8C8C-74C3-47B8-BADC-793E67DB2614}" destId="{BBC31B31-F3A1-41F9-A208-6C79524AD9CE}" srcOrd="0" destOrd="0" presId="urn:microsoft.com/office/officeart/2005/8/layout/list1"/>
    <dgm:cxn modelId="{5319A98E-47C6-4BA5-99B8-EE5787178D96}" type="presParOf" srcId="{BBC31B31-F3A1-41F9-A208-6C79524AD9CE}" destId="{FC25A18F-1F4E-47B0-AF3C-30D346CC9083}" srcOrd="0" destOrd="0" presId="urn:microsoft.com/office/officeart/2005/8/layout/list1"/>
    <dgm:cxn modelId="{53ABA4D7-729A-4990-B807-13C8A6CF728D}" type="presParOf" srcId="{BBC31B31-F3A1-41F9-A208-6C79524AD9CE}" destId="{9952E310-6AA0-4F02-A566-9E3491E94A2B}" srcOrd="1" destOrd="0" presId="urn:microsoft.com/office/officeart/2005/8/layout/list1"/>
    <dgm:cxn modelId="{302E6DA0-D47D-4938-B0FB-06C41EE4DCDB}" type="presParOf" srcId="{D4FA8C8C-74C3-47B8-BADC-793E67DB2614}" destId="{789A6AE3-8903-4E5B-A385-2F4AB1D4ACBC}" srcOrd="1" destOrd="0" presId="urn:microsoft.com/office/officeart/2005/8/layout/list1"/>
    <dgm:cxn modelId="{6FEC36D4-D658-408E-881C-FBE407FBFF34}" type="presParOf" srcId="{D4FA8C8C-74C3-47B8-BADC-793E67DB2614}" destId="{22523E31-C5B9-43D8-9B09-15509713CCBC}" srcOrd="2" destOrd="0" presId="urn:microsoft.com/office/officeart/2005/8/layout/list1"/>
    <dgm:cxn modelId="{B26A930F-9C6E-469A-BA56-912F3C6EAA2B}" type="presParOf" srcId="{D4FA8C8C-74C3-47B8-BADC-793E67DB2614}" destId="{BA118EBF-82E9-474D-A871-91B334915C70}" srcOrd="3" destOrd="0" presId="urn:microsoft.com/office/officeart/2005/8/layout/list1"/>
    <dgm:cxn modelId="{A3CA4ED3-D267-4B31-B0AD-7257F44ABADC}" type="presParOf" srcId="{D4FA8C8C-74C3-47B8-BADC-793E67DB2614}" destId="{735C29BA-4B00-4FD2-946E-71626782DC8C}" srcOrd="4" destOrd="0" presId="urn:microsoft.com/office/officeart/2005/8/layout/list1"/>
    <dgm:cxn modelId="{C98F46EE-066C-4D10-8610-A9F2811DC136}" type="presParOf" srcId="{735C29BA-4B00-4FD2-946E-71626782DC8C}" destId="{256286C9-75B9-4D18-859A-7BE6C8BDDE3A}" srcOrd="0" destOrd="0" presId="urn:microsoft.com/office/officeart/2005/8/layout/list1"/>
    <dgm:cxn modelId="{A48F8FD0-8BCB-4E5B-975B-872F2D4C8102}" type="presParOf" srcId="{735C29BA-4B00-4FD2-946E-71626782DC8C}" destId="{C5F7D1D7-84A4-431E-8BC2-43752FB77567}" srcOrd="1" destOrd="0" presId="urn:microsoft.com/office/officeart/2005/8/layout/list1"/>
    <dgm:cxn modelId="{9476EECC-8AA3-482B-8C8D-13F22E89F4AD}" type="presParOf" srcId="{D4FA8C8C-74C3-47B8-BADC-793E67DB2614}" destId="{84C8966F-23E7-4DB2-A63E-A1E45F0FD245}" srcOrd="5" destOrd="0" presId="urn:microsoft.com/office/officeart/2005/8/layout/list1"/>
    <dgm:cxn modelId="{4C25D9EF-846E-48E7-B1C9-80D13325620C}" type="presParOf" srcId="{D4FA8C8C-74C3-47B8-BADC-793E67DB2614}" destId="{B0816921-2790-4C6F-99C0-4E821DC86D12}" srcOrd="6" destOrd="0" presId="urn:microsoft.com/office/officeart/2005/8/layout/list1"/>
    <dgm:cxn modelId="{15F789F6-8AA7-4FAA-BA80-81A3835070E7}" type="presParOf" srcId="{D4FA8C8C-74C3-47B8-BADC-793E67DB2614}" destId="{A64E6A52-4827-49DB-BEEA-0668437A7B18}" srcOrd="7" destOrd="0" presId="urn:microsoft.com/office/officeart/2005/8/layout/list1"/>
    <dgm:cxn modelId="{1A8C202B-DFEB-453F-8E70-B1F6D78AF2D8}" type="presParOf" srcId="{D4FA8C8C-74C3-47B8-BADC-793E67DB2614}" destId="{C82B7A62-8878-495B-99D1-88F2E1A0A01C}" srcOrd="8" destOrd="0" presId="urn:microsoft.com/office/officeart/2005/8/layout/list1"/>
    <dgm:cxn modelId="{CB6BDB3E-CA87-4D30-9DC7-2DFEC1FD49CF}" type="presParOf" srcId="{C82B7A62-8878-495B-99D1-88F2E1A0A01C}" destId="{52757C90-A143-4C65-A062-6B047B8CFCB8}" srcOrd="0" destOrd="0" presId="urn:microsoft.com/office/officeart/2005/8/layout/list1"/>
    <dgm:cxn modelId="{263093F6-F997-4E71-8861-DC84A0FAB6B6}" type="presParOf" srcId="{C82B7A62-8878-495B-99D1-88F2E1A0A01C}" destId="{33319E2F-11C8-471A-9990-A480D95D1F2A}" srcOrd="1" destOrd="0" presId="urn:microsoft.com/office/officeart/2005/8/layout/list1"/>
    <dgm:cxn modelId="{3EDAD76A-DBEA-4F53-B1C8-5DFA4F09209F}" type="presParOf" srcId="{D4FA8C8C-74C3-47B8-BADC-793E67DB2614}" destId="{1775FBC8-5B1A-4BC5-AEF2-5FA6F8477552}" srcOrd="9" destOrd="0" presId="urn:microsoft.com/office/officeart/2005/8/layout/list1"/>
    <dgm:cxn modelId="{0198B127-ED31-4EDC-B9A3-28810093E4C4}" type="presParOf" srcId="{D4FA8C8C-74C3-47B8-BADC-793E67DB2614}" destId="{62F1F4F3-E1BF-4ACF-A9C9-2EDA85ABD239}" srcOrd="10" destOrd="0" presId="urn:microsoft.com/office/officeart/2005/8/layout/list1"/>
    <dgm:cxn modelId="{F8E22E71-7CBC-4B1B-B78A-5FB3B18E962F}" type="presParOf" srcId="{D4FA8C8C-74C3-47B8-BADC-793E67DB2614}" destId="{0D72EFC5-2E7F-4247-BADF-ADD1232FEECA}" srcOrd="11" destOrd="0" presId="urn:microsoft.com/office/officeart/2005/8/layout/list1"/>
    <dgm:cxn modelId="{C7F76A53-750D-40ED-A8B9-2248EA178CB5}" type="presParOf" srcId="{D4FA8C8C-74C3-47B8-BADC-793E67DB2614}" destId="{6E53B17F-8B53-4C09-97B9-4387295BE04D}" srcOrd="12" destOrd="0" presId="urn:microsoft.com/office/officeart/2005/8/layout/list1"/>
    <dgm:cxn modelId="{36642E1D-1DF1-45BB-9B50-F464F3FF233B}" type="presParOf" srcId="{6E53B17F-8B53-4C09-97B9-4387295BE04D}" destId="{89872E56-5595-4BED-A466-E436B6543125}" srcOrd="0" destOrd="0" presId="urn:microsoft.com/office/officeart/2005/8/layout/list1"/>
    <dgm:cxn modelId="{71D4D5C3-E509-43E6-BD1B-6344BD83CED6}" type="presParOf" srcId="{6E53B17F-8B53-4C09-97B9-4387295BE04D}" destId="{1765A13F-6455-426A-B68D-CA1AD306922A}" srcOrd="1" destOrd="0" presId="urn:microsoft.com/office/officeart/2005/8/layout/list1"/>
    <dgm:cxn modelId="{059DD439-65CF-4065-8A49-BA7A0671F000}" type="presParOf" srcId="{D4FA8C8C-74C3-47B8-BADC-793E67DB2614}" destId="{A295F0E6-DD18-4608-AA67-8CFE6715D1D3}" srcOrd="13" destOrd="0" presId="urn:microsoft.com/office/officeart/2005/8/layout/list1"/>
    <dgm:cxn modelId="{F514042F-64F0-4D80-9506-50CC67E9719C}" type="presParOf" srcId="{D4FA8C8C-74C3-47B8-BADC-793E67DB2614}" destId="{7E13112A-7F53-4808-9510-4FC05132A0A6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0.18644</cdr:x>
      <cdr:y>0.14925</cdr:y>
    </cdr:from>
    <cdr:to>
      <cdr:x>0.29582</cdr:x>
      <cdr:y>0.27135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1636" y="714380"/>
          <a:ext cx="922039" cy="584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solidFill>
                <a:srgbClr val="FFFF00"/>
              </a:solidFill>
            </a:rPr>
            <a:t>730</a:t>
          </a:r>
          <a:endParaRPr lang="ru-RU" sz="2400" b="1" dirty="0">
            <a:solidFill>
              <a:srgbClr val="FFFF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133AC-D3D6-4AD8-B0A0-DE5BE0F403DB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BDD26-7624-4A0B-8FAB-F2C2C7FCD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DD26-7624-4A0B-8FAB-F2C2C7FCD5E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DD26-7624-4A0B-8FAB-F2C2C7FCD5E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DD26-7624-4A0B-8FAB-F2C2C7FCD5E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DD26-7624-4A0B-8FAB-F2C2C7FCD5E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DD26-7624-4A0B-8FAB-F2C2C7FCD5E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DD26-7624-4A0B-8FAB-F2C2C7FCD5E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DAD6-D767-4A0C-A053-0C5E2B281442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2E3F-447B-4A62-A77C-D84C3BCC4C40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ABB0-84C5-4AB9-9392-5AE0B9DDE2CC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906C27A-DA52-4200-A9FE-B18714823662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8C6FC-613E-48B2-935B-FA8E843B93F0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A3A3B2-5CB9-494A-B9BB-0263B5DCC8EE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2F2FA-1EAE-426F-82E0-DDF5F86BCFBD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89A99-802F-4CA5-BC60-3C831AF0FA65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983FC-B6DD-430A-B8C6-B0ACA20B3CD2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A53A-BC95-40D7-B2D4-BE5D1D5B6168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C30205D-6DDB-4F3E-81E3-B247EFCB7E28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7E95-4621-4F50-A2E1-866907787B2E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21755C8-D627-4272-9C1A-93E240C7F23B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48138-FD2F-429C-B7E0-4FA182252F1E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49664-829E-403E-BD4E-6F954C5F73FA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734-024A-422F-8AD5-AABA32C24EE0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EA0C-1E37-4441-AFBE-20D74121AB71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6F21-461C-494C-90D0-9F83B7AA40D7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CEC8-A4DB-446D-BC2B-DDD20874D50F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BB40-7B6F-4D55-A293-2EE4284F3B95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CCCE-520B-4F28-8A9E-57D730D1E0AD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A2DA-F177-4669-86AB-8A8F5A8BAA99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39B8-EDD2-48D6-9D91-A02C753AC596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B6D4F6A-610B-4BD0-B0F4-26B470C679DF}" type="datetime1">
              <a:rPr lang="ru-RU" smtClean="0"/>
              <a:pPr/>
              <a:t>16.03.2012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F3C8C9D-E71C-4223-B8D6-013BA6091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Data" Target="../diagrams/data11.xml"/><Relationship Id="rId7" Type="http://schemas.openxmlformats.org/officeDocument/2006/relationships/diagramData" Target="../diagrams/data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10" Type="http://schemas.openxmlformats.org/officeDocument/2006/relationships/diagramColors" Target="../diagrams/colors12.xml"/><Relationship Id="rId4" Type="http://schemas.openxmlformats.org/officeDocument/2006/relationships/diagramLayout" Target="../diagrams/layout11.xml"/><Relationship Id="rId9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5004" y="2552710"/>
            <a:ext cx="8280400" cy="2590802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Итоги деятельности </a:t>
            </a:r>
          </a:p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Агентства Республики Казахстан </a:t>
            </a:r>
          </a:p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делам строительства и </a:t>
            </a:r>
          </a:p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жилищно-коммунального хозяйства </a:t>
            </a:r>
          </a:p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2011 год </a:t>
            </a: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задачи </a:t>
            </a: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2012 год</a:t>
            </a:r>
            <a:endParaRPr lang="kk-KZ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339975" y="5911850"/>
            <a:ext cx="439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март 2012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года</a:t>
            </a:r>
            <a:endParaRPr lang="ru-RU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885" name="Picture 6" descr="kz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476250"/>
            <a:ext cx="1655763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D889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Проект Программы«Доступное жилье-2020»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400" b="1" dirty="0" smtClean="0"/>
              <a:t>Направления господдержки</a:t>
            </a:r>
            <a:endParaRPr lang="ru-RU" sz="4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57159" y="1214422"/>
          <a:ext cx="842968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Проект Программы«Доступное жилье-2020»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/>
              <a:t>Потребность в бюджетных средствах</a:t>
            </a:r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500034" y="1682752"/>
          <a:ext cx="8143932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Проект Программы«Доступное жилье-2020»</a:t>
            </a:r>
            <a:br>
              <a:rPr lang="ru-RU" sz="2800" dirty="0" smtClean="0"/>
            </a:br>
            <a:r>
              <a:rPr lang="ru-RU" sz="4000" b="1" dirty="0" smtClean="0"/>
              <a:t>Ожидаемый ввод жилья</a:t>
            </a:r>
            <a:endParaRPr lang="ru-RU" sz="4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7" y="1531573"/>
          <a:ext cx="8358251" cy="4897823"/>
        </p:xfrm>
        <a:graphic>
          <a:graphicData uri="http://schemas.openxmlformats.org/drawingml/2006/table">
            <a:tbl>
              <a:tblPr bandRow="1">
                <a:tableStyleId>{C4B1156A-380E-4F78-BDF5-A606A8083BF9}</a:tableStyleId>
              </a:tblPr>
              <a:tblGrid>
                <a:gridCol w="447305"/>
                <a:gridCol w="1715899"/>
                <a:gridCol w="721068"/>
                <a:gridCol w="534154"/>
                <a:gridCol w="585431"/>
                <a:gridCol w="585431"/>
                <a:gridCol w="585431"/>
                <a:gridCol w="585431"/>
                <a:gridCol w="585431"/>
                <a:gridCol w="585431"/>
                <a:gridCol w="585431"/>
                <a:gridCol w="841808"/>
              </a:tblGrid>
              <a:tr h="488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№ </a:t>
                      </a:r>
                      <a:r>
                        <a:rPr lang="ru-RU" sz="1600" b="1" dirty="0" err="1" smtClean="0"/>
                        <a:t>п</a:t>
                      </a:r>
                      <a:r>
                        <a:rPr lang="ru-RU" sz="1600" b="1" dirty="0" smtClean="0"/>
                        <a:t>/</a:t>
                      </a:r>
                      <a:r>
                        <a:rPr lang="ru-RU" sz="1600" b="1" dirty="0" err="1" smtClean="0"/>
                        <a:t>п</a:t>
                      </a:r>
                      <a:r>
                        <a:rPr lang="ru-RU" sz="1600" b="1" dirty="0" smtClean="0"/>
                        <a:t> 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Наименование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2012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2013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2014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2015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2016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2017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2018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2019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2020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ИТОГО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</a:tr>
              <a:tr h="726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Строительство жилья МИО </a:t>
                      </a:r>
                      <a:endParaRPr lang="ru-RU" sz="16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через </a:t>
                      </a:r>
                      <a:r>
                        <a:rPr lang="ru-RU" sz="1600" dirty="0"/>
                        <a:t>ЖССБ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313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320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325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330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330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330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330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330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330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2 938 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</a:tr>
              <a:tr h="800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Строительство арендного жилья </a:t>
                      </a:r>
                      <a:r>
                        <a:rPr lang="ru-RU" sz="1600" dirty="0" smtClean="0"/>
                        <a:t>для очередников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136,4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145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275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2 356,4 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</a:tr>
              <a:tr h="726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Строительство </a:t>
                      </a:r>
                      <a:r>
                        <a:rPr lang="ru-RU" sz="1600" dirty="0" smtClean="0"/>
                        <a:t>арендного </a:t>
                      </a:r>
                      <a:r>
                        <a:rPr lang="ru-RU" sz="1600" dirty="0"/>
                        <a:t>жилья молодым семьям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-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155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155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200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200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200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200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200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1 510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</a:tr>
              <a:tr h="726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Строительство </a:t>
                      </a:r>
                      <a:r>
                        <a:rPr lang="ru-RU" sz="1600" baseline="0" dirty="0" smtClean="0"/>
                        <a:t>жилья </a:t>
                      </a:r>
                      <a:r>
                        <a:rPr lang="ru-RU" sz="1600" dirty="0" smtClean="0"/>
                        <a:t>АО ФН </a:t>
                      </a:r>
                      <a:r>
                        <a:rPr lang="ru-RU" sz="1600" dirty="0" err="1" smtClean="0"/>
                        <a:t>Самрук-Казына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-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200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500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500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500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500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500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500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 </a:t>
                      </a:r>
                      <a:r>
                        <a:rPr lang="ru-RU" sz="1600" dirty="0"/>
                        <a:t>500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</a:tr>
              <a:tr h="288220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Всего </a:t>
                      </a:r>
                      <a:r>
                        <a:rPr lang="ru-RU" sz="1600" b="1" dirty="0" err="1" smtClean="0"/>
                        <a:t>гос</a:t>
                      </a:r>
                      <a:r>
                        <a:rPr lang="ru-RU" sz="1600" b="1" dirty="0" smtClean="0"/>
                        <a:t>. жилья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449,4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820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 </a:t>
                      </a:r>
                      <a:r>
                        <a:rPr lang="ru-RU" sz="1600" b="1" dirty="0"/>
                        <a:t>055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 </a:t>
                      </a:r>
                      <a:r>
                        <a:rPr lang="ru-RU" sz="1600" b="1" dirty="0"/>
                        <a:t>330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1 330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</a:t>
                      </a:r>
                      <a:r>
                        <a:rPr lang="ru-RU" sz="1600" b="1" dirty="0"/>
                        <a:t> 330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</a:t>
                      </a:r>
                      <a:r>
                        <a:rPr lang="ru-RU" sz="1600" b="1" dirty="0"/>
                        <a:t> 330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</a:t>
                      </a:r>
                      <a:r>
                        <a:rPr lang="ru-RU" sz="1600" b="1" dirty="0"/>
                        <a:t> 330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 </a:t>
                      </a:r>
                      <a:r>
                        <a:rPr lang="ru-RU" sz="1600" b="1" dirty="0"/>
                        <a:t>330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10</a:t>
                      </a:r>
                      <a:r>
                        <a:rPr lang="ru-RU" sz="1600" b="1" dirty="0"/>
                        <a:t> 304,4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/>
                    </a:solidFill>
                  </a:tcPr>
                </a:tc>
              </a:tr>
              <a:tr h="282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ИЖС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3200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3200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3200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3200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3200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3250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3250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3300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3300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29100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</a:tr>
              <a:tr h="488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Коммерческое жилье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2500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2500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2500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2500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2500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2500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2550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2550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2600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22700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/>
                </a:tc>
              </a:tr>
              <a:tr h="285398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Итого 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6149,4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6520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6755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7030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7030 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7080 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7130 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7180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7230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62104,4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0" marR="7200" marT="7200" marB="72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0108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Модернизация коммунальных сетей</a:t>
            </a:r>
            <a:endParaRPr lang="ru-RU" sz="36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Программа «</a:t>
            </a:r>
            <a:r>
              <a:rPr lang="ru-RU" sz="4400" b="1" dirty="0" err="1" smtClean="0"/>
              <a:t>Ак-булак</a:t>
            </a:r>
            <a:r>
              <a:rPr lang="ru-RU" sz="4400" b="1" dirty="0" smtClean="0"/>
              <a:t>»</a:t>
            </a:r>
            <a:endParaRPr lang="ru-RU" sz="4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5" y="1628352"/>
          <a:ext cx="8072493" cy="4586730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175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081543"/>
                <a:gridCol w="1990950"/>
              </a:tblGrid>
              <a:tr h="78581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Выполненные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м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ероприятия</a:t>
                      </a:r>
                    </a:p>
                  </a:txBody>
                  <a:tcPr anchor="ctr" anchorCtr="1"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Сумма,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млрд.тенге </a:t>
                      </a:r>
                    </a:p>
                  </a:txBody>
                  <a:tcPr anchor="ctr" anchorCtr="1"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90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 проекта </a:t>
                      </a:r>
                      <a:r>
                        <a:rPr kumimoji="0" lang="kk-KZ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городского водоснабжения, в том числе реконструкция 714 км водопроводных сетей  </a:t>
                      </a:r>
                      <a:endParaRPr lang="ru-RU" sz="2000" b="1" i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33,7 </a:t>
                      </a:r>
                      <a:endParaRPr lang="ru-RU" sz="2000" b="1" i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990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 проект </a:t>
                      </a: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городского водоотведения, в том числе </a:t>
                      </a:r>
                      <a:r>
                        <a:rPr kumimoji="0" lang="kk-KZ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реконструкция 59,6 км канализационных сетей </a:t>
                      </a:r>
                      <a:endParaRPr lang="ru-RU" sz="2000" b="1" i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ru-RU" sz="2000" b="1" i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72465">
                <a:tc>
                  <a:txBody>
                    <a:bodyPr/>
                    <a:lstStyle/>
                    <a:p>
                      <a:r>
                        <a:rPr kumimoji="0" lang="kk-KZ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257 проектов </a:t>
                      </a:r>
                      <a:r>
                        <a:rPr kumimoji="0" lang="kk-KZ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сельского водоснабжения </a:t>
                      </a:r>
                      <a:endParaRPr lang="ru-RU" sz="2000" b="1" i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k-KZ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28,7 </a:t>
                      </a:r>
                      <a:endParaRPr lang="ru-RU" sz="2000" b="1" i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56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техническое обследование 54 городов </a:t>
                      </a:r>
                      <a:endParaRPr lang="ru-RU" sz="2000" b="1" i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0,3  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6901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техническое обследование 356 сельских населенных пунктов</a:t>
                      </a:r>
                      <a:endParaRPr lang="ru-RU" sz="2000" b="1" i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0,5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Ремонт многоквартирных домов </a:t>
            </a:r>
            <a:endParaRPr lang="ru-RU" sz="36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-285784" y="1500174"/>
          <a:ext cx="900118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Реформа системы технического регулирования в строительстве</a:t>
            </a:r>
            <a:endParaRPr lang="ru-RU" sz="36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85762" y="1646238"/>
          <a:ext cx="840108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Категории лицензирования </a:t>
            </a:r>
            <a:endParaRPr lang="ru-RU" sz="40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926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3" descr="\\GRAD-03\Users\Public\Изображения\карта Казахстана\600px-pozkarta_kazakhstan_svg.png"/>
          <p:cNvPicPr>
            <a:picLocks noChangeAspect="1" noChangeArrowheads="1"/>
          </p:cNvPicPr>
          <p:nvPr/>
        </p:nvPicPr>
        <p:blipFill>
          <a:blip r:embed="rId2">
            <a:lum bright="2000" contrast="20000"/>
          </a:blip>
          <a:srcRect/>
          <a:stretch>
            <a:fillRect/>
          </a:stretch>
        </p:blipFill>
        <p:spPr bwMode="auto">
          <a:xfrm>
            <a:off x="142844" y="1714488"/>
            <a:ext cx="8429684" cy="48734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74"/>
            <a:ext cx="8401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Инструменты планирования и организации территории РК</a:t>
            </a:r>
            <a:endParaRPr lang="ru-RU" sz="3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703638"/>
            <a:ext cx="758825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Прямоугольник 54"/>
          <p:cNvSpPr>
            <a:spLocks noChangeArrowheads="1"/>
          </p:cNvSpPr>
          <p:nvPr/>
        </p:nvSpPr>
        <p:spPr bwMode="auto">
          <a:xfrm>
            <a:off x="3357554" y="4286256"/>
            <a:ext cx="237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З А Д А Ч И: 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57158" y="4643454"/>
            <a:ext cx="2857520" cy="1357322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  <a:alpha val="45882"/>
            </a:schemeClr>
          </a:solidFill>
          <a:ln w="28575" algn="ctr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317500" dist="381000" dir="5400000" algn="ctr" rotWithShape="0">
              <a:schemeClr val="accent4">
                <a:lumMod val="75000"/>
              </a:scheme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 wrap="none" anchor="ctr"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регулирование </a:t>
            </a:r>
          </a:p>
          <a:p>
            <a:pPr algn="ctr"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системы 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расселения 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размещения </a:t>
            </a:r>
          </a:p>
          <a:p>
            <a:pPr algn="ctr"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производительных сил</a:t>
            </a:r>
          </a:p>
        </p:txBody>
      </p:sp>
      <p:sp>
        <p:nvSpPr>
          <p:cNvPr id="10" name="AutoShape 25"/>
          <p:cNvSpPr>
            <a:spLocks noChangeArrowheads="1"/>
          </p:cNvSpPr>
          <p:nvPr/>
        </p:nvSpPr>
        <p:spPr bwMode="auto">
          <a:xfrm>
            <a:off x="3286125" y="4643454"/>
            <a:ext cx="2500321" cy="1357314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  <a:alpha val="45882"/>
            </a:schemeClr>
          </a:solidFill>
          <a:ln w="28575" algn="ctr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 wrap="none" anchor="ctr"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комплексный анализ </a:t>
            </a:r>
          </a:p>
          <a:p>
            <a:pPr algn="ctr"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и функциональное</a:t>
            </a:r>
          </a:p>
          <a:p>
            <a:pPr algn="ctr"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зонирование</a:t>
            </a:r>
          </a:p>
          <a:p>
            <a:pPr algn="ctr"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территории</a:t>
            </a: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5857884" y="4643446"/>
            <a:ext cx="2786082" cy="141605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  <a:alpha val="45882"/>
            </a:schemeClr>
          </a:solidFill>
          <a:ln w="28575" algn="ctr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 wrap="none" anchor="ctr"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координация </a:t>
            </a:r>
          </a:p>
          <a:p>
            <a:pPr algn="ctr"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межрегиональных </a:t>
            </a:r>
          </a:p>
          <a:p>
            <a:pPr algn="ctr"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и межотраслевых</a:t>
            </a:r>
          </a:p>
          <a:p>
            <a:pPr algn="ctr"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государственных 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интересов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642910" y="1571613"/>
          <a:ext cx="3571900" cy="1214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4714876" y="1571612"/>
          <a:ext cx="3786214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42910" y="3429000"/>
            <a:ext cx="7429552" cy="7858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формирование эффективной системы организации и планирования территории Республики Казахстан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8"/>
            <a:ext cx="8929718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Новая сметно-нормативная база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Переход на текущие рыночные цены</a:t>
            </a:r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19</a:t>
            </a:fld>
            <a:endParaRPr lang="ru-RU"/>
          </a:p>
        </p:txBody>
      </p:sp>
      <p:graphicFrame>
        <p:nvGraphicFramePr>
          <p:cNvPr id="19" name="Схема 18"/>
          <p:cNvGraphicFramePr/>
          <p:nvPr/>
        </p:nvGraphicFramePr>
        <p:xfrm>
          <a:off x="500034" y="1500174"/>
          <a:ext cx="835824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Стратегические направления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5004" y="2552710"/>
            <a:ext cx="8280400" cy="2590802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Итоги деятельности </a:t>
            </a:r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Агентства Республики Казахстан </a:t>
            </a:r>
          </a:p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делам строительства и </a:t>
            </a:r>
          </a:p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жилищно-коммунального хозяйства </a:t>
            </a:r>
          </a:p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2011 год </a:t>
            </a: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задачи </a:t>
            </a: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2012 год</a:t>
            </a:r>
            <a:endParaRPr lang="kk-KZ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339975" y="5911850"/>
            <a:ext cx="439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март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года</a:t>
            </a:r>
            <a:endParaRPr lang="ru-RU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885" name="Picture 6" descr="kz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476250"/>
            <a:ext cx="1655763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D889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показатели 2011г.</a:t>
            </a:r>
            <a:endParaRPr lang="ru-RU" dirty="0"/>
          </a:p>
        </p:txBody>
      </p:sp>
      <p:graphicFrame>
        <p:nvGraphicFramePr>
          <p:cNvPr id="4" name="Group 26"/>
          <p:cNvGraphicFramePr>
            <a:graphicFrameLocks noGrp="1"/>
          </p:cNvGraphicFramePr>
          <p:nvPr>
            <p:ph idx="1"/>
          </p:nvPr>
        </p:nvGraphicFramePr>
        <p:xfrm>
          <a:off x="357158" y="1696866"/>
          <a:ext cx="8393142" cy="4446778"/>
        </p:xfrm>
        <a:graphic>
          <a:graphicData uri="http://schemas.openxmlformats.org/drawingml/2006/table">
            <a:tbl>
              <a:tblPr bandRow="1">
                <a:effectLst>
                  <a:outerShdw blurRad="254000" dist="317500" dir="2700000" algn="tl" rotWithShape="0">
                    <a:prstClr val="black">
                      <a:alpha val="71000"/>
                    </a:prstClr>
                  </a:outerShdw>
                </a:effectLst>
                <a:tableStyleId>{9D7B26C5-4107-4FEC-AEDC-1716B250A1EF}</a:tableStyleId>
              </a:tblPr>
              <a:tblGrid>
                <a:gridCol w="2139398"/>
                <a:gridCol w="6253744"/>
              </a:tblGrid>
              <a:tr h="7337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7,6%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Доля строительства в ВВП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86500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7%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Доля работников строительства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1119601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2 082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млрд.тенге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Объем строительных работ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863421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102,7 %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Индекс физического объема строительных работ к 2010г.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86500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6,5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млн.кв.м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Ввод жилья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 prst="angle"/>
            </a:sp3d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90000"/>
                  </a:schemeClr>
                </a:solidFill>
              </a:rPr>
              <a:t>Долевое строительство</a:t>
            </a:r>
            <a:endParaRPr lang="ru-RU" sz="4800" dirty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-285784" y="1357298"/>
          <a:ext cx="8929750" cy="507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Бюджет Агентства</a:t>
            </a:r>
            <a:r>
              <a:rPr lang="ru-RU" dirty="0" smtClean="0"/>
              <a:t> </a:t>
            </a:r>
            <a:r>
              <a:rPr lang="ru-RU" sz="2700" dirty="0" smtClean="0"/>
              <a:t>млн.тенге</a:t>
            </a:r>
            <a:endParaRPr lang="ru-RU" sz="2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4" y="1643050"/>
          <a:ext cx="8215372" cy="4429160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175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43075"/>
                <a:gridCol w="1643074"/>
                <a:gridCol w="1785950"/>
                <a:gridCol w="1285885"/>
                <a:gridCol w="1857388"/>
              </a:tblGrid>
              <a:tr h="11072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2011 год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Исполнение за 2011 год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 2012г. млн.тенге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072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304 361,8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304 261, 9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99,97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238 976,9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072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текущие программы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14 642, 2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14 569,8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25 326,9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072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программы развития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289 719,5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289 692,0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99,99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213 650,0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Обращения в Агентство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429684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14810" y="1895765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812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0875" y="1428736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974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Программы, принятые в 2011г.</a:t>
            </a:r>
            <a:endParaRPr lang="ru-RU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50112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Ввод жилья за 2011 год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571612"/>
          <a:ext cx="8358246" cy="4590361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175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62042"/>
                <a:gridCol w="4862890"/>
                <a:gridCol w="1591992"/>
                <a:gridCol w="1241322"/>
              </a:tblGrid>
              <a:tr h="11840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Наименование видов жилья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ввод жилья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тыс. кв.м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% к плану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2011г.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1611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Всего жилья</a:t>
                      </a:r>
                      <a:endParaRPr lang="ru-RU" sz="2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6 532,9</a:t>
                      </a:r>
                      <a:endParaRPr lang="ru-RU" sz="28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108,3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4815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Коммерческое 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1 830,0 </a:t>
                      </a:r>
                      <a:endParaRPr lang="ru-RU" sz="24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71,3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4815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ИЖС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3 570,0</a:t>
                      </a:r>
                      <a:endParaRPr lang="ru-RU" sz="24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51555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Кредитное </a:t>
                      </a:r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(МИО из РБ через ЖССБ)</a:t>
                      </a:r>
                      <a:endParaRPr lang="ru-RU" sz="20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54,1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70384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Арендное </a:t>
                      </a:r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(МИО для очередников, а также по занятости и выкупу в Астане)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208,9</a:t>
                      </a:r>
                      <a:endParaRPr lang="ru-RU" sz="24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101,4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6982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  <a:p>
                      <a:endParaRPr lang="ru-RU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Другое </a:t>
                      </a: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(др. </a:t>
                      </a:r>
                      <a:r>
                        <a:rPr lang="ru-RU" sz="1600" b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гос</a:t>
                      </a: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 учреждениями, организациями и предприятиями и иное)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869,9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112,8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Действующая программа 2011-2014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Господдержка жилищного строительства</a:t>
            </a:r>
            <a:endParaRPr lang="ru-RU" sz="32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71543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C9D-E71C-4223-B8D6-013BA6091B7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3910</TotalTime>
  <Words>918</Words>
  <Application>Microsoft Office PowerPoint</Application>
  <PresentationFormat>Экран (4:3)</PresentationFormat>
  <Paragraphs>332</Paragraphs>
  <Slides>20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Литейная</vt:lpstr>
      <vt:lpstr>Слайд 1</vt:lpstr>
      <vt:lpstr>Стратегические направления</vt:lpstr>
      <vt:lpstr>Основные показатели 2011г.</vt:lpstr>
      <vt:lpstr>Долевое строительство</vt:lpstr>
      <vt:lpstr>Бюджет Агентства млн.тенге</vt:lpstr>
      <vt:lpstr>Обращения в Агентство</vt:lpstr>
      <vt:lpstr>Программы, принятые в 2011г.</vt:lpstr>
      <vt:lpstr>Ввод жилья за 2011 год</vt:lpstr>
      <vt:lpstr>Действующая программа 2011-2014 Господдержка жилищного строительства</vt:lpstr>
      <vt:lpstr>Проект Программы«Доступное жилье-2020» Направления господдержки</vt:lpstr>
      <vt:lpstr>Проект Программы«Доступное жилье-2020» Потребность в бюджетных средствах</vt:lpstr>
      <vt:lpstr>Проект Программы«Доступное жилье-2020» Ожидаемый ввод жилья</vt:lpstr>
      <vt:lpstr>Модернизация коммунальных сетей</vt:lpstr>
      <vt:lpstr>Программа «Ак-булак»</vt:lpstr>
      <vt:lpstr>Ремонт многоквартирных домов </vt:lpstr>
      <vt:lpstr>Реформа системы технического регулирования в строительстве</vt:lpstr>
      <vt:lpstr>Категории лицензирования </vt:lpstr>
      <vt:lpstr>Инструменты планирования и организации территории РК</vt:lpstr>
      <vt:lpstr>Новая сметно-нормативная база Переход на текущие рыночные цены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ТК</dc:creator>
  <cp:lastModifiedBy>Пользователь</cp:lastModifiedBy>
  <cp:revision>340</cp:revision>
  <dcterms:created xsi:type="dcterms:W3CDTF">2012-01-26T11:07:06Z</dcterms:created>
  <dcterms:modified xsi:type="dcterms:W3CDTF">2012-03-16T06:07:41Z</dcterms:modified>
</cp:coreProperties>
</file>