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5"/>
  </p:notesMasterIdLst>
  <p:sldIdLst>
    <p:sldId id="260" r:id="rId2"/>
    <p:sldId id="345" r:id="rId3"/>
    <p:sldId id="327" r:id="rId4"/>
    <p:sldId id="332" r:id="rId5"/>
    <p:sldId id="330" r:id="rId6"/>
    <p:sldId id="352" r:id="rId7"/>
    <p:sldId id="346" r:id="rId8"/>
    <p:sldId id="351" r:id="rId9"/>
    <p:sldId id="347" r:id="rId10"/>
    <p:sldId id="341" r:id="rId11"/>
    <p:sldId id="342" r:id="rId12"/>
    <p:sldId id="337" r:id="rId13"/>
    <p:sldId id="344" r:id="rId14"/>
    <p:sldId id="343" r:id="rId15"/>
    <p:sldId id="336" r:id="rId16"/>
    <p:sldId id="333" r:id="rId17"/>
    <p:sldId id="331" r:id="rId18"/>
    <p:sldId id="348" r:id="rId19"/>
    <p:sldId id="349" r:id="rId20"/>
    <p:sldId id="350" r:id="rId21"/>
    <p:sldId id="320" r:id="rId22"/>
    <p:sldId id="340" r:id="rId23"/>
    <p:sldId id="324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.Abdrakhmanov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CCFF99"/>
    <a:srgbClr val="FFFF99"/>
    <a:srgbClr val="FFFF66"/>
    <a:srgbClr val="CCFFFF"/>
    <a:srgbClr val="FFFFFF"/>
    <a:srgbClr val="66FFFF"/>
    <a:srgbClr val="99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1" autoAdjust="0"/>
    <p:restoredTop sz="94617" autoAdjust="0"/>
  </p:normalViewPr>
  <p:slideViewPr>
    <p:cSldViewPr>
      <p:cViewPr>
        <p:scale>
          <a:sx n="100" d="100"/>
          <a:sy n="100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70C7E-F812-493D-A7BD-17A45580F433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64743C5-2BD2-4FA4-A089-6549F8C163F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  <a:alpha val="20000"/>
          </a:schemeClr>
        </a:solidFill>
        <a:ln>
          <a:noFill/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2000" b="0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С 2014 года начато ежегодное обследование 218 000 домашних хозяйств (5% от общей численности домохозяйств) для получения данных о занятости и безработице в разрезе районов и городов  </a:t>
          </a:r>
          <a:endParaRPr lang="ru-RU" sz="2000" b="0" kern="1200" dirty="0">
            <a:solidFill>
              <a:srgbClr val="000066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81CAFC4-037B-4326-A122-98745E0E2F61}" type="sibTrans" cxnId="{7E1EC3AF-2105-46D2-8A9E-EE1588B223A7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425E31C2-591B-4C4C-9203-F5FC80959EDE}" type="parTrans" cxnId="{7E1EC3AF-2105-46D2-8A9E-EE1588B223A7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50468881-95A2-4F1E-A2B6-EFF7A5B6A10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  <a:alpha val="20000"/>
          </a:schemeClr>
        </a:solidFill>
        <a:ln>
          <a:noFill/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2000" b="0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С 2013 года ежеквартально формируются данные по самозанятым                с выделением продуктивного и не продуктивно занятых</a:t>
          </a:r>
        </a:p>
      </dgm:t>
    </dgm:pt>
    <dgm:pt modelId="{F7F78FF4-C976-4264-A7F7-54EAFB250364}" type="parTrans" cxnId="{56EBC83A-96AB-4827-BB48-BC13A702F312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7C9F2B3F-CE4E-4668-B941-C2DD30E1296D}" type="sibTrans" cxnId="{56EBC83A-96AB-4827-BB48-BC13A702F312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732CE80B-7AFB-48F0-B58A-918C37B8A72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  <a:alpha val="20000"/>
          </a:schemeClr>
        </a:solidFill>
        <a:ln>
          <a:noFill/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2000" b="0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Итоги обследования за 2014 год будут размещены на сайте Агентства в начале 2015 года</a:t>
          </a:r>
          <a:endParaRPr lang="ru-RU" sz="2000" b="0" kern="1200" dirty="0">
            <a:solidFill>
              <a:srgbClr val="000066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6367CE1-D0D9-411D-8CE8-612CA8A2F739}" type="parTrans" cxnId="{2F099869-48F1-420A-B59F-2B04EDDF85DA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F146E653-2C92-4DD2-A547-E2D466313C8D}" type="sibTrans" cxnId="{2F099869-48F1-420A-B59F-2B04EDDF85DA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A49D7954-15BA-4297-9FAF-4D885E8541EA}" type="pres">
      <dgm:prSet presAssocID="{A0470C7E-F812-493D-A7BD-17A45580F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EE42B-9074-4F6F-9885-B1B103995A99}" type="pres">
      <dgm:prSet presAssocID="{50468881-95A2-4F1E-A2B6-EFF7A5B6A101}" presName="parentText" presStyleLbl="node1" presStyleIdx="0" presStyleCnt="3" custLinFactNeighborY="-18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DDD95-0714-46E2-82AE-C34856F26C57}" type="pres">
      <dgm:prSet presAssocID="{7C9F2B3F-CE4E-4668-B941-C2DD30E1296D}" presName="spacer" presStyleCnt="0"/>
      <dgm:spPr/>
      <dgm:t>
        <a:bodyPr/>
        <a:lstStyle/>
        <a:p>
          <a:endParaRPr lang="ru-RU"/>
        </a:p>
      </dgm:t>
    </dgm:pt>
    <dgm:pt modelId="{9076956C-FFD0-4044-AB1C-8198189F4310}" type="pres">
      <dgm:prSet presAssocID="{164743C5-2BD2-4FA4-A089-6549F8C163F4}" presName="parentText" presStyleLbl="node1" presStyleIdx="1" presStyleCnt="3" custLinFactNeighborY="-2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FC44B-2B93-45E2-BCD1-1776E668E364}" type="pres">
      <dgm:prSet presAssocID="{A81CAFC4-037B-4326-A122-98745E0E2F61}" presName="spacer" presStyleCnt="0"/>
      <dgm:spPr/>
      <dgm:t>
        <a:bodyPr/>
        <a:lstStyle/>
        <a:p>
          <a:endParaRPr lang="ru-RU"/>
        </a:p>
      </dgm:t>
    </dgm:pt>
    <dgm:pt modelId="{D415222C-A2CE-400E-BC66-84B6C09EE8E2}" type="pres">
      <dgm:prSet presAssocID="{732CE80B-7AFB-48F0-B58A-918C37B8A7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E6E2E-6BAB-4EDD-91AF-34ECC2029C90}" type="presOf" srcId="{50468881-95A2-4F1E-A2B6-EFF7A5B6A101}" destId="{C89EE42B-9074-4F6F-9885-B1B103995A99}" srcOrd="0" destOrd="0" presId="urn:microsoft.com/office/officeart/2005/8/layout/vList2"/>
    <dgm:cxn modelId="{2F099869-48F1-420A-B59F-2B04EDDF85DA}" srcId="{A0470C7E-F812-493D-A7BD-17A45580F433}" destId="{732CE80B-7AFB-48F0-B58A-918C37B8A72D}" srcOrd="2" destOrd="0" parTransId="{16367CE1-D0D9-411D-8CE8-612CA8A2F739}" sibTransId="{F146E653-2C92-4DD2-A547-E2D466313C8D}"/>
    <dgm:cxn modelId="{30177EBF-4D38-492C-97D1-866857F1F8F8}" type="presOf" srcId="{164743C5-2BD2-4FA4-A089-6549F8C163F4}" destId="{9076956C-FFD0-4044-AB1C-8198189F4310}" srcOrd="0" destOrd="0" presId="urn:microsoft.com/office/officeart/2005/8/layout/vList2"/>
    <dgm:cxn modelId="{56EBC83A-96AB-4827-BB48-BC13A702F312}" srcId="{A0470C7E-F812-493D-A7BD-17A45580F433}" destId="{50468881-95A2-4F1E-A2B6-EFF7A5B6A101}" srcOrd="0" destOrd="0" parTransId="{F7F78FF4-C976-4264-A7F7-54EAFB250364}" sibTransId="{7C9F2B3F-CE4E-4668-B941-C2DD30E1296D}"/>
    <dgm:cxn modelId="{CA12EEC0-C53F-4405-87BA-2FAF773B5EC3}" type="presOf" srcId="{732CE80B-7AFB-48F0-B58A-918C37B8A72D}" destId="{D415222C-A2CE-400E-BC66-84B6C09EE8E2}" srcOrd="0" destOrd="0" presId="urn:microsoft.com/office/officeart/2005/8/layout/vList2"/>
    <dgm:cxn modelId="{7E1EC3AF-2105-46D2-8A9E-EE1588B223A7}" srcId="{A0470C7E-F812-493D-A7BD-17A45580F433}" destId="{164743C5-2BD2-4FA4-A089-6549F8C163F4}" srcOrd="1" destOrd="0" parTransId="{425E31C2-591B-4C4C-9203-F5FC80959EDE}" sibTransId="{A81CAFC4-037B-4326-A122-98745E0E2F61}"/>
    <dgm:cxn modelId="{42FE4724-0852-4062-9106-74702DE6D3ED}" type="presOf" srcId="{A0470C7E-F812-493D-A7BD-17A45580F433}" destId="{A49D7954-15BA-4297-9FAF-4D885E8541EA}" srcOrd="0" destOrd="0" presId="urn:microsoft.com/office/officeart/2005/8/layout/vList2"/>
    <dgm:cxn modelId="{C8A79951-BFEF-4D2B-8646-156348933286}" type="presParOf" srcId="{A49D7954-15BA-4297-9FAF-4D885E8541EA}" destId="{C89EE42B-9074-4F6F-9885-B1B103995A99}" srcOrd="0" destOrd="0" presId="urn:microsoft.com/office/officeart/2005/8/layout/vList2"/>
    <dgm:cxn modelId="{8B0CABA6-722D-48F7-B398-AA0A26EC55EB}" type="presParOf" srcId="{A49D7954-15BA-4297-9FAF-4D885E8541EA}" destId="{EC9DDD95-0714-46E2-82AE-C34856F26C57}" srcOrd="1" destOrd="0" presId="urn:microsoft.com/office/officeart/2005/8/layout/vList2"/>
    <dgm:cxn modelId="{3CF792AB-E88D-4647-A9A6-898CB5A4BA24}" type="presParOf" srcId="{A49D7954-15BA-4297-9FAF-4D885E8541EA}" destId="{9076956C-FFD0-4044-AB1C-8198189F4310}" srcOrd="2" destOrd="0" presId="urn:microsoft.com/office/officeart/2005/8/layout/vList2"/>
    <dgm:cxn modelId="{CBC99D3F-4872-494F-8E4F-6AB518CC251D}" type="presParOf" srcId="{A49D7954-15BA-4297-9FAF-4D885E8541EA}" destId="{6C5FC44B-2B93-45E2-BCD1-1776E668E364}" srcOrd="3" destOrd="0" presId="urn:microsoft.com/office/officeart/2005/8/layout/vList2"/>
    <dgm:cxn modelId="{D30E7816-AEC2-4344-9F0D-D465A405585A}" type="presParOf" srcId="{A49D7954-15BA-4297-9FAF-4D885E8541EA}" destId="{D415222C-A2CE-400E-BC66-84B6C09EE8E2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 «Обязательные пенсионные взносы» МТСЗН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Ang="0" custScaleY="116704" custLinFactNeighborX="6590" custLinFactNeighborY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B41772E1-DC90-4C7D-9916-2FADFAAF64D6}" type="presOf" srcId="{9A3BCC7E-88FE-4B8A-B3D0-C6AB3B819E54}" destId="{BB0BDDD0-0FA6-43C8-BD14-17D044D41093}" srcOrd="0" destOrd="0" presId="urn:microsoft.com/office/officeart/2005/8/layout/bProcess4"/>
    <dgm:cxn modelId="{3259EEAA-CCEF-4516-92BD-705BE09D79F1}" type="presOf" srcId="{254E5662-A781-4F6C-8B57-8C64C714D1D6}" destId="{4603B826-3FAF-49CB-89DB-990592522E6D}" srcOrd="0" destOrd="0" presId="urn:microsoft.com/office/officeart/2005/8/layout/bProcess4"/>
    <dgm:cxn modelId="{50B2F1F7-F73A-4939-8C88-B84DF5CE61A7}" type="presParOf" srcId="{4603B826-3FAF-49CB-89DB-990592522E6D}" destId="{767C70B7-42CE-42E2-B2CE-6673E4A1B3D1}" srcOrd="0" destOrd="0" presId="urn:microsoft.com/office/officeart/2005/8/layout/bProcess4"/>
    <dgm:cxn modelId="{6D57033D-0AAC-47ED-8D33-6E6685C8D688}" type="presParOf" srcId="{767C70B7-42CE-42E2-B2CE-6673E4A1B3D1}" destId="{C7630646-3DEC-4B48-A7F5-D96144967A94}" srcOrd="0" destOrd="0" presId="urn:microsoft.com/office/officeart/2005/8/layout/bProcess4"/>
    <dgm:cxn modelId="{FBD0A2BF-FC55-41F4-A374-8CF9430A0787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ГБД «Регистр недвижимости» МЮ 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9168" custScaleY="118338" custLinFactNeighborX="2548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BAE41385-41CF-4FC7-8AE1-115BE02E08EB}" type="presOf" srcId="{254E5662-A781-4F6C-8B57-8C64C714D1D6}" destId="{4603B826-3FAF-49CB-89DB-990592522E6D}" srcOrd="0" destOrd="0" presId="urn:microsoft.com/office/officeart/2005/8/layout/bProcess4"/>
    <dgm:cxn modelId="{0C7FD2D0-16A1-4403-8715-FFB5065E23DF}" type="presOf" srcId="{9A3BCC7E-88FE-4B8A-B3D0-C6AB3B819E54}" destId="{BB0BDDD0-0FA6-43C8-BD14-17D044D41093}" srcOrd="0" destOrd="0" presId="urn:microsoft.com/office/officeart/2005/8/layout/bProcess4"/>
    <dgm:cxn modelId="{CB3DA144-5B4F-4446-B702-32E2BAD8268E}" type="presParOf" srcId="{4603B826-3FAF-49CB-89DB-990592522E6D}" destId="{767C70B7-42CE-42E2-B2CE-6673E4A1B3D1}" srcOrd="0" destOrd="0" presId="urn:microsoft.com/office/officeart/2005/8/layout/bProcess4"/>
    <dgm:cxn modelId="{4383FD15-8FA8-4318-B969-492C4F48BAA2}" type="presParOf" srcId="{767C70B7-42CE-42E2-B2CE-6673E4A1B3D1}" destId="{C7630646-3DEC-4B48-A7F5-D96144967A94}" srcOrd="0" destOrd="0" presId="urn:microsoft.com/office/officeart/2005/8/layout/bProcess4"/>
    <dgm:cxn modelId="{D145AA09-88AC-4E8F-ABE6-C79F83BE884F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«Здравоохра-нения» МЗ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D5836-B33B-4655-BD1B-426AFB0C3562}" type="presOf" srcId="{254E5662-A781-4F6C-8B57-8C64C714D1D6}" destId="{4603B826-3FAF-49CB-89DB-990592522E6D}" srcOrd="0" destOrd="0" presId="urn:microsoft.com/office/officeart/2005/8/layout/bProcess4"/>
    <dgm:cxn modelId="{694B6967-CB16-4B1A-A7CB-B31C9AE42C1C}" type="presOf" srcId="{9A3BCC7E-88FE-4B8A-B3D0-C6AB3B819E54}" destId="{BB0BDDD0-0FA6-43C8-BD14-17D044D41093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765B4C3C-DE12-4893-AF8D-FAA337580173}" type="presParOf" srcId="{4603B826-3FAF-49CB-89DB-990592522E6D}" destId="{767C70B7-42CE-42E2-B2CE-6673E4A1B3D1}" srcOrd="0" destOrd="0" presId="urn:microsoft.com/office/officeart/2005/8/layout/bProcess4"/>
    <dgm:cxn modelId="{C997C650-62FB-4E91-8050-99EFCCEF904F}" type="presParOf" srcId="{767C70B7-42CE-42E2-B2CE-6673E4A1B3D1}" destId="{C7630646-3DEC-4B48-A7F5-D96144967A94}" srcOrd="0" destOrd="0" presId="urn:microsoft.com/office/officeart/2005/8/layout/bProcess4"/>
    <dgm:cxn modelId="{7208189D-95CB-460C-8F9F-076DB9041784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«ЕНТ» МОН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9168" custLinFactNeighborX="0" custLinFactNeighborY="18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EE8D9-4B09-4837-9814-1FD181677524}" type="presOf" srcId="{9A3BCC7E-88FE-4B8A-B3D0-C6AB3B819E54}" destId="{BB0BDDD0-0FA6-43C8-BD14-17D044D41093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269C344B-BE82-4A28-B2C6-5C34F721B889}" type="presOf" srcId="{254E5662-A781-4F6C-8B57-8C64C714D1D6}" destId="{4603B826-3FAF-49CB-89DB-990592522E6D}" srcOrd="0" destOrd="0" presId="urn:microsoft.com/office/officeart/2005/8/layout/bProcess4"/>
    <dgm:cxn modelId="{27B014DD-3576-4BF2-B4FA-D002D1958495}" type="presParOf" srcId="{4603B826-3FAF-49CB-89DB-990592522E6D}" destId="{767C70B7-42CE-42E2-B2CE-6673E4A1B3D1}" srcOrd="0" destOrd="0" presId="urn:microsoft.com/office/officeart/2005/8/layout/bProcess4"/>
    <dgm:cxn modelId="{682BCD94-E646-49A2-B2A3-C88185A95A02}" type="presParOf" srcId="{767C70B7-42CE-42E2-B2CE-6673E4A1B3D1}" destId="{C7630646-3DEC-4B48-A7F5-D96144967A94}" srcOrd="0" destOrd="0" presId="urn:microsoft.com/office/officeart/2005/8/layout/bProcess4"/>
    <dgm:cxn modelId="{1B2AB9CE-5070-427E-A763-ADFA06AF8135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ГБД «е-Лицензирование» МТК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15056" custLinFactNeighborX="5003" custLinFactNeighborY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4D6E2-E65E-4FD6-81B2-2E1E39E80047}" type="presOf" srcId="{9A3BCC7E-88FE-4B8A-B3D0-C6AB3B819E54}" destId="{BB0BDDD0-0FA6-43C8-BD14-17D044D41093}" srcOrd="0" destOrd="0" presId="urn:microsoft.com/office/officeart/2005/8/layout/bProcess4"/>
    <dgm:cxn modelId="{47CB4C52-092C-4F3F-9E5E-AFD2A127C7A6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37894D13-83AE-4C96-AD12-D5288688E458}" type="presParOf" srcId="{4603B826-3FAF-49CB-89DB-990592522E6D}" destId="{767C70B7-42CE-42E2-B2CE-6673E4A1B3D1}" srcOrd="0" destOrd="0" presId="urn:microsoft.com/office/officeart/2005/8/layout/bProcess4"/>
    <dgm:cxn modelId="{A06FACD4-E72A-49B6-84A5-6BD36C4F902C}" type="presParOf" srcId="{767C70B7-42CE-42E2-B2CE-6673E4A1B3D1}" destId="{C7630646-3DEC-4B48-A7F5-D96144967A94}" srcOrd="0" destOrd="0" presId="urn:microsoft.com/office/officeart/2005/8/layout/bProcess4"/>
    <dgm:cxn modelId="{E2430E4F-FA6C-4C9D-BEE0-026F9F3C998B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«Генеральная схема организации территории» МРР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16364" custScaleY="110732" custLinFactNeighborX="-8312" custLinFactNeighborY="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6BBC7-9FD7-430B-B3DD-59EE6F9BAC56}" type="presOf" srcId="{9A3BCC7E-88FE-4B8A-B3D0-C6AB3B819E54}" destId="{BB0BDDD0-0FA6-43C8-BD14-17D044D41093}" srcOrd="0" destOrd="0" presId="urn:microsoft.com/office/officeart/2005/8/layout/bProcess4"/>
    <dgm:cxn modelId="{312FA813-3EC6-4EE4-8BF1-11E86A2AAB4B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63DE8D9F-369F-4ECA-B764-851A34204434}" type="presParOf" srcId="{4603B826-3FAF-49CB-89DB-990592522E6D}" destId="{767C70B7-42CE-42E2-B2CE-6673E4A1B3D1}" srcOrd="0" destOrd="0" presId="urn:microsoft.com/office/officeart/2005/8/layout/bProcess4"/>
    <dgm:cxn modelId="{355815E3-1958-46A6-B36B-44D7A8137F27}" type="presParOf" srcId="{767C70B7-42CE-42E2-B2CE-6673E4A1B3D1}" destId="{C7630646-3DEC-4B48-A7F5-D96144967A94}" srcOrd="0" destOrd="0" presId="urn:microsoft.com/office/officeart/2005/8/layout/bProcess4"/>
    <dgm:cxn modelId="{60F5C286-BF51-4FB5-BC53-9A63255A6957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 Счетного комитета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8117" custScaleY="125000" custLinFactNeighborX="5956" custLinFactNeighborY="-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14ECE-124D-4FB8-AA85-044509D02936}" type="presOf" srcId="{9A3BCC7E-88FE-4B8A-B3D0-C6AB3B819E54}" destId="{BB0BDDD0-0FA6-43C8-BD14-17D044D41093}" srcOrd="0" destOrd="0" presId="urn:microsoft.com/office/officeart/2005/8/layout/bProcess4"/>
    <dgm:cxn modelId="{134B46CC-FFC3-4AD6-8F5F-41F4C87A7004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27136B0F-25FC-4ACD-9628-510F0C2AD1C1}" type="presParOf" srcId="{4603B826-3FAF-49CB-89DB-990592522E6D}" destId="{767C70B7-42CE-42E2-B2CE-6673E4A1B3D1}" srcOrd="0" destOrd="0" presId="urn:microsoft.com/office/officeart/2005/8/layout/bProcess4"/>
    <dgm:cxn modelId="{1D317760-D79F-4430-B25B-B89E90F32B14}" type="presParOf" srcId="{767C70B7-42CE-42E2-B2CE-6673E4A1B3D1}" destId="{C7630646-3DEC-4B48-A7F5-D96144967A94}" srcOrd="0" destOrd="0" presId="urn:microsoft.com/office/officeart/2005/8/layout/bProcess4"/>
    <dgm:cxn modelId="{C58896F3-54C9-42CD-9D4A-CE0E8C526B96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«Е-Акимат»  Алматинской области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5242" custScaleY="110732" custLinFactNeighborX="5491" custLinFactNeighborY="-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2D321-34DC-443B-B127-94438F4D13F4}" type="presOf" srcId="{9A3BCC7E-88FE-4B8A-B3D0-C6AB3B819E54}" destId="{BB0BDDD0-0FA6-43C8-BD14-17D044D41093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4DE930A0-9FF0-4FE0-9C4B-923B2FAC4FAC}" type="presOf" srcId="{254E5662-A781-4F6C-8B57-8C64C714D1D6}" destId="{4603B826-3FAF-49CB-89DB-990592522E6D}" srcOrd="0" destOrd="0" presId="urn:microsoft.com/office/officeart/2005/8/layout/bProcess4"/>
    <dgm:cxn modelId="{D2E5D9E9-8FDC-4B3A-B180-D54999E8AE9E}" type="presParOf" srcId="{4603B826-3FAF-49CB-89DB-990592522E6D}" destId="{767C70B7-42CE-42E2-B2CE-6673E4A1B3D1}" srcOrd="0" destOrd="0" presId="urn:microsoft.com/office/officeart/2005/8/layout/bProcess4"/>
    <dgm:cxn modelId="{F5F7BD54-6BE4-446D-A778-8F986D9991E4}" type="presParOf" srcId="{767C70B7-42CE-42E2-B2CE-6673E4A1B3D1}" destId="{C7630646-3DEC-4B48-A7F5-D96144967A94}" srcOrd="0" destOrd="0" presId="urn:microsoft.com/office/officeart/2005/8/layout/bProcess4"/>
    <dgm:cxn modelId="{FB6A7A3E-CA6E-41C1-8135-BFB74EF32AC9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«Е-Акимат» </a:t>
          </a:r>
          <a:b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г. Астаны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5242" custScaleY="110732" custLinFactNeighborX="-5599" custLinFactNeighborY="-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BB1E1-EEEC-4B7B-BA39-09DA004D7CAC}" type="presOf" srcId="{9A3BCC7E-88FE-4B8A-B3D0-C6AB3B819E54}" destId="{BB0BDDD0-0FA6-43C8-BD14-17D044D41093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87E7864C-F451-41D8-9BEE-333B36C34083}" type="presOf" srcId="{254E5662-A781-4F6C-8B57-8C64C714D1D6}" destId="{4603B826-3FAF-49CB-89DB-990592522E6D}" srcOrd="0" destOrd="0" presId="urn:microsoft.com/office/officeart/2005/8/layout/bProcess4"/>
    <dgm:cxn modelId="{BC5D19B1-8382-44FF-903C-4803ED9D6017}" type="presParOf" srcId="{4603B826-3FAF-49CB-89DB-990592522E6D}" destId="{767C70B7-42CE-42E2-B2CE-6673E4A1B3D1}" srcOrd="0" destOrd="0" presId="urn:microsoft.com/office/officeart/2005/8/layout/bProcess4"/>
    <dgm:cxn modelId="{D8F289D5-CF48-4361-B415-06FD7480A076}" type="presParOf" srcId="{767C70B7-42CE-42E2-B2CE-6673E4A1B3D1}" destId="{C7630646-3DEC-4B48-A7F5-D96144967A94}" srcOrd="0" destOrd="0" presId="urn:microsoft.com/office/officeart/2005/8/layout/bProcess4"/>
    <dgm:cxn modelId="{464A27ED-842F-4073-9A22-83D728040E5C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ЕАСУ </a:t>
          </a:r>
          <a:b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«е-Минфин» МФ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48191" custScaleY="181827" custLinFactNeighborX="7800" custLinFactNeighborY="-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E4BB7-A668-426E-A9DA-FB41D5D441F5}" type="presOf" srcId="{9A3BCC7E-88FE-4B8A-B3D0-C6AB3B819E54}" destId="{BB0BDDD0-0FA6-43C8-BD14-17D044D41093}" srcOrd="0" destOrd="0" presId="urn:microsoft.com/office/officeart/2005/8/layout/bProcess4"/>
    <dgm:cxn modelId="{6BACF1BD-D3A7-4A3B-9154-031E337DF1F4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07759ABE-2A94-4329-BE74-0C28F3B10203}" type="presParOf" srcId="{4603B826-3FAF-49CB-89DB-990592522E6D}" destId="{767C70B7-42CE-42E2-B2CE-6673E4A1B3D1}" srcOrd="0" destOrd="0" presId="urn:microsoft.com/office/officeart/2005/8/layout/bProcess4"/>
    <dgm:cxn modelId="{35FA2635-1329-4389-9389-869FCD36B010}" type="presParOf" srcId="{767C70B7-42CE-42E2-B2CE-6673E4A1B3D1}" destId="{C7630646-3DEC-4B48-A7F5-D96144967A94}" srcOrd="0" destOrd="0" presId="urn:microsoft.com/office/officeart/2005/8/layout/bProcess4"/>
    <dgm:cxn modelId="{15725E10-C5D5-4657-BE7B-865F26C8A91E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hList7" loCatId="list" qsTypeId="urn:microsoft.com/office/officeart/2005/8/quickstyle/3d1" qsCatId="3D" csTypeId="urn:microsoft.com/office/officeart/2005/8/colors/accent4_3" csCatId="accent4" phldr="1"/>
      <dgm:spPr/>
    </dgm:pt>
    <dgm:pt modelId="{9A3BCC7E-88FE-4B8A-B3D0-C6AB3B819E5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 МЕТАДАННЫЕ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единая система описания статистических показателей по всем процессам формирования статистики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CDAEA8-9F12-4361-AFEC-2EC469543F6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 КЛАСС  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централизованное ведение классификаторов, номенклатур и справочников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30FC8EC-3020-493C-8E91-8C8F17CE0B79}" type="parTrans" cxnId="{A756531D-962A-4B7D-8438-2901233C8FF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8624C7B-C1AD-4EAE-849F-7CFCA77D8A20}" type="sibTrans" cxnId="{A756531D-962A-4B7D-8438-2901233C8FF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0159EA9-D5ED-4108-AE4D-D9D9003E508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 Хранилище первичных статданных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централизованное хранение, преобразование, унификация первичных статистических данных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6FFB4A0-EA29-41F3-9F79-D5B13E24E8A7}" type="parTrans" cxnId="{E2E8F647-D127-444F-BEE4-F94C2170175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EDC7CF-9645-429B-8C16-4CB3FD1291A1}" type="sibTrans" cxnId="{E2E8F647-D127-444F-BEE4-F94C2170175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E82A6E7-0546-40A5-BD64-84A178AF495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 СБОР ДАННЫХ В </a:t>
          </a:r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ON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LINE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РЕЖИМЕ  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респондентам представлять данные в он-лайн режиме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15F8D5-B232-4276-8602-2CAEAD949B38}" type="sibTrans" cxnId="{2340433C-57E0-4D02-A425-C2185A2FC49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3D31A-D580-450A-838D-60EF6EB2D1F3}" type="parTrans" cxnId="{2340433C-57E0-4D02-A425-C2185A2FC49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BEC6FC-696B-4389-8E12-4B22AB21E3ED}" type="pres">
      <dgm:prSet presAssocID="{254E5662-A781-4F6C-8B57-8C64C714D1D6}" presName="Name0" presStyleCnt="0">
        <dgm:presLayoutVars>
          <dgm:dir/>
          <dgm:resizeHandles val="exact"/>
        </dgm:presLayoutVars>
      </dgm:prSet>
      <dgm:spPr/>
    </dgm:pt>
    <dgm:pt modelId="{F4A4880C-3FBD-4413-AB8E-13CBBA701473}" type="pres">
      <dgm:prSet presAssocID="{254E5662-A781-4F6C-8B57-8C64C714D1D6}" presName="fgShape" presStyleLbl="fgShp" presStyleIdx="0" presStyleCnt="1" custScaleY="18897" custLinFactNeighborY="92073"/>
      <dgm:spPr/>
    </dgm:pt>
    <dgm:pt modelId="{82EC37D0-43CB-4D67-A65B-3057A16032DA}" type="pres">
      <dgm:prSet presAssocID="{254E5662-A781-4F6C-8B57-8C64C714D1D6}" presName="linComp" presStyleCnt="0"/>
      <dgm:spPr/>
    </dgm:pt>
    <dgm:pt modelId="{69D32499-4FDA-41F1-A59F-DFF954CAB786}" type="pres">
      <dgm:prSet presAssocID="{9A3BCC7E-88FE-4B8A-B3D0-C6AB3B819E54}" presName="compNode" presStyleCnt="0"/>
      <dgm:spPr/>
    </dgm:pt>
    <dgm:pt modelId="{FBC323BC-EA2E-4387-962C-D0B2AA928F40}" type="pres">
      <dgm:prSet presAssocID="{9A3BCC7E-88FE-4B8A-B3D0-C6AB3B819E54}" presName="bkgdShape" presStyleLbl="node1" presStyleIdx="0" presStyleCnt="4" custLinFactX="110325" custLinFactNeighborX="200000"/>
      <dgm:spPr/>
      <dgm:t>
        <a:bodyPr/>
        <a:lstStyle/>
        <a:p>
          <a:endParaRPr lang="ru-RU"/>
        </a:p>
      </dgm:t>
    </dgm:pt>
    <dgm:pt modelId="{C30BF624-9869-4A01-9583-B592731CB130}" type="pres">
      <dgm:prSet presAssocID="{9A3BCC7E-88FE-4B8A-B3D0-C6AB3B819E5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AD57A-85A8-4385-904C-C9B77075BAEB}" type="pres">
      <dgm:prSet presAssocID="{9A3BCC7E-88FE-4B8A-B3D0-C6AB3B819E54}" presName="invisiNode" presStyleLbl="node1" presStyleIdx="0" presStyleCnt="4"/>
      <dgm:spPr/>
    </dgm:pt>
    <dgm:pt modelId="{B0CFA25F-6EB9-4ACB-ABEC-2762B56941C7}" type="pres">
      <dgm:prSet presAssocID="{9A3BCC7E-88FE-4B8A-B3D0-C6AB3B819E54}" presName="imagNode" presStyleLbl="fgImgPlace1" presStyleIdx="0" presStyleCnt="4" custScaleX="53659" custScaleY="43636" custLinFactX="300000" custLinFactNeighborX="319596" custLinFactNeighborY="-38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92612C-67E4-4D4B-B37E-065ED91335F1}" type="pres">
      <dgm:prSet presAssocID="{EACA9756-2E24-4B46-9ACE-4570CCF55A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3FD705-2DD3-4511-9537-E5E670246C8F}" type="pres">
      <dgm:prSet presAssocID="{77CDAEA8-9F12-4361-AFEC-2EC469543F69}" presName="compNode" presStyleCnt="0"/>
      <dgm:spPr/>
    </dgm:pt>
    <dgm:pt modelId="{191BB1E9-3A6C-419C-8EC6-077E65542D07}" type="pres">
      <dgm:prSet presAssocID="{77CDAEA8-9F12-4361-AFEC-2EC469543F69}" presName="bkgdShape" presStyleLbl="node1" presStyleIdx="1" presStyleCnt="4" custLinFactX="4140" custLinFactNeighborX="100000"/>
      <dgm:spPr/>
      <dgm:t>
        <a:bodyPr/>
        <a:lstStyle/>
        <a:p>
          <a:endParaRPr lang="ru-RU"/>
        </a:p>
      </dgm:t>
    </dgm:pt>
    <dgm:pt modelId="{894ECFE4-77BD-4F66-A659-DDD578636CF1}" type="pres">
      <dgm:prSet presAssocID="{77CDAEA8-9F12-4361-AFEC-2EC469543F6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F2DE3-4C24-45CF-982C-9B19E3589563}" type="pres">
      <dgm:prSet presAssocID="{77CDAEA8-9F12-4361-AFEC-2EC469543F69}" presName="invisiNode" presStyleLbl="node1" presStyleIdx="1" presStyleCnt="4"/>
      <dgm:spPr/>
    </dgm:pt>
    <dgm:pt modelId="{2EA2D94A-F0EE-42EA-87DA-D76CEE20C117}" type="pres">
      <dgm:prSet presAssocID="{77CDAEA8-9F12-4361-AFEC-2EC469543F69}" presName="imagNode" presStyleLbl="fgImgPlace1" presStyleIdx="1" presStyleCnt="4" custScaleX="52247" custScaleY="48764" custLinFactX="53940" custLinFactNeighborX="100000" custLinFactNeighborY="-35936"/>
      <dgm:spPr>
        <a:blipFill rotWithShape="0">
          <a:blip xmlns:r="http://schemas.openxmlformats.org/officeDocument/2006/relationships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F8DC125F-9000-4396-9B1B-3A8A1EDA3D21}" type="pres">
      <dgm:prSet presAssocID="{E8624C7B-C1AD-4EAE-849F-7CFCA77D8A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CCABA8-4A23-415E-AF42-95325CBFA867}" type="pres">
      <dgm:prSet presAssocID="{AE82A6E7-0546-40A5-BD64-84A178AF4951}" presName="compNode" presStyleCnt="0"/>
      <dgm:spPr/>
    </dgm:pt>
    <dgm:pt modelId="{F3E95219-554B-4C81-8E44-F347D16CA092}" type="pres">
      <dgm:prSet presAssocID="{AE82A6E7-0546-40A5-BD64-84A178AF4951}" presName="bkgdShape" presStyleLbl="node1" presStyleIdx="2" presStyleCnt="4" custLinFactX="-100000" custLinFactNeighborX="-104395"/>
      <dgm:spPr/>
      <dgm:t>
        <a:bodyPr/>
        <a:lstStyle/>
        <a:p>
          <a:endParaRPr lang="ru-RU"/>
        </a:p>
      </dgm:t>
    </dgm:pt>
    <dgm:pt modelId="{7AC37F52-FEFE-4B91-8F2C-12F924A7483E}" type="pres">
      <dgm:prSet presAssocID="{AE82A6E7-0546-40A5-BD64-84A178AF495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EFBE8-BB38-435F-9E41-7E352E2BE299}" type="pres">
      <dgm:prSet presAssocID="{AE82A6E7-0546-40A5-BD64-84A178AF4951}" presName="invisiNode" presStyleLbl="node1" presStyleIdx="2" presStyleCnt="4"/>
      <dgm:spPr/>
    </dgm:pt>
    <dgm:pt modelId="{95FCC90E-E678-48A2-8B7E-7BE79F7D36F2}" type="pres">
      <dgm:prSet presAssocID="{AE82A6E7-0546-40A5-BD64-84A178AF4951}" presName="imagNode" presStyleLbl="fgImgPlace1" presStyleIdx="2" presStyleCnt="4" custScaleX="66301" custScaleY="59036" custLinFactX="-221758" custLinFactNeighborX="-300000" custLinFactNeighborY="-308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4F68B5F-6678-44C5-A36C-BD367C2F1390}" type="pres">
      <dgm:prSet presAssocID="{5915F8D5-B232-4276-8602-2CAEAD949B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3869ED-F599-4EFE-9846-F6EEF1D142F2}" type="pres">
      <dgm:prSet presAssocID="{A0159EA9-D5ED-4108-AE4D-D9D9003E5085}" presName="compNode" presStyleCnt="0"/>
      <dgm:spPr/>
    </dgm:pt>
    <dgm:pt modelId="{1AE5C725-E037-43A3-9FC8-D847BA7C255F}" type="pres">
      <dgm:prSet presAssocID="{A0159EA9-D5ED-4108-AE4D-D9D9003E5085}" presName="bkgdShape" presStyleLbl="node1" presStyleIdx="3" presStyleCnt="4" custLinFactX="-100000" custLinFactNeighborX="-105098"/>
      <dgm:spPr/>
      <dgm:t>
        <a:bodyPr/>
        <a:lstStyle/>
        <a:p>
          <a:endParaRPr lang="ru-RU"/>
        </a:p>
      </dgm:t>
    </dgm:pt>
    <dgm:pt modelId="{0CBF6AD4-62A3-42AC-AEE4-51FB16162692}" type="pres">
      <dgm:prSet presAssocID="{A0159EA9-D5ED-4108-AE4D-D9D9003E508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BFDD9-5B8B-4E0F-B95C-84EF6DF2FFF1}" type="pres">
      <dgm:prSet presAssocID="{A0159EA9-D5ED-4108-AE4D-D9D9003E5085}" presName="invisiNode" presStyleLbl="node1" presStyleIdx="3" presStyleCnt="4"/>
      <dgm:spPr/>
    </dgm:pt>
    <dgm:pt modelId="{93D3B62B-AD38-4848-9472-3321A843A838}" type="pres">
      <dgm:prSet presAssocID="{A0159EA9-D5ED-4108-AE4D-D9D9003E5085}" presName="imagNode" presStyleLbl="fgImgPlace1" presStyleIdx="3" presStyleCnt="4" custScaleX="69250" custScaleY="59036" custLinFactX="-218175" custLinFactNeighborX="-300000" custLinFactNeighborY="-308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E51F549-7D50-45A2-AA74-C3DF8A079963}" type="presOf" srcId="{AE82A6E7-0546-40A5-BD64-84A178AF4951}" destId="{F3E95219-554B-4C81-8E44-F347D16CA092}" srcOrd="0" destOrd="0" presId="urn:microsoft.com/office/officeart/2005/8/layout/hList7"/>
    <dgm:cxn modelId="{A5062128-688E-4D2C-9895-1272C9F5A927}" type="presOf" srcId="{77CDAEA8-9F12-4361-AFEC-2EC469543F69}" destId="{894ECFE4-77BD-4F66-A659-DDD578636CF1}" srcOrd="1" destOrd="0" presId="urn:microsoft.com/office/officeart/2005/8/layout/hList7"/>
    <dgm:cxn modelId="{09832181-34F4-4685-A687-5CAE79B20604}" type="presOf" srcId="{E8624C7B-C1AD-4EAE-849F-7CFCA77D8A20}" destId="{F8DC125F-9000-4396-9B1B-3A8A1EDA3D21}" srcOrd="0" destOrd="0" presId="urn:microsoft.com/office/officeart/2005/8/layout/hList7"/>
    <dgm:cxn modelId="{84376B15-DF07-4DBD-9F1C-0614F124360C}" type="presOf" srcId="{9A3BCC7E-88FE-4B8A-B3D0-C6AB3B819E54}" destId="{C30BF624-9869-4A01-9583-B592731CB130}" srcOrd="1" destOrd="0" presId="urn:microsoft.com/office/officeart/2005/8/layout/hList7"/>
    <dgm:cxn modelId="{1567C70D-96D9-492B-BAEA-8EA8FDCE3B5E}" type="presOf" srcId="{77CDAEA8-9F12-4361-AFEC-2EC469543F69}" destId="{191BB1E9-3A6C-419C-8EC6-077E65542D07}" srcOrd="0" destOrd="0" presId="urn:microsoft.com/office/officeart/2005/8/layout/hList7"/>
    <dgm:cxn modelId="{55B17739-E48C-4763-B15B-5F6C2179FE0A}" type="presOf" srcId="{9A3BCC7E-88FE-4B8A-B3D0-C6AB3B819E54}" destId="{FBC323BC-EA2E-4387-962C-D0B2AA928F40}" srcOrd="0" destOrd="0" presId="urn:microsoft.com/office/officeart/2005/8/layout/hList7"/>
    <dgm:cxn modelId="{ECE917B0-0DCD-4D5C-833D-C776B5326E8A}" type="presOf" srcId="{A0159EA9-D5ED-4108-AE4D-D9D9003E5085}" destId="{0CBF6AD4-62A3-42AC-AEE4-51FB16162692}" srcOrd="1" destOrd="0" presId="urn:microsoft.com/office/officeart/2005/8/layout/hList7"/>
    <dgm:cxn modelId="{0124653F-8DBB-4E30-94F6-90810EE4E22E}" type="presOf" srcId="{AE82A6E7-0546-40A5-BD64-84A178AF4951}" destId="{7AC37F52-FEFE-4B91-8F2C-12F924A7483E}" srcOrd="1" destOrd="0" presId="urn:microsoft.com/office/officeart/2005/8/layout/hList7"/>
    <dgm:cxn modelId="{94F80ADB-EEBE-4C51-9AA2-BFAEE001C26B}" type="presOf" srcId="{254E5662-A781-4F6C-8B57-8C64C714D1D6}" destId="{8BBEC6FC-696B-4389-8E12-4B22AB21E3ED}" srcOrd="0" destOrd="0" presId="urn:microsoft.com/office/officeart/2005/8/layout/hList7"/>
    <dgm:cxn modelId="{2340433C-57E0-4D02-A425-C2185A2FC491}" srcId="{254E5662-A781-4F6C-8B57-8C64C714D1D6}" destId="{AE82A6E7-0546-40A5-BD64-84A178AF4951}" srcOrd="2" destOrd="0" parTransId="{7043D31A-D580-450A-838D-60EF6EB2D1F3}" sibTransId="{5915F8D5-B232-4276-8602-2CAEAD949B38}"/>
    <dgm:cxn modelId="{75454DA2-B229-4BE1-9B98-9F0945BA9E06}" type="presOf" srcId="{5915F8D5-B232-4276-8602-2CAEAD949B38}" destId="{44F68B5F-6678-44C5-A36C-BD367C2F1390}" srcOrd="0" destOrd="0" presId="urn:microsoft.com/office/officeart/2005/8/layout/hList7"/>
    <dgm:cxn modelId="{AC9CCE74-C052-45FC-9633-88F8F2F1A7BF}" type="presOf" srcId="{EACA9756-2E24-4B46-9ACE-4570CCF55AD3}" destId="{BE92612C-67E4-4D4B-B37E-065ED91335F1}" srcOrd="0" destOrd="0" presId="urn:microsoft.com/office/officeart/2005/8/layout/hList7"/>
    <dgm:cxn modelId="{E2E8F647-D127-444F-BEE4-F94C2170175C}" srcId="{254E5662-A781-4F6C-8B57-8C64C714D1D6}" destId="{A0159EA9-D5ED-4108-AE4D-D9D9003E5085}" srcOrd="3" destOrd="0" parTransId="{A6FFB4A0-EA29-41F3-9F79-D5B13E24E8A7}" sibTransId="{C2EDC7CF-9645-429B-8C16-4CB3FD1291A1}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1D33CAF0-B095-4C7A-8C9B-109F88D848BD}" type="presOf" srcId="{A0159EA9-D5ED-4108-AE4D-D9D9003E5085}" destId="{1AE5C725-E037-43A3-9FC8-D847BA7C255F}" srcOrd="0" destOrd="0" presId="urn:microsoft.com/office/officeart/2005/8/layout/hList7"/>
    <dgm:cxn modelId="{A756531D-962A-4B7D-8438-2901233C8FF1}" srcId="{254E5662-A781-4F6C-8B57-8C64C714D1D6}" destId="{77CDAEA8-9F12-4361-AFEC-2EC469543F69}" srcOrd="1" destOrd="0" parTransId="{730FC8EC-3020-493C-8E91-8C8F17CE0B79}" sibTransId="{E8624C7B-C1AD-4EAE-849F-7CFCA77D8A20}"/>
    <dgm:cxn modelId="{4811AA23-90E5-47B8-85D3-D5EE65F96B52}" type="presParOf" srcId="{8BBEC6FC-696B-4389-8E12-4B22AB21E3ED}" destId="{F4A4880C-3FBD-4413-AB8E-13CBBA701473}" srcOrd="0" destOrd="0" presId="urn:microsoft.com/office/officeart/2005/8/layout/hList7"/>
    <dgm:cxn modelId="{3D2EE052-BC58-4EF2-9C35-8FAF62F20869}" type="presParOf" srcId="{8BBEC6FC-696B-4389-8E12-4B22AB21E3ED}" destId="{82EC37D0-43CB-4D67-A65B-3057A16032DA}" srcOrd="1" destOrd="0" presId="urn:microsoft.com/office/officeart/2005/8/layout/hList7"/>
    <dgm:cxn modelId="{12062E02-0ACC-4C9D-8293-0237CE768831}" type="presParOf" srcId="{82EC37D0-43CB-4D67-A65B-3057A16032DA}" destId="{69D32499-4FDA-41F1-A59F-DFF954CAB786}" srcOrd="0" destOrd="0" presId="urn:microsoft.com/office/officeart/2005/8/layout/hList7"/>
    <dgm:cxn modelId="{E051B6EC-7F36-4322-8C85-FAB4E9E7C09E}" type="presParOf" srcId="{69D32499-4FDA-41F1-A59F-DFF954CAB786}" destId="{FBC323BC-EA2E-4387-962C-D0B2AA928F40}" srcOrd="0" destOrd="0" presId="urn:microsoft.com/office/officeart/2005/8/layout/hList7"/>
    <dgm:cxn modelId="{7AFA5D85-3E8C-4E18-AB12-451241FBE019}" type="presParOf" srcId="{69D32499-4FDA-41F1-A59F-DFF954CAB786}" destId="{C30BF624-9869-4A01-9583-B592731CB130}" srcOrd="1" destOrd="0" presId="urn:microsoft.com/office/officeart/2005/8/layout/hList7"/>
    <dgm:cxn modelId="{338027E3-089E-4BD5-B75A-C947E684598B}" type="presParOf" srcId="{69D32499-4FDA-41F1-A59F-DFF954CAB786}" destId="{195AD57A-85A8-4385-904C-C9B77075BAEB}" srcOrd="2" destOrd="0" presId="urn:microsoft.com/office/officeart/2005/8/layout/hList7"/>
    <dgm:cxn modelId="{8BE39748-FFFD-4430-8837-CDBC4DEDF66E}" type="presParOf" srcId="{69D32499-4FDA-41F1-A59F-DFF954CAB786}" destId="{B0CFA25F-6EB9-4ACB-ABEC-2762B56941C7}" srcOrd="3" destOrd="0" presId="urn:microsoft.com/office/officeart/2005/8/layout/hList7"/>
    <dgm:cxn modelId="{9914CD28-615C-4E1B-B79D-46825B066D23}" type="presParOf" srcId="{82EC37D0-43CB-4D67-A65B-3057A16032DA}" destId="{BE92612C-67E4-4D4B-B37E-065ED91335F1}" srcOrd="1" destOrd="0" presId="urn:microsoft.com/office/officeart/2005/8/layout/hList7"/>
    <dgm:cxn modelId="{F55A5B26-6CE3-4C6B-BF8E-4791CC421A80}" type="presParOf" srcId="{82EC37D0-43CB-4D67-A65B-3057A16032DA}" destId="{D73FD705-2DD3-4511-9537-E5E670246C8F}" srcOrd="2" destOrd="0" presId="urn:microsoft.com/office/officeart/2005/8/layout/hList7"/>
    <dgm:cxn modelId="{69C922B0-2088-4C67-8F3E-675F5C709EDB}" type="presParOf" srcId="{D73FD705-2DD3-4511-9537-E5E670246C8F}" destId="{191BB1E9-3A6C-419C-8EC6-077E65542D07}" srcOrd="0" destOrd="0" presId="urn:microsoft.com/office/officeart/2005/8/layout/hList7"/>
    <dgm:cxn modelId="{CB425C30-01F2-4664-9F82-EAC9342636F1}" type="presParOf" srcId="{D73FD705-2DD3-4511-9537-E5E670246C8F}" destId="{894ECFE4-77BD-4F66-A659-DDD578636CF1}" srcOrd="1" destOrd="0" presId="urn:microsoft.com/office/officeart/2005/8/layout/hList7"/>
    <dgm:cxn modelId="{EC0258AA-56C5-4B49-9C76-F0EBE88A1AB3}" type="presParOf" srcId="{D73FD705-2DD3-4511-9537-E5E670246C8F}" destId="{C0EF2DE3-4C24-45CF-982C-9B19E3589563}" srcOrd="2" destOrd="0" presId="urn:microsoft.com/office/officeart/2005/8/layout/hList7"/>
    <dgm:cxn modelId="{76387869-9F9A-47B7-8E15-2281C8E7170E}" type="presParOf" srcId="{D73FD705-2DD3-4511-9537-E5E670246C8F}" destId="{2EA2D94A-F0EE-42EA-87DA-D76CEE20C117}" srcOrd="3" destOrd="0" presId="urn:microsoft.com/office/officeart/2005/8/layout/hList7"/>
    <dgm:cxn modelId="{C5F7CA81-7E30-4C7C-8193-35864087AE28}" type="presParOf" srcId="{82EC37D0-43CB-4D67-A65B-3057A16032DA}" destId="{F8DC125F-9000-4396-9B1B-3A8A1EDA3D21}" srcOrd="3" destOrd="0" presId="urn:microsoft.com/office/officeart/2005/8/layout/hList7"/>
    <dgm:cxn modelId="{C6DE7874-7398-4F65-AA95-F2E00B5C296A}" type="presParOf" srcId="{82EC37D0-43CB-4D67-A65B-3057A16032DA}" destId="{88CCABA8-4A23-415E-AF42-95325CBFA867}" srcOrd="4" destOrd="0" presId="urn:microsoft.com/office/officeart/2005/8/layout/hList7"/>
    <dgm:cxn modelId="{FD9B1433-170B-4920-B6B9-43683D3F71ED}" type="presParOf" srcId="{88CCABA8-4A23-415E-AF42-95325CBFA867}" destId="{F3E95219-554B-4C81-8E44-F347D16CA092}" srcOrd="0" destOrd="0" presId="urn:microsoft.com/office/officeart/2005/8/layout/hList7"/>
    <dgm:cxn modelId="{7F36EC71-A61D-4F3B-A5AA-73CF7FF26B69}" type="presParOf" srcId="{88CCABA8-4A23-415E-AF42-95325CBFA867}" destId="{7AC37F52-FEFE-4B91-8F2C-12F924A7483E}" srcOrd="1" destOrd="0" presId="urn:microsoft.com/office/officeart/2005/8/layout/hList7"/>
    <dgm:cxn modelId="{2503BA6F-D0DC-4FEA-B399-A369B0CFAA44}" type="presParOf" srcId="{88CCABA8-4A23-415E-AF42-95325CBFA867}" destId="{536EFBE8-BB38-435F-9E41-7E352E2BE299}" srcOrd="2" destOrd="0" presId="urn:microsoft.com/office/officeart/2005/8/layout/hList7"/>
    <dgm:cxn modelId="{14592DEE-8BA4-426B-895F-CB7850C3B926}" type="presParOf" srcId="{88CCABA8-4A23-415E-AF42-95325CBFA867}" destId="{95FCC90E-E678-48A2-8B7E-7BE79F7D36F2}" srcOrd="3" destOrd="0" presId="urn:microsoft.com/office/officeart/2005/8/layout/hList7"/>
    <dgm:cxn modelId="{6E959043-D03D-4E98-9B47-5B4BFD4585BC}" type="presParOf" srcId="{82EC37D0-43CB-4D67-A65B-3057A16032DA}" destId="{44F68B5F-6678-44C5-A36C-BD367C2F1390}" srcOrd="5" destOrd="0" presId="urn:microsoft.com/office/officeart/2005/8/layout/hList7"/>
    <dgm:cxn modelId="{E00215B1-62DB-46FB-B613-5B2BD154465B}" type="presParOf" srcId="{82EC37D0-43CB-4D67-A65B-3057A16032DA}" destId="{DC3869ED-F599-4EFE-9846-F6EEF1D142F2}" srcOrd="6" destOrd="0" presId="urn:microsoft.com/office/officeart/2005/8/layout/hList7"/>
    <dgm:cxn modelId="{F113D697-864A-4532-9937-550B0A2C49CE}" type="presParOf" srcId="{DC3869ED-F599-4EFE-9846-F6EEF1D142F2}" destId="{1AE5C725-E037-43A3-9FC8-D847BA7C255F}" srcOrd="0" destOrd="0" presId="urn:microsoft.com/office/officeart/2005/8/layout/hList7"/>
    <dgm:cxn modelId="{1B70C96B-0F5D-4C3B-BD41-1BE47BD024FD}" type="presParOf" srcId="{DC3869ED-F599-4EFE-9846-F6EEF1D142F2}" destId="{0CBF6AD4-62A3-42AC-AEE4-51FB16162692}" srcOrd="1" destOrd="0" presId="urn:microsoft.com/office/officeart/2005/8/layout/hList7"/>
    <dgm:cxn modelId="{2755D3E5-607A-49D0-88E1-20E3C46F5607}" type="presParOf" srcId="{DC3869ED-F599-4EFE-9846-F6EEF1D142F2}" destId="{4DEBFDD9-5B8B-4E0F-B95C-84EF6DF2FFF1}" srcOrd="2" destOrd="0" presId="urn:microsoft.com/office/officeart/2005/8/layout/hList7"/>
    <dgm:cxn modelId="{7BE483C5-EA2F-4BDE-8928-808E3FA5935E}" type="presParOf" srcId="{DC3869ED-F599-4EFE-9846-F6EEF1D142F2}" destId="{93D3B62B-AD38-4848-9472-3321A843A838}" srcOrd="3" destOrd="0" presId="urn:microsoft.com/office/officeart/2005/8/layout/hList7"/>
  </dgm:cxnLst>
  <dgm:bg>
    <a:noFill/>
  </dgm:bg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 «е-</a:t>
          </a:r>
          <a:r>
            <a:rPr lang="en-US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Agriculture</a:t>
          </a: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» МСХ</a:t>
          </a:r>
          <a:r>
            <a:rPr lang="en-US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LinFactNeighborY="-2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9EB99-4A56-4FFD-8C0D-25E0AF45A6CB}" type="presOf" srcId="{9A3BCC7E-88FE-4B8A-B3D0-C6AB3B819E54}" destId="{BB0BDDD0-0FA6-43C8-BD14-17D044D41093}" srcOrd="0" destOrd="0" presId="urn:microsoft.com/office/officeart/2005/8/layout/bProcess4"/>
    <dgm:cxn modelId="{218B998F-F720-405B-AE10-260D1093EE79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B0049D8B-783C-4AF2-BB19-8ADD1C89C035}" type="presParOf" srcId="{4603B826-3FAF-49CB-89DB-990592522E6D}" destId="{767C70B7-42CE-42E2-B2CE-6673E4A1B3D1}" srcOrd="0" destOrd="0" presId="urn:microsoft.com/office/officeart/2005/8/layout/bProcess4"/>
    <dgm:cxn modelId="{6327E279-7C4B-401C-A4AD-076986A87274}" type="presParOf" srcId="{767C70B7-42CE-42E2-B2CE-6673E4A1B3D1}" destId="{C7630646-3DEC-4B48-A7F5-D96144967A94}" srcOrd="0" destOrd="0" presId="urn:microsoft.com/office/officeart/2005/8/layout/bProcess4"/>
    <dgm:cxn modelId="{012A1A2D-DB56-443D-AF64-0E984D2F0264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 «Адресный регистр» МТК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LinFactNeighborX="53239" custLinFactNeighborY="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3F477E-60AF-47C5-AD05-5D43216A3911}" type="presOf" srcId="{9A3BCC7E-88FE-4B8A-B3D0-C6AB3B819E54}" destId="{BB0BDDD0-0FA6-43C8-BD14-17D044D41093}" srcOrd="0" destOrd="0" presId="urn:microsoft.com/office/officeart/2005/8/layout/bProcess4"/>
    <dgm:cxn modelId="{BB554D32-CA4D-4A4A-B8D6-F67C5AD585D1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43FD5442-FC4B-43E2-B295-5896349029D4}" type="presParOf" srcId="{4603B826-3FAF-49CB-89DB-990592522E6D}" destId="{767C70B7-42CE-42E2-B2CE-6673E4A1B3D1}" srcOrd="0" destOrd="0" presId="urn:microsoft.com/office/officeart/2005/8/layout/bProcess4"/>
    <dgm:cxn modelId="{49C7DAFB-63B4-4A09-8706-9FF40FC57277}" type="presParOf" srcId="{767C70B7-42CE-42E2-B2CE-6673E4A1B3D1}" destId="{C7630646-3DEC-4B48-A7F5-D96144967A94}" srcOrd="0" destOrd="0" presId="urn:microsoft.com/office/officeart/2005/8/layout/bProcess4"/>
    <dgm:cxn modelId="{C35E205B-7EE8-4A50-B951-1BF0EE8D7ADF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«РНиОН» НК МФ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Y="114035" custLinFactNeighborX="-4762" custLinFactNeighborY="-1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5FB12292-9826-49CC-8A81-8567BDE56C55}" type="presOf" srcId="{9A3BCC7E-88FE-4B8A-B3D0-C6AB3B819E54}" destId="{BB0BDDD0-0FA6-43C8-BD14-17D044D41093}" srcOrd="0" destOrd="0" presId="urn:microsoft.com/office/officeart/2005/8/layout/bProcess4"/>
    <dgm:cxn modelId="{CC1FE42B-4318-4743-B21E-8F3112A4726A}" type="presOf" srcId="{254E5662-A781-4F6C-8B57-8C64C714D1D6}" destId="{4603B826-3FAF-49CB-89DB-990592522E6D}" srcOrd="0" destOrd="0" presId="urn:microsoft.com/office/officeart/2005/8/layout/bProcess4"/>
    <dgm:cxn modelId="{7DF4001E-C4DF-421F-8B03-580482382AC2}" type="presParOf" srcId="{4603B826-3FAF-49CB-89DB-990592522E6D}" destId="{767C70B7-42CE-42E2-B2CE-6673E4A1B3D1}" srcOrd="0" destOrd="0" presId="urn:microsoft.com/office/officeart/2005/8/layout/bProcess4"/>
    <dgm:cxn modelId="{060A6297-45B7-4577-9CDA-A56BC8E7F7A0}" type="presParOf" srcId="{767C70B7-42CE-42E2-B2CE-6673E4A1B3D1}" destId="{C7630646-3DEC-4B48-A7F5-D96144967A94}" srcOrd="0" destOrd="0" presId="urn:microsoft.com/office/officeart/2005/8/layout/bProcess4"/>
    <dgm:cxn modelId="{5B692114-EC5A-427C-888D-D09FFE0B9A5D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ИИС «е-Статистика»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rPr>
            <a:t>Осуществлена интеграция с 18 ИС других госорганов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08590" custScaleY="108481" custLinFactNeighborX="4793" custLinFactNeighborY="-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7B22B-F067-47F9-8DB6-F71235AD2139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F797AB0C-31FA-47DE-9DE9-79FDEBD2F906}" type="presOf" srcId="{9A3BCC7E-88FE-4B8A-B3D0-C6AB3B819E54}" destId="{BB0BDDD0-0FA6-43C8-BD14-17D044D41093}" srcOrd="0" destOrd="0" presId="urn:microsoft.com/office/officeart/2005/8/layout/bProcess4"/>
    <dgm:cxn modelId="{7B197838-9832-490A-B2B9-2670BEE550DD}" type="presParOf" srcId="{4603B826-3FAF-49CB-89DB-990592522E6D}" destId="{767C70B7-42CE-42E2-B2CE-6673E4A1B3D1}" srcOrd="0" destOrd="0" presId="urn:microsoft.com/office/officeart/2005/8/layout/bProcess4"/>
    <dgm:cxn modelId="{4CBAFF15-120B-4707-BEFE-48FFCA6BD1A0}" type="presParOf" srcId="{767C70B7-42CE-42E2-B2CE-6673E4A1B3D1}" destId="{C7630646-3DEC-4B48-A7F5-D96144967A94}" srcOrd="0" destOrd="0" presId="urn:microsoft.com/office/officeart/2005/8/layout/bProcess4"/>
    <dgm:cxn modelId="{EE202B39-727F-4CFD-A18B-CAAD75A858F6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0470C7E-F812-493D-A7BD-17A45580F433}" type="doc">
      <dgm:prSet loTypeId="urn:microsoft.com/office/officeart/2005/8/layout/vList2" loCatId="list" qsTypeId="urn:microsoft.com/office/officeart/2005/8/quickstyle/3d7" qsCatId="3D" csTypeId="urn:microsoft.com/office/officeart/2005/8/colors/colorful2" csCatId="colorful" phldr="1"/>
      <dgm:spPr>
        <a:scene3d>
          <a:camera prst="orthographic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DDA246E0-90D9-42C3-A6F3-683816E6A71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  <a:alpha val="20000"/>
          </a:schemeClr>
        </a:solidFill>
        <a:ln>
          <a:noFill/>
        </a:ln>
      </dgm:spPr>
      <dgm:t>
        <a:bodyPr/>
        <a:lstStyle/>
        <a:p>
          <a:pPr marL="266700" indent="0" algn="ctr"/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На 10 февраля т.г. введено:</a:t>
          </a:r>
        </a:p>
        <a:p>
          <a:pPr marL="266700" indent="0" algn="l"/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по хозяйствам населения 98% информации из книг похозяйственного учета </a:t>
          </a:r>
        </a:p>
        <a:p>
          <a:pPr marL="266700" indent="0" algn="l"/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- по крестьянским и фермерским хозяйствам – 96%</a:t>
          </a:r>
          <a:endParaRPr lang="ru-RU" sz="1700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C6E1CA7-8F57-4F92-A455-EE41E98FB516}" type="sibTrans" cxnId="{BD697407-60B4-4F39-B847-1B7B23A86182}">
      <dgm:prSet/>
      <dgm:spPr/>
      <dgm:t>
        <a:bodyPr/>
        <a:lstStyle/>
        <a:p>
          <a:endParaRPr lang="ru-RU"/>
        </a:p>
      </dgm:t>
    </dgm:pt>
    <dgm:pt modelId="{33FCF502-9FE5-4A2F-8BBC-A35916995CA1}" type="parTrans" cxnId="{BD697407-60B4-4F39-B847-1B7B23A86182}">
      <dgm:prSet/>
      <dgm:spPr/>
      <dgm:t>
        <a:bodyPr/>
        <a:lstStyle/>
        <a:p>
          <a:endParaRPr lang="ru-RU"/>
        </a:p>
      </dgm:t>
    </dgm:pt>
    <dgm:pt modelId="{3A21B71F-C6C7-41AE-8BAD-A7C0E105988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  <a:alpha val="2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пилот 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3-х регионах </a:t>
          </a:r>
        </a:p>
        <a:p>
          <a:pPr algn="ctr"/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(Акмолинская, Алматинская, Южно-Казахстанская области)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8B804A7-8B71-4FE2-AA9C-007775D88DCD}" type="parTrans" cxnId="{64166A1D-EC90-4C73-AA57-7CCBB7DCA47D}">
      <dgm:prSet/>
      <dgm:spPr/>
      <dgm:t>
        <a:bodyPr/>
        <a:lstStyle/>
        <a:p>
          <a:endParaRPr lang="ru-RU"/>
        </a:p>
      </dgm:t>
    </dgm:pt>
    <dgm:pt modelId="{21DF3ADE-D9AE-4726-B99C-95A8E4F7F94D}" type="sibTrans" cxnId="{64166A1D-EC90-4C73-AA57-7CCBB7DCA47D}">
      <dgm:prSet/>
      <dgm:spPr/>
      <dgm:t>
        <a:bodyPr/>
        <a:lstStyle/>
        <a:p>
          <a:endParaRPr lang="ru-RU"/>
        </a:p>
      </dgm:t>
    </dgm:pt>
    <dgm:pt modelId="{9687DEB5-0B9C-44FC-8B4A-6373B5E4460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  <a:alpha val="2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доработано </a:t>
          </a: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установлено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 всех сельских акиматах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923CE7-DFE3-480D-99BF-057F5C49BEB3}" type="parTrans" cxnId="{1512199F-AD09-4710-9BC9-EF16333BDA86}">
      <dgm:prSet/>
      <dgm:spPr/>
      <dgm:t>
        <a:bodyPr/>
        <a:lstStyle/>
        <a:p>
          <a:endParaRPr lang="ru-RU"/>
        </a:p>
      </dgm:t>
    </dgm:pt>
    <dgm:pt modelId="{8B18E662-1A3F-491B-A950-8923895F7175}" type="sibTrans" cxnId="{1512199F-AD09-4710-9BC9-EF16333BDA86}">
      <dgm:prSet/>
      <dgm:spPr/>
      <dgm:t>
        <a:bodyPr/>
        <a:lstStyle/>
        <a:p>
          <a:endParaRPr lang="ru-RU"/>
        </a:p>
      </dgm:t>
    </dgm:pt>
    <dgm:pt modelId="{8035DA7D-B51F-450A-BC98-9BC7C8969C1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  <a:alpha val="20000"/>
          </a:schemeClr>
        </a:solidFill>
        <a:ln>
          <a:noFill/>
        </a:ln>
      </dgm:spPr>
      <dgm:t>
        <a:bodyPr/>
        <a:lstStyle/>
        <a:p>
          <a:pPr algn="ctr"/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Агентством разработано </a:t>
          </a: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программное обеспечение </a:t>
          </a: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(ПО) </a:t>
          </a:r>
        </a:p>
        <a:p>
          <a:pPr algn="ctr"/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сельских акимов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7284D51-CDAE-45C5-B9DD-F4B7EE880922}" type="parTrans" cxnId="{106FE135-849B-43CD-93FD-2CBCDC583152}">
      <dgm:prSet/>
      <dgm:spPr/>
      <dgm:t>
        <a:bodyPr/>
        <a:lstStyle/>
        <a:p>
          <a:endParaRPr lang="ru-RU"/>
        </a:p>
      </dgm:t>
    </dgm:pt>
    <dgm:pt modelId="{FBF5D35C-46B8-40D9-B770-074BEFC26A4B}" type="sibTrans" cxnId="{106FE135-849B-43CD-93FD-2CBCDC583152}">
      <dgm:prSet/>
      <dgm:spPr/>
      <dgm:t>
        <a:bodyPr/>
        <a:lstStyle/>
        <a:p>
          <a:endParaRPr lang="ru-RU"/>
        </a:p>
      </dgm:t>
    </dgm:pt>
    <dgm:pt modelId="{A49D7954-15BA-4297-9FAF-4D885E8541EA}" type="pres">
      <dgm:prSet presAssocID="{A0470C7E-F812-493D-A7BD-17A45580F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AEC8F-C8DA-48FA-ACA4-816612A78EB5}" type="pres">
      <dgm:prSet presAssocID="{8035DA7D-B51F-450A-BC98-9BC7C8969C18}" presName="parentText" presStyleLbl="node1" presStyleIdx="0" presStyleCnt="4" custScaleY="70011" custLinFactNeighborY="-20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287E-FA0A-4E59-9D53-A731BD13C2A3}" type="pres">
      <dgm:prSet presAssocID="{FBF5D35C-46B8-40D9-B770-074BEFC26A4B}" presName="spacer" presStyleCnt="0"/>
      <dgm:spPr/>
    </dgm:pt>
    <dgm:pt modelId="{0FDD97CB-BC6A-4145-BD16-6DB9D5D3C748}" type="pres">
      <dgm:prSet presAssocID="{3A21B71F-C6C7-41AE-8BAD-A7C0E1059881}" presName="parentText" presStyleLbl="node1" presStyleIdx="1" presStyleCnt="4" custScaleY="74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DAE1B-3175-49A1-BBCA-93850947AD26}" type="pres">
      <dgm:prSet presAssocID="{21DF3ADE-D9AE-4726-B99C-95A8E4F7F94D}" presName="spacer" presStyleCnt="0"/>
      <dgm:spPr/>
      <dgm:t>
        <a:bodyPr/>
        <a:lstStyle/>
        <a:p>
          <a:endParaRPr lang="ru-RU"/>
        </a:p>
      </dgm:t>
    </dgm:pt>
    <dgm:pt modelId="{30D5B905-C91C-4BA8-AB77-84A7B07BD064}" type="pres">
      <dgm:prSet presAssocID="{9687DEB5-0B9C-44FC-8B4A-6373B5E4460A}" presName="parentText" presStyleLbl="node1" presStyleIdx="2" presStyleCnt="4" custScaleY="6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BD874-EB08-442C-AF60-0C93BE54FA8B}" type="pres">
      <dgm:prSet presAssocID="{8B18E662-1A3F-491B-A950-8923895F7175}" presName="spacer" presStyleCnt="0"/>
      <dgm:spPr/>
      <dgm:t>
        <a:bodyPr/>
        <a:lstStyle/>
        <a:p>
          <a:endParaRPr lang="ru-RU"/>
        </a:p>
      </dgm:t>
    </dgm:pt>
    <dgm:pt modelId="{96AC94E8-AC7E-489F-B0EA-E30FB5B6DE72}" type="pres">
      <dgm:prSet presAssocID="{DDA246E0-90D9-42C3-A6F3-683816E6A71D}" presName="parentText" presStyleLbl="node1" presStyleIdx="3" presStyleCnt="4" custScaleY="83889" custLinFactNeighborY="2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66A1D-EC90-4C73-AA57-7CCBB7DCA47D}" srcId="{A0470C7E-F812-493D-A7BD-17A45580F433}" destId="{3A21B71F-C6C7-41AE-8BAD-A7C0E1059881}" srcOrd="1" destOrd="0" parTransId="{68B804A7-8B71-4FE2-AA9C-007775D88DCD}" sibTransId="{21DF3ADE-D9AE-4726-B99C-95A8E4F7F94D}"/>
    <dgm:cxn modelId="{04EA4C17-922A-49DE-B9DB-65BB851419DA}" type="presOf" srcId="{3A21B71F-C6C7-41AE-8BAD-A7C0E1059881}" destId="{0FDD97CB-BC6A-4145-BD16-6DB9D5D3C748}" srcOrd="0" destOrd="0" presId="urn:microsoft.com/office/officeart/2005/8/layout/vList2"/>
    <dgm:cxn modelId="{BD697407-60B4-4F39-B847-1B7B23A86182}" srcId="{A0470C7E-F812-493D-A7BD-17A45580F433}" destId="{DDA246E0-90D9-42C3-A6F3-683816E6A71D}" srcOrd="3" destOrd="0" parTransId="{33FCF502-9FE5-4A2F-8BBC-A35916995CA1}" sibTransId="{1C6E1CA7-8F57-4F92-A455-EE41E98FB516}"/>
    <dgm:cxn modelId="{4A934547-143A-4ADE-887F-5434D4DDB6D4}" type="presOf" srcId="{DDA246E0-90D9-42C3-A6F3-683816E6A71D}" destId="{96AC94E8-AC7E-489F-B0EA-E30FB5B6DE72}" srcOrd="0" destOrd="0" presId="urn:microsoft.com/office/officeart/2005/8/layout/vList2"/>
    <dgm:cxn modelId="{112645CD-15E9-4422-BA91-534FBA18333A}" type="presOf" srcId="{9687DEB5-0B9C-44FC-8B4A-6373B5E4460A}" destId="{30D5B905-C91C-4BA8-AB77-84A7B07BD064}" srcOrd="0" destOrd="0" presId="urn:microsoft.com/office/officeart/2005/8/layout/vList2"/>
    <dgm:cxn modelId="{5931D495-DC6E-4FA6-9666-D0001A7510CE}" type="presOf" srcId="{A0470C7E-F812-493D-A7BD-17A45580F433}" destId="{A49D7954-15BA-4297-9FAF-4D885E8541EA}" srcOrd="0" destOrd="0" presId="urn:microsoft.com/office/officeart/2005/8/layout/vList2"/>
    <dgm:cxn modelId="{1512199F-AD09-4710-9BC9-EF16333BDA86}" srcId="{A0470C7E-F812-493D-A7BD-17A45580F433}" destId="{9687DEB5-0B9C-44FC-8B4A-6373B5E4460A}" srcOrd="2" destOrd="0" parTransId="{22923CE7-DFE3-480D-99BF-057F5C49BEB3}" sibTransId="{8B18E662-1A3F-491B-A950-8923895F7175}"/>
    <dgm:cxn modelId="{106FE135-849B-43CD-93FD-2CBCDC583152}" srcId="{A0470C7E-F812-493D-A7BD-17A45580F433}" destId="{8035DA7D-B51F-450A-BC98-9BC7C8969C18}" srcOrd="0" destOrd="0" parTransId="{B7284D51-CDAE-45C5-B9DD-F4B7EE880922}" sibTransId="{FBF5D35C-46B8-40D9-B770-074BEFC26A4B}"/>
    <dgm:cxn modelId="{1D4B9C4A-D6DF-4CC5-841C-E1ED7B56FAC3}" type="presOf" srcId="{8035DA7D-B51F-450A-BC98-9BC7C8969C18}" destId="{CE6AEC8F-C8DA-48FA-ACA4-816612A78EB5}" srcOrd="0" destOrd="0" presId="urn:microsoft.com/office/officeart/2005/8/layout/vList2"/>
    <dgm:cxn modelId="{458E3847-C9F0-48A4-B3A5-F29EAEA54C4B}" type="presParOf" srcId="{A49D7954-15BA-4297-9FAF-4D885E8541EA}" destId="{CE6AEC8F-C8DA-48FA-ACA4-816612A78EB5}" srcOrd="0" destOrd="0" presId="urn:microsoft.com/office/officeart/2005/8/layout/vList2"/>
    <dgm:cxn modelId="{FB8BE50F-F0A3-4672-9105-2D3DC3D4817C}" type="presParOf" srcId="{A49D7954-15BA-4297-9FAF-4D885E8541EA}" destId="{B486287E-FA0A-4E59-9D53-A731BD13C2A3}" srcOrd="1" destOrd="0" presId="urn:microsoft.com/office/officeart/2005/8/layout/vList2"/>
    <dgm:cxn modelId="{6C05C2E8-C7A4-4FCC-BC97-BFF5FFDE4EAF}" type="presParOf" srcId="{A49D7954-15BA-4297-9FAF-4D885E8541EA}" destId="{0FDD97CB-BC6A-4145-BD16-6DB9D5D3C748}" srcOrd="2" destOrd="0" presId="urn:microsoft.com/office/officeart/2005/8/layout/vList2"/>
    <dgm:cxn modelId="{BA587BE8-5FEC-4422-8308-5667EBF8137C}" type="presParOf" srcId="{A49D7954-15BA-4297-9FAF-4D885E8541EA}" destId="{F5EDAE1B-3175-49A1-BBCA-93850947AD26}" srcOrd="3" destOrd="0" presId="urn:microsoft.com/office/officeart/2005/8/layout/vList2"/>
    <dgm:cxn modelId="{538D1A59-15A3-42F5-B286-88B777EB2DB9}" type="presParOf" srcId="{A49D7954-15BA-4297-9FAF-4D885E8541EA}" destId="{30D5B905-C91C-4BA8-AB77-84A7B07BD064}" srcOrd="4" destOrd="0" presId="urn:microsoft.com/office/officeart/2005/8/layout/vList2"/>
    <dgm:cxn modelId="{0BC4D515-CBF5-4EBD-9919-15F4FFD91512}" type="presParOf" srcId="{A49D7954-15BA-4297-9FAF-4D885E8541EA}" destId="{CFABD874-EB08-442C-AF60-0C93BE54FA8B}" srcOrd="5" destOrd="0" presId="urn:microsoft.com/office/officeart/2005/8/layout/vList2"/>
    <dgm:cxn modelId="{A4235CCC-E96B-4B00-9AD8-FCDFB9BBAF4A}" type="presParOf" srcId="{A49D7954-15BA-4297-9FAF-4D885E8541EA}" destId="{96AC94E8-AC7E-489F-B0EA-E30FB5B6DE72}" srcOrd="6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5A9154A-BE65-4728-A8F4-E7D48B88F27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054FCD7-600A-462B-A9FB-54C57BBE21B6}">
      <dgm:prSet phldrT="[Текст]" custT="1"/>
      <dgm:spPr>
        <a:solidFill>
          <a:schemeClr val="tx2">
            <a:lumMod val="20000"/>
            <a:lumOff val="80000"/>
            <a:alpha val="36000"/>
          </a:schemeClr>
        </a:solidFill>
        <a:ln w="9525">
          <a:noFill/>
        </a:ln>
      </dgm:spPr>
      <dgm:t>
        <a:bodyPr/>
        <a:lstStyle/>
        <a:p>
          <a: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Снижение </a:t>
          </a:r>
          <a:b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трудозатрат для сельских акимов</a:t>
          </a:r>
        </a:p>
      </dgm:t>
    </dgm:pt>
    <dgm:pt modelId="{76EC40EE-77EF-45DC-9160-90713947ED57}" type="parTrans" cxnId="{581DAEDD-891F-4897-866F-989B8AF5812F}">
      <dgm:prSet/>
      <dgm:spPr/>
      <dgm:t>
        <a:bodyPr/>
        <a:lstStyle/>
        <a:p>
          <a:endParaRPr lang="ru-RU" sz="1700">
            <a:latin typeface="Arial" pitchFamily="34" charset="0"/>
            <a:cs typeface="Arial" pitchFamily="34" charset="0"/>
          </a:endParaRPr>
        </a:p>
      </dgm:t>
    </dgm:pt>
    <dgm:pt modelId="{3D425ADB-0DCB-4054-9679-9C7ACE7BA7AF}" type="sibTrans" cxnId="{581DAEDD-891F-4897-866F-989B8AF5812F}">
      <dgm:prSet/>
      <dgm:spPr/>
      <dgm:t>
        <a:bodyPr/>
        <a:lstStyle/>
        <a:p>
          <a:endParaRPr lang="ru-RU" sz="1700">
            <a:latin typeface="Arial" pitchFamily="34" charset="0"/>
            <a:cs typeface="Arial" pitchFamily="34" charset="0"/>
          </a:endParaRPr>
        </a:p>
      </dgm:t>
    </dgm:pt>
    <dgm:pt modelId="{1D172C3A-5FA6-485B-8DCE-1D9E5F8B491E}">
      <dgm:prSet phldrT="[Текст]" custT="1"/>
      <dgm:spPr>
        <a:solidFill>
          <a:schemeClr val="tx2">
            <a:lumMod val="20000"/>
            <a:lumOff val="80000"/>
            <a:alpha val="36000"/>
          </a:schemeClr>
        </a:solidFill>
        <a:ln w="9525">
          <a:noFill/>
        </a:ln>
      </dgm:spPr>
      <dgm:t>
        <a:bodyPr/>
        <a:lstStyle/>
        <a:p>
          <a: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Повышение</a:t>
          </a:r>
          <a: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качества сельскохозяйственной статистики</a:t>
          </a:r>
        </a:p>
      </dgm:t>
    </dgm:pt>
    <dgm:pt modelId="{7178E931-D5DA-4ECE-8A3B-473E35AAF17E}" type="parTrans" cxnId="{4249D95B-43EC-4261-BFE8-8C9A659048F0}">
      <dgm:prSet/>
      <dgm:spPr/>
      <dgm:t>
        <a:bodyPr/>
        <a:lstStyle/>
        <a:p>
          <a:endParaRPr lang="ru-RU" sz="1700">
            <a:latin typeface="Arial" pitchFamily="34" charset="0"/>
            <a:cs typeface="Arial" pitchFamily="34" charset="0"/>
          </a:endParaRPr>
        </a:p>
      </dgm:t>
    </dgm:pt>
    <dgm:pt modelId="{2996FD83-6BD6-40E2-BBF2-F757FE4C66B7}" type="sibTrans" cxnId="{4249D95B-43EC-4261-BFE8-8C9A659048F0}">
      <dgm:prSet/>
      <dgm:spPr/>
      <dgm:t>
        <a:bodyPr/>
        <a:lstStyle/>
        <a:p>
          <a:endParaRPr lang="ru-RU" sz="1700">
            <a:latin typeface="Arial" pitchFamily="34" charset="0"/>
            <a:cs typeface="Arial" pitchFamily="34" charset="0"/>
          </a:endParaRPr>
        </a:p>
      </dgm:t>
    </dgm:pt>
    <dgm:pt modelId="{26EA3E3E-4EB5-46D6-855C-A163D53C3199}">
      <dgm:prSet phldrT="[Текст]" custT="1"/>
      <dgm:spPr>
        <a:solidFill>
          <a:schemeClr val="tx2">
            <a:lumMod val="20000"/>
            <a:lumOff val="80000"/>
            <a:alpha val="36000"/>
          </a:schemeClr>
        </a:solidFill>
        <a:ln w="9525">
          <a:noFill/>
        </a:ln>
      </dgm:spPr>
      <dgm:t>
        <a:bodyPr/>
        <a:lstStyle/>
        <a:p>
          <a:r>
            <a:rPr lang="ru-RU" sz="17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Сокращение расходов на ведение учета</a:t>
          </a:r>
        </a:p>
      </dgm:t>
    </dgm:pt>
    <dgm:pt modelId="{5964D471-B588-4273-9E09-2CA5A9BCED4D}" type="parTrans" cxnId="{B1789A3E-A52C-4AE9-B696-06CDB18A8F30}">
      <dgm:prSet/>
      <dgm:spPr/>
      <dgm:t>
        <a:bodyPr/>
        <a:lstStyle/>
        <a:p>
          <a:endParaRPr lang="ru-RU" sz="1700">
            <a:latin typeface="Arial" pitchFamily="34" charset="0"/>
            <a:cs typeface="Arial" pitchFamily="34" charset="0"/>
          </a:endParaRPr>
        </a:p>
      </dgm:t>
    </dgm:pt>
    <dgm:pt modelId="{30FEB043-4E2B-4178-8C46-CF24AE9EE081}" type="sibTrans" cxnId="{B1789A3E-A52C-4AE9-B696-06CDB18A8F30}">
      <dgm:prSet/>
      <dgm:spPr/>
      <dgm:t>
        <a:bodyPr/>
        <a:lstStyle/>
        <a:p>
          <a:endParaRPr lang="ru-RU" sz="1700">
            <a:latin typeface="Arial" pitchFamily="34" charset="0"/>
            <a:cs typeface="Arial" pitchFamily="34" charset="0"/>
          </a:endParaRPr>
        </a:p>
      </dgm:t>
    </dgm:pt>
    <dgm:pt modelId="{F8424915-EBC9-404F-939F-C2F337C43917}" type="pres">
      <dgm:prSet presAssocID="{25A9154A-BE65-4728-A8F4-E7D48B88F27C}" presName="Name0" presStyleCnt="0">
        <dgm:presLayoutVars>
          <dgm:dir/>
          <dgm:resizeHandles val="exact"/>
        </dgm:presLayoutVars>
      </dgm:prSet>
      <dgm:spPr/>
    </dgm:pt>
    <dgm:pt modelId="{74BC9D44-1554-4CC9-8F4C-BB56A216CA54}" type="pres">
      <dgm:prSet presAssocID="{A054FCD7-600A-462B-A9FB-54C57BBE21B6}" presName="parTxOnly" presStyleLbl="node1" presStyleIdx="0" presStyleCnt="3" custScaleX="66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F97F7-D8DC-4988-956B-E2FB7475E35E}" type="pres">
      <dgm:prSet presAssocID="{3D425ADB-0DCB-4054-9679-9C7ACE7BA7AF}" presName="parSpace" presStyleCnt="0"/>
      <dgm:spPr/>
    </dgm:pt>
    <dgm:pt modelId="{1312626A-7C9A-412E-B86B-E6B115790588}" type="pres">
      <dgm:prSet presAssocID="{1D172C3A-5FA6-485B-8DCE-1D9E5F8B491E}" presName="parTxOnly" presStyleLbl="node1" presStyleIdx="1" presStyleCnt="3" custLinFactNeighborY="-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ED80-E5B7-4E67-B5B0-190C490A2BD8}" type="pres">
      <dgm:prSet presAssocID="{2996FD83-6BD6-40E2-BBF2-F757FE4C66B7}" presName="parSpace" presStyleCnt="0"/>
      <dgm:spPr/>
    </dgm:pt>
    <dgm:pt modelId="{10C3A2DD-3A7C-4BDD-9CAD-12109514D152}" type="pres">
      <dgm:prSet presAssocID="{26EA3E3E-4EB5-46D6-855C-A163D53C3199}" presName="parTxOnly" presStyleLbl="node1" presStyleIdx="2" presStyleCnt="3" custScaleX="77990" custLinFactNeighborX="6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9D95B-43EC-4261-BFE8-8C9A659048F0}" srcId="{25A9154A-BE65-4728-A8F4-E7D48B88F27C}" destId="{1D172C3A-5FA6-485B-8DCE-1D9E5F8B491E}" srcOrd="1" destOrd="0" parTransId="{7178E931-D5DA-4ECE-8A3B-473E35AAF17E}" sibTransId="{2996FD83-6BD6-40E2-BBF2-F757FE4C66B7}"/>
    <dgm:cxn modelId="{B3DF9D52-42C9-4625-BDFE-BA492DB52ABE}" type="presOf" srcId="{1D172C3A-5FA6-485B-8DCE-1D9E5F8B491E}" destId="{1312626A-7C9A-412E-B86B-E6B115790588}" srcOrd="0" destOrd="0" presId="urn:microsoft.com/office/officeart/2005/8/layout/hChevron3"/>
    <dgm:cxn modelId="{4AB14B6A-AF03-4C1D-ABA1-6FEB19C05FB3}" type="presOf" srcId="{26EA3E3E-4EB5-46D6-855C-A163D53C3199}" destId="{10C3A2DD-3A7C-4BDD-9CAD-12109514D152}" srcOrd="0" destOrd="0" presId="urn:microsoft.com/office/officeart/2005/8/layout/hChevron3"/>
    <dgm:cxn modelId="{B95FF1B2-45D0-419D-99D5-C0B0F7701303}" type="presOf" srcId="{25A9154A-BE65-4728-A8F4-E7D48B88F27C}" destId="{F8424915-EBC9-404F-939F-C2F337C43917}" srcOrd="0" destOrd="0" presId="urn:microsoft.com/office/officeart/2005/8/layout/hChevron3"/>
    <dgm:cxn modelId="{B1789A3E-A52C-4AE9-B696-06CDB18A8F30}" srcId="{25A9154A-BE65-4728-A8F4-E7D48B88F27C}" destId="{26EA3E3E-4EB5-46D6-855C-A163D53C3199}" srcOrd="2" destOrd="0" parTransId="{5964D471-B588-4273-9E09-2CA5A9BCED4D}" sibTransId="{30FEB043-4E2B-4178-8C46-CF24AE9EE081}"/>
    <dgm:cxn modelId="{8215A4AC-A0D7-4777-B2CA-C8844F5AF1D0}" type="presOf" srcId="{A054FCD7-600A-462B-A9FB-54C57BBE21B6}" destId="{74BC9D44-1554-4CC9-8F4C-BB56A216CA54}" srcOrd="0" destOrd="0" presId="urn:microsoft.com/office/officeart/2005/8/layout/hChevron3"/>
    <dgm:cxn modelId="{581DAEDD-891F-4897-866F-989B8AF5812F}" srcId="{25A9154A-BE65-4728-A8F4-E7D48B88F27C}" destId="{A054FCD7-600A-462B-A9FB-54C57BBE21B6}" srcOrd="0" destOrd="0" parTransId="{76EC40EE-77EF-45DC-9160-90713947ED57}" sibTransId="{3D425ADB-0DCB-4054-9679-9C7ACE7BA7AF}"/>
    <dgm:cxn modelId="{6D9B5679-9F88-4D99-B417-9AACE756CE58}" type="presParOf" srcId="{F8424915-EBC9-404F-939F-C2F337C43917}" destId="{74BC9D44-1554-4CC9-8F4C-BB56A216CA54}" srcOrd="0" destOrd="0" presId="urn:microsoft.com/office/officeart/2005/8/layout/hChevron3"/>
    <dgm:cxn modelId="{B2C552EE-C47B-4BD7-8FF6-32BF79543518}" type="presParOf" srcId="{F8424915-EBC9-404F-939F-C2F337C43917}" destId="{0F2F97F7-D8DC-4988-956B-E2FB7475E35E}" srcOrd="1" destOrd="0" presId="urn:microsoft.com/office/officeart/2005/8/layout/hChevron3"/>
    <dgm:cxn modelId="{2510E8DF-1C75-4995-9DA6-9814D70C780B}" type="presParOf" srcId="{F8424915-EBC9-404F-939F-C2F337C43917}" destId="{1312626A-7C9A-412E-B86B-E6B115790588}" srcOrd="2" destOrd="0" presId="urn:microsoft.com/office/officeart/2005/8/layout/hChevron3"/>
    <dgm:cxn modelId="{1DAC88BE-D9A3-40B6-827A-A638B0117F82}" type="presParOf" srcId="{F8424915-EBC9-404F-939F-C2F337C43917}" destId="{EDEDED80-E5B7-4E67-B5B0-190C490A2BD8}" srcOrd="3" destOrd="0" presId="urn:microsoft.com/office/officeart/2005/8/layout/hChevron3"/>
    <dgm:cxn modelId="{D8182A38-B87B-4793-82DC-9E3D5DE68301}" type="presParOf" srcId="{F8424915-EBC9-404F-939F-C2F337C43917}" destId="{10C3A2DD-3A7C-4BDD-9CAD-12109514D152}" srcOrd="4" destOrd="0" presId="urn:microsoft.com/office/officeart/2005/8/layout/hChevron3"/>
  </dgm:cxnLst>
  <dgm:bg>
    <a:noFill/>
  </dgm:bg>
  <dgm:whole>
    <a:ln>
      <a:noFill/>
    </a:ln>
  </dgm:whole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BD6C659-FCAB-4AC5-B0B7-C63D8FA1F0E9}" type="doc">
      <dgm:prSet loTypeId="urn:microsoft.com/office/officeart/2005/8/layout/vProcess5" loCatId="process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4ABF82-B503-4675-9F5D-F34EAAC20ABB}">
      <dgm:prSet phldrT="[Текст]" custT="1"/>
      <dgm:spPr>
        <a:solidFill>
          <a:schemeClr val="lt1">
            <a:hueOff val="0"/>
            <a:satOff val="0"/>
            <a:lumOff val="0"/>
            <a:shade val="51000"/>
            <a:satMod val="130000"/>
            <a:alpha val="25000"/>
          </a:schemeClr>
        </a:solidFill>
      </dgm:spPr>
      <dgm:t>
        <a:bodyPr/>
        <a:lstStyle/>
        <a:p>
          <a:pPr algn="r"/>
          <a:endParaRPr lang="ru-RU" sz="1400" dirty="0"/>
        </a:p>
      </dgm:t>
    </dgm:pt>
    <dgm:pt modelId="{1FC8623D-BE58-4894-8609-545ADF728CFD}" type="parTrans" cxnId="{B05EE5B8-6ED2-4AF0-B478-DEF17DDCBAE5}">
      <dgm:prSet/>
      <dgm:spPr/>
      <dgm:t>
        <a:bodyPr/>
        <a:lstStyle/>
        <a:p>
          <a:pPr algn="ctr"/>
          <a:endParaRPr lang="ru-RU"/>
        </a:p>
      </dgm:t>
    </dgm:pt>
    <dgm:pt modelId="{2593F82E-D0F6-40CD-88B5-EA4D27B9930E}" type="sibTrans" cxnId="{B05EE5B8-6ED2-4AF0-B478-DEF17DDCBAE5}">
      <dgm:prSet/>
      <dgm:spPr/>
      <dgm:t>
        <a:bodyPr/>
        <a:lstStyle/>
        <a:p>
          <a:pPr algn="ctr"/>
          <a:endParaRPr lang="ru-RU" dirty="0"/>
        </a:p>
      </dgm:t>
    </dgm:pt>
    <dgm:pt modelId="{70613646-0A1B-439E-ABC3-E877958968F4}">
      <dgm:prSet phldrT="[Текст]" custT="1"/>
      <dgm:spPr>
        <a:solidFill>
          <a:schemeClr val="lt1">
            <a:hueOff val="0"/>
            <a:satOff val="0"/>
            <a:lumOff val="0"/>
            <a:shade val="51000"/>
            <a:satMod val="130000"/>
            <a:alpha val="49000"/>
          </a:schemeClr>
        </a:solidFill>
        <a:effectLst/>
      </dgm:spPr>
      <dgm:t>
        <a:bodyPr anchor="ctr" anchorCtr="0"/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8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Проводится работа по утверждению госорганами методик расчета показателей и их публикации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800000"/>
              </a:solidFill>
              <a:latin typeface="Times New Roman" pitchFamily="18" charset="0"/>
              <a:ea typeface="+mn-ea"/>
              <a:cs typeface="Times New Roman" pitchFamily="18" charset="0"/>
            </a:rPr>
            <a:t>на своих сайтах</a:t>
          </a:r>
        </a:p>
        <a:p>
          <a:pPr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0" i="1" u="none" kern="1200" dirty="0">
            <a:latin typeface="Times New Roman" pitchFamily="18" charset="0"/>
            <a:cs typeface="Times New Roman" pitchFamily="18" charset="0"/>
          </a:endParaRPr>
        </a:p>
      </dgm:t>
    </dgm:pt>
    <dgm:pt modelId="{9437FD28-54C2-4CAC-8574-4E398207CEDC}" type="parTrans" cxnId="{8EE43550-CA96-4360-A462-BD7BE525B809}">
      <dgm:prSet/>
      <dgm:spPr/>
      <dgm:t>
        <a:bodyPr/>
        <a:lstStyle/>
        <a:p>
          <a:pPr algn="ctr"/>
          <a:endParaRPr lang="ru-RU"/>
        </a:p>
      </dgm:t>
    </dgm:pt>
    <dgm:pt modelId="{E36B6455-B4F0-4C46-9632-30A6502D1BBE}" type="sibTrans" cxnId="{8EE43550-CA96-4360-A462-BD7BE525B809}">
      <dgm:prSet/>
      <dgm:spPr/>
      <dgm:t>
        <a:bodyPr/>
        <a:lstStyle/>
        <a:p>
          <a:pPr algn="ctr"/>
          <a:endParaRPr lang="ru-RU"/>
        </a:p>
      </dgm:t>
    </dgm:pt>
    <dgm:pt modelId="{542DB731-1A09-4064-83FD-E17BFA6E38DD}">
      <dgm:prSet phldrT="[Текст]" custT="1"/>
      <dgm:spPr>
        <a:solidFill>
          <a:schemeClr val="lt1">
            <a:hueOff val="0"/>
            <a:satOff val="0"/>
            <a:lumOff val="0"/>
            <a:shade val="51000"/>
            <a:satMod val="130000"/>
            <a:alpha val="2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kern="1200" baseline="0" dirty="0" smtClean="0">
              <a:solidFill>
                <a:srgbClr val="8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Определен перечень показателей (1409)</a:t>
          </a:r>
          <a:endParaRPr lang="ru-RU" sz="1800" kern="1200" baseline="0" dirty="0">
            <a:solidFill>
              <a:srgbClr val="800000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B3C40-8A2C-438C-8080-A5843DBB9F07}" type="sibTrans" cxnId="{78507EA3-D398-4672-BE4A-154DDD7173A3}">
      <dgm:prSet/>
      <dgm:spPr/>
      <dgm:t>
        <a:bodyPr/>
        <a:lstStyle/>
        <a:p>
          <a:pPr algn="ctr"/>
          <a:endParaRPr lang="ru-RU" dirty="0"/>
        </a:p>
      </dgm:t>
    </dgm:pt>
    <dgm:pt modelId="{1465748F-E253-4D3F-B331-4FC11EBF37D0}" type="parTrans" cxnId="{78507EA3-D398-4672-BE4A-154DDD7173A3}">
      <dgm:prSet/>
      <dgm:spPr/>
      <dgm:t>
        <a:bodyPr/>
        <a:lstStyle/>
        <a:p>
          <a:pPr algn="ctr"/>
          <a:endParaRPr lang="ru-RU"/>
        </a:p>
      </dgm:t>
    </dgm:pt>
    <dgm:pt modelId="{3D497BAA-7D17-4C04-A00E-96369666D1F7}">
      <dgm:prSet phldrT="[Текст]" custT="1"/>
      <dgm:spPr>
        <a:solidFill>
          <a:schemeClr val="lt1">
            <a:hueOff val="0"/>
            <a:satOff val="0"/>
            <a:lumOff val="0"/>
            <a:shade val="51000"/>
            <a:satMod val="130000"/>
            <a:alpha val="25000"/>
          </a:schemeClr>
        </a:solidFill>
      </dgm:spPr>
      <dgm:t>
        <a:bodyPr/>
        <a:lstStyle/>
        <a:p>
          <a:pPr marL="0" marR="0" lvl="0" indent="0" algn="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gm:t>
    </dgm:pt>
    <dgm:pt modelId="{00DF3140-7A51-465D-8343-BC422808CE37}" type="sibTrans" cxnId="{E247C9C1-D2A4-4826-A490-C5C5F9D53CC2}">
      <dgm:prSet/>
      <dgm:spPr/>
      <dgm:t>
        <a:bodyPr/>
        <a:lstStyle/>
        <a:p>
          <a:pPr algn="ctr"/>
          <a:endParaRPr lang="ru-RU" dirty="0"/>
        </a:p>
      </dgm:t>
    </dgm:pt>
    <dgm:pt modelId="{8AA42CF8-54E4-43B5-8658-6B3892193249}" type="parTrans" cxnId="{E247C9C1-D2A4-4826-A490-C5C5F9D53CC2}">
      <dgm:prSet/>
      <dgm:spPr/>
      <dgm:t>
        <a:bodyPr/>
        <a:lstStyle/>
        <a:p>
          <a:pPr algn="ctr"/>
          <a:endParaRPr lang="ru-RU"/>
        </a:p>
      </dgm:t>
    </dgm:pt>
    <dgm:pt modelId="{D60C9411-66BC-4874-B58D-6497D1CD0419}" type="pres">
      <dgm:prSet presAssocID="{5BD6C659-FCAB-4AC5-B0B7-C63D8FA1F0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07B29-E289-408E-AFB9-73EC924D3A0A}" type="pres">
      <dgm:prSet presAssocID="{5BD6C659-FCAB-4AC5-B0B7-C63D8FA1F0E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306584F-17FE-41CB-AF66-E5B4C5752FED}" type="pres">
      <dgm:prSet presAssocID="{5BD6C659-FCAB-4AC5-B0B7-C63D8FA1F0E9}" presName="FourNodes_1" presStyleLbl="node1" presStyleIdx="0" presStyleCnt="4" custScaleX="113492" custLinFactNeighborX="7381" custLinFactNeighborY="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709DD-F490-4928-B5B7-2C056DD3E633}" type="pres">
      <dgm:prSet presAssocID="{5BD6C659-FCAB-4AC5-B0B7-C63D8FA1F0E9}" presName="FourNodes_2" presStyleLbl="node1" presStyleIdx="1" presStyleCnt="4" custScaleX="113543" custLinFactNeighborX="-1422" custLinFactNeighborY="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1811D-B0A8-440B-A164-34BD1DBDDABC}" type="pres">
      <dgm:prSet presAssocID="{5BD6C659-FCAB-4AC5-B0B7-C63D8FA1F0E9}" presName="FourNodes_3" presStyleLbl="node1" presStyleIdx="2" presStyleCnt="4" custScaleX="113765" custLinFactNeighborX="-13247" custLinFactNeighborY="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BF9E4-D9AF-4E3D-A903-A9900164070B}" type="pres">
      <dgm:prSet presAssocID="{5BD6C659-FCAB-4AC5-B0B7-C63D8FA1F0E9}" presName="FourNodes_4" presStyleLbl="node1" presStyleIdx="3" presStyleCnt="4" custScaleX="114218" custLinFactNeighborX="-2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6FC54-5C9A-49CA-8998-37F314C61E7F}" type="pres">
      <dgm:prSet presAssocID="{5BD6C659-FCAB-4AC5-B0B7-C63D8FA1F0E9}" presName="FourConn_1-2" presStyleLbl="fgAccFollowNode1" presStyleIdx="0" presStyleCnt="3" custScaleX="45153" custScaleY="100000" custLinFactX="21327" custLinFactNeighborX="100000" custLinFactNeighborY="-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10048-23E2-44D9-9A03-9634A7098026}" type="pres">
      <dgm:prSet presAssocID="{5BD6C659-FCAB-4AC5-B0B7-C63D8FA1F0E9}" presName="FourConn_2-3" presStyleLbl="fgAccFollowNode1" presStyleIdx="1" presStyleCnt="3" custScaleX="41690" custScaleY="100000" custLinFactY="93974" custLinFactNeighborX="212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F81A-D198-41E1-AC86-0798E7CD3449}" type="pres">
      <dgm:prSet presAssocID="{5BD6C659-FCAB-4AC5-B0B7-C63D8FA1F0E9}" presName="FourConn_3-4" presStyleLbl="fgAccFollowNode1" presStyleIdx="2" presStyleCnt="3" custScaleX="45153" custScaleY="100000" custLinFactY="-79809" custLinFactNeighborX="-738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AF452-2EAC-44D0-AC92-8F0B0EEE8866}" type="pres">
      <dgm:prSet presAssocID="{5BD6C659-FCAB-4AC5-B0B7-C63D8FA1F0E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3BC58-6351-4166-ADAB-5003760864A4}" type="pres">
      <dgm:prSet presAssocID="{5BD6C659-FCAB-4AC5-B0B7-C63D8FA1F0E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891E1-28F6-4DE9-B248-026A377DC080}" type="pres">
      <dgm:prSet presAssocID="{5BD6C659-FCAB-4AC5-B0B7-C63D8FA1F0E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E8E9D-539E-4B88-91F0-E4A9896CF4E2}" type="pres">
      <dgm:prSet presAssocID="{5BD6C659-FCAB-4AC5-B0B7-C63D8FA1F0E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09616-77C1-4252-906F-8452055F8D3C}" type="presOf" srcId="{2593F82E-D0F6-40CD-88B5-EA4D27B9930E}" destId="{6976FC54-5C9A-49CA-8998-37F314C61E7F}" srcOrd="0" destOrd="0" presId="urn:microsoft.com/office/officeart/2005/8/layout/vProcess5"/>
    <dgm:cxn modelId="{A2428F00-D564-4571-A52B-3A5E836FED16}" type="presOf" srcId="{864ABF82-B503-4675-9F5D-F34EAAC20ABB}" destId="{3C6AF452-2EAC-44D0-AC92-8F0B0EEE8866}" srcOrd="1" destOrd="0" presId="urn:microsoft.com/office/officeart/2005/8/layout/vProcess5"/>
    <dgm:cxn modelId="{E247C9C1-D2A4-4826-A490-C5C5F9D53CC2}" srcId="{5BD6C659-FCAB-4AC5-B0B7-C63D8FA1F0E9}" destId="{3D497BAA-7D17-4C04-A00E-96369666D1F7}" srcOrd="1" destOrd="0" parTransId="{8AA42CF8-54E4-43B5-8658-6B3892193249}" sibTransId="{00DF3140-7A51-465D-8343-BC422808CE37}"/>
    <dgm:cxn modelId="{B05EE5B8-6ED2-4AF0-B478-DEF17DDCBAE5}" srcId="{5BD6C659-FCAB-4AC5-B0B7-C63D8FA1F0E9}" destId="{864ABF82-B503-4675-9F5D-F34EAAC20ABB}" srcOrd="0" destOrd="0" parTransId="{1FC8623D-BE58-4894-8609-545ADF728CFD}" sibTransId="{2593F82E-D0F6-40CD-88B5-EA4D27B9930E}"/>
    <dgm:cxn modelId="{5E4D1CCD-090F-4D87-98DF-B93FD55AAB60}" type="presOf" srcId="{52EB3C40-8A2C-438C-8080-A5843DBB9F07}" destId="{82CEF81A-D198-41E1-AC86-0798E7CD3449}" srcOrd="0" destOrd="0" presId="urn:microsoft.com/office/officeart/2005/8/layout/vProcess5"/>
    <dgm:cxn modelId="{9A895040-2C99-476C-BB6C-6055AE3AFAD4}" type="presOf" srcId="{3D497BAA-7D17-4C04-A00E-96369666D1F7}" destId="{2983BC58-6351-4166-ADAB-5003760864A4}" srcOrd="1" destOrd="0" presId="urn:microsoft.com/office/officeart/2005/8/layout/vProcess5"/>
    <dgm:cxn modelId="{018E54FA-0B88-4499-B229-0027E476987B}" type="presOf" srcId="{542DB731-1A09-4064-83FD-E17BFA6E38DD}" destId="{87B891E1-28F6-4DE9-B248-026A377DC080}" srcOrd="1" destOrd="0" presId="urn:microsoft.com/office/officeart/2005/8/layout/vProcess5"/>
    <dgm:cxn modelId="{D6EA6C9B-A283-420A-966E-49C1789D31E8}" type="presOf" srcId="{70613646-0A1B-439E-ABC3-E877958968F4}" destId="{CDEE8E9D-539E-4B88-91F0-E4A9896CF4E2}" srcOrd="1" destOrd="0" presId="urn:microsoft.com/office/officeart/2005/8/layout/vProcess5"/>
    <dgm:cxn modelId="{AA9AC018-0D87-45E1-B6FA-1BEA892211D6}" type="presOf" srcId="{5BD6C659-FCAB-4AC5-B0B7-C63D8FA1F0E9}" destId="{D60C9411-66BC-4874-B58D-6497D1CD0419}" srcOrd="0" destOrd="0" presId="urn:microsoft.com/office/officeart/2005/8/layout/vProcess5"/>
    <dgm:cxn modelId="{8EE43550-CA96-4360-A462-BD7BE525B809}" srcId="{5BD6C659-FCAB-4AC5-B0B7-C63D8FA1F0E9}" destId="{70613646-0A1B-439E-ABC3-E877958968F4}" srcOrd="3" destOrd="0" parTransId="{9437FD28-54C2-4CAC-8574-4E398207CEDC}" sibTransId="{E36B6455-B4F0-4C46-9632-30A6502D1BBE}"/>
    <dgm:cxn modelId="{4D825A3F-CF38-4DE7-B0D5-896A1463EA70}" type="presOf" srcId="{3D497BAA-7D17-4C04-A00E-96369666D1F7}" destId="{BF5709DD-F490-4928-B5B7-2C056DD3E633}" srcOrd="0" destOrd="0" presId="urn:microsoft.com/office/officeart/2005/8/layout/vProcess5"/>
    <dgm:cxn modelId="{78507EA3-D398-4672-BE4A-154DDD7173A3}" srcId="{5BD6C659-FCAB-4AC5-B0B7-C63D8FA1F0E9}" destId="{542DB731-1A09-4064-83FD-E17BFA6E38DD}" srcOrd="2" destOrd="0" parTransId="{1465748F-E253-4D3F-B331-4FC11EBF37D0}" sibTransId="{52EB3C40-8A2C-438C-8080-A5843DBB9F07}"/>
    <dgm:cxn modelId="{8040E8D1-CA8A-46D0-A9A5-5C8850F09DC2}" type="presOf" srcId="{542DB731-1A09-4064-83FD-E17BFA6E38DD}" destId="{B961811D-B0A8-440B-A164-34BD1DBDDABC}" srcOrd="0" destOrd="0" presId="urn:microsoft.com/office/officeart/2005/8/layout/vProcess5"/>
    <dgm:cxn modelId="{462648B1-6865-425E-BDCE-7DEBC4AE7788}" type="presOf" srcId="{864ABF82-B503-4675-9F5D-F34EAAC20ABB}" destId="{2306584F-17FE-41CB-AF66-E5B4C5752FED}" srcOrd="0" destOrd="0" presId="urn:microsoft.com/office/officeart/2005/8/layout/vProcess5"/>
    <dgm:cxn modelId="{737108B6-0217-46DC-86E0-E260FAE35384}" type="presOf" srcId="{00DF3140-7A51-465D-8343-BC422808CE37}" destId="{45910048-23E2-44D9-9A03-9634A7098026}" srcOrd="0" destOrd="0" presId="urn:microsoft.com/office/officeart/2005/8/layout/vProcess5"/>
    <dgm:cxn modelId="{1E0D0E2E-7A57-4A2D-ABE9-2C6FB593CA32}" type="presOf" srcId="{70613646-0A1B-439E-ABC3-E877958968F4}" destId="{985BF9E4-D9AF-4E3D-A903-A9900164070B}" srcOrd="0" destOrd="0" presId="urn:microsoft.com/office/officeart/2005/8/layout/vProcess5"/>
    <dgm:cxn modelId="{4F1C8796-AA2F-46A0-84BB-3355A975321B}" type="presParOf" srcId="{D60C9411-66BC-4874-B58D-6497D1CD0419}" destId="{7FE07B29-E289-408E-AFB9-73EC924D3A0A}" srcOrd="0" destOrd="0" presId="urn:microsoft.com/office/officeart/2005/8/layout/vProcess5"/>
    <dgm:cxn modelId="{8F55318D-7CFE-456B-B928-D673276E08D6}" type="presParOf" srcId="{D60C9411-66BC-4874-B58D-6497D1CD0419}" destId="{2306584F-17FE-41CB-AF66-E5B4C5752FED}" srcOrd="1" destOrd="0" presId="urn:microsoft.com/office/officeart/2005/8/layout/vProcess5"/>
    <dgm:cxn modelId="{D02B5251-511F-411B-96AA-C060E07E2402}" type="presParOf" srcId="{D60C9411-66BC-4874-B58D-6497D1CD0419}" destId="{BF5709DD-F490-4928-B5B7-2C056DD3E633}" srcOrd="2" destOrd="0" presId="urn:microsoft.com/office/officeart/2005/8/layout/vProcess5"/>
    <dgm:cxn modelId="{4ED7E7C5-608E-4F60-813A-6BB249473AB3}" type="presParOf" srcId="{D60C9411-66BC-4874-B58D-6497D1CD0419}" destId="{B961811D-B0A8-440B-A164-34BD1DBDDABC}" srcOrd="3" destOrd="0" presId="urn:microsoft.com/office/officeart/2005/8/layout/vProcess5"/>
    <dgm:cxn modelId="{248E28F0-6206-4846-A2D2-DE4CBCF37577}" type="presParOf" srcId="{D60C9411-66BC-4874-B58D-6497D1CD0419}" destId="{985BF9E4-D9AF-4E3D-A903-A9900164070B}" srcOrd="4" destOrd="0" presId="urn:microsoft.com/office/officeart/2005/8/layout/vProcess5"/>
    <dgm:cxn modelId="{B14921D1-1E19-4A6D-B4C0-55ADE168A97F}" type="presParOf" srcId="{D60C9411-66BC-4874-B58D-6497D1CD0419}" destId="{6976FC54-5C9A-49CA-8998-37F314C61E7F}" srcOrd="5" destOrd="0" presId="urn:microsoft.com/office/officeart/2005/8/layout/vProcess5"/>
    <dgm:cxn modelId="{FAAFBD51-05E5-4187-9367-03F4E9C3CB36}" type="presParOf" srcId="{D60C9411-66BC-4874-B58D-6497D1CD0419}" destId="{45910048-23E2-44D9-9A03-9634A7098026}" srcOrd="6" destOrd="0" presId="urn:microsoft.com/office/officeart/2005/8/layout/vProcess5"/>
    <dgm:cxn modelId="{BE2D9E81-80C5-47D8-A25B-D30B48DA5112}" type="presParOf" srcId="{D60C9411-66BC-4874-B58D-6497D1CD0419}" destId="{82CEF81A-D198-41E1-AC86-0798E7CD3449}" srcOrd="7" destOrd="0" presId="urn:microsoft.com/office/officeart/2005/8/layout/vProcess5"/>
    <dgm:cxn modelId="{48AB6B42-B157-41E1-AE3F-EA5E83B887AD}" type="presParOf" srcId="{D60C9411-66BC-4874-B58D-6497D1CD0419}" destId="{3C6AF452-2EAC-44D0-AC92-8F0B0EEE8866}" srcOrd="8" destOrd="0" presId="urn:microsoft.com/office/officeart/2005/8/layout/vProcess5"/>
    <dgm:cxn modelId="{CFAB3CA8-124A-4440-9D39-5289F49C6B7C}" type="presParOf" srcId="{D60C9411-66BC-4874-B58D-6497D1CD0419}" destId="{2983BC58-6351-4166-ADAB-5003760864A4}" srcOrd="9" destOrd="0" presId="urn:microsoft.com/office/officeart/2005/8/layout/vProcess5"/>
    <dgm:cxn modelId="{A9EA6674-CC4C-4F14-B102-ABD717933E23}" type="presParOf" srcId="{D60C9411-66BC-4874-B58D-6497D1CD0419}" destId="{87B891E1-28F6-4DE9-B248-026A377DC080}" srcOrd="10" destOrd="0" presId="urn:microsoft.com/office/officeart/2005/8/layout/vProcess5"/>
    <dgm:cxn modelId="{DB1CF630-B7C8-4B2E-99B0-4211F164358D}" type="presParOf" srcId="{D60C9411-66BC-4874-B58D-6497D1CD0419}" destId="{CDEE8E9D-539E-4B88-91F0-E4A9896CF4E2}" srcOrd="11" destOrd="0" presId="urn:microsoft.com/office/officeart/2005/8/layout/vProcess5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hList7" loCatId="list" qsTypeId="urn:microsoft.com/office/officeart/2005/8/quickstyle/3d1" qsCatId="3D" csTypeId="urn:microsoft.com/office/officeart/2005/8/colors/accent4_3" csCatId="accent4" phldr="1"/>
      <dgm:spPr/>
    </dgm:pt>
    <dgm:pt modelId="{9A3BCC7E-88FE-4B8A-B3D0-C6AB3B819E5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База данных агрегированных показателей 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централизованное  хранение всех агрегированных показателей Агентства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CDAEA8-9F12-4361-AFEC-2EC469543F6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 Статистический регистр населения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система для учета демографических единиц и событий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30FC8EC-3020-493C-8E91-8C8F17CE0B79}" type="parTrans" cxnId="{A756531D-962A-4B7D-8438-2901233C8FF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8624C7B-C1AD-4EAE-849F-7CFCA77D8A20}" type="sibTrans" cxnId="{A756531D-962A-4B7D-8438-2901233C8FF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23B82FF-8C59-491D-959E-157F5298099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ИАС «Талдау» 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предоставление статистической и аналитической информации в удобном интерактивном режиме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BC9181D-9749-42A0-A250-61D06056E3E1}" type="parTrans" cxnId="{029604CC-A070-4578-BCD1-95A3983287D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7848835-0B50-4948-BE37-10C0FF0B8DE3}" type="sibTrans" cxnId="{029604CC-A070-4578-BCD1-95A3983287D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F485B79-D10C-40E1-8D77-009C05532D0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 «Обработки первичной статистической и административной информации»  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8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оперативная и качественная обработка первичных статистических данных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A4EF0E5-DF8D-4451-8194-C0BB45CBEBA2}" type="parTrans" cxnId="{47D8F35B-9F9D-458D-9F94-8B51183EE7D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1F74671-FC7D-4255-984F-6E170909A1A5}" type="sibTrans" cxnId="{47D8F35B-9F9D-458D-9F94-8B51183EE7D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BEC6FC-696B-4389-8E12-4B22AB21E3ED}" type="pres">
      <dgm:prSet presAssocID="{254E5662-A781-4F6C-8B57-8C64C714D1D6}" presName="Name0" presStyleCnt="0">
        <dgm:presLayoutVars>
          <dgm:dir/>
          <dgm:resizeHandles val="exact"/>
        </dgm:presLayoutVars>
      </dgm:prSet>
      <dgm:spPr/>
    </dgm:pt>
    <dgm:pt modelId="{F4A4880C-3FBD-4413-AB8E-13CBBA701473}" type="pres">
      <dgm:prSet presAssocID="{254E5662-A781-4F6C-8B57-8C64C714D1D6}" presName="fgShape" presStyleLbl="fgShp" presStyleIdx="0" presStyleCnt="1" custFlipVert="1" custScaleY="18897" custLinFactNeighborY="99527"/>
      <dgm:spPr/>
    </dgm:pt>
    <dgm:pt modelId="{82EC37D0-43CB-4D67-A65B-3057A16032DA}" type="pres">
      <dgm:prSet presAssocID="{254E5662-A781-4F6C-8B57-8C64C714D1D6}" presName="linComp" presStyleCnt="0"/>
      <dgm:spPr/>
    </dgm:pt>
    <dgm:pt modelId="{8CBCB8FE-861D-4387-8B10-9058ABEDD093}" type="pres">
      <dgm:prSet presAssocID="{5F485B79-D10C-40E1-8D77-009C05532D04}" presName="compNode" presStyleCnt="0"/>
      <dgm:spPr/>
    </dgm:pt>
    <dgm:pt modelId="{9054479B-8029-46E8-B6B9-3FA4CC46276C}" type="pres">
      <dgm:prSet presAssocID="{5F485B79-D10C-40E1-8D77-009C05532D04}" presName="bkgdShape" presStyleLbl="node1" presStyleIdx="0" presStyleCnt="4" custScaleX="91235"/>
      <dgm:spPr/>
      <dgm:t>
        <a:bodyPr/>
        <a:lstStyle/>
        <a:p>
          <a:endParaRPr lang="ru-RU"/>
        </a:p>
      </dgm:t>
    </dgm:pt>
    <dgm:pt modelId="{B318D4D0-5B9E-4989-9FC6-FDEA64F92CAC}" type="pres">
      <dgm:prSet presAssocID="{5F485B79-D10C-40E1-8D77-009C05532D0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B05A8-034C-4D4F-8DEE-F9505BA143B8}" type="pres">
      <dgm:prSet presAssocID="{5F485B79-D10C-40E1-8D77-009C05532D04}" presName="invisiNode" presStyleLbl="node1" presStyleIdx="0" presStyleCnt="4"/>
      <dgm:spPr/>
    </dgm:pt>
    <dgm:pt modelId="{E9773F05-90CB-463C-A014-E20ADE6AED65}" type="pres">
      <dgm:prSet presAssocID="{5F485B79-D10C-40E1-8D77-009C05532D04}" presName="imagNode" presStyleLbl="fgImgPlace1" presStyleIdx="0" presStyleCnt="4" custScaleX="55108" custScaleY="50931" custLinFactNeighborX="-72588" custLinFactNeighborY="-394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2DD047-EE79-4244-8F2E-6C36C94B94C3}" type="pres">
      <dgm:prSet presAssocID="{81F74671-FC7D-4255-984F-6E170909A1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D32499-4FDA-41F1-A59F-DFF954CAB786}" type="pres">
      <dgm:prSet presAssocID="{9A3BCC7E-88FE-4B8A-B3D0-C6AB3B819E54}" presName="compNode" presStyleCnt="0"/>
      <dgm:spPr/>
    </dgm:pt>
    <dgm:pt modelId="{FBC323BC-EA2E-4387-962C-D0B2AA928F40}" type="pres">
      <dgm:prSet presAssocID="{9A3BCC7E-88FE-4B8A-B3D0-C6AB3B819E54}" presName="bkgdShape" presStyleLbl="node1" presStyleIdx="1" presStyleCnt="4" custScaleX="91556" custLinFactNeighborX="98678"/>
      <dgm:spPr/>
      <dgm:t>
        <a:bodyPr/>
        <a:lstStyle/>
        <a:p>
          <a:endParaRPr lang="ru-RU"/>
        </a:p>
      </dgm:t>
    </dgm:pt>
    <dgm:pt modelId="{C30BF624-9869-4A01-9583-B592731CB130}" type="pres">
      <dgm:prSet presAssocID="{9A3BCC7E-88FE-4B8A-B3D0-C6AB3B819E5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AD57A-85A8-4385-904C-C9B77075BAEB}" type="pres">
      <dgm:prSet presAssocID="{9A3BCC7E-88FE-4B8A-B3D0-C6AB3B819E54}" presName="invisiNode" presStyleLbl="node1" presStyleIdx="1" presStyleCnt="4"/>
      <dgm:spPr/>
    </dgm:pt>
    <dgm:pt modelId="{B0CFA25F-6EB9-4ACB-ABEC-2762B56941C7}" type="pres">
      <dgm:prSet presAssocID="{9A3BCC7E-88FE-4B8A-B3D0-C6AB3B819E54}" presName="imagNode" presStyleLbl="fgImgPlace1" presStyleIdx="1" presStyleCnt="4" custScaleX="66334" custScaleY="56193" custLinFactX="65478" custLinFactNeighborX="100000" custLinFactNeighborY="-343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92612C-67E4-4D4B-B37E-065ED91335F1}" type="pres">
      <dgm:prSet presAssocID="{EACA9756-2E24-4B46-9ACE-4570CCF55A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3FD705-2DD3-4511-9537-E5E670246C8F}" type="pres">
      <dgm:prSet presAssocID="{77CDAEA8-9F12-4361-AFEC-2EC469543F69}" presName="compNode" presStyleCnt="0"/>
      <dgm:spPr/>
    </dgm:pt>
    <dgm:pt modelId="{191BB1E9-3A6C-419C-8EC6-077E65542D07}" type="pres">
      <dgm:prSet presAssocID="{77CDAEA8-9F12-4361-AFEC-2EC469543F69}" presName="bkgdShape" presStyleLbl="node1" presStyleIdx="2" presStyleCnt="4" custScaleX="94989" custLinFactNeighborX="-94145"/>
      <dgm:spPr/>
      <dgm:t>
        <a:bodyPr/>
        <a:lstStyle/>
        <a:p>
          <a:endParaRPr lang="ru-RU"/>
        </a:p>
      </dgm:t>
    </dgm:pt>
    <dgm:pt modelId="{894ECFE4-77BD-4F66-A659-DDD578636CF1}" type="pres">
      <dgm:prSet presAssocID="{77CDAEA8-9F12-4361-AFEC-2EC469543F6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F2DE3-4C24-45CF-982C-9B19E3589563}" type="pres">
      <dgm:prSet presAssocID="{77CDAEA8-9F12-4361-AFEC-2EC469543F69}" presName="invisiNode" presStyleLbl="node1" presStyleIdx="2" presStyleCnt="4"/>
      <dgm:spPr/>
    </dgm:pt>
    <dgm:pt modelId="{2EA2D94A-F0EE-42EA-87DA-D76CEE20C117}" type="pres">
      <dgm:prSet presAssocID="{77CDAEA8-9F12-4361-AFEC-2EC469543F69}" presName="imagNode" presStyleLbl="fgImgPlace1" presStyleIdx="2" presStyleCnt="4" custScaleX="65753" custScaleY="54731" custLinFactX="-100000" custLinFactNeighborX="-189423" custLinFactNeighborY="-33626"/>
      <dgm:spPr>
        <a:blipFill rotWithShape="0"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DC125F-9000-4396-9B1B-3A8A1EDA3D21}" type="pres">
      <dgm:prSet presAssocID="{E8624C7B-C1AD-4EAE-849F-7CFCA77D8A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6CC515-0B54-4374-9A16-39466BA5AB59}" type="pres">
      <dgm:prSet presAssocID="{123B82FF-8C59-491D-959E-157F52980993}" presName="compNode" presStyleCnt="0"/>
      <dgm:spPr/>
    </dgm:pt>
    <dgm:pt modelId="{6ED9CAFC-A13F-4E69-B86E-28EECF264801}" type="pres">
      <dgm:prSet presAssocID="{123B82FF-8C59-491D-959E-157F52980993}" presName="bkgdShape" presStyleLbl="node1" presStyleIdx="3" presStyleCnt="4" custScaleX="92490" custLinFactNeighborX="1332"/>
      <dgm:spPr/>
      <dgm:t>
        <a:bodyPr/>
        <a:lstStyle/>
        <a:p>
          <a:endParaRPr lang="ru-RU"/>
        </a:p>
      </dgm:t>
    </dgm:pt>
    <dgm:pt modelId="{32F88D13-A8DB-44D3-8E30-D2528F9BDC4A}" type="pres">
      <dgm:prSet presAssocID="{123B82FF-8C59-491D-959E-157F5298099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83F40-C574-4084-A708-D2E261314322}" type="pres">
      <dgm:prSet presAssocID="{123B82FF-8C59-491D-959E-157F52980993}" presName="invisiNode" presStyleLbl="node1" presStyleIdx="3" presStyleCnt="4"/>
      <dgm:spPr/>
    </dgm:pt>
    <dgm:pt modelId="{5D8045DA-BDA8-4FA0-B6D3-949E646F8173}" type="pres">
      <dgm:prSet presAssocID="{123B82FF-8C59-491D-959E-157F52980993}" presName="imagNode" presStyleLbl="fgImgPlace1" presStyleIdx="3" presStyleCnt="4" custScaleX="65684" custScaleY="52695" custLinFactNeighborX="-69494" custLinFactNeighborY="-326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731F373-C410-4A2D-A595-8CF5AD6F96D6}" type="presOf" srcId="{123B82FF-8C59-491D-959E-157F52980993}" destId="{6ED9CAFC-A13F-4E69-B86E-28EECF264801}" srcOrd="0" destOrd="0" presId="urn:microsoft.com/office/officeart/2005/8/layout/hList7"/>
    <dgm:cxn modelId="{E5C00DAC-719C-4BB7-89C4-FF4B24BB9B4E}" type="presOf" srcId="{E8624C7B-C1AD-4EAE-849F-7CFCA77D8A20}" destId="{F8DC125F-9000-4396-9B1B-3A8A1EDA3D21}" srcOrd="0" destOrd="0" presId="urn:microsoft.com/office/officeart/2005/8/layout/hList7"/>
    <dgm:cxn modelId="{28675C9A-678B-443F-9116-896683C6A351}" type="presOf" srcId="{5F485B79-D10C-40E1-8D77-009C05532D04}" destId="{B318D4D0-5B9E-4989-9FC6-FDEA64F92CAC}" srcOrd="1" destOrd="0" presId="urn:microsoft.com/office/officeart/2005/8/layout/hList7"/>
    <dgm:cxn modelId="{47D8F35B-9F9D-458D-9F94-8B51183EE7D9}" srcId="{254E5662-A781-4F6C-8B57-8C64C714D1D6}" destId="{5F485B79-D10C-40E1-8D77-009C05532D04}" srcOrd="0" destOrd="0" parTransId="{2A4EF0E5-DF8D-4451-8194-C0BB45CBEBA2}" sibTransId="{81F74671-FC7D-4255-984F-6E170909A1A5}"/>
    <dgm:cxn modelId="{E3A6B915-42E2-4841-93D4-9E9332E30433}" type="presOf" srcId="{5F485B79-D10C-40E1-8D77-009C05532D04}" destId="{9054479B-8029-46E8-B6B9-3FA4CC46276C}" srcOrd="0" destOrd="0" presId="urn:microsoft.com/office/officeart/2005/8/layout/hList7"/>
    <dgm:cxn modelId="{981A067C-6C06-46F8-AEE9-FCF3F5D337CE}" type="presOf" srcId="{EACA9756-2E24-4B46-9ACE-4570CCF55AD3}" destId="{BE92612C-67E4-4D4B-B37E-065ED91335F1}" srcOrd="0" destOrd="0" presId="urn:microsoft.com/office/officeart/2005/8/layout/hList7"/>
    <dgm:cxn modelId="{B994828C-570B-446C-BE8A-8DBFC5A7861C}" type="presOf" srcId="{9A3BCC7E-88FE-4B8A-B3D0-C6AB3B819E54}" destId="{FBC323BC-EA2E-4387-962C-D0B2AA928F40}" srcOrd="0" destOrd="0" presId="urn:microsoft.com/office/officeart/2005/8/layout/hList7"/>
    <dgm:cxn modelId="{C9BA4D8E-DF27-4C0B-8893-061EDBE5ADF7}" type="presOf" srcId="{77CDAEA8-9F12-4361-AFEC-2EC469543F69}" destId="{894ECFE4-77BD-4F66-A659-DDD578636CF1}" srcOrd="1" destOrd="0" presId="urn:microsoft.com/office/officeart/2005/8/layout/hList7"/>
    <dgm:cxn modelId="{63B924EC-2FC4-4194-85AE-46FD87849815}" type="presOf" srcId="{9A3BCC7E-88FE-4B8A-B3D0-C6AB3B819E54}" destId="{C30BF624-9869-4A01-9583-B592731CB130}" srcOrd="1" destOrd="0" presId="urn:microsoft.com/office/officeart/2005/8/layout/hList7"/>
    <dgm:cxn modelId="{029604CC-A070-4578-BCD1-95A3983287D6}" srcId="{254E5662-A781-4F6C-8B57-8C64C714D1D6}" destId="{123B82FF-8C59-491D-959E-157F52980993}" srcOrd="3" destOrd="0" parTransId="{2BC9181D-9749-42A0-A250-61D06056E3E1}" sibTransId="{07848835-0B50-4948-BE37-10C0FF0B8DE3}"/>
    <dgm:cxn modelId="{EDEBEF70-58D7-49FB-AA36-DC0A4250F354}" type="presOf" srcId="{123B82FF-8C59-491D-959E-157F52980993}" destId="{32F88D13-A8DB-44D3-8E30-D2528F9BDC4A}" srcOrd="1" destOrd="0" presId="urn:microsoft.com/office/officeart/2005/8/layout/hList7"/>
    <dgm:cxn modelId="{5CC90536-0A1F-429C-BCED-701FB49D39B4}" type="presOf" srcId="{77CDAEA8-9F12-4361-AFEC-2EC469543F69}" destId="{191BB1E9-3A6C-419C-8EC6-077E65542D07}" srcOrd="0" destOrd="0" presId="urn:microsoft.com/office/officeart/2005/8/layout/hList7"/>
    <dgm:cxn modelId="{0F26CD5D-8F7F-439F-8B94-5409FA259424}" srcId="{254E5662-A781-4F6C-8B57-8C64C714D1D6}" destId="{9A3BCC7E-88FE-4B8A-B3D0-C6AB3B819E54}" srcOrd="1" destOrd="0" parTransId="{80E593BF-8E47-4F62-9E39-42F6FE26852C}" sibTransId="{EACA9756-2E24-4B46-9ACE-4570CCF55AD3}"/>
    <dgm:cxn modelId="{A04287B8-313C-48E4-B7AA-752BD0238662}" type="presOf" srcId="{81F74671-FC7D-4255-984F-6E170909A1A5}" destId="{9E2DD047-EE79-4244-8F2E-6C36C94B94C3}" srcOrd="0" destOrd="0" presId="urn:microsoft.com/office/officeart/2005/8/layout/hList7"/>
    <dgm:cxn modelId="{8A95C941-AFF0-4D07-8486-9210DE8D62FB}" type="presOf" srcId="{254E5662-A781-4F6C-8B57-8C64C714D1D6}" destId="{8BBEC6FC-696B-4389-8E12-4B22AB21E3ED}" srcOrd="0" destOrd="0" presId="urn:microsoft.com/office/officeart/2005/8/layout/hList7"/>
    <dgm:cxn modelId="{A756531D-962A-4B7D-8438-2901233C8FF1}" srcId="{254E5662-A781-4F6C-8B57-8C64C714D1D6}" destId="{77CDAEA8-9F12-4361-AFEC-2EC469543F69}" srcOrd="2" destOrd="0" parTransId="{730FC8EC-3020-493C-8E91-8C8F17CE0B79}" sibTransId="{E8624C7B-C1AD-4EAE-849F-7CFCA77D8A20}"/>
    <dgm:cxn modelId="{23723A1E-5C5D-4472-A914-E0B56B215FF6}" type="presParOf" srcId="{8BBEC6FC-696B-4389-8E12-4B22AB21E3ED}" destId="{F4A4880C-3FBD-4413-AB8E-13CBBA701473}" srcOrd="0" destOrd="0" presId="urn:microsoft.com/office/officeart/2005/8/layout/hList7"/>
    <dgm:cxn modelId="{80C7AFD1-F61B-4BCD-8D9D-340F63343F9E}" type="presParOf" srcId="{8BBEC6FC-696B-4389-8E12-4B22AB21E3ED}" destId="{82EC37D0-43CB-4D67-A65B-3057A16032DA}" srcOrd="1" destOrd="0" presId="urn:microsoft.com/office/officeart/2005/8/layout/hList7"/>
    <dgm:cxn modelId="{F4F5A71B-889B-453B-8AC7-0D3768C9F5E7}" type="presParOf" srcId="{82EC37D0-43CB-4D67-A65B-3057A16032DA}" destId="{8CBCB8FE-861D-4387-8B10-9058ABEDD093}" srcOrd="0" destOrd="0" presId="urn:microsoft.com/office/officeart/2005/8/layout/hList7"/>
    <dgm:cxn modelId="{769FBBAA-50EB-4FF2-AE7C-353615190B1F}" type="presParOf" srcId="{8CBCB8FE-861D-4387-8B10-9058ABEDD093}" destId="{9054479B-8029-46E8-B6B9-3FA4CC46276C}" srcOrd="0" destOrd="0" presId="urn:microsoft.com/office/officeart/2005/8/layout/hList7"/>
    <dgm:cxn modelId="{DDADFA46-6950-4A07-AF6C-7FC6E81EF286}" type="presParOf" srcId="{8CBCB8FE-861D-4387-8B10-9058ABEDD093}" destId="{B318D4D0-5B9E-4989-9FC6-FDEA64F92CAC}" srcOrd="1" destOrd="0" presId="urn:microsoft.com/office/officeart/2005/8/layout/hList7"/>
    <dgm:cxn modelId="{CA7DE317-E06E-4E6C-B533-99066C73E85E}" type="presParOf" srcId="{8CBCB8FE-861D-4387-8B10-9058ABEDD093}" destId="{6AFB05A8-034C-4D4F-8DEE-F9505BA143B8}" srcOrd="2" destOrd="0" presId="urn:microsoft.com/office/officeart/2005/8/layout/hList7"/>
    <dgm:cxn modelId="{ABF9F63B-9A73-4176-BF73-C9A47ADFD42A}" type="presParOf" srcId="{8CBCB8FE-861D-4387-8B10-9058ABEDD093}" destId="{E9773F05-90CB-463C-A014-E20ADE6AED65}" srcOrd="3" destOrd="0" presId="urn:microsoft.com/office/officeart/2005/8/layout/hList7"/>
    <dgm:cxn modelId="{8AD7CF5C-E013-4351-86FD-79FDBD628DC5}" type="presParOf" srcId="{82EC37D0-43CB-4D67-A65B-3057A16032DA}" destId="{9E2DD047-EE79-4244-8F2E-6C36C94B94C3}" srcOrd="1" destOrd="0" presId="urn:microsoft.com/office/officeart/2005/8/layout/hList7"/>
    <dgm:cxn modelId="{BF7D421B-D69D-41F1-B5FA-D166CC6FBA18}" type="presParOf" srcId="{82EC37D0-43CB-4D67-A65B-3057A16032DA}" destId="{69D32499-4FDA-41F1-A59F-DFF954CAB786}" srcOrd="2" destOrd="0" presId="urn:microsoft.com/office/officeart/2005/8/layout/hList7"/>
    <dgm:cxn modelId="{ED772FF5-1A7F-4285-8E70-AA2E552C089A}" type="presParOf" srcId="{69D32499-4FDA-41F1-A59F-DFF954CAB786}" destId="{FBC323BC-EA2E-4387-962C-D0B2AA928F40}" srcOrd="0" destOrd="0" presId="urn:microsoft.com/office/officeart/2005/8/layout/hList7"/>
    <dgm:cxn modelId="{BE40D0D5-F182-4376-904C-828F5BFFE9DA}" type="presParOf" srcId="{69D32499-4FDA-41F1-A59F-DFF954CAB786}" destId="{C30BF624-9869-4A01-9583-B592731CB130}" srcOrd="1" destOrd="0" presId="urn:microsoft.com/office/officeart/2005/8/layout/hList7"/>
    <dgm:cxn modelId="{8AD509F1-FAF4-401F-B026-19C17E9978E5}" type="presParOf" srcId="{69D32499-4FDA-41F1-A59F-DFF954CAB786}" destId="{195AD57A-85A8-4385-904C-C9B77075BAEB}" srcOrd="2" destOrd="0" presId="urn:microsoft.com/office/officeart/2005/8/layout/hList7"/>
    <dgm:cxn modelId="{9E26A912-847A-410D-8E7D-C480ED00CFA8}" type="presParOf" srcId="{69D32499-4FDA-41F1-A59F-DFF954CAB786}" destId="{B0CFA25F-6EB9-4ACB-ABEC-2762B56941C7}" srcOrd="3" destOrd="0" presId="urn:microsoft.com/office/officeart/2005/8/layout/hList7"/>
    <dgm:cxn modelId="{7382DF0E-3197-4CC7-B269-F188353C967D}" type="presParOf" srcId="{82EC37D0-43CB-4D67-A65B-3057A16032DA}" destId="{BE92612C-67E4-4D4B-B37E-065ED91335F1}" srcOrd="3" destOrd="0" presId="urn:microsoft.com/office/officeart/2005/8/layout/hList7"/>
    <dgm:cxn modelId="{C10A7931-CAFD-4F2F-839E-7ADDA7B90287}" type="presParOf" srcId="{82EC37D0-43CB-4D67-A65B-3057A16032DA}" destId="{D73FD705-2DD3-4511-9537-E5E670246C8F}" srcOrd="4" destOrd="0" presId="urn:microsoft.com/office/officeart/2005/8/layout/hList7"/>
    <dgm:cxn modelId="{A491FE26-6800-4AA0-A458-105BEDFAA3C6}" type="presParOf" srcId="{D73FD705-2DD3-4511-9537-E5E670246C8F}" destId="{191BB1E9-3A6C-419C-8EC6-077E65542D07}" srcOrd="0" destOrd="0" presId="urn:microsoft.com/office/officeart/2005/8/layout/hList7"/>
    <dgm:cxn modelId="{BB2D5F46-1463-4D9C-B923-409FB6B037F9}" type="presParOf" srcId="{D73FD705-2DD3-4511-9537-E5E670246C8F}" destId="{894ECFE4-77BD-4F66-A659-DDD578636CF1}" srcOrd="1" destOrd="0" presId="urn:microsoft.com/office/officeart/2005/8/layout/hList7"/>
    <dgm:cxn modelId="{EAD5011C-7A18-41FB-9E1F-B740BE797205}" type="presParOf" srcId="{D73FD705-2DD3-4511-9537-E5E670246C8F}" destId="{C0EF2DE3-4C24-45CF-982C-9B19E3589563}" srcOrd="2" destOrd="0" presId="urn:microsoft.com/office/officeart/2005/8/layout/hList7"/>
    <dgm:cxn modelId="{CCB6F083-CBB9-4D48-9986-C754F9FD007C}" type="presParOf" srcId="{D73FD705-2DD3-4511-9537-E5E670246C8F}" destId="{2EA2D94A-F0EE-42EA-87DA-D76CEE20C117}" srcOrd="3" destOrd="0" presId="urn:microsoft.com/office/officeart/2005/8/layout/hList7"/>
    <dgm:cxn modelId="{935C66FA-466B-4852-9C19-766A4C1A998B}" type="presParOf" srcId="{82EC37D0-43CB-4D67-A65B-3057A16032DA}" destId="{F8DC125F-9000-4396-9B1B-3A8A1EDA3D21}" srcOrd="5" destOrd="0" presId="urn:microsoft.com/office/officeart/2005/8/layout/hList7"/>
    <dgm:cxn modelId="{58246094-CAC5-44B3-BAD5-39DF3339D8A7}" type="presParOf" srcId="{82EC37D0-43CB-4D67-A65B-3057A16032DA}" destId="{B16CC515-0B54-4374-9A16-39466BA5AB59}" srcOrd="6" destOrd="0" presId="urn:microsoft.com/office/officeart/2005/8/layout/hList7"/>
    <dgm:cxn modelId="{91276174-221A-4D49-8A64-B9CF7A4A4203}" type="presParOf" srcId="{B16CC515-0B54-4374-9A16-39466BA5AB59}" destId="{6ED9CAFC-A13F-4E69-B86E-28EECF264801}" srcOrd="0" destOrd="0" presId="urn:microsoft.com/office/officeart/2005/8/layout/hList7"/>
    <dgm:cxn modelId="{5344C3F2-8547-44FA-B1E6-2C4AC17A21E5}" type="presParOf" srcId="{B16CC515-0B54-4374-9A16-39466BA5AB59}" destId="{32F88D13-A8DB-44D3-8E30-D2528F9BDC4A}" srcOrd="1" destOrd="0" presId="urn:microsoft.com/office/officeart/2005/8/layout/hList7"/>
    <dgm:cxn modelId="{2E471F33-2B61-4C9D-B74D-403D1040A6F8}" type="presParOf" srcId="{B16CC515-0B54-4374-9A16-39466BA5AB59}" destId="{FA183F40-C574-4084-A708-D2E261314322}" srcOrd="2" destOrd="0" presId="urn:microsoft.com/office/officeart/2005/8/layout/hList7"/>
    <dgm:cxn modelId="{A24F65A7-B2E0-4CD4-8747-CCD5E8B4A3BA}" type="presParOf" srcId="{B16CC515-0B54-4374-9A16-39466BA5AB59}" destId="{5D8045DA-BDA8-4FA0-B6D3-949E646F8173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7E17B7-7526-474C-B792-7FAD36FE1EE2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CCE3C747-1CFC-450F-9B1C-C647ADB2AFB5}">
      <dgm:prSet phldrT="[Текст]" custT="1"/>
      <dgm:spPr/>
      <dgm:t>
        <a:bodyPr/>
        <a:lstStyle/>
        <a:p>
          <a:pPr algn="l"/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2012 год - </a:t>
          </a:r>
          <a:r>
            <a:rPr lang="ru-RU" sz="11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597 тысяч</a:t>
          </a:r>
          <a:endParaRPr lang="ru-RU" sz="11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813710-C759-4CD4-86B1-9DB3443F153C}" type="parTrans" cxnId="{E769342B-66C0-4C9D-8998-2E887C01DB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10EEF3-8529-42D6-A95F-D395A3B77379}" type="sibTrans" cxnId="{E769342B-66C0-4C9D-8998-2E887C01DB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490E3D-4D97-4D8F-81DF-7ACDC1DDF25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2013 год - </a:t>
          </a:r>
          <a:r>
            <a:rPr lang="kk-KZ" sz="11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844 тысячи</a:t>
          </a:r>
          <a:endParaRPr lang="ru-RU" sz="1100" b="0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5D499E-C315-43C8-9206-CA49AF45CDD0}" type="parTrans" cxnId="{703FCEE0-B721-43CF-8390-8F65826528C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7E84C2-8A8D-46A1-85D1-0FA71A04D3FA}" type="sibTrans" cxnId="{703FCEE0-B721-43CF-8390-8F65826528C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83A986B-343B-4029-8106-FCAD630138DE}">
      <dgm:prSet phldrT="[Текст]"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2011 </a:t>
          </a:r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 - </a:t>
          </a:r>
          <a:r>
            <a:rPr lang="ru-RU" sz="11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581 тысяча</a:t>
          </a:r>
          <a:endParaRPr lang="ru-RU" sz="11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7283E84-5AAE-48EF-8ADF-0D574BD01929}" type="parTrans" cxnId="{26B2D615-7172-4EF4-9EA1-EC570DE4EBA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A13F13-5A8D-40A1-B267-30352E2E4F41}" type="sibTrans" cxnId="{26B2D615-7172-4EF4-9EA1-EC570DE4EBA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78831B-E6F0-4576-8C96-C594B7ACCF00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2010 год - </a:t>
          </a:r>
          <a:r>
            <a:rPr lang="ru-RU" sz="11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300 тысяч</a:t>
          </a:r>
          <a:endParaRPr lang="ru-RU" sz="11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F9A5B1-9E6A-4D67-983F-952DF8634CAD}" type="sibTrans" cxnId="{FFEF8F20-0B0E-4614-A285-1F6949B8691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B51AD9C-9F85-4251-8F9E-407F6E9707E8}" type="parTrans" cxnId="{FFEF8F20-0B0E-4614-A285-1F6949B8691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2948BDB-3136-4F3B-9969-5FB05F0BDC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2009 год - </a:t>
          </a:r>
          <a:r>
            <a:rPr lang="ru-RU" sz="11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120 тысяч</a:t>
          </a:r>
          <a:endParaRPr lang="ru-RU" sz="11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194209-C9E8-4EE0-9B88-C0F10D1F7DA5}" type="sibTrans" cxnId="{1C3D502A-D87B-405A-8DF1-5D0A6271F6C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0EB88D-2665-48E8-8C63-349BDBAFDE74}" type="parTrans" cxnId="{1C3D502A-D87B-405A-8DF1-5D0A6271F6C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DBC26D5-57C4-4C5D-96B3-57D4EB29F9AD}" type="pres">
      <dgm:prSet presAssocID="{147E17B7-7526-474C-B792-7FAD36FE1EE2}" presName="arrowDiagram" presStyleCnt="0">
        <dgm:presLayoutVars>
          <dgm:chMax val="5"/>
          <dgm:dir/>
          <dgm:resizeHandles val="exact"/>
        </dgm:presLayoutVars>
      </dgm:prSet>
      <dgm:spPr/>
    </dgm:pt>
    <dgm:pt modelId="{F72E7FD6-FF95-4CCA-A0C3-E320CBED12D8}" type="pres">
      <dgm:prSet presAssocID="{147E17B7-7526-474C-B792-7FAD36FE1EE2}" presName="arrow" presStyleLbl="bgShp" presStyleIdx="0" presStyleCnt="1" custAng="4526925" custFlipVert="1" custScaleX="73536" custScaleY="93315" custLinFactNeighborX="-27339" custLinFactNeighborY="-265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91AA0A4-75DA-4E2B-A59D-E35781C06437}" type="pres">
      <dgm:prSet presAssocID="{147E17B7-7526-474C-B792-7FAD36FE1EE2}" presName="arrowDiagram5" presStyleCnt="0"/>
      <dgm:spPr/>
    </dgm:pt>
    <dgm:pt modelId="{68A128F0-80AF-4A59-B226-7520AFE46E9E}" type="pres">
      <dgm:prSet presAssocID="{42948BDB-3136-4F3B-9969-5FB05F0BDC56}" presName="bullet5a" presStyleLbl="node1" presStyleIdx="0" presStyleCnt="5" custLinFactX="-92674" custLinFactY="34878" custLinFactNeighborX="-100000" custLinFactNeighborY="100000"/>
      <dgm:spPr/>
    </dgm:pt>
    <dgm:pt modelId="{5E0AB1F1-4DBD-4223-9320-48F45782AD3D}" type="pres">
      <dgm:prSet presAssocID="{42948BDB-3136-4F3B-9969-5FB05F0BDC56}" presName="textBox5a" presStyleLbl="revTx" presStyleIdx="0" presStyleCnt="5" custScaleX="573297" custScaleY="33959" custLinFactX="100000" custLinFactNeighborX="180120" custLinFactNeighborY="-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F74B6-C6FD-4E51-A34E-6D35875740A2}" type="pres">
      <dgm:prSet presAssocID="{F178831B-E6F0-4576-8C96-C594B7ACCF00}" presName="bullet5b" presStyleLbl="node1" presStyleIdx="1" presStyleCnt="5" custFlipVert="1" custLinFactX="-44898" custLinFactY="75439" custLinFactNeighborX="-100000" custLinFactNeighborY="100000"/>
      <dgm:spPr/>
    </dgm:pt>
    <dgm:pt modelId="{CEC23439-4AC2-4C84-BEF6-BF48B0B7AD53}" type="pres">
      <dgm:prSet presAssocID="{F178831B-E6F0-4576-8C96-C594B7ACCF00}" presName="textBox5b" presStyleLbl="revTx" presStyleIdx="1" presStyleCnt="5" custScaleX="394871" custScaleY="17856" custLinFactX="73098" custLinFactNeighborX="100000" custLinFactNeighborY="-2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7FD3-ACBB-4E15-B3C5-697C609F0E07}" type="pres">
      <dgm:prSet presAssocID="{883A986B-343B-4029-8106-FCAD630138DE}" presName="bullet5c" presStyleLbl="node1" presStyleIdx="2" presStyleCnt="5" custLinFactX="-100000" custLinFactNeighborX="-159738" custLinFactNeighborY="87251"/>
      <dgm:spPr/>
    </dgm:pt>
    <dgm:pt modelId="{5CDB80A3-6940-4C6A-B2DF-E4C7306B34F4}" type="pres">
      <dgm:prSet presAssocID="{883A986B-343B-4029-8106-FCAD630138DE}" presName="textBox5c" presStyleLbl="revTx" presStyleIdx="2" presStyleCnt="5" custScaleX="343443" custScaleY="22289" custLinFactX="3115" custLinFactNeighborX="100000" custLinFactNeighborY="-3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E4C2E-6DED-4244-A190-DB7541935066}" type="pres">
      <dgm:prSet presAssocID="{CCE3C747-1CFC-450F-9B1C-C647ADB2AFB5}" presName="bullet5d" presStyleLbl="node1" presStyleIdx="3" presStyleCnt="5" custLinFactX="-200000" custLinFactNeighborX="-207013" custLinFactNeighborY="-438"/>
      <dgm:spPr/>
    </dgm:pt>
    <dgm:pt modelId="{EC510DB2-955D-4F4B-8302-AEFEEA44BF23}" type="pres">
      <dgm:prSet presAssocID="{CCE3C747-1CFC-450F-9B1C-C647ADB2AFB5}" presName="textBox5d" presStyleLbl="revTx" presStyleIdx="3" presStyleCnt="5" custScaleX="341823" custScaleY="24291" custLinFactNeighborX="50201" custLinFactNeighborY="-3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28C65-D546-4905-9710-2A2C11DF8AD0}" type="pres">
      <dgm:prSet presAssocID="{8E490E3D-4D97-4D8F-81DF-7ACDC1DDF257}" presName="bullet5e" presStyleLbl="node1" presStyleIdx="4" presStyleCnt="5" custLinFactX="-200000" custLinFactY="-21945" custLinFactNeighborX="-288004" custLinFactNeighborY="-100000"/>
      <dgm:spPr/>
    </dgm:pt>
    <dgm:pt modelId="{1E7D5841-AC78-4FD1-9F47-8600176FAB78}" type="pres">
      <dgm:prSet presAssocID="{8E490E3D-4D97-4D8F-81DF-7ACDC1DDF257}" presName="textBox5e" presStyleLbl="revTx" presStyleIdx="4" presStyleCnt="5" custScaleX="333804" custScaleY="11058" custLinFactNeighborX="-23081" custLinFactNeighborY="-7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D502A-D87B-405A-8DF1-5D0A6271F6CD}" srcId="{147E17B7-7526-474C-B792-7FAD36FE1EE2}" destId="{42948BDB-3136-4F3B-9969-5FB05F0BDC56}" srcOrd="0" destOrd="0" parTransId="{BC0EB88D-2665-48E8-8C63-349BDBAFDE74}" sibTransId="{63194209-C9E8-4EE0-9B88-C0F10D1F7DA5}"/>
    <dgm:cxn modelId="{FF380787-1688-41C3-A5FA-8550EF53C9BC}" type="presOf" srcId="{F178831B-E6F0-4576-8C96-C594B7ACCF00}" destId="{CEC23439-4AC2-4C84-BEF6-BF48B0B7AD53}" srcOrd="0" destOrd="0" presId="urn:microsoft.com/office/officeart/2005/8/layout/arrow2"/>
    <dgm:cxn modelId="{58D9D4EB-33ED-409B-8A9E-8B1571B4CC7D}" type="presOf" srcId="{883A986B-343B-4029-8106-FCAD630138DE}" destId="{5CDB80A3-6940-4C6A-B2DF-E4C7306B34F4}" srcOrd="0" destOrd="0" presId="urn:microsoft.com/office/officeart/2005/8/layout/arrow2"/>
    <dgm:cxn modelId="{26B2D615-7172-4EF4-9EA1-EC570DE4EBAD}" srcId="{147E17B7-7526-474C-B792-7FAD36FE1EE2}" destId="{883A986B-343B-4029-8106-FCAD630138DE}" srcOrd="2" destOrd="0" parTransId="{D7283E84-5AAE-48EF-8ADF-0D574BD01929}" sibTransId="{0BA13F13-5A8D-40A1-B267-30352E2E4F41}"/>
    <dgm:cxn modelId="{B0811BF3-962D-42F8-AC8E-1392DA7856A7}" type="presOf" srcId="{CCE3C747-1CFC-450F-9B1C-C647ADB2AFB5}" destId="{EC510DB2-955D-4F4B-8302-AEFEEA44BF23}" srcOrd="0" destOrd="0" presId="urn:microsoft.com/office/officeart/2005/8/layout/arrow2"/>
    <dgm:cxn modelId="{2B6A1AE8-4274-42D5-BD98-EE26D6A1FC8C}" type="presOf" srcId="{42948BDB-3136-4F3B-9969-5FB05F0BDC56}" destId="{5E0AB1F1-4DBD-4223-9320-48F45782AD3D}" srcOrd="0" destOrd="0" presId="urn:microsoft.com/office/officeart/2005/8/layout/arrow2"/>
    <dgm:cxn modelId="{3CEB233B-268E-4F33-BA69-D2731679EDB1}" type="presOf" srcId="{8E490E3D-4D97-4D8F-81DF-7ACDC1DDF257}" destId="{1E7D5841-AC78-4FD1-9F47-8600176FAB78}" srcOrd="0" destOrd="0" presId="urn:microsoft.com/office/officeart/2005/8/layout/arrow2"/>
    <dgm:cxn modelId="{703FCEE0-B721-43CF-8390-8F65826528C5}" srcId="{147E17B7-7526-474C-B792-7FAD36FE1EE2}" destId="{8E490E3D-4D97-4D8F-81DF-7ACDC1DDF257}" srcOrd="4" destOrd="0" parTransId="{705D499E-C315-43C8-9206-CA49AF45CDD0}" sibTransId="{4A7E84C2-8A8D-46A1-85D1-0FA71A04D3FA}"/>
    <dgm:cxn modelId="{2184CF50-8B6D-4A13-92C0-BAA3CBA49632}" type="presOf" srcId="{147E17B7-7526-474C-B792-7FAD36FE1EE2}" destId="{4DBC26D5-57C4-4C5D-96B3-57D4EB29F9AD}" srcOrd="0" destOrd="0" presId="urn:microsoft.com/office/officeart/2005/8/layout/arrow2"/>
    <dgm:cxn modelId="{FFEF8F20-0B0E-4614-A285-1F6949B86915}" srcId="{147E17B7-7526-474C-B792-7FAD36FE1EE2}" destId="{F178831B-E6F0-4576-8C96-C594B7ACCF00}" srcOrd="1" destOrd="0" parTransId="{EB51AD9C-9F85-4251-8F9E-407F6E9707E8}" sibTransId="{94F9A5B1-9E6A-4D67-983F-952DF8634CAD}"/>
    <dgm:cxn modelId="{E769342B-66C0-4C9D-8998-2E887C01DB3D}" srcId="{147E17B7-7526-474C-B792-7FAD36FE1EE2}" destId="{CCE3C747-1CFC-450F-9B1C-C647ADB2AFB5}" srcOrd="3" destOrd="0" parTransId="{3A813710-C759-4CD4-86B1-9DB3443F153C}" sibTransId="{A810EEF3-8529-42D6-A95F-D395A3B77379}"/>
    <dgm:cxn modelId="{475F75BB-0933-4821-A03F-D53F890F1348}" type="presParOf" srcId="{4DBC26D5-57C4-4C5D-96B3-57D4EB29F9AD}" destId="{F72E7FD6-FF95-4CCA-A0C3-E320CBED12D8}" srcOrd="0" destOrd="0" presId="urn:microsoft.com/office/officeart/2005/8/layout/arrow2"/>
    <dgm:cxn modelId="{4A8B7519-2702-4BB3-BBE8-24775083FD23}" type="presParOf" srcId="{4DBC26D5-57C4-4C5D-96B3-57D4EB29F9AD}" destId="{F91AA0A4-75DA-4E2B-A59D-E35781C06437}" srcOrd="1" destOrd="0" presId="urn:microsoft.com/office/officeart/2005/8/layout/arrow2"/>
    <dgm:cxn modelId="{56127186-2754-4DD9-A054-85C8D1478DF5}" type="presParOf" srcId="{F91AA0A4-75DA-4E2B-A59D-E35781C06437}" destId="{68A128F0-80AF-4A59-B226-7520AFE46E9E}" srcOrd="0" destOrd="0" presId="urn:microsoft.com/office/officeart/2005/8/layout/arrow2"/>
    <dgm:cxn modelId="{EA2EF676-3874-4AE6-A369-5DEF5B082D17}" type="presParOf" srcId="{F91AA0A4-75DA-4E2B-A59D-E35781C06437}" destId="{5E0AB1F1-4DBD-4223-9320-48F45782AD3D}" srcOrd="1" destOrd="0" presId="urn:microsoft.com/office/officeart/2005/8/layout/arrow2"/>
    <dgm:cxn modelId="{083317C3-46CB-485C-923A-B1A908A5AC57}" type="presParOf" srcId="{F91AA0A4-75DA-4E2B-A59D-E35781C06437}" destId="{9D0F74B6-C6FD-4E51-A34E-6D35875740A2}" srcOrd="2" destOrd="0" presId="urn:microsoft.com/office/officeart/2005/8/layout/arrow2"/>
    <dgm:cxn modelId="{33A5CE61-4A68-46C8-BE4C-ED5E1119430C}" type="presParOf" srcId="{F91AA0A4-75DA-4E2B-A59D-E35781C06437}" destId="{CEC23439-4AC2-4C84-BEF6-BF48B0B7AD53}" srcOrd="3" destOrd="0" presId="urn:microsoft.com/office/officeart/2005/8/layout/arrow2"/>
    <dgm:cxn modelId="{EB080203-2C1D-4A69-A397-BEF3361C1C9A}" type="presParOf" srcId="{F91AA0A4-75DA-4E2B-A59D-E35781C06437}" destId="{FE067FD3-ACBB-4E15-B3C5-697C609F0E07}" srcOrd="4" destOrd="0" presId="urn:microsoft.com/office/officeart/2005/8/layout/arrow2"/>
    <dgm:cxn modelId="{11150D7B-A369-4F73-8871-13BE32C69D60}" type="presParOf" srcId="{F91AA0A4-75DA-4E2B-A59D-E35781C06437}" destId="{5CDB80A3-6940-4C6A-B2DF-E4C7306B34F4}" srcOrd="5" destOrd="0" presId="urn:microsoft.com/office/officeart/2005/8/layout/arrow2"/>
    <dgm:cxn modelId="{94408E78-1B00-4179-ACA3-4D7D18F97629}" type="presParOf" srcId="{F91AA0A4-75DA-4E2B-A59D-E35781C06437}" destId="{E27E4C2E-6DED-4244-A190-DB7541935066}" srcOrd="6" destOrd="0" presId="urn:microsoft.com/office/officeart/2005/8/layout/arrow2"/>
    <dgm:cxn modelId="{1BB92914-BA24-4A27-BE9D-21F605761A55}" type="presParOf" srcId="{F91AA0A4-75DA-4E2B-A59D-E35781C06437}" destId="{EC510DB2-955D-4F4B-8302-AEFEEA44BF23}" srcOrd="7" destOrd="0" presId="urn:microsoft.com/office/officeart/2005/8/layout/arrow2"/>
    <dgm:cxn modelId="{37925BD6-5B03-4B2D-9099-D9534D19E2F2}" type="presParOf" srcId="{F91AA0A4-75DA-4E2B-A59D-E35781C06437}" destId="{07228C65-D546-4905-9710-2A2C11DF8AD0}" srcOrd="8" destOrd="0" presId="urn:microsoft.com/office/officeart/2005/8/layout/arrow2"/>
    <dgm:cxn modelId="{0AF182FC-95D6-4D0B-BD54-670DEFFAF868}" type="presParOf" srcId="{F91AA0A4-75DA-4E2B-A59D-E35781C06437}" destId="{1E7D5841-AC78-4FD1-9F47-8600176FAB78}" srcOrd="9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5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«Регистрационный пункт  документирования и регистрации населения» МВД</a:t>
          </a:r>
          <a:endParaRPr lang="ru-RU" sz="105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  <dgm:t>
        <a:bodyPr/>
        <a:lstStyle/>
        <a:p>
          <a:endParaRPr lang="ru-RU"/>
        </a:p>
      </dgm:t>
    </dgm:pt>
    <dgm:pt modelId="{C7630646-3DEC-4B48-A7F5-D96144967A94}" type="pres">
      <dgm:prSet presAssocID="{9A3BCC7E-88FE-4B8A-B3D0-C6AB3B819E54}" presName="dummyConnPt" presStyleCnt="0"/>
      <dgm:spPr/>
      <dgm:t>
        <a:bodyPr/>
        <a:lstStyle/>
        <a:p>
          <a:endParaRPr lang="ru-RU"/>
        </a:p>
      </dgm:t>
    </dgm:pt>
    <dgm:pt modelId="{BB0BDDD0-0FA6-43C8-BD14-17D044D41093}" type="pres">
      <dgm:prSet presAssocID="{9A3BCC7E-88FE-4B8A-B3D0-C6AB3B819E54}" presName="node" presStyleLbl="node1" presStyleIdx="0" presStyleCnt="1" custScaleY="122439" custLinFactX="100244" custLinFactY="1638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2CC88887-D63D-4C22-8392-FED10BF5B022}" type="presOf" srcId="{9A3BCC7E-88FE-4B8A-B3D0-C6AB3B819E54}" destId="{BB0BDDD0-0FA6-43C8-BD14-17D044D41093}" srcOrd="0" destOrd="0" presId="urn:microsoft.com/office/officeart/2005/8/layout/bProcess4"/>
    <dgm:cxn modelId="{28BE309D-2BFA-48EF-A22F-4CA905FDD3BD}" type="presOf" srcId="{254E5662-A781-4F6C-8B57-8C64C714D1D6}" destId="{4603B826-3FAF-49CB-89DB-990592522E6D}" srcOrd="0" destOrd="0" presId="urn:microsoft.com/office/officeart/2005/8/layout/bProcess4"/>
    <dgm:cxn modelId="{68046680-29B1-4296-97CE-503CC4359D93}" type="presParOf" srcId="{4603B826-3FAF-49CB-89DB-990592522E6D}" destId="{767C70B7-42CE-42E2-B2CE-6673E4A1B3D1}" srcOrd="0" destOrd="0" presId="urn:microsoft.com/office/officeart/2005/8/layout/bProcess4"/>
    <dgm:cxn modelId="{EFBDBA7B-A23F-47CF-9185-6F2641178DB1}" type="presParOf" srcId="{767C70B7-42CE-42E2-B2CE-6673E4A1B3D1}" destId="{C7630646-3DEC-4B48-A7F5-D96144967A94}" srcOrd="0" destOrd="0" presId="urn:microsoft.com/office/officeart/2005/8/layout/bProcess4"/>
    <dgm:cxn modelId="{0DF11C1A-6524-4398-A4BA-56B5168085B6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«ГБД ЮЛ» МЮ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  <dgm:t>
        <a:bodyPr/>
        <a:lstStyle/>
        <a:p>
          <a:endParaRPr lang="ru-RU"/>
        </a:p>
      </dgm:t>
    </dgm:pt>
    <dgm:pt modelId="{C7630646-3DEC-4B48-A7F5-D96144967A94}" type="pres">
      <dgm:prSet presAssocID="{9A3BCC7E-88FE-4B8A-B3D0-C6AB3B819E54}" presName="dummyConnPt" presStyleCnt="0"/>
      <dgm:spPr/>
      <dgm:t>
        <a:bodyPr/>
        <a:lstStyle/>
        <a:p>
          <a:endParaRPr lang="ru-RU"/>
        </a:p>
      </dgm:t>
    </dgm:pt>
    <dgm:pt modelId="{BB0BDDD0-0FA6-43C8-BD14-17D044D41093}" type="pres">
      <dgm:prSet presAssocID="{9A3BCC7E-88FE-4B8A-B3D0-C6AB3B819E54}" presName="node" presStyleLbl="node1" presStyleIdx="0" presStyleCnt="1" custScaleX="104454" custScaleY="110732" custLinFactY="21155" custLinFactNeighborX="-52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8114260D-2C3E-4E0D-9081-2FB64531CE13}" type="presOf" srcId="{254E5662-A781-4F6C-8B57-8C64C714D1D6}" destId="{4603B826-3FAF-49CB-89DB-990592522E6D}" srcOrd="0" destOrd="0" presId="urn:microsoft.com/office/officeart/2005/8/layout/bProcess4"/>
    <dgm:cxn modelId="{6E891D34-E6FA-4E9C-BFAD-A736289B2351}" type="presOf" srcId="{9A3BCC7E-88FE-4B8A-B3D0-C6AB3B819E54}" destId="{BB0BDDD0-0FA6-43C8-BD14-17D044D41093}" srcOrd="0" destOrd="0" presId="urn:microsoft.com/office/officeart/2005/8/layout/bProcess4"/>
    <dgm:cxn modelId="{5FCC380B-9921-4133-AB88-402101C0BA8B}" type="presParOf" srcId="{4603B826-3FAF-49CB-89DB-990592522E6D}" destId="{767C70B7-42CE-42E2-B2CE-6673E4A1B3D1}" srcOrd="0" destOrd="0" presId="urn:microsoft.com/office/officeart/2005/8/layout/bProcess4"/>
    <dgm:cxn modelId="{75B7AA38-B85E-4474-AA98-60B6A295ED52}" type="presParOf" srcId="{767C70B7-42CE-42E2-B2CE-6673E4A1B3D1}" destId="{C7630646-3DEC-4B48-A7F5-D96144967A94}" srcOrd="0" destOrd="0" presId="urn:microsoft.com/office/officeart/2005/8/layout/bProcess4"/>
    <dgm:cxn modelId="{F21E8C42-6E99-4E80-BC99-44A773CB0C29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«ГБД ФЛ» МЮ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Y="117449" custLinFactX="-10526" custLinFactNeighborX="-100000" custLinFactNeighborY="15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05C548E2-1F79-4EC0-8F95-BEB21DCAC516}" type="presOf" srcId="{9A3BCC7E-88FE-4B8A-B3D0-C6AB3B819E54}" destId="{BB0BDDD0-0FA6-43C8-BD14-17D044D41093}" srcOrd="0" destOrd="0" presId="urn:microsoft.com/office/officeart/2005/8/layout/bProcess4"/>
    <dgm:cxn modelId="{538EC478-6E2B-4ECC-9490-E4C7E5648E57}" type="presOf" srcId="{254E5662-A781-4F6C-8B57-8C64C714D1D6}" destId="{4603B826-3FAF-49CB-89DB-990592522E6D}" srcOrd="0" destOrd="0" presId="urn:microsoft.com/office/officeart/2005/8/layout/bProcess4"/>
    <dgm:cxn modelId="{EA82EDE2-DC96-4765-A777-B883057DDFC6}" type="presParOf" srcId="{4603B826-3FAF-49CB-89DB-990592522E6D}" destId="{767C70B7-42CE-42E2-B2CE-6673E4A1B3D1}" srcOrd="0" destOrd="0" presId="urn:microsoft.com/office/officeart/2005/8/layout/bProcess4"/>
    <dgm:cxn modelId="{5A39BE1E-2DEF-4E49-8ACC-40C6D441446C}" type="presParOf" srcId="{767C70B7-42CE-42E2-B2CE-6673E4A1B3D1}" destId="{C7630646-3DEC-4B48-A7F5-D96144967A94}" srcOrd="0" destOrd="0" presId="urn:microsoft.com/office/officeart/2005/8/layout/bProcess4"/>
    <dgm:cxn modelId="{3BE96A39-47C4-4316-A011-7324210327CE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«Беркут» КНБ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Y="110732" custLinFactNeighborY="-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C274DEE6-5728-420B-8510-D45E45D1DEDC}" type="presOf" srcId="{9A3BCC7E-88FE-4B8A-B3D0-C6AB3B819E54}" destId="{BB0BDDD0-0FA6-43C8-BD14-17D044D41093}" srcOrd="0" destOrd="0" presId="urn:microsoft.com/office/officeart/2005/8/layout/bProcess4"/>
    <dgm:cxn modelId="{69542107-5112-4DC1-BA90-21C4487252BA}" type="presOf" srcId="{254E5662-A781-4F6C-8B57-8C64C714D1D6}" destId="{4603B826-3FAF-49CB-89DB-990592522E6D}" srcOrd="0" destOrd="0" presId="urn:microsoft.com/office/officeart/2005/8/layout/bProcess4"/>
    <dgm:cxn modelId="{53D1B66E-5DA0-413C-A0D3-99F1814E3C31}" type="presParOf" srcId="{4603B826-3FAF-49CB-89DB-990592522E6D}" destId="{767C70B7-42CE-42E2-B2CE-6673E4A1B3D1}" srcOrd="0" destOrd="0" presId="urn:microsoft.com/office/officeart/2005/8/layout/bProcess4"/>
    <dgm:cxn modelId="{A91B6F95-E38C-4DC7-931C-0D98A1F99CA7}" type="presParOf" srcId="{767C70B7-42CE-42E2-B2CE-6673E4A1B3D1}" destId="{C7630646-3DEC-4B48-A7F5-D96144967A94}" srcOrd="0" destOrd="0" presId="urn:microsoft.com/office/officeart/2005/8/layout/bProcess4"/>
    <dgm:cxn modelId="{FCD27DB6-1BD8-4885-A13B-6D9C2809F257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4E5662-A781-4F6C-8B57-8C64C714D1D6}" type="doc">
      <dgm:prSet loTypeId="urn:microsoft.com/office/officeart/2005/8/layout/b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A3BCC7E-88FE-4B8A-B3D0-C6AB3B819E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kern="1200" dirty="0" smtClean="0">
              <a:solidFill>
                <a:srgbClr val="000066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 «ЗАГС» МЮ</a:t>
          </a:r>
          <a:endParaRPr lang="ru-RU" sz="1200" b="1" kern="1200" dirty="0">
            <a:solidFill>
              <a:srgbClr val="000066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0E593BF-8E47-4F62-9E39-42F6FE26852C}" type="parTrans" cxnId="{0F26CD5D-8F7F-439F-8B94-5409FA259424}">
      <dgm:prSet/>
      <dgm:spPr/>
      <dgm:t>
        <a:bodyPr/>
        <a:lstStyle/>
        <a:p>
          <a:endParaRPr lang="ru-RU"/>
        </a:p>
      </dgm:t>
    </dgm:pt>
    <dgm:pt modelId="{EACA9756-2E24-4B46-9ACE-4570CCF55AD3}" type="sibTrans" cxnId="{0F26CD5D-8F7F-439F-8B94-5409FA259424}">
      <dgm:prSet/>
      <dgm:spPr/>
      <dgm:t>
        <a:bodyPr/>
        <a:lstStyle/>
        <a:p>
          <a:endParaRPr lang="ru-RU"/>
        </a:p>
      </dgm:t>
    </dgm:pt>
    <dgm:pt modelId="{4603B826-3FAF-49CB-89DB-990592522E6D}" type="pres">
      <dgm:prSet presAssocID="{254E5662-A781-4F6C-8B57-8C64C714D1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7C70B7-42CE-42E2-B2CE-6673E4A1B3D1}" type="pres">
      <dgm:prSet presAssocID="{9A3BCC7E-88FE-4B8A-B3D0-C6AB3B819E54}" presName="compNode" presStyleCnt="0"/>
      <dgm:spPr/>
    </dgm:pt>
    <dgm:pt modelId="{C7630646-3DEC-4B48-A7F5-D96144967A94}" type="pres">
      <dgm:prSet presAssocID="{9A3BCC7E-88FE-4B8A-B3D0-C6AB3B819E54}" presName="dummyConnPt" presStyleCnt="0"/>
      <dgm:spPr/>
    </dgm:pt>
    <dgm:pt modelId="{BB0BDDD0-0FA6-43C8-BD14-17D044D41093}" type="pres">
      <dgm:prSet presAssocID="{9A3BCC7E-88FE-4B8A-B3D0-C6AB3B819E54}" presName="node" presStyleLbl="node1" presStyleIdx="0" presStyleCnt="1" custScaleX="112498" custScaleY="134119" custLinFactNeighborX="5219" custLinFactNeighborY="-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ECE03-DB97-411B-B960-097F39A679C7}" type="presOf" srcId="{254E5662-A781-4F6C-8B57-8C64C714D1D6}" destId="{4603B826-3FAF-49CB-89DB-990592522E6D}" srcOrd="0" destOrd="0" presId="urn:microsoft.com/office/officeart/2005/8/layout/bProcess4"/>
    <dgm:cxn modelId="{0F26CD5D-8F7F-439F-8B94-5409FA259424}" srcId="{254E5662-A781-4F6C-8B57-8C64C714D1D6}" destId="{9A3BCC7E-88FE-4B8A-B3D0-C6AB3B819E54}" srcOrd="0" destOrd="0" parTransId="{80E593BF-8E47-4F62-9E39-42F6FE26852C}" sibTransId="{EACA9756-2E24-4B46-9ACE-4570CCF55AD3}"/>
    <dgm:cxn modelId="{C29A17F2-2987-46EC-94BE-6FD1759B22AE}" type="presOf" srcId="{9A3BCC7E-88FE-4B8A-B3D0-C6AB3B819E54}" destId="{BB0BDDD0-0FA6-43C8-BD14-17D044D41093}" srcOrd="0" destOrd="0" presId="urn:microsoft.com/office/officeart/2005/8/layout/bProcess4"/>
    <dgm:cxn modelId="{2444BABC-2E7F-4754-91BC-96236E681B4A}" type="presParOf" srcId="{4603B826-3FAF-49CB-89DB-990592522E6D}" destId="{767C70B7-42CE-42E2-B2CE-6673E4A1B3D1}" srcOrd="0" destOrd="0" presId="urn:microsoft.com/office/officeart/2005/8/layout/bProcess4"/>
    <dgm:cxn modelId="{B08FBD06-AD41-4CC1-B911-27CBA3DEF545}" type="presParOf" srcId="{767C70B7-42CE-42E2-B2CE-6673E4A1B3D1}" destId="{C7630646-3DEC-4B48-A7F5-D96144967A94}" srcOrd="0" destOrd="0" presId="urn:microsoft.com/office/officeart/2005/8/layout/bProcess4"/>
    <dgm:cxn modelId="{86DC89E5-CDB2-4601-AEEC-E62E67753BD7}" type="presParOf" srcId="{767C70B7-42CE-42E2-B2CE-6673E4A1B3D1}" destId="{BB0BDDD0-0FA6-43C8-BD14-17D044D41093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2042" tIns="46022" rIns="92042" bIns="4602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042" tIns="46022" rIns="92042" bIns="46022" rtlCol="0"/>
          <a:lstStyle>
            <a:lvl1pPr algn="r">
              <a:defRPr sz="1200"/>
            </a:lvl1pPr>
          </a:lstStyle>
          <a:p>
            <a:fld id="{11D2464E-417C-4CD2-91CC-352B783944A3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2" tIns="46022" rIns="92042" bIns="4602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1"/>
          </a:xfrm>
          <a:prstGeom prst="rect">
            <a:avLst/>
          </a:prstGeom>
        </p:spPr>
        <p:txBody>
          <a:bodyPr vert="horz" lIns="92042" tIns="46022" rIns="92042" bIns="460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042" tIns="46022" rIns="92042" bIns="4602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042" tIns="46022" rIns="92042" bIns="46022" rtlCol="0" anchor="b"/>
          <a:lstStyle>
            <a:lvl1pPr algn="r">
              <a:defRPr sz="1200"/>
            </a:lvl1pPr>
          </a:lstStyle>
          <a:p>
            <a:fld id="{D3925442-958F-440B-9AC7-237DF1110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5442-958F-440B-9AC7-237DF11103A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9128"/>
            <a:fld id="{D3F9B70C-8E31-4A74-9803-C6A2D1CA3DBC}" type="slidenum">
              <a:rPr lang="ru-RU" smtClean="0"/>
              <a:pPr defTabSz="959128"/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822C5-86D9-4282-A7D1-C80F734509E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9128"/>
            <a:fld id="{BC20B13F-60FB-45ED-A7F5-AB48395FDB67}" type="slidenum">
              <a:rPr lang="ru-RU" smtClean="0"/>
              <a:pPr defTabSz="959128"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Агентством ведутся статистические наблюдения по 180 статистическим формам. </a:t>
            </a:r>
          </a:p>
          <a:p>
            <a:pPr eaLnBrk="1" hangingPunct="1"/>
            <a:r>
              <a:rPr lang="ru-RU" altLang="ru-RU" dirty="0" smtClean="0"/>
              <a:t>Уже со 2 квартала т.г. респондентам будет предоставлена возможность заполнять бланк квартальной отчетности 1-ВТ на Портале Агентства в он-лайн режиме.</a:t>
            </a:r>
          </a:p>
          <a:p>
            <a:pPr eaLnBrk="1" hangingPunct="1"/>
            <a:r>
              <a:rPr lang="ru-RU" altLang="ru-RU" dirty="0" smtClean="0"/>
              <a:t>В 2011 году будет внедрено 63 статистические формы.</a:t>
            </a:r>
          </a:p>
          <a:p>
            <a:pPr eaLnBrk="1" hangingPunct="1"/>
            <a:r>
              <a:rPr lang="ru-RU" altLang="ru-RU" dirty="0" smtClean="0"/>
              <a:t>При реализации проекта будет реализована возможность предоставления статистической отчетности по всем 180 статистическим формам.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688C4-6F91-415D-B94F-E0322B30E26D}" type="slidenum">
              <a:rPr lang="en-US" altLang="ko-K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3CC64-D92C-41EC-8B00-7C9D8067634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FE77C-0F09-4F2B-BE2A-48045C1CF5C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9128"/>
            <a:fld id="{BC20B13F-60FB-45ED-A7F5-AB48395FDB67}" type="slidenum">
              <a:rPr lang="ru-RU" smtClean="0"/>
              <a:pPr defTabSz="959128"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5442-958F-440B-9AC7-237DF11103AB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885"/>
            <a:fld id="{41D8A2E9-C7A7-40DD-A5D5-00A6F8997621}" type="slidenum">
              <a:rPr lang="ru-RU" smtClean="0"/>
              <a:pPr defTabSz="952885"/>
              <a:t>20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452-B8F9-4704-AA2D-3A62AE550990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6880-32D0-451A-A68D-F504B3CD10F5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5427-64A0-40DC-95A3-2E336C053513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6C42-5906-4BB9-AF4E-428E254F649C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4B-CBBC-4877-B107-EBE7425FD2F5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C55A-FFE3-4D36-83EF-5C8A41EB95C2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8FC6-D19A-4B6D-BD44-711FE1969388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0FB9-5438-4079-BA24-F42E6FB19002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AA78-68B7-4AA1-B7E8-32E7ED16D65F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D5E-477C-446E-BEB1-3584F4D4DA66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66D0-C801-4C3B-8C21-1513921D762C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9849-637A-4C41-9DBB-F4815AEBDF9E}" type="datetime1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0.png"/><Relationship Id="rId5" Type="http://schemas.openxmlformats.org/officeDocument/2006/relationships/diagramData" Target="../diagrams/data4.xml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7.xml"/><Relationship Id="rId18" Type="http://schemas.openxmlformats.org/officeDocument/2006/relationships/diagramQuickStyle" Target="../diagrams/quickStyle8.xml"/><Relationship Id="rId26" Type="http://schemas.openxmlformats.org/officeDocument/2006/relationships/diagramQuickStyle" Target="../diagrams/quickStyle10.xml"/><Relationship Id="rId39" Type="http://schemas.openxmlformats.org/officeDocument/2006/relationships/diagramColors" Target="../diagrams/colors13.xml"/><Relationship Id="rId21" Type="http://schemas.openxmlformats.org/officeDocument/2006/relationships/diagramLayout" Target="../diagrams/layout9.xml"/><Relationship Id="rId34" Type="http://schemas.openxmlformats.org/officeDocument/2006/relationships/diagramQuickStyle" Target="../diagrams/quickStyle12.xml"/><Relationship Id="rId42" Type="http://schemas.openxmlformats.org/officeDocument/2006/relationships/diagramQuickStyle" Target="../diagrams/quickStyle14.xml"/><Relationship Id="rId47" Type="http://schemas.openxmlformats.org/officeDocument/2006/relationships/diagramColors" Target="../diagrams/colors15.xml"/><Relationship Id="rId50" Type="http://schemas.openxmlformats.org/officeDocument/2006/relationships/diagramQuickStyle" Target="../diagrams/quickStyle16.xml"/><Relationship Id="rId55" Type="http://schemas.openxmlformats.org/officeDocument/2006/relationships/diagramColors" Target="../diagrams/colors17.xml"/><Relationship Id="rId63" Type="http://schemas.openxmlformats.org/officeDocument/2006/relationships/diagramColors" Target="../diagrams/colors19.xml"/><Relationship Id="rId68" Type="http://schemas.openxmlformats.org/officeDocument/2006/relationships/diagramData" Target="../diagrams/data21.xml"/><Relationship Id="rId76" Type="http://schemas.openxmlformats.org/officeDocument/2006/relationships/diagramData" Target="../diagrams/data23.xml"/><Relationship Id="rId7" Type="http://schemas.openxmlformats.org/officeDocument/2006/relationships/diagramColors" Target="../diagrams/colors5.xml"/><Relationship Id="rId71" Type="http://schemas.openxmlformats.org/officeDocument/2006/relationships/diagramColors" Target="../diagrams/colors21.xml"/><Relationship Id="rId2" Type="http://schemas.openxmlformats.org/officeDocument/2006/relationships/notesSlide" Target="../notesSlides/notesSlide6.xml"/><Relationship Id="rId16" Type="http://schemas.openxmlformats.org/officeDocument/2006/relationships/diagramData" Target="../diagrams/data8.xml"/><Relationship Id="rId29" Type="http://schemas.openxmlformats.org/officeDocument/2006/relationships/diagramLayout" Target="../diagrams/layout11.xml"/><Relationship Id="rId11" Type="http://schemas.openxmlformats.org/officeDocument/2006/relationships/diagramColors" Target="../diagrams/colors6.xml"/><Relationship Id="rId24" Type="http://schemas.openxmlformats.org/officeDocument/2006/relationships/diagramData" Target="../diagrams/data10.xml"/><Relationship Id="rId32" Type="http://schemas.openxmlformats.org/officeDocument/2006/relationships/diagramData" Target="../diagrams/data12.xml"/><Relationship Id="rId37" Type="http://schemas.openxmlformats.org/officeDocument/2006/relationships/diagramLayout" Target="../diagrams/layout13.xml"/><Relationship Id="rId40" Type="http://schemas.openxmlformats.org/officeDocument/2006/relationships/diagramData" Target="../diagrams/data14.xml"/><Relationship Id="rId45" Type="http://schemas.openxmlformats.org/officeDocument/2006/relationships/diagramLayout" Target="../diagrams/layout15.xml"/><Relationship Id="rId53" Type="http://schemas.openxmlformats.org/officeDocument/2006/relationships/diagramLayout" Target="../diagrams/layout17.xml"/><Relationship Id="rId58" Type="http://schemas.openxmlformats.org/officeDocument/2006/relationships/diagramQuickStyle" Target="../diagrams/quickStyle18.xml"/><Relationship Id="rId66" Type="http://schemas.openxmlformats.org/officeDocument/2006/relationships/diagramQuickStyle" Target="../diagrams/quickStyle20.xml"/><Relationship Id="rId74" Type="http://schemas.openxmlformats.org/officeDocument/2006/relationships/diagramQuickStyle" Target="../diagrams/quickStyle22.xml"/><Relationship Id="rId79" Type="http://schemas.openxmlformats.org/officeDocument/2006/relationships/diagramColors" Target="../diagrams/colors23.xml"/><Relationship Id="rId5" Type="http://schemas.openxmlformats.org/officeDocument/2006/relationships/diagramLayout" Target="../diagrams/layout5.xml"/><Relationship Id="rId61" Type="http://schemas.openxmlformats.org/officeDocument/2006/relationships/diagramLayout" Target="../diagrams/layout19.xml"/><Relationship Id="rId10" Type="http://schemas.openxmlformats.org/officeDocument/2006/relationships/diagramQuickStyle" Target="../diagrams/quickStyle6.xml"/><Relationship Id="rId19" Type="http://schemas.openxmlformats.org/officeDocument/2006/relationships/diagramColors" Target="../diagrams/colors8.xml"/><Relationship Id="rId31" Type="http://schemas.openxmlformats.org/officeDocument/2006/relationships/diagramColors" Target="../diagrams/colors11.xml"/><Relationship Id="rId44" Type="http://schemas.openxmlformats.org/officeDocument/2006/relationships/diagramData" Target="../diagrams/data15.xml"/><Relationship Id="rId52" Type="http://schemas.openxmlformats.org/officeDocument/2006/relationships/diagramData" Target="../diagrams/data17.xml"/><Relationship Id="rId60" Type="http://schemas.openxmlformats.org/officeDocument/2006/relationships/diagramData" Target="../diagrams/data19.xml"/><Relationship Id="rId65" Type="http://schemas.openxmlformats.org/officeDocument/2006/relationships/diagramLayout" Target="../diagrams/layout20.xml"/><Relationship Id="rId73" Type="http://schemas.openxmlformats.org/officeDocument/2006/relationships/diagramLayout" Target="../diagrams/layout22.xml"/><Relationship Id="rId78" Type="http://schemas.openxmlformats.org/officeDocument/2006/relationships/diagramQuickStyle" Target="../diagrams/quickStyle23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Relationship Id="rId14" Type="http://schemas.openxmlformats.org/officeDocument/2006/relationships/diagramQuickStyle" Target="../diagrams/quickStyle7.xml"/><Relationship Id="rId22" Type="http://schemas.openxmlformats.org/officeDocument/2006/relationships/diagramQuickStyle" Target="../diagrams/quickStyle9.xml"/><Relationship Id="rId27" Type="http://schemas.openxmlformats.org/officeDocument/2006/relationships/diagramColors" Target="../diagrams/colors10.xml"/><Relationship Id="rId30" Type="http://schemas.openxmlformats.org/officeDocument/2006/relationships/diagramQuickStyle" Target="../diagrams/quickStyle11.xml"/><Relationship Id="rId35" Type="http://schemas.openxmlformats.org/officeDocument/2006/relationships/diagramColors" Target="../diagrams/colors12.xml"/><Relationship Id="rId43" Type="http://schemas.openxmlformats.org/officeDocument/2006/relationships/diagramColors" Target="../diagrams/colors14.xml"/><Relationship Id="rId48" Type="http://schemas.openxmlformats.org/officeDocument/2006/relationships/diagramData" Target="../diagrams/data16.xml"/><Relationship Id="rId56" Type="http://schemas.openxmlformats.org/officeDocument/2006/relationships/diagramData" Target="../diagrams/data18.xml"/><Relationship Id="rId64" Type="http://schemas.openxmlformats.org/officeDocument/2006/relationships/diagramData" Target="../diagrams/data20.xml"/><Relationship Id="rId69" Type="http://schemas.openxmlformats.org/officeDocument/2006/relationships/diagramLayout" Target="../diagrams/layout21.xml"/><Relationship Id="rId77" Type="http://schemas.openxmlformats.org/officeDocument/2006/relationships/diagramLayout" Target="../diagrams/layout23.xml"/><Relationship Id="rId8" Type="http://schemas.openxmlformats.org/officeDocument/2006/relationships/diagramData" Target="../diagrams/data6.xml"/><Relationship Id="rId51" Type="http://schemas.openxmlformats.org/officeDocument/2006/relationships/diagramColors" Target="../diagrams/colors16.xml"/><Relationship Id="rId72" Type="http://schemas.openxmlformats.org/officeDocument/2006/relationships/diagramData" Target="../diagrams/data22.xml"/><Relationship Id="rId3" Type="http://schemas.openxmlformats.org/officeDocument/2006/relationships/image" Target="../media/image2.png"/><Relationship Id="rId12" Type="http://schemas.openxmlformats.org/officeDocument/2006/relationships/diagramData" Target="../diagrams/data7.xml"/><Relationship Id="rId17" Type="http://schemas.openxmlformats.org/officeDocument/2006/relationships/diagramLayout" Target="../diagrams/layout8.xml"/><Relationship Id="rId25" Type="http://schemas.openxmlformats.org/officeDocument/2006/relationships/diagramLayout" Target="../diagrams/layout10.xml"/><Relationship Id="rId33" Type="http://schemas.openxmlformats.org/officeDocument/2006/relationships/diagramLayout" Target="../diagrams/layout12.xml"/><Relationship Id="rId38" Type="http://schemas.openxmlformats.org/officeDocument/2006/relationships/diagramQuickStyle" Target="../diagrams/quickStyle13.xml"/><Relationship Id="rId46" Type="http://schemas.openxmlformats.org/officeDocument/2006/relationships/diagramQuickStyle" Target="../diagrams/quickStyle15.xml"/><Relationship Id="rId59" Type="http://schemas.openxmlformats.org/officeDocument/2006/relationships/diagramColors" Target="../diagrams/colors18.xml"/><Relationship Id="rId67" Type="http://schemas.openxmlformats.org/officeDocument/2006/relationships/diagramColors" Target="../diagrams/colors20.xml"/><Relationship Id="rId20" Type="http://schemas.openxmlformats.org/officeDocument/2006/relationships/diagramData" Target="../diagrams/data9.xml"/><Relationship Id="rId41" Type="http://schemas.openxmlformats.org/officeDocument/2006/relationships/diagramLayout" Target="../diagrams/layout14.xml"/><Relationship Id="rId54" Type="http://schemas.openxmlformats.org/officeDocument/2006/relationships/diagramQuickStyle" Target="../diagrams/quickStyle17.xml"/><Relationship Id="rId62" Type="http://schemas.openxmlformats.org/officeDocument/2006/relationships/diagramQuickStyle" Target="../diagrams/quickStyle19.xml"/><Relationship Id="rId70" Type="http://schemas.openxmlformats.org/officeDocument/2006/relationships/diagramQuickStyle" Target="../diagrams/quickStyle21.xml"/><Relationship Id="rId75" Type="http://schemas.openxmlformats.org/officeDocument/2006/relationships/diagramColors" Target="../diagrams/colors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5" Type="http://schemas.openxmlformats.org/officeDocument/2006/relationships/diagramColors" Target="../diagrams/colors7.xml"/><Relationship Id="rId23" Type="http://schemas.openxmlformats.org/officeDocument/2006/relationships/diagramColors" Target="../diagrams/colors9.xml"/><Relationship Id="rId28" Type="http://schemas.openxmlformats.org/officeDocument/2006/relationships/diagramData" Target="../diagrams/data11.xml"/><Relationship Id="rId36" Type="http://schemas.openxmlformats.org/officeDocument/2006/relationships/diagramData" Target="../diagrams/data13.xml"/><Relationship Id="rId49" Type="http://schemas.openxmlformats.org/officeDocument/2006/relationships/diagramLayout" Target="../diagrams/layout16.xml"/><Relationship Id="rId57" Type="http://schemas.openxmlformats.org/officeDocument/2006/relationships/diagramLayout" Target="../diagrams/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3036633" y="6039169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Астана, 2014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8572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Агентство Республики Казахстан по статистике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736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Агентства РК по статистике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2013 год и задачи на 2014 год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162425" y="3341688"/>
            <a:ext cx="2409825" cy="3730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4314825" y="3494088"/>
            <a:ext cx="2409825" cy="373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4664" tIns="0" rIns="0" bIns="0" spcCol="1270"/>
          <a:lstStyle/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863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030" name="Прямоугольник 11"/>
          <p:cNvSpPr>
            <a:spLocks noChangeArrowheads="1"/>
          </p:cNvSpPr>
          <p:nvPr/>
        </p:nvSpPr>
        <p:spPr bwMode="auto">
          <a:xfrm>
            <a:off x="0" y="857250"/>
            <a:ext cx="9144000" cy="17463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031" name="Прямоугольник 12"/>
          <p:cNvSpPr>
            <a:spLocks noChangeArrowheads="1"/>
          </p:cNvSpPr>
          <p:nvPr/>
        </p:nvSpPr>
        <p:spPr bwMode="auto">
          <a:xfrm>
            <a:off x="1000125" y="142875"/>
            <a:ext cx="77867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ИИС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«е-Статистика» – автоматизация процессов сбора, обработки и распространения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501090" y="6429396"/>
            <a:ext cx="471489" cy="287338"/>
          </a:xfrm>
        </p:spPr>
        <p:txBody>
          <a:bodyPr/>
          <a:lstStyle/>
          <a:p>
            <a:pPr>
              <a:defRPr/>
            </a:pPr>
            <a:fld id="{35350423-6A9F-4EBD-A4BD-445104D3F6EF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2875" y="928670"/>
          <a:ext cx="8971853" cy="5786478"/>
        </p:xfrm>
        <a:graphic>
          <a:graphicData uri="http://schemas.openxmlformats.org/presentationml/2006/ole">
            <p:oleObj spid="_x0000_s37890" name="Visio" r:id="rId4" imgW="10656846" imgH="6932488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DD064-0B82-4FEF-B577-CD3A13235C7C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000108"/>
          <a:ext cx="8286808" cy="271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28596" y="3857627"/>
          <a:ext cx="8429683" cy="277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Овал 7"/>
          <p:cNvSpPr/>
          <p:nvPr/>
        </p:nvSpPr>
        <p:spPr>
          <a:xfrm>
            <a:off x="571472" y="3909120"/>
            <a:ext cx="613857" cy="520012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-11177"/>
              <a:satOff val="-540"/>
              <a:lumOff val="401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6858016" y="1051600"/>
            <a:ext cx="613857" cy="520012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-11177"/>
              <a:satOff val="-540"/>
              <a:lumOff val="401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4749337" y="1065129"/>
            <a:ext cx="608481" cy="506483"/>
          </a:xfrm>
          <a:prstGeom prst="ellipse">
            <a:avLst/>
          </a:prstGeom>
          <a:blipFill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-22354"/>
              <a:satOff val="-1081"/>
              <a:lumOff val="80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1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000125" cy="863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4111" name="Прямоугольник 14"/>
          <p:cNvSpPr>
            <a:spLocks noChangeArrowheads="1"/>
          </p:cNvSpPr>
          <p:nvPr/>
        </p:nvSpPr>
        <p:spPr bwMode="auto">
          <a:xfrm>
            <a:off x="0" y="857250"/>
            <a:ext cx="9144000" cy="17463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2" name="Прямоугольник 15"/>
          <p:cNvSpPr>
            <a:spLocks noChangeArrowheads="1"/>
          </p:cNvSpPr>
          <p:nvPr/>
        </p:nvSpPr>
        <p:spPr bwMode="auto">
          <a:xfrm>
            <a:off x="928688" y="285750"/>
            <a:ext cx="778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компоненты ИИС «е-Статистика»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3"/>
          <p:cNvSpPr txBox="1">
            <a:spLocks/>
          </p:cNvSpPr>
          <p:nvPr/>
        </p:nvSpPr>
        <p:spPr>
          <a:xfrm>
            <a:off x="8744009" y="6499248"/>
            <a:ext cx="400023" cy="287338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5C231F-496F-45ED-90AA-C772087D2535}" type="slidenum">
              <a:rPr lang="ru-RU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 descr="분야별"/>
          <p:cNvSpPr>
            <a:spLocks noChangeArrowheads="1"/>
          </p:cNvSpPr>
          <p:nvPr/>
        </p:nvSpPr>
        <p:spPr bwMode="auto">
          <a:xfrm>
            <a:off x="0" y="0"/>
            <a:ext cx="17621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7280" tIns="43641" rIns="87280" bIns="43641" anchor="ctr">
            <a:spAutoFit/>
          </a:bodyPr>
          <a:lstStyle/>
          <a:p>
            <a:pPr eaLnBrk="0" hangingPunct="0">
              <a:defRPr/>
            </a:pPr>
            <a:endParaRPr lang="ru-RU" altLang="ru-RU" dirty="0">
              <a:latin typeface="+mj-lt"/>
              <a:cs typeface="Arial" charset="0"/>
            </a:endParaRPr>
          </a:p>
        </p:txBody>
      </p:sp>
      <p:sp>
        <p:nvSpPr>
          <p:cNvPr id="9219" name="Овал 6"/>
          <p:cNvSpPr>
            <a:spLocks noChangeArrowheads="1"/>
          </p:cNvSpPr>
          <p:nvPr/>
        </p:nvSpPr>
        <p:spPr bwMode="auto">
          <a:xfrm>
            <a:off x="3055938" y="2000250"/>
            <a:ext cx="1120775" cy="5127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7280" tIns="43641" rIns="87280" bIns="43641">
            <a:spAutoFit/>
          </a:bodyPr>
          <a:lstStyle/>
          <a:p>
            <a:pPr eaLnBrk="0" hangingPunct="0">
              <a:defRPr/>
            </a:pPr>
            <a:endParaRPr lang="ru-RU" altLang="ru-RU" dirty="0"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286388"/>
            <a:ext cx="88083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финансовых, трудовых, транспортных и временных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затрат респондентов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барьеров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риска допущения ошибок при вводе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выбора необходимых позиций из выпадающих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справочников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классификаторов</a:t>
            </a: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26401"/>
            <a:ext cx="6072230" cy="3833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43702" y="2071678"/>
            <a:ext cx="22145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1 января 2014 года предприятиям предоставлена возможность сдачи 125 статформ</a:t>
            </a:r>
          </a:p>
          <a:p>
            <a:pPr lvl="0" algn="ctr">
              <a:defRPr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режиме он-лайн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285728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Прием статотчетов в он-лайн режиме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58" cy="287360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71438" y="3643313"/>
            <a:ext cx="31432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1B0B9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по ключевому слову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каталогу показателей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информация в таблицах,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графиках, картах, диаграммах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 таблиц, графиков и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 в форматы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xls, pdf,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jpeg,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png, svg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статинформации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кабинет, где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сохраненная статинформация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актуализируется автоматически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43966" y="6421461"/>
            <a:ext cx="400024" cy="365125"/>
          </a:xfrm>
        </p:spPr>
        <p:txBody>
          <a:bodyPr/>
          <a:lstStyle/>
          <a:p>
            <a:pPr>
              <a:defRPr/>
            </a:pPr>
            <a:fld id="{F4428171-2C2D-43D1-82FB-48FFFC6AFD0F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Рисунок 27"/>
          <p:cNvPicPr>
            <a:picLocks noChangeAspect="1" noChangeArrowheads="1"/>
          </p:cNvPicPr>
          <p:nvPr/>
        </p:nvPicPr>
        <p:blipFill>
          <a:blip r:embed="rId3"/>
          <a:srcRect r="21153"/>
          <a:stretch>
            <a:fillRect/>
          </a:stretch>
        </p:blipFill>
        <p:spPr bwMode="auto">
          <a:xfrm>
            <a:off x="5929342" y="1071563"/>
            <a:ext cx="2928938" cy="23574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863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9224" name="Прямоугольник 12"/>
          <p:cNvSpPr>
            <a:spLocks noChangeArrowheads="1"/>
          </p:cNvSpPr>
          <p:nvPr/>
        </p:nvSpPr>
        <p:spPr bwMode="auto">
          <a:xfrm>
            <a:off x="0" y="857250"/>
            <a:ext cx="9144000" cy="17463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5" name="Прямоугольник 14"/>
          <p:cNvSpPr>
            <a:spLocks noChangeArrowheads="1"/>
          </p:cNvSpPr>
          <p:nvPr/>
        </p:nvSpPr>
        <p:spPr bwMode="auto">
          <a:xfrm>
            <a:off x="1000125" y="28575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Информационно-аналитическая система «Талдау»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786438" y="3643313"/>
            <a:ext cx="3357562" cy="51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посещений Интернет-сайта Агентства возросло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7 раз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5915066" y="4541202"/>
          <a:ext cx="3286116" cy="153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228" name="Picture 13" descr="C:\Users\zh.syzdykova\Desktop\Новый точечный рисунок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1053275"/>
            <a:ext cx="271464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 t="11428" r="892" b="2857"/>
          <a:stretch>
            <a:fillRect/>
          </a:stretch>
        </p:blipFill>
        <p:spPr bwMode="auto">
          <a:xfrm>
            <a:off x="142844" y="1071546"/>
            <a:ext cx="2928958" cy="2357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3643314"/>
            <a:ext cx="2786082" cy="23574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1588"/>
            <a:ext cx="1039812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6147" name="Прямоугольник 11"/>
          <p:cNvSpPr>
            <a:spLocks noChangeArrowheads="1"/>
          </p:cNvSpPr>
          <p:nvPr/>
        </p:nvSpPr>
        <p:spPr bwMode="auto">
          <a:xfrm>
            <a:off x="0" y="823913"/>
            <a:ext cx="9144000" cy="1905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400050" cy="3270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142844" y="2124066"/>
          <a:ext cx="14287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142844" y="1142984"/>
          <a:ext cx="157163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1714480" y="1000108"/>
          <a:ext cx="1285884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2" name="Схема 31"/>
          <p:cNvGraphicFramePr/>
          <p:nvPr/>
        </p:nvGraphicFramePr>
        <p:xfrm>
          <a:off x="7643834" y="3143248"/>
          <a:ext cx="135732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4714876" y="1142983"/>
          <a:ext cx="1357322" cy="99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7643834" y="5143512"/>
          <a:ext cx="135732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3143240" y="1071546"/>
          <a:ext cx="142876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142844" y="3286124"/>
          <a:ext cx="142876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142844" y="4324356"/>
          <a:ext cx="142876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71438" y="5214950"/>
          <a:ext cx="157160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sp>
        <p:nvSpPr>
          <p:cNvPr id="6159" name="Прямоугольник 39"/>
          <p:cNvSpPr>
            <a:spLocks noChangeArrowheads="1"/>
          </p:cNvSpPr>
          <p:nvPr/>
        </p:nvSpPr>
        <p:spPr bwMode="auto">
          <a:xfrm>
            <a:off x="714375" y="6286520"/>
            <a:ext cx="27860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реализованные в 2009-2012гг.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051300" y="6286520"/>
            <a:ext cx="2592388" cy="296863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реализованные</a:t>
            </a:r>
            <a:r>
              <a:rPr lang="ru-RU" sz="1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2013 г.</a:t>
            </a:r>
          </a:p>
        </p:txBody>
      </p:sp>
      <p:graphicFrame>
        <p:nvGraphicFramePr>
          <p:cNvPr id="44" name="Схема 43"/>
          <p:cNvGraphicFramePr/>
          <p:nvPr/>
        </p:nvGraphicFramePr>
        <p:xfrm>
          <a:off x="1785918" y="5214950"/>
          <a:ext cx="1571635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45" name="Схема 44"/>
          <p:cNvGraphicFramePr/>
          <p:nvPr/>
        </p:nvGraphicFramePr>
        <p:xfrm>
          <a:off x="3243253" y="5214950"/>
          <a:ext cx="142876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46" name="Схема 45"/>
          <p:cNvGraphicFramePr/>
          <p:nvPr/>
        </p:nvGraphicFramePr>
        <p:xfrm>
          <a:off x="4786314" y="5214950"/>
          <a:ext cx="128588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47" name="Схема 46"/>
          <p:cNvGraphicFramePr/>
          <p:nvPr/>
        </p:nvGraphicFramePr>
        <p:xfrm>
          <a:off x="6215074" y="5214950"/>
          <a:ext cx="135732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6" r:lo="rId57" r:qs="rId58" r:cs="rId59"/>
          </a:graphicData>
        </a:graphic>
      </p:graphicFrame>
      <p:graphicFrame>
        <p:nvGraphicFramePr>
          <p:cNvPr id="48" name="Схема 47"/>
          <p:cNvGraphicFramePr/>
          <p:nvPr/>
        </p:nvGraphicFramePr>
        <p:xfrm>
          <a:off x="6143636" y="1142984"/>
          <a:ext cx="135732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graphicFrame>
        <p:nvGraphicFramePr>
          <p:cNvPr id="50" name="Схема 49"/>
          <p:cNvGraphicFramePr/>
          <p:nvPr/>
        </p:nvGraphicFramePr>
        <p:xfrm>
          <a:off x="7643834" y="4214818"/>
          <a:ext cx="135732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4" r:lo="rId65" r:qs="rId66" r:cs="rId67"/>
          </a:graphicData>
        </a:graphic>
      </p:graphicFrame>
      <p:graphicFrame>
        <p:nvGraphicFramePr>
          <p:cNvPr id="51" name="Схема 50"/>
          <p:cNvGraphicFramePr/>
          <p:nvPr/>
        </p:nvGraphicFramePr>
        <p:xfrm>
          <a:off x="7643834" y="2214554"/>
          <a:ext cx="135732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52" name="Схема 51"/>
          <p:cNvGraphicFramePr/>
          <p:nvPr/>
        </p:nvGraphicFramePr>
        <p:xfrm>
          <a:off x="7658122" y="1142984"/>
          <a:ext cx="135732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53" name="Схема 52"/>
          <p:cNvGraphicFramePr/>
          <p:nvPr/>
        </p:nvGraphicFramePr>
        <p:xfrm>
          <a:off x="3071802" y="2928934"/>
          <a:ext cx="245689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6" r:lo="rId77" r:qs="rId78" r:cs="rId79"/>
          </a:graphicData>
        </a:graphic>
      </p:graphicFrame>
      <p:sp>
        <p:nvSpPr>
          <p:cNvPr id="6170" name="Rectangle 2"/>
          <p:cNvSpPr txBox="1">
            <a:spLocks noChangeArrowheads="1"/>
          </p:cNvSpPr>
          <p:nvPr/>
        </p:nvSpPr>
        <p:spPr bwMode="auto">
          <a:xfrm>
            <a:off x="357188" y="928688"/>
            <a:ext cx="87868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6171" name="Прямоугольник 48"/>
          <p:cNvSpPr>
            <a:spLocks noChangeArrowheads="1"/>
          </p:cNvSpPr>
          <p:nvPr/>
        </p:nvSpPr>
        <p:spPr bwMode="auto">
          <a:xfrm>
            <a:off x="1071563" y="285750"/>
            <a:ext cx="778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Интеграция ИИС «е-Статистика» с ИС других госорганов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28625" y="6357958"/>
            <a:ext cx="214313" cy="214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765550" y="6357958"/>
            <a:ext cx="214313" cy="214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4285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Планы на 2014-2017 годы по интеграции ИИС «е-Статистика»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ИС других госорганов</a:t>
            </a:r>
            <a:endParaRPr lang="ru-RU" altLang="ko-KR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287359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857224" y="2928934"/>
            <a:ext cx="2381342" cy="1427371"/>
            <a:chOff x="75547" y="0"/>
            <a:chExt cx="2381342" cy="14273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5547" y="0"/>
              <a:ext cx="2381342" cy="14273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17353" y="41806"/>
              <a:ext cx="2297730" cy="1343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2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ko-KR" sz="22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ИИС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ko-KR" sz="22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«е-Статистика»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57884" y="1071546"/>
            <a:ext cx="2381342" cy="1143008"/>
            <a:chOff x="75547" y="0"/>
            <a:chExt cx="2381342" cy="142737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547" y="0"/>
              <a:ext cx="2381342" cy="14273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17353" y="41806"/>
              <a:ext cx="2297730" cy="1343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altLang="ko-KR" sz="19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2014г. – 2 ИС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КУЗР МРР, МТК</a:t>
              </a:r>
            </a:p>
          </p:txBody>
        </p:sp>
      </p:grpSp>
      <p:grpSp>
        <p:nvGrpSpPr>
          <p:cNvPr id="23" name="Группа 17"/>
          <p:cNvGrpSpPr/>
          <p:nvPr/>
        </p:nvGrpSpPr>
        <p:grpSpPr>
          <a:xfrm>
            <a:off x="5857884" y="2428868"/>
            <a:ext cx="2381342" cy="1143008"/>
            <a:chOff x="75547" y="0"/>
            <a:chExt cx="2381342" cy="142737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5547" y="0"/>
              <a:ext cx="2381342" cy="14273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17353" y="41806"/>
              <a:ext cx="2297730" cy="1343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ru-RU" altLang="ko-KR" sz="19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2015г. – 4 ИС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МНГ, НК МФ, МЮ, МООС</a:t>
              </a:r>
            </a:p>
          </p:txBody>
        </p:sp>
      </p:grpSp>
      <p:grpSp>
        <p:nvGrpSpPr>
          <p:cNvPr id="26" name="Группа 17"/>
          <p:cNvGrpSpPr/>
          <p:nvPr/>
        </p:nvGrpSpPr>
        <p:grpSpPr>
          <a:xfrm>
            <a:off x="5857884" y="3786190"/>
            <a:ext cx="2381342" cy="1214445"/>
            <a:chOff x="75547" y="0"/>
            <a:chExt cx="2381342" cy="142737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5547" y="0"/>
              <a:ext cx="2381342" cy="14273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17353" y="41806"/>
              <a:ext cx="2297730" cy="1343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ko-KR" sz="19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2016г. – 5 ИС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МФ (2 ИС),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ГП, МЮ, НБ</a:t>
              </a:r>
            </a:p>
          </p:txBody>
        </p:sp>
      </p:grpSp>
      <p:grpSp>
        <p:nvGrpSpPr>
          <p:cNvPr id="29" name="Группа 17"/>
          <p:cNvGrpSpPr/>
          <p:nvPr/>
        </p:nvGrpSpPr>
        <p:grpSpPr>
          <a:xfrm>
            <a:off x="5857884" y="5214950"/>
            <a:ext cx="2381342" cy="1141643"/>
            <a:chOff x="75547" y="0"/>
            <a:chExt cx="2381342" cy="142737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5547" y="0"/>
              <a:ext cx="2381342" cy="14273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17353" y="41805"/>
              <a:ext cx="2297730" cy="1343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ko-KR" sz="19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2017г. – 6 ИС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НБ (3 ИС), 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МТСЗН, 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altLang="ko-KR" sz="19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МИНТ (2 ИС)</a:t>
              </a: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4429124" y="164305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429124" y="300037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429124" y="435769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29124" y="578645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3357554" y="357187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2357422" y="3714752"/>
            <a:ext cx="41434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642910" y="928670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-1"/>
            <a:ext cx="992534" cy="83026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1000100" y="5572140"/>
          <a:ext cx="7215238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00100" y="142852"/>
            <a:ext cx="8001056" cy="50006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Перевод ведения акимами сельских округов похозяйственного учета на электронный формат</a:t>
            </a:r>
          </a:p>
          <a:p>
            <a:pPr>
              <a:defRPr/>
            </a:pPr>
            <a:endParaRPr lang="ru-RU" sz="2000" b="1" dirty="0">
              <a:solidFill>
                <a:srgbClr val="0000A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287360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28628" cy="293687"/>
          </a:xfrm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283" y="928670"/>
            <a:ext cx="8429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Дорожная карта по обеспечению синхронизации Системы государственного планирования с государственной статистикой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Рабочий орган – МЭБП и АС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92933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10 февраля 2014 года 13 госорганов из 21 согласовали и утвердили свои методики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928662" y="1928802"/>
          <a:ext cx="764386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28662" y="214311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МЭБП определил перечень документов СГП, которые    должны мониториться (75)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-1"/>
            <a:ext cx="992534" cy="83026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28662" y="307181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Определен перечень индикаторов, достижение которых необходимо мониторить (725)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28572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Синхронизация системы госпланирования с госстатистикой</a:t>
            </a: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8572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Согласование форм административного учета госорганов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78619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10</a:t>
            </a:r>
            <a:r>
              <a:rPr lang="kk-KZ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февраля </a:t>
            </a: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2014 года всего внесено в Агентство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1344 формы 22 ЦГО и МИО, </a:t>
            </a: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  <a:endParaRPr lang="ru-RU" altLang="ko-KR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00024" cy="287360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500174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достоверность данных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применяемость данных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осуществление обработки данных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наличие согласования формы с Агентством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наличие дублирования с другими данными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сложность заполнения формы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1142984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Агентством разработано 6 критериев для согласования: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572008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согласовано </a:t>
            </a: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690 (51%)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ko-KR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рекомендовано к сокращению и сокращено госорганами </a:t>
            </a:r>
            <a:r>
              <a:rPr lang="ru-RU" altLang="ko-KR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478 (36%)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  стадии согласования </a:t>
            </a: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176 (13%)</a:t>
            </a:r>
            <a:endParaRPr lang="ru-RU" altLang="ko-KR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59" cy="827088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643966" y="6500834"/>
            <a:ext cx="428629" cy="333721"/>
          </a:xfrm>
          <a:noFill/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242808"/>
            <a:ext cx="8429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Методика определения ежегодных рейтингов регионов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285860"/>
            <a:ext cx="828680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Осуществлен пересмотр перечня показателей рейтинга по социально-экономическому развитию регионов: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864122"/>
            <a:ext cx="857256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результате перечень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рейтинга сокращен вдвое                                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47 до 24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согласован с АП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000240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собраны предложения заинтересованных ЦГО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МИО</a:t>
            </a:r>
            <a:endPara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проведены рабочие совещания по 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обсуждению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по итогам совещаний пересмотрен перечень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4727011_kazaxstan-2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038600" cy="314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857364"/>
            <a:ext cx="4429124" cy="2714644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kk-KZ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«Басты мақсат – Қазақстанның ең дамыған 30 мемлекеттің қатарына қосылуы. Бүгінде Отанымыздың жетістіктері - әрбір азаматтың ұлттық мақтанышы. Күшті, қуатты мемлекеттер ғана ұзақмерзімдік жоспарлаумен, тұрақты экономикалық өсумен айналысады»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kk-KZ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Н. Назарбаев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8572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Агентство Республики Казахстан по статистике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2879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874406" y="65722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357158" y="6072206"/>
            <a:ext cx="3929090" cy="642942"/>
          </a:xfr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Получено подтверждение ИСО 9001:2008  и СТ РК ИСО 9001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-2009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ertifikat1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857364"/>
            <a:ext cx="4071966" cy="4071966"/>
          </a:xfrm>
          <a:prstGeom prst="rect">
            <a:avLst/>
          </a:prstGeom>
          <a:ln>
            <a:noFill/>
          </a:ln>
        </p:spPr>
      </p:pic>
      <p:pic>
        <p:nvPicPr>
          <p:cNvPr id="15368" name="Рисунок 17" descr="нац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64"/>
            <a:ext cx="4214842" cy="41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928670"/>
            <a:ext cx="78581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Проведено подтверждение соответствия стандартам ИСО 9001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1428736"/>
            <a:ext cx="3929090" cy="369332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1428736"/>
            <a:ext cx="4071966" cy="353943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Территориальные органы статистики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6072206"/>
            <a:ext cx="4143404" cy="667875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Получено подтверждение </a:t>
            </a:r>
            <a:endParaRPr lang="kk-KZ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РК ИСО 9001-2009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85728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Система менеджмента качества Агентства</a:t>
            </a:r>
            <a:endParaRPr lang="ru-RU" altLang="ko-KR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9448" y="658102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8572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 Агентства на 2014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2879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4021210" y="2084232"/>
            <a:ext cx="3976377" cy="403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714488"/>
            <a:ext cx="8072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продолжить работу по реализации проекта КАЗСТАТ совместно со Всемирным Банком и консорциумом зарубежных партнеров и заинтересованными госоргонами РК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продолжить совершенствование Системы Национальных Счетов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разработать 7 новых и пересмотреть 8 существующих методик в различных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отраслях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статистики с учетом международных стандартов, в том числе по статистике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«зеленой» экономики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 eaLnBrk="0" hangingPunct="0"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обеспечить функционирование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должном уровне ИИС                         «Е-статистика»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всех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его  компонентов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287360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8572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 Агентства на 2014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2879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4021210" y="2084232"/>
            <a:ext cx="3976377" cy="403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714488"/>
            <a:ext cx="80724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продолжить работу по интеграции с информационными системами других госорганов</a:t>
            </a:r>
          </a:p>
          <a:p>
            <a:pPr eaLnBrk="0" hangingPunct="0">
              <a:defRPr/>
            </a:pP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увеличить количество отчетов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принимаемых в он-лайн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режиме 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пересмотреть с участием заинтересованных ГО и респондентов общегосударственные и ведомственные статформы с целью дальнейшей их оптимизации на 2015 год и снижения нагрузки на респондентов</a:t>
            </a:r>
          </a:p>
          <a:p>
            <a:pPr eaLnBrk="0" hangingPunct="0"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продолжить политику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открытости и доступности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статистики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287360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/>
          </p:cNvSpPr>
          <p:nvPr/>
        </p:nvSpPr>
        <p:spPr bwMode="auto">
          <a:xfrm>
            <a:off x="2301875" y="2278063"/>
            <a:ext cx="45212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7" tIns="45169" rIns="90337" bIns="45169"/>
          <a:lstStyle/>
          <a:p>
            <a:pPr marL="360721" indent="-252503" algn="ctr" eaLnBrk="0" hangingPunct="0">
              <a:buClr>
                <a:schemeClr val="accent1"/>
              </a:buClr>
              <a:buSzPct val="68000"/>
              <a:defRPr/>
            </a:pPr>
            <a:r>
              <a:rPr lang="ru-RU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БЛАГОДАРЮ ЗА</a:t>
            </a:r>
          </a:p>
          <a:p>
            <a:pPr marL="360721" indent="-252503" algn="ctr" eaLnBrk="0" hangingPunct="0">
              <a:buClr>
                <a:schemeClr val="accent1"/>
              </a:buClr>
              <a:buSzPct val="68000"/>
              <a:defRPr/>
            </a:pPr>
            <a:endParaRPr lang="ru-RU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721" indent="-252503" algn="ctr" eaLnBrk="0" hangingPunct="0">
              <a:buClr>
                <a:schemeClr val="accent1"/>
              </a:buClr>
              <a:buSzPct val="68000"/>
              <a:defRPr/>
            </a:pPr>
            <a:r>
              <a:rPr lang="ru-RU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839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" y="-24"/>
            <a:ext cx="1000125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1538" y="285728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ko-KR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Агентство Республики Казахстан по статистике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8572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Пересмотр форм статистической отчетности Агентства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28596" y="2571744"/>
            <a:ext cx="3500462" cy="214526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rgbClr val="CCFFFF">
                <a:alpha val="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 181 статформы оптимизированы 111,</a:t>
            </a:r>
            <a:endParaRPr lang="kk-KZ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отменены 28 (15%),</a:t>
            </a:r>
          </a:p>
          <a:p>
            <a:pPr algn="ctr">
              <a:defRPr/>
            </a:pPr>
            <a:r>
              <a:rPr lang="kk-KZ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введены новые 6</a:t>
            </a:r>
          </a:p>
          <a:p>
            <a:pPr algn="ctr">
              <a:defRPr/>
            </a:pP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4234565" y="3480683"/>
            <a:ext cx="393679" cy="43318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31" tIns="42065" rIns="84131" bIns="4206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42844" y="5214950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 статформы Агентства прошли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экспертизу в Национальной палате предпринимателей РК и Научно-исследовательском институте государства и права,             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также государственную регистрацию в МЮ РК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857752" y="2643182"/>
            <a:ext cx="3786214" cy="2077164"/>
          </a:xfrm>
          <a:prstGeom prst="flowChartAlternateProcess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indent="-95250" algn="ctr">
              <a:defRPr/>
            </a:pPr>
            <a:endParaRPr lang="ru-RU" sz="1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-95250" algn="ctr">
              <a:defRPr/>
            </a:pP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2014 году отчетная нагрузка на респондентов снижена на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12%</a:t>
            </a:r>
          </a:p>
          <a:p>
            <a:pPr marL="95250" indent="-95250" algn="ctr">
              <a:defRPr/>
            </a:pPr>
            <a:endParaRPr lang="ru-RU" sz="1000" b="1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715404" y="6429396"/>
            <a:ext cx="257148" cy="287360"/>
          </a:xfrm>
        </p:spPr>
        <p:txBody>
          <a:bodyPr/>
          <a:lstStyle/>
          <a:p>
            <a:pPr>
              <a:defRPr/>
            </a:pPr>
            <a:fld id="{7584A9BC-BF9A-4AC3-BA2F-2A0C185F9F8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4282" y="1357298"/>
            <a:ext cx="87868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Каждая статформа рассмотрена на:</a:t>
            </a:r>
          </a:p>
          <a:p>
            <a:pPr marL="542925"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заседаниях рабочих групп с участием госорганов и респондентов;</a:t>
            </a:r>
          </a:p>
          <a:p>
            <a:pPr marL="542925"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заседаниях Методологического совета Агентства.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28628" cy="293687"/>
          </a:xfrm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992534" cy="83026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57224" y="28572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Внедрение новых статистических </a:t>
            </a:r>
            <a:r>
              <a:rPr lang="ru-RU" sz="20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наблюдений 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100010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kk-KZ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2014 года введены 6 новых статнаблюдений: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143380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Будут сформированы следующие показатели перехода к «зеленой» экономике: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500570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buFont typeface="Arial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доступ населения к экологически чистым продуктам и услугам</a:t>
            </a:r>
          </a:p>
          <a:p>
            <a:pPr marL="266700"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объем производства экологически чистых продуктов</a:t>
            </a:r>
          </a:p>
          <a:p>
            <a:pPr marL="266700"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инвестиции в возобновляемые источники энергии</a:t>
            </a:r>
          </a:p>
          <a:p>
            <a:pPr marL="266700"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инвестиции, направленные на снижение выбросов парниковых газов</a:t>
            </a:r>
          </a:p>
          <a:p>
            <a:pPr marL="266700"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стоимость строительных работ выполненных на «зеленом» строительстве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357298"/>
            <a:ext cx="80010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качеству жизни лиц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возрасте 18 лет и старше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имеющих</a:t>
            </a:r>
          </a:p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инвалидность, с учетом гендерной специфики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качеству жизни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детей до 18 лет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имеющих инвалидность, с учетом</a:t>
            </a:r>
          </a:p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гендерной специфики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по занятости и безработице на уровне районов и городов областного значения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по услугам</a:t>
            </a:r>
            <a:r>
              <a:rPr lang="kk-KZ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сфере оптовой торговли, в рамках межрегиональной торговли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по электронной торговле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 использованию возобновляемых источников энергии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928662" y="142852"/>
            <a:ext cx="8072494" cy="7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34" tIns="42067" rIns="84134" bIns="4206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Реализация совместно со Всемирным Банком проекта КАЗСТАТ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укреплению потенциала национальной статистики Казахстана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1643050"/>
            <a:ext cx="892971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статистиков через                          консультации и тренинги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28628" cy="365125"/>
          </a:xfrm>
        </p:spPr>
        <p:txBody>
          <a:bodyPr/>
          <a:lstStyle/>
          <a:p>
            <a:fld id="{E8683790-BC70-4AE4-8F29-A17DB58E18B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357430"/>
            <a:ext cx="6643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Агенство посетило 44 международных консультанта</a:t>
            </a:r>
          </a:p>
          <a:p>
            <a:pPr lvl="0">
              <a:buFont typeface="Arial" pitchFamily="34" charset="0"/>
              <a:buChar char="•"/>
            </a:pPr>
            <a:endParaRPr lang="kk-KZ" sz="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Организовано 5 обучений для сотрудников Агенства и ЦГО</a:t>
            </a:r>
          </a:p>
          <a:p>
            <a:pPr>
              <a:buFont typeface="Arial" pitchFamily="34" charset="0"/>
              <a:buChar char="•"/>
            </a:pPr>
            <a:endParaRPr lang="kk-KZ" sz="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144 сотрудника посетили статофисы стран Консорциума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3857628"/>
            <a:ext cx="8715436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Внедрение международного опыта и стандартов </a:t>
            </a:r>
          </a:p>
          <a:p>
            <a:pPr lvl="0">
              <a:defRPr/>
            </a:pPr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период реализации проекта: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357694"/>
            <a:ext cx="835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kk-KZ" sz="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Будет разработано 50 и усовершенствовано 20 методических работ</a:t>
            </a:r>
          </a:p>
          <a:p>
            <a:pPr lvl="0">
              <a:buFont typeface="Arial" pitchFamily="34" charset="0"/>
              <a:buChar char="•"/>
            </a:pPr>
            <a:endParaRPr lang="kk-KZ" sz="8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Будут разработаны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новые классификаторы и руководства</a:t>
            </a:r>
          </a:p>
          <a:p>
            <a:pPr lvl="0">
              <a:buFont typeface="Arial" pitchFamily="34" charset="0"/>
              <a:buChar char="•"/>
            </a:pPr>
            <a:endParaRPr lang="kk-KZ" sz="8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kk-KZ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Будут внедрены компьютеризированная система телефонного опроса (КСТО),   компьютеризированная система индивидуальных опросов (КСИО),                    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CALL-CENTRE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для населения и бизнеса</a:t>
            </a:r>
            <a:endParaRPr lang="kk-KZ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2428868"/>
            <a:ext cx="2143140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2013 году проведены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89 мероприятий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472" y="1071546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2012 - 2016 годы запланировано 419 мероприятий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2052" name="Прямоугольник 16"/>
          <p:cNvSpPr>
            <a:spLocks noChangeArrowheads="1"/>
          </p:cNvSpPr>
          <p:nvPr/>
        </p:nvSpPr>
        <p:spPr bwMode="auto">
          <a:xfrm>
            <a:off x="0" y="823913"/>
            <a:ext cx="9144000" cy="1905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7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715404" y="6500834"/>
            <a:ext cx="357190" cy="2857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Box 22"/>
          <p:cNvSpPr txBox="1">
            <a:spLocks noChangeArrowheads="1"/>
          </p:cNvSpPr>
          <p:nvPr/>
        </p:nvSpPr>
        <p:spPr bwMode="auto">
          <a:xfrm>
            <a:off x="285720" y="1071546"/>
            <a:ext cx="8643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000" dirty="0" smtClean="0"/>
              <a:t>   </a:t>
            </a:r>
            <a:endParaRPr lang="ru-RU" sz="19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78579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Совершенствование  методологии по всем отраслям статистики с учетом рекомендаций международных экспертов</a:t>
            </a:r>
            <a:endParaRPr lang="ru-RU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000240"/>
            <a:ext cx="6143668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Усовершенствованы 9 существующих методик: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8662" y="2428868"/>
            <a:ext cx="77867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формированию основных показателей по животноводству</a:t>
            </a:r>
            <a:endParaRPr lang="ru-RU" sz="17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статистике науки и инноваций</a:t>
            </a:r>
            <a:endParaRPr lang="ru-RU" sz="17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статистике промышленности</a:t>
            </a:r>
            <a:endParaRPr lang="ru-RU" sz="17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статистике туризма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ведению статистического регистра населения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формированию дизайна выборки предприятий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построению индекса цен в сельском хозяйстве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построению цен оптовых продаж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составлению баланса основных средств и расчета его показателей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928662" y="142852"/>
            <a:ext cx="8072494" cy="7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34" tIns="42067" rIns="84134" bIns="4206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Реализация совместно со Всемирным Банком проекта КАЗСТАТ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укреплению потенциала национальной статистики Казахстана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744" y="1500174"/>
            <a:ext cx="1785950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2013 году:</a:t>
            </a:r>
            <a:endParaRPr lang="ru-RU" sz="20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957575"/>
            <a:ext cx="6143668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Разработано новых 5 методик:  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5386203"/>
            <a:ext cx="82153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k-KZ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построению индекса цен на рынке жилья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формированию данных по ненаблюдаемой экономике в региональном разрезе</a:t>
            </a:r>
          </a:p>
          <a:p>
            <a:pPr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построению счета изменений в объеме активов</a:t>
            </a:r>
            <a:endParaRPr lang="ru-RU" sz="17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построению выборки домашних хозяйств по обследованию занятости</a:t>
            </a:r>
            <a:r>
              <a:rPr lang="ru-RU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населения</a:t>
            </a:r>
          </a:p>
          <a:p>
            <a:pPr>
              <a:buFontTx/>
              <a:buChar char="-"/>
            </a:pPr>
            <a:r>
              <a:rPr lang="ru-RU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расчету валового внутреннего продукта в постоянных ценах</a:t>
            </a:r>
          </a:p>
          <a:p>
            <a:pPr marL="85725" indent="-85725">
              <a:buFontTx/>
              <a:buChar char="-"/>
            </a:pPr>
            <a:r>
              <a:rPr lang="kk-KZ" sz="1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" cy="86358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0" y="857232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4285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Встреча с экспертами Межведомственной Группы ООН по оценке детской смертности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42879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285752" cy="365125"/>
          </a:xfrm>
        </p:spPr>
        <p:txBody>
          <a:bodyPr/>
          <a:lstStyle/>
          <a:p>
            <a:fld id="{E8683790-BC70-4AE4-8F29-A17DB58E18B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500570"/>
            <a:ext cx="807249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kk-KZ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результате данной встречи оценка младенческой смертности в Казахстане снижена по 2011 год с 31 до 18, а за 2012 год – до 16,7 случаев на 1000 родившихся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71472" y="1357298"/>
            <a:ext cx="4143404" cy="2143140"/>
          </a:xfrm>
          <a:prstGeom prst="wedgeRoundRectCallout">
            <a:avLst>
              <a:gd name="adj1" fmla="val 40683"/>
              <a:gd name="adj2" fmla="val 7761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июне 2013 года была </a:t>
            </a:r>
          </a:p>
          <a:p>
            <a:pPr algn="ctr">
              <a:defRPr/>
            </a:pPr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встреча с экспертами Межведомственной Группы ООН по оценке детской смертности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F:\1371099813foto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6720">
            <a:off x="5725072" y="1501394"/>
            <a:ext cx="2515057" cy="1886292"/>
          </a:xfrm>
          <a:prstGeom prst="roundRect">
            <a:avLst>
              <a:gd name="adj" fmla="val 1612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786842" y="6500834"/>
            <a:ext cx="214314" cy="297575"/>
          </a:xfrm>
          <a:noFill/>
        </p:spPr>
        <p:txBody>
          <a:bodyPr lIns="84134" tIns="42067" rIns="84134" bIns="42067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214290"/>
            <a:ext cx="7929618" cy="428628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Обследования занятости и безработицы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642910" y="857232"/>
          <a:ext cx="78581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-1"/>
            <a:ext cx="992534" cy="83026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786842" y="6500834"/>
            <a:ext cx="285752" cy="333375"/>
          </a:xfrm>
          <a:noFill/>
        </p:spPr>
        <p:txBody>
          <a:bodyPr/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1000108"/>
            <a:ext cx="885828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ноябре 2013 года веден модернизированный Интернет-сайт Агентства </a:t>
            </a:r>
            <a:r>
              <a:rPr lang="en-US" sz="1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www.stat.gov.kz</a:t>
            </a:r>
            <a:r>
              <a:rPr lang="kk-KZ" sz="1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вн с ар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14752"/>
            <a:ext cx="3878261" cy="242015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сбор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143248"/>
            <a:ext cx="3951286" cy="22002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6" descr="сайт.jpg"/>
          <p:cNvPicPr>
            <a:picLocks noChangeAspect="1"/>
          </p:cNvPicPr>
          <p:nvPr/>
        </p:nvPicPr>
        <p:blipFill>
          <a:blip r:embed="rId4"/>
          <a:srcRect t="12738" r="1421" b="3885"/>
          <a:stretch>
            <a:fillRect/>
          </a:stretch>
        </p:blipFill>
        <p:spPr bwMode="auto">
          <a:xfrm>
            <a:off x="4786314" y="1785926"/>
            <a:ext cx="4000528" cy="24288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000100" y="242808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Внедрение новых информационных технологий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57158" y="1571612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удобная навигация по </a:t>
            </a: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сайту</a:t>
            </a:r>
            <a:endParaRPr lang="ru-RU" sz="19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новые интерактивные </a:t>
            </a: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модули</a:t>
            </a:r>
            <a:endParaRPr lang="ru-RU" sz="19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усовершенствован поиск</a:t>
            </a:r>
          </a:p>
          <a:p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статистической </a:t>
            </a: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9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отображение сайта на</a:t>
            </a:r>
          </a:p>
          <a:p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мобильных </a:t>
            </a:r>
            <a:r>
              <a:rPr lang="ru-RU" sz="1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устройствах</a:t>
            </a:r>
            <a:endParaRPr lang="ru-RU" sz="19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992534" cy="83026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1672</Words>
  <Application>Microsoft Office PowerPoint</Application>
  <PresentationFormat>Экран (4:3)</PresentationFormat>
  <Paragraphs>292</Paragraphs>
  <Slides>23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D.kenzhekhanov.inet</dc:creator>
  <cp:lastModifiedBy>fkaliev</cp:lastModifiedBy>
  <cp:revision>369</cp:revision>
  <dcterms:created xsi:type="dcterms:W3CDTF">2014-01-23T14:18:13Z</dcterms:created>
  <dcterms:modified xsi:type="dcterms:W3CDTF">2014-02-20T05:42:21Z</dcterms:modified>
</cp:coreProperties>
</file>