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1EtySGUYI0qwsj+/+MRye8==&#10;" textCheckSum="cPP7Yf==&#10;" shapeId="7" fHybridRaster="0" ver="1"/>
</file>

<file path=drs/shapexml.xml><?xml version="1.0" encoding="utf-8"?>
<p:sp xmlns:p="http://schemas.openxmlformats.org/presentationml/2006/main">
  <p:nvSpPr>
    <p:cNvPr id="7" name="Прямоугольник 6"/>
    <p:cNvSpPr/>
    <p:nvPr/>
  </p:nvSpPr>
  <p:spPr bwMode="auto">
    <a:xfrm xmlns:a="http://schemas.openxmlformats.org/drawingml/2006/main">
      <a:off x="971550" y="1700213"/>
      <a:ext cx="7129463" cy="4321175"/>
    </a:xfrm>
    <a:prstGeom xmlns:a="http://schemas.openxmlformats.org/drawingml/2006/main" prst="rect">
      <a:avLst/>
    </a:prstGeom>
    <a:ln xmlns:a="http://schemas.openxmlformats.org/drawingml/2006/main">
      <a:headEnd type="none" w="med" len="med"/>
      <a:tailEnd type="none" w="med" len="med"/>
    </a:ln>
  </p:spPr>
  <p:style>
    <a:lnRef xmlns:a="http://schemas.openxmlformats.org/drawingml/2006/main" idx="1">
      <a:schemeClr val="accent5"/>
    </a:lnRef>
    <a:fillRef xmlns:a="http://schemas.openxmlformats.org/drawingml/2006/main" idx="2">
      <a:schemeClr val="accent5"/>
    </a:fillRef>
    <a:effectRef xmlns:a="http://schemas.openxmlformats.org/drawingml/2006/main" idx="1">
      <a:schemeClr val="accent5"/>
    </a:effectRef>
    <a:fontRef xmlns:a="http://schemas.openxmlformats.org/drawingml/2006/main" idx="minor">
      <a:schemeClr val="dk1"/>
    </a:fontRef>
  </p:style>
  <p:txBody>
    <a:bodyPr xmlns:a="http://schemas.openxmlformats.org/drawingml/2006/main"/>
    <a:lstStyle xmlns:a="http://schemas.openxmlformats.org/drawingml/2006/main"/>
    <a:p xmlns:a="http://schemas.openxmlformats.org/drawingml/2006/main">
      <a:pPr marL="0" marR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ru-RU" sz="800" b="1" i="0" u="none" strike="noStrike" kern="1200" cap="none" spc="0" normalizeH="0" baseline="0" noProof="0" dirty="0">
        <a:ln>
          <a:noFill/>
        </a:ln>
        <a:solidFill>
          <a:srgbClr val="1F1F2E"/>
        </a:solidFill>
        <a:effectLst/>
        <a:uLnTx/>
        <a:uFillTx/>
        <a:latin typeface="Verdana" pitchFamily="34" charset="0"/>
        <a:ea typeface="+mn-ea"/>
        <a:cs typeface="Arial" charset="0"/>
      </a:endParaRPr>
    </a:p>
    <a:p xmlns:a="http://schemas.openxmlformats.org/drawingml/2006/main">
      <a:pPr marL="0" marR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ru-RU" sz="1400" b="1" i="0" u="none" strike="noStrike" kern="1200" cap="none" spc="0" normalizeH="0" baseline="0" noProof="0" dirty="0">
        <a:ln>
          <a:noFill/>
        </a:ln>
        <a:solidFill>
          <a:srgbClr val="1F1F2E"/>
        </a:solidFill>
        <a:effectLst/>
        <a:uLnTx/>
        <a:uFillTx/>
        <a:latin typeface="Verdana" pitchFamily="34" charset="0"/>
        <a:ea typeface="+mn-ea"/>
        <a:cs typeface="Arial" charset="0"/>
      </a:endParaRPr>
    </a:p>
    <a:p xmlns:a="http://schemas.openxmlformats.org/drawingml/2006/main">
      <a:pPr marL="0" marR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ru-RU" sz="1800" b="1" i="0" u="none" strike="noStrike" kern="1200" cap="none" spc="0" normalizeH="0" baseline="0" noProof="0" dirty="0">
          <a:ln>
            <a:noFill/>
          </a:ln>
          <a:solidFill>
            <a:srgbClr val="1F1F2E"/>
          </a:solidFill>
          <a:effectLst/>
          <a:uLnTx/>
          <a:uFillTx/>
          <a:latin typeface="+mn-lt"/>
          <a:ea typeface="+mn-ea"/>
          <a:cs typeface="+mn-cs"/>
        </a:rPr>
        <a:t> ________ __________ </a:t>
      </a:r>
    </a:p>
    <a:p xmlns:a="http://schemas.openxmlformats.org/drawingml/2006/main">
      <a:pPr marL="0" marR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ru-RU" sz="1800" b="1" i="0" u="none" strike="noStrike" kern="1200" cap="none" spc="0" normalizeH="0" baseline="0" noProof="0" dirty="0">
        <a:ln>
          <a:noFill/>
        </a:ln>
        <a:solidFill>
          <a:srgbClr val="1F1F2E"/>
        </a:solidFill>
        <a:effectLst/>
        <a:uLnTx/>
        <a:uFillTx/>
        <a:latin typeface="+mn-lt"/>
        <a:ea typeface="+mn-ea"/>
        <a:cs typeface="+mn-cs"/>
      </a:endParaRPr>
    </a:p>
    <a:p xmlns:a="http://schemas.openxmlformats.org/drawingml/2006/main">
      <a:pPr marL="0" marR="0" lvl="0" indent="0" algn="just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ru-RU" sz="1800" b="0" i="0" u="none" strike="noStrike" kern="1200" cap="none" spc="0" normalizeH="0" baseline="0" noProof="0" dirty="0">
          <a:ln>
            <a:noFill/>
          </a:ln>
          <a:solidFill>
            <a:srgbClr val="1F1F2E"/>
          </a:solidFill>
          <a:effectLst/>
          <a:uLnTx/>
          <a:uFillTx/>
          <a:latin typeface="+mn-lt"/>
          <a:ea typeface="+mn-ea"/>
          <a:cs typeface="+mn-cs"/>
        </a:rPr>
        <a:t>     ________ _____ ________ ______ ___ _____________ ____________ _________  _________ _ ___________  _______  _______  ______  ________ _ ____________ ______________ ________ __________ </a:t>
      </a:r>
    </a:p>
    <a:p xmlns:a="http://schemas.openxmlformats.org/drawingml/2006/main">
      <a:pPr marL="0" marR="0" lvl="0" indent="0" algn="just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ru-RU" sz="1800" b="0" i="0" u="none" strike="noStrike" kern="1200" cap="none" spc="0" normalizeH="0" baseline="0" noProof="0" dirty="0">
          <a:ln>
            <a:noFill/>
          </a:ln>
          <a:solidFill>
            <a:srgbClr val="1F1F2E"/>
          </a:solidFill>
          <a:effectLst/>
          <a:uLnTx/>
          <a:uFillTx/>
          <a:latin typeface="+mn-lt"/>
          <a:ea typeface="+mn-ea"/>
          <a:cs typeface="+mn-cs"/>
        </a:rPr>
        <a:t>     __________ _______ ___ __________ _____________ ______________ </a:t>
      </a:r>
    </a:p>
    <a:p xmlns:a="http://schemas.openxmlformats.org/drawingml/2006/main">
      <a:pPr marL="0" marR="0" lvl="0" indent="0" algn="just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ru-RU" sz="1800" b="0" i="0" u="none" strike="noStrike" kern="1200" cap="none" spc="0" normalizeH="0" baseline="0" noProof="0" dirty="0">
          <a:ln>
            <a:noFill/>
          </a:ln>
          <a:solidFill>
            <a:srgbClr val="1F1F2E"/>
          </a:solidFill>
          <a:effectLst/>
          <a:uLnTx/>
          <a:uFillTx/>
          <a:latin typeface="+mn-lt"/>
          <a:ea typeface="+mn-ea"/>
          <a:cs typeface="+mn-cs"/>
        </a:rPr>
        <a:t>     ___________ ____ _ ____________ __________ ___ </a:t>
      </a:r>
    </a:p>
    <a:p xmlns:a="http://schemas.openxmlformats.org/drawingml/2006/main">
      <a:pPr marL="0" marR="0" lvl="0" indent="0" algn="just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ru-RU" sz="1800" b="0" i="0" u="none" strike="noStrike" kern="1200" cap="none" spc="0" normalizeH="0" baseline="0" noProof="0" dirty="0">
          <a:ln>
            <a:noFill/>
          </a:ln>
          <a:solidFill>
            <a:srgbClr val="1F1F2E"/>
          </a:solidFill>
          <a:effectLst/>
          <a:uLnTx/>
          <a:uFillTx/>
          <a:latin typeface="+mn-lt"/>
          <a:ea typeface="+mn-ea"/>
          <a:cs typeface="+mn-cs"/>
        </a:rPr>
        <a:t>      ____ _______  _________  ________  ___________ _ ___ ___ ___________  __ _____ __________ </a:t>
      </a:r>
    </a:p>
    <a:p xmlns:a="http://schemas.openxmlformats.org/drawingml/2006/main">
      <a:pPr marL="0" marR="0" lvl="0" indent="0" algn="just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ru-RU" sz="1800" b="0" i="0" u="none" strike="noStrike" kern="1200" cap="none" spc="0" normalizeH="0" baseline="0" noProof="0" dirty="0">
          <a:ln>
            <a:noFill/>
          </a:ln>
          <a:solidFill>
            <a:srgbClr val="1F1F2E"/>
          </a:solidFill>
          <a:effectLst/>
          <a:uLnTx/>
          <a:uFillTx/>
          <a:latin typeface="+mn-lt"/>
          <a:ea typeface="+mn-ea"/>
          <a:cs typeface="+mn-cs"/>
        </a:rPr>
        <a:t>     ___________ ________ __ _________ _________ </a:t>
      </a:r>
    </a:p>
    <a:p xmlns:a="http://schemas.openxmlformats.org/drawingml/2006/main">
      <a:pPr marL="0" marR="0" lvl="0" indent="0" algn="just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ru-RU" sz="1800" b="0" i="0" u="none" strike="noStrike" kern="1200" cap="none" spc="0" normalizeH="0" baseline="0" noProof="0" dirty="0">
        <a:ln>
          <a:noFill/>
        </a:ln>
        <a:solidFill>
          <a:srgbClr val="1F1F2E"/>
        </a:solidFill>
        <a:effectLst/>
        <a:uLnTx/>
        <a:uFillTx/>
        <a:latin typeface="+mn-lt"/>
        <a:ea typeface="+mn-ea"/>
        <a:cs typeface="+mn-cs"/>
      </a:endParaRPr>
    </a:p>
  </p:txBody>
</p:sp>
</file>