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99" r:id="rId3"/>
    <p:sldId id="307" r:id="rId4"/>
    <p:sldId id="304" r:id="rId5"/>
    <p:sldId id="301" r:id="rId6"/>
    <p:sldId id="297" r:id="rId7"/>
    <p:sldId id="311" r:id="rId8"/>
    <p:sldId id="310" r:id="rId9"/>
    <p:sldId id="303" r:id="rId10"/>
    <p:sldId id="292" r:id="rId11"/>
    <p:sldId id="285" r:id="rId12"/>
  </p:sldIdLst>
  <p:sldSz cx="9144000" cy="5143500" type="screen16x9"/>
  <p:notesSz cx="6761163" cy="9942513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0" clrIdx="0">
    <p:extLst>
      <p:ext uri="{19B8F6BF-5375-455C-9EA6-DF929625EA0E}">
        <p15:presenceInfo xmlns:p15="http://schemas.microsoft.com/office/powerpoint/2012/main" xmlns="" userId="221427774ea181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873"/>
    <a:srgbClr val="00B050"/>
    <a:srgbClr val="FF0000"/>
    <a:srgbClr val="339933"/>
    <a:srgbClr val="FF3300"/>
    <a:srgbClr val="3880C1"/>
    <a:srgbClr val="A7CDF1"/>
    <a:srgbClr val="DF3D3D"/>
    <a:srgbClr val="FF0909"/>
    <a:srgbClr val="FBE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94" autoAdjust="0"/>
    <p:restoredTop sz="94660"/>
  </p:normalViewPr>
  <p:slideViewPr>
    <p:cSldViewPr snapToGrid="0">
      <p:cViewPr>
        <p:scale>
          <a:sx n="157" d="100"/>
          <a:sy n="157" d="100"/>
        </p:scale>
        <p:origin x="-402" y="204"/>
      </p:cViewPr>
      <p:guideLst>
        <p:guide orient="horz" pos="2160"/>
        <p:guide orient="horz" pos="162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mov\Desktop\&#1058;&#1077;&#1093;&#1085;&#1080;&#1095;&#1077;&#1089;&#1082;&#1080;&#1081;%20&#1072;&#1091;&#1076;&#1080;&#1090;\&#1054;&#1090;&#1095;&#1077;&#1090;&#1099;%20&#1087;&#1086;%20&#1058;&#1069;&#1062;%20&#1076;&#1083;&#1103;%20&#1052;&#1069;\&#1055;&#1088;&#1077;&#1079;&#1077;&#1085;&#1090;&#1072;&#1094;&#1080;&#1103;\&#1044;&#1072;&#1085;&#1085;&#1099;&#1077;%20&#1076;&#1083;&#1103;%20&#1088;&#1072;&#1089;&#1095;&#1077;&#1090;&#1072;%20&#1088;&#1077;&#1081;&#1090;&#1080;&#1085;&#1075;&#1072;%20(&#1080;&#1089;&#1087;&#1088;.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mov\Desktop\&#1058;&#1077;&#1093;&#1085;&#1080;&#1095;&#1077;&#1089;&#1082;&#1080;&#1081;%20&#1072;&#1091;&#1076;&#1080;&#1090;\&#1054;&#1090;&#1095;&#1077;&#1090;&#1099;%20&#1087;&#1086;%20&#1058;&#1069;&#1062;%20&#1076;&#1083;&#1103;%20&#1052;&#1069;\&#1055;&#1088;&#1077;&#1079;&#1077;&#1085;&#1090;&#1072;&#1094;&#1080;&#1103;\&#1044;&#1072;&#1085;&#1085;&#1099;&#1077;%20&#1076;&#1083;&#1103;%20&#1088;&#1072;&#1089;&#1095;&#1077;&#1090;&#1072;%20&#1088;&#1077;&#1081;&#1090;&#1080;&#1085;&#1075;&#1072;%20(&#1080;&#1089;&#1087;&#1088;.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mov\Desktop\&#1058;&#1077;&#1093;&#1085;&#1080;&#1095;&#1077;&#1089;&#1082;&#1080;&#1081;%20&#1072;&#1091;&#1076;&#1080;&#1090;\&#1054;&#1090;&#1095;&#1077;&#1090;&#1099;%20&#1087;&#1086;%20&#1058;&#1069;&#1062;%20&#1076;&#1083;&#1103;%20&#1052;&#1069;\&#1055;&#1088;&#1077;&#1079;&#1077;&#1085;&#1090;&#1072;&#1094;&#1080;&#1103;\&#1044;&#1072;&#1085;&#1085;&#1099;&#1077;%20&#1076;&#1083;&#1103;%20&#1088;&#1072;&#1089;&#1095;&#1077;&#1090;&#1072;%20&#1088;&#1077;&#1081;&#1090;&#1080;&#1085;&#1075;&#1072;%20(&#1080;&#1089;&#1087;&#1088;.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mov\Desktop\&#1058;&#1077;&#1093;&#1085;&#1080;&#1095;&#1077;&#1089;&#1082;&#1080;&#1081;%20&#1072;&#1091;&#1076;&#1080;&#1090;\&#1054;&#1090;&#1095;&#1077;&#1090;&#1099;%20&#1087;&#1086;%20&#1058;&#1069;&#1062;%20&#1076;&#1083;&#1103;%20&#1052;&#1069;\&#1055;&#1088;&#1077;&#1079;&#1077;&#1085;&#1090;&#1072;&#1094;&#1080;&#1103;\&#1044;&#1072;&#1085;&#1085;&#1099;&#1077;%20&#1076;&#1083;&#1103;%20&#1088;&#1072;&#1089;&#1095;&#1077;&#1090;&#1072;%20&#1088;&#1077;&#1081;&#1090;&#1080;&#1085;&#1075;&#1072;%20(&#1080;&#1089;&#1087;&#1088;.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мощность, МВт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1930-1940</c:v>
                </c:pt>
                <c:pt idx="1">
                  <c:v>1940-1950</c:v>
                </c:pt>
                <c:pt idx="2">
                  <c:v>1950-1960</c:v>
                </c:pt>
                <c:pt idx="3">
                  <c:v>1960-1970</c:v>
                </c:pt>
                <c:pt idx="4">
                  <c:v>1970-1980</c:v>
                </c:pt>
                <c:pt idx="5">
                  <c:v>1980-1990</c:v>
                </c:pt>
                <c:pt idx="6">
                  <c:v>1990-2000</c:v>
                </c:pt>
                <c:pt idx="7">
                  <c:v>2000-2010</c:v>
                </c:pt>
                <c:pt idx="8">
                  <c:v>2010-2020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314</c:v>
                </c:pt>
                <c:pt idx="1">
                  <c:v>586.5</c:v>
                </c:pt>
                <c:pt idx="2">
                  <c:v>1047.5</c:v>
                </c:pt>
                <c:pt idx="3">
                  <c:v>7219</c:v>
                </c:pt>
                <c:pt idx="4">
                  <c:v>2373.1999999999998</c:v>
                </c:pt>
                <c:pt idx="5">
                  <c:v>4170</c:v>
                </c:pt>
                <c:pt idx="6">
                  <c:v>1152</c:v>
                </c:pt>
                <c:pt idx="8">
                  <c:v>640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06-41CE-A1AA-1F3BCD165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8063616"/>
        <c:axId val="119612160"/>
      </c:barChar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кол-во, шт.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bg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1930-1940</c:v>
                </c:pt>
                <c:pt idx="1">
                  <c:v>1940-1950</c:v>
                </c:pt>
                <c:pt idx="2">
                  <c:v>1950-1960</c:v>
                </c:pt>
                <c:pt idx="3">
                  <c:v>1960-1970</c:v>
                </c:pt>
                <c:pt idx="4">
                  <c:v>1970-1980</c:v>
                </c:pt>
                <c:pt idx="5">
                  <c:v>1980-1990</c:v>
                </c:pt>
                <c:pt idx="6">
                  <c:v>1990-2000</c:v>
                </c:pt>
                <c:pt idx="7">
                  <c:v>2000-2010</c:v>
                </c:pt>
                <c:pt idx="8">
                  <c:v>2010-2020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18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8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506-41CE-A1AA-1F3BCD165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15488"/>
        <c:axId val="119613696"/>
      </c:lineChart>
      <c:catAx>
        <c:axId val="21806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19612160"/>
        <c:crosses val="autoZero"/>
        <c:auto val="1"/>
        <c:lblAlgn val="ctr"/>
        <c:lblOffset val="100"/>
        <c:noMultiLvlLbl val="0"/>
      </c:catAx>
      <c:valAx>
        <c:axId val="119612160"/>
        <c:scaling>
          <c:orientation val="minMax"/>
          <c:max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218063616"/>
        <c:crosses val="autoZero"/>
        <c:crossBetween val="between"/>
      </c:valAx>
      <c:valAx>
        <c:axId val="1196136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19615488"/>
        <c:crosses val="max"/>
        <c:crossBetween val="between"/>
      </c:valAx>
      <c:catAx>
        <c:axId val="119615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6136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1338304934105458E-2"/>
          <c:w val="0.97403094143149671"/>
          <c:h val="0.9886616950658945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22-4853-A611-07BEC8F0A9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22-4853-A611-07BEC8F0A9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22-4853-A611-07BEC8F0A9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222-4853-A611-07BEC8F0A930}"/>
              </c:ext>
            </c:extLst>
          </c:dPt>
          <c:dLbls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ГРЭС</c:v>
                </c:pt>
                <c:pt idx="1">
                  <c:v>ТЭЦ газ</c:v>
                </c:pt>
                <c:pt idx="2">
                  <c:v>ТЭЦ уголь</c:v>
                </c:pt>
                <c:pt idx="3">
                  <c:v>ГТЭС</c:v>
                </c:pt>
              </c:strCache>
            </c:strRef>
          </c:cat>
          <c:val>
            <c:numRef>
              <c:f>Лист1!$B$2:$B$5</c:f>
              <c:numCache>
                <c:formatCode>_-* #\ ##0\ _₽_-;\-* #\ ##0\ _₽_-;_-* "-"??\ _₽_-;_-@_-</c:formatCode>
                <c:ptCount val="4"/>
                <c:pt idx="0" formatCode="0.00">
                  <c:v>9473</c:v>
                </c:pt>
                <c:pt idx="1">
                  <c:v>1835.7</c:v>
                </c:pt>
                <c:pt idx="2">
                  <c:v>5401.5</c:v>
                </c:pt>
                <c:pt idx="3" formatCode="0.00">
                  <c:v>791.92000000000007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222-4853-A611-07BEC8F0A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9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Турбоагрегаты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63041376062209"/>
          <c:y val="0.15325725610535737"/>
          <c:w val="0.76478544121773284"/>
          <c:h val="0.69701964262881988"/>
        </c:manualLayout>
      </c:layout>
      <c:doughnutChart>
        <c:varyColors val="1"/>
        <c:ser>
          <c:idx val="0"/>
          <c:order val="0"/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2F-4205-97C7-E905B29CF565}"/>
              </c:ext>
            </c:extLst>
          </c:dPt>
          <c:dPt>
            <c:idx val="1"/>
            <c:bubble3D val="0"/>
            <c:spPr>
              <a:solidFill>
                <a:srgbClr val="FFC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2F-4205-97C7-E905B29CF565}"/>
              </c:ext>
            </c:extLst>
          </c:dPt>
          <c:dPt>
            <c:idx val="2"/>
            <c:bubble3D val="0"/>
            <c:spPr>
              <a:solidFill>
                <a:srgbClr val="FFFF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32F-4205-97C7-E905B29CF565}"/>
              </c:ext>
            </c:extLst>
          </c:dPt>
          <c:dPt>
            <c:idx val="3"/>
            <c:bubble3D val="0"/>
            <c:spPr>
              <a:solidFill>
                <a:srgbClr val="00B05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32F-4205-97C7-E905B29CF5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'Данные по Турбоагрегатам'!$E$169:$H$169</c:f>
              <c:strCache>
                <c:ptCount val="4"/>
                <c:pt idx="0">
                  <c:v>Требуют капитального ремонта</c:v>
                </c:pt>
                <c:pt idx="1">
                  <c:v>Требуют текущего расширенного ремонта</c:v>
                </c:pt>
                <c:pt idx="2">
                  <c:v>Требуют текущего ремонта</c:v>
                </c:pt>
                <c:pt idx="3">
                  <c:v>Требуют технического обслуживания</c:v>
                </c:pt>
              </c:strCache>
            </c:strRef>
          </c:cat>
          <c:val>
            <c:numRef>
              <c:f>'Данные по Турбоагрегатам'!$E$171:$H$171</c:f>
              <c:numCache>
                <c:formatCode>General</c:formatCode>
                <c:ptCount val="4"/>
                <c:pt idx="0">
                  <c:v>96</c:v>
                </c:pt>
                <c:pt idx="1">
                  <c:v>17</c:v>
                </c:pt>
                <c:pt idx="2">
                  <c:v>14</c:v>
                </c:pt>
                <c:pt idx="3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32F-4205-97C7-E905B29CF56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Водогрейные</a:t>
            </a:r>
            <a:r>
              <a:rPr lang="ru-RU" baseline="0" dirty="0"/>
              <a:t> котлы</a:t>
            </a:r>
            <a:endParaRPr lang="ru-RU" dirty="0"/>
          </a:p>
        </c:rich>
      </c:tx>
      <c:layout>
        <c:manualLayout>
          <c:xMode val="edge"/>
          <c:yMode val="edge"/>
          <c:x val="0.20278387379081825"/>
          <c:y val="1.93313484452724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760754035059591"/>
          <c:y val="0.30298045250576894"/>
          <c:w val="0.76478544121773284"/>
          <c:h val="0.69701964262881988"/>
        </c:manualLayout>
      </c:layout>
      <c:doughnutChart>
        <c:varyColors val="1"/>
        <c:ser>
          <c:idx val="0"/>
          <c:order val="0"/>
          <c:spPr>
            <a:ln w="19050">
              <a:solidFill>
                <a:schemeClr val="bg1"/>
              </a:solidFill>
            </a:ln>
          </c:spPr>
          <c:explosion val="4"/>
          <c:dPt>
            <c:idx val="0"/>
            <c:bubble3D val="0"/>
            <c:spPr>
              <a:solidFill>
                <a:srgbClr val="FF0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51-4505-83F0-ADEC13484FCC}"/>
              </c:ext>
            </c:extLst>
          </c:dPt>
          <c:dPt>
            <c:idx val="1"/>
            <c:bubble3D val="0"/>
            <c:spPr>
              <a:solidFill>
                <a:srgbClr val="FFC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51-4505-83F0-ADEC13484FCC}"/>
              </c:ext>
            </c:extLst>
          </c:dPt>
          <c:dPt>
            <c:idx val="2"/>
            <c:bubble3D val="0"/>
            <c:spPr>
              <a:solidFill>
                <a:srgbClr val="FFFF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D51-4505-83F0-ADEC13484FCC}"/>
              </c:ext>
            </c:extLst>
          </c:dPt>
          <c:dPt>
            <c:idx val="3"/>
            <c:bubble3D val="0"/>
            <c:spPr>
              <a:solidFill>
                <a:srgbClr val="00B05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D51-4505-83F0-ADEC13484F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'Данные по Водогрейным котлам'!$E$64:$H$64</c:f>
              <c:strCache>
                <c:ptCount val="4"/>
                <c:pt idx="0">
                  <c:v>Требуют капитального ремонта</c:v>
                </c:pt>
                <c:pt idx="1">
                  <c:v>Требуют текущего расширенного ремонта</c:v>
                </c:pt>
                <c:pt idx="2">
                  <c:v>Требуют текущего ремонта</c:v>
                </c:pt>
                <c:pt idx="3">
                  <c:v>Требуют технического обслуживания</c:v>
                </c:pt>
              </c:strCache>
            </c:strRef>
          </c:cat>
          <c:val>
            <c:numRef>
              <c:f>'Данные по Водогрейным котлам'!$E$66:$H$66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22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D51-4505-83F0-ADEC13484FC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Паровые котлы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63041376062209"/>
          <c:y val="0.15325725610535737"/>
          <c:w val="0.76478544121773284"/>
          <c:h val="0.69701964262881988"/>
        </c:manualLayout>
      </c:layout>
      <c:doughnutChart>
        <c:varyColors val="1"/>
        <c:ser>
          <c:idx val="0"/>
          <c:order val="0"/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D6-41C3-8DBE-A3095A77D4F3}"/>
              </c:ext>
            </c:extLst>
          </c:dPt>
          <c:dPt>
            <c:idx val="1"/>
            <c:bubble3D val="0"/>
            <c:spPr>
              <a:solidFill>
                <a:srgbClr val="FFC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ED6-41C3-8DBE-A3095A77D4F3}"/>
              </c:ext>
            </c:extLst>
          </c:dPt>
          <c:dPt>
            <c:idx val="2"/>
            <c:bubble3D val="0"/>
            <c:spPr>
              <a:solidFill>
                <a:srgbClr val="FFFF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ED6-41C3-8DBE-A3095A77D4F3}"/>
              </c:ext>
            </c:extLst>
          </c:dPt>
          <c:dPt>
            <c:idx val="3"/>
            <c:bubble3D val="0"/>
            <c:spPr>
              <a:solidFill>
                <a:srgbClr val="00B05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ED6-41C3-8DBE-A3095A77D4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'Данные по Паровым котлам'!$C$252:$F$252</c:f>
              <c:strCache>
                <c:ptCount val="4"/>
                <c:pt idx="0">
                  <c:v>Требуют капитального ремонта</c:v>
                </c:pt>
                <c:pt idx="1">
                  <c:v>Требуют текущего расширенного ремонта</c:v>
                </c:pt>
                <c:pt idx="2">
                  <c:v>Требуют текущего ремонта</c:v>
                </c:pt>
                <c:pt idx="3">
                  <c:v>Требуют технического обслуживания</c:v>
                </c:pt>
              </c:strCache>
            </c:strRef>
          </c:cat>
          <c:val>
            <c:numRef>
              <c:f>'Данные по Паровым котлам'!$C$254:$F$254</c:f>
              <c:numCache>
                <c:formatCode>General</c:formatCode>
                <c:ptCount val="4"/>
                <c:pt idx="0">
                  <c:v>155</c:v>
                </c:pt>
                <c:pt idx="1">
                  <c:v>47</c:v>
                </c:pt>
                <c:pt idx="2">
                  <c:v>19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ED6-41C3-8DBE-A3095A77D4F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Газовые</a:t>
            </a:r>
            <a:r>
              <a:rPr lang="ru-RU" baseline="0"/>
              <a:t> турбины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567636934824434"/>
          <c:y val="0.12063560560396001"/>
          <c:w val="0.80853268548581048"/>
          <c:h val="0.7368905487971944"/>
        </c:manualLayout>
      </c:layout>
      <c:doughnutChart>
        <c:varyColors val="1"/>
        <c:ser>
          <c:idx val="0"/>
          <c:order val="0"/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40-45A3-BE61-FE3CED308C1B}"/>
              </c:ext>
            </c:extLst>
          </c:dPt>
          <c:dPt>
            <c:idx val="1"/>
            <c:bubble3D val="0"/>
            <c:spPr>
              <a:solidFill>
                <a:srgbClr val="FFC0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40-45A3-BE61-FE3CED308C1B}"/>
              </c:ext>
            </c:extLst>
          </c:dPt>
          <c:dPt>
            <c:idx val="2"/>
            <c:bubble3D val="0"/>
            <c:spPr>
              <a:solidFill>
                <a:srgbClr val="FFFF0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A40-45A3-BE61-FE3CED308C1B}"/>
              </c:ext>
            </c:extLst>
          </c:dPt>
          <c:dPt>
            <c:idx val="3"/>
            <c:bubble3D val="0"/>
            <c:spPr>
              <a:solidFill>
                <a:srgbClr val="00B050">
                  <a:alpha val="50000"/>
                </a:srgbClr>
              </a:solidFill>
              <a:ln w="19050">
                <a:solidFill>
                  <a:schemeClr val="bg1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A40-45A3-BE61-FE3CED308C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ГТУ!$E$47:$H$47</c:f>
              <c:strCache>
                <c:ptCount val="4"/>
                <c:pt idx="0">
                  <c:v>Требуют капитального ремонта</c:v>
                </c:pt>
                <c:pt idx="1">
                  <c:v>Требуют текущего расширенного ремонта</c:v>
                </c:pt>
                <c:pt idx="2">
                  <c:v>Требуют текущего ремонта</c:v>
                </c:pt>
                <c:pt idx="3">
                  <c:v>Требуют технического обслуживания</c:v>
                </c:pt>
              </c:strCache>
            </c:strRef>
          </c:cat>
          <c:val>
            <c:numRef>
              <c:f>ГТУ!$E$49:$H$49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9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A40-45A3-BE61-FE3CED308C1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3C200-2094-4A36-BDD7-DA96BA5DCC7A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A30E8-D6C2-48B8-87EF-2CE2F1DBD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59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474" cy="497756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0131" y="0"/>
            <a:ext cx="2929474" cy="497756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r">
              <a:defRPr sz="1200"/>
            </a:lvl1pPr>
          </a:lstStyle>
          <a:p>
            <a:fld id="{DF60EA10-3596-4D44-A109-2A26864BD95C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24" tIns="45162" rIns="90324" bIns="4516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2" y="4785386"/>
            <a:ext cx="5408619" cy="3914314"/>
          </a:xfrm>
          <a:prstGeom prst="rect">
            <a:avLst/>
          </a:prstGeom>
        </p:spPr>
        <p:txBody>
          <a:bodyPr vert="horz" lIns="90324" tIns="45162" rIns="90324" bIns="4516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57"/>
            <a:ext cx="2929474" cy="497756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0131" y="9444757"/>
            <a:ext cx="2929474" cy="497756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r">
              <a:defRPr sz="1200"/>
            </a:lvl1pPr>
          </a:lstStyle>
          <a:p>
            <a:fld id="{95FBF6A4-99A9-48E9-9813-257B73626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8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F6A4-99A9-48E9-9813-257B73626A2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59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F6A4-99A9-48E9-9813-257B73626A2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885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F6A4-99A9-48E9-9813-257B73626A2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996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F6A4-99A9-48E9-9813-257B73626A2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99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9073-14E7-4084-8B2B-90C024B6D9B8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5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7CAF-C4AC-40A0-847B-C0A54F479789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21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D94F-A108-4B7F-A75B-7A9650F0FA31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2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BBCD-25A4-4340-947E-14184ABB26DC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7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1CE21-76C7-47AE-9B1B-B0DE185DC314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5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363D-7769-421E-8FFD-999F93963B2F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8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B205-2BF6-49F4-96D5-A860BA1C4CAC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0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1787-1C5C-4D58-AE56-9DBC6AD7536D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65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38DA-62C9-4B15-B94E-FE1FFB944988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41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B84D-B6BA-4953-B6D4-1BFBAB7889DE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71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FC17-BCB2-4BB4-A4EC-E7B8823455F0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D84D2-4FDB-452E-B2FC-B61913DC6357}" type="datetime1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00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250" y="184772"/>
            <a:ext cx="8686800" cy="64378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МИНИСТЕРСТВО ЭНЕРГЕТИКИ РЕСПУБЛИКИ КАЗАХСТАН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6250" y="1883874"/>
            <a:ext cx="7992888" cy="156965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ходе прохождения отопительного сезона </a:t>
            </a:r>
          </a:p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 – 2023 гг. и подготовке к предстоящему осенне-зимнему периоду</a:t>
            </a:r>
          </a:p>
          <a:p>
            <a:pPr algn="ctr"/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94932" y="4455660"/>
            <a:ext cx="2501258" cy="5847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2023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 flipH="1" flipV="1">
            <a:off x="2385561" y="1724333"/>
            <a:ext cx="43200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8" tIns="45719" rIns="91438" bIns="45719"/>
          <a:lstStyle/>
          <a:p>
            <a:pPr>
              <a:defRPr/>
            </a:pPr>
            <a:endParaRPr lang="ru-RU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gray">
          <a:xfrm flipH="1" flipV="1">
            <a:off x="2385561" y="3158750"/>
            <a:ext cx="43200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8" tIns="45719" rIns="91438" bIns="45719"/>
          <a:lstStyle/>
          <a:p>
            <a:pPr>
              <a:defRPr/>
            </a:pPr>
            <a:endParaRPr lang="ru-RU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16" y="184772"/>
            <a:ext cx="649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822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6998581" y="4807309"/>
            <a:ext cx="2057400" cy="273844"/>
          </a:xfrm>
        </p:spPr>
        <p:txBody>
          <a:bodyPr/>
          <a:lstStyle/>
          <a:p>
            <a:fld id="{7156EB0C-AA8D-4A4C-83C1-E334EEC88B35}" type="slidenum">
              <a:rPr lang="ru-RU" sz="1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428" y="546940"/>
            <a:ext cx="8680619" cy="459356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Для успешной подготовки к предстоящему отопительному сезону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НЕОБХОДИМО:</a:t>
            </a:r>
          </a:p>
          <a:p>
            <a:pPr algn="ctr"/>
            <a:endParaRPr lang="ru-RU" sz="1700" b="1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just"/>
            <a:endParaRPr lang="ru-RU" sz="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обеспечение финансирования ремонтных работ в необходимом объеме </a:t>
            </a:r>
          </a:p>
          <a:p>
            <a:pPr lvl="0" algn="just"/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допускать сокращение запланированных ремонтных, в том числе по зданиям и сооружениями</a:t>
            </a:r>
          </a:p>
          <a:p>
            <a:pPr lvl="0" algn="just">
              <a:buFont typeface="Wingdings" pitchFamily="2" charset="2"/>
              <a:buChar char="ü"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создать нормативный запас топлива и запасных частей</a:t>
            </a:r>
          </a:p>
          <a:p>
            <a:pPr lvl="0" algn="just">
              <a:buFont typeface="Wingdings" pitchFamily="2" charset="2"/>
              <a:buChar char="ü"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провести противоаварийные тренировки с персоналом</a:t>
            </a:r>
          </a:p>
          <a:p>
            <a:pPr algn="just">
              <a:buFont typeface="Wingdings" pitchFamily="2" charset="2"/>
              <a:buChar char="ü"/>
            </a:pPr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6185" y="1394927"/>
            <a:ext cx="8205107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26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240" y="1638411"/>
            <a:ext cx="7886700" cy="6048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28261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176A9E-D603-422B-98E9-57C71B20C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8"/>
            <a:ext cx="9144000" cy="41151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Проблемные вопросы в текущий отопительный период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93575" y="4787286"/>
            <a:ext cx="2057400" cy="273844"/>
          </a:xfrm>
        </p:spPr>
        <p:txBody>
          <a:bodyPr/>
          <a:lstStyle/>
          <a:p>
            <a:fld id="{7156EB0C-AA8D-4A4C-83C1-E334EEC88B35}" type="slidenum">
              <a:rPr lang="ru-RU" sz="1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3155" y="454531"/>
            <a:ext cx="8628321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70518" y="3294988"/>
            <a:ext cx="1614448" cy="5616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АО </a:t>
            </a: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Риддер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ТЭЦ»</a:t>
            </a:r>
          </a:p>
        </p:txBody>
      </p:sp>
      <p:pic>
        <p:nvPicPr>
          <p:cNvPr id="11" name="Picture 2" descr="C:\Users\mon_3\Desktop\OblKZ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5" y="1327478"/>
            <a:ext cx="6875813" cy="31703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cxnSp>
        <p:nvCxnSpPr>
          <p:cNvPr id="14" name="Прямая со стрелкой 13"/>
          <p:cNvCxnSpPr/>
          <p:nvPr/>
        </p:nvCxnSpPr>
        <p:spPr>
          <a:xfrm flipV="1">
            <a:off x="5548746" y="1412362"/>
            <a:ext cx="1690750" cy="464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39495" y="2413660"/>
            <a:ext cx="1119512" cy="901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55346" y="1181530"/>
            <a:ext cx="2888654" cy="5616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Экибастузтеплоэнерго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872837" y="3449816"/>
            <a:ext cx="365166" cy="813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1594" y="4263545"/>
            <a:ext cx="1077971" cy="5616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«МАЭК»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3756015" y="1255482"/>
            <a:ext cx="1004242" cy="13753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39433" y="955298"/>
            <a:ext cx="4249335" cy="3154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ТЭЦ-2 АО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Арселор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Миттал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Темиртау»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858984" y="4263545"/>
            <a:ext cx="1654971" cy="234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52354" y="4497780"/>
            <a:ext cx="3189768" cy="3154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ТЭЦ ГКП 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Кентау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Сервис»</a:t>
            </a:r>
          </a:p>
        </p:txBody>
      </p:sp>
      <p:cxnSp>
        <p:nvCxnSpPr>
          <p:cNvPr id="22" name="Прямая со стрелкой 21"/>
          <p:cNvCxnSpPr>
            <a:stCxn id="23" idx="0"/>
          </p:cNvCxnSpPr>
          <p:nvPr/>
        </p:nvCxnSpPr>
        <p:spPr>
          <a:xfrm flipH="1" flipV="1">
            <a:off x="5174673" y="2787735"/>
            <a:ext cx="1980314" cy="1479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48746" y="4266947"/>
            <a:ext cx="3212482" cy="3154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Kazakhmys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Energy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3" name="Овал 2"/>
          <p:cNvSpPr/>
          <p:nvPr/>
        </p:nvSpPr>
        <p:spPr>
          <a:xfrm>
            <a:off x="4571999" y="2091017"/>
            <a:ext cx="726141" cy="16808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00" b="1" dirty="0"/>
              <a:t>Астана</a:t>
            </a:r>
            <a:endParaRPr lang="ru-RU" sz="700" b="1" dirty="0"/>
          </a:p>
        </p:txBody>
      </p:sp>
    </p:spTree>
    <p:extLst>
      <p:ext uri="{BB962C8B-B14F-4D97-AF65-F5344CB8AC3E}">
        <p14:creationId xmlns:p14="http://schemas.microsoft.com/office/powerpoint/2010/main" val="270089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12891" y="94578"/>
            <a:ext cx="844087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Проблемные вопросы в текущий отопительный период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59004" y="440826"/>
            <a:ext cx="8748646" cy="111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Номер слайда 66"/>
          <p:cNvSpPr>
            <a:spLocks noGrp="1"/>
          </p:cNvSpPr>
          <p:nvPr>
            <p:ph type="sldNum" sz="quarter" idx="12"/>
          </p:nvPr>
        </p:nvSpPr>
        <p:spPr>
          <a:xfrm>
            <a:off x="6930992" y="4821643"/>
            <a:ext cx="2133600" cy="273844"/>
          </a:xfrm>
        </p:spPr>
        <p:txBody>
          <a:bodyPr/>
          <a:lstStyle/>
          <a:p>
            <a:fld id="{6197CBE1-0923-4D84-AD41-D137974B4639}" type="slidenum">
              <a:rPr lang="en-US" altLang="ru-RU" sz="1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US" alt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003" y="3250938"/>
            <a:ext cx="2931550" cy="13003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Kazakhmys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Energy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 6 котлах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Жезказаганской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ТЭЦ произошло 75 аварийных остановов, в том числе 17 по котлу № 9.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003" y="580107"/>
            <a:ext cx="2931550" cy="25314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АО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Риддер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ТЭЦ»</a:t>
            </a:r>
          </a:p>
          <a:p>
            <a:r>
              <a:rPr lang="kk-KZ" sz="1600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октября 2022г. увеличение аварий.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133 случаев не соблюдения температурного режима работы тепловых сетей.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Задолженность перед АО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Каражыра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за поставленный уголь  1,5 млрд. тенге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56183" y="590199"/>
            <a:ext cx="2889298" cy="27776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ТЭЦ-2 </a:t>
            </a: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АО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Арселор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Миттал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Темиртау»</a:t>
            </a:r>
          </a:p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70 случаев не соблюдения температурного графика. Затягивается восстановление газохода на котле № 3. </a:t>
            </a:r>
          </a:p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Необходимо к следующему отопительному сезону ввести в работу котел № 7.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7665" y="592651"/>
            <a:ext cx="2788052" cy="30239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 err="1">
                <a:latin typeface="Arial" pitchFamily="34" charset="0"/>
                <a:cs typeface="Arial" pitchFamily="34" charset="0"/>
              </a:rPr>
              <a:t>Экибастузская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ТЭЦ </a:t>
            </a: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Экибастузтеплоэнерго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27 ноября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т.г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произошли многочисленные повреждения на тепловых сетях г. Экибастуз.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Температурный график тепловых сетей не соблюдался 94 раза. Отсутствие резерва по котлам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56183" y="3583531"/>
            <a:ext cx="2889298" cy="13003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ТОО «МАЭК»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В декабре и январе сложилась критическая ситуация с водоснабжением ТОО «МАЭК».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87666" y="3718316"/>
            <a:ext cx="2785730" cy="10541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ТЭЦ ГКП «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Кентау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сервис»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Капитальные ремонты по котлам не проводились с 2012 года </a:t>
            </a:r>
          </a:p>
        </p:txBody>
      </p:sp>
    </p:spTree>
    <p:extLst>
      <p:ext uri="{BB962C8B-B14F-4D97-AF65-F5344CB8AC3E}">
        <p14:creationId xmlns:p14="http://schemas.microsoft.com/office/powerpoint/2010/main" val="192287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12891" y="94578"/>
            <a:ext cx="844087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соблюдение температурного графика тепловых сетей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59004" y="440826"/>
            <a:ext cx="8748646" cy="111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Номер слайда 66"/>
          <p:cNvSpPr>
            <a:spLocks noGrp="1"/>
          </p:cNvSpPr>
          <p:nvPr>
            <p:ph type="sldNum" sz="quarter" idx="12"/>
          </p:nvPr>
        </p:nvSpPr>
        <p:spPr>
          <a:xfrm>
            <a:off x="6930992" y="4821643"/>
            <a:ext cx="2133600" cy="273844"/>
          </a:xfrm>
        </p:spPr>
        <p:txBody>
          <a:bodyPr/>
          <a:lstStyle/>
          <a:p>
            <a:fld id="{6197CBE1-0923-4D84-AD41-D137974B4639}" type="slidenum">
              <a:rPr lang="en-US" altLang="ru-RU" sz="1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US" alt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2891" y="1561693"/>
            <a:ext cx="8132119" cy="3334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500" b="1" dirty="0"/>
              <a:t>   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АО «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Риддер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ТЭЦ» -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133 раз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ТЭЦ ТОО «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Экибастузтеплоэнерго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» -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 94 раза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ТЭЦ-2 АО «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Арселор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Миттал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Темиртау» </a:t>
            </a:r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-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70 раз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ТЭЦ-3 ТОО «Караганда – </a:t>
            </a:r>
            <a:r>
              <a:rPr lang="ru-RU" sz="1600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Энергоцентр</a:t>
            </a: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» - </a:t>
            </a:r>
            <a:r>
              <a:rPr lang="ru-RU" sz="16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19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 раз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ТОО «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Усть-Каменогорская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ТЭЦ» -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17 раз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ТЭЦ-2 АО «Астана - Энергия» -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12 раз</a:t>
            </a:r>
          </a:p>
          <a:p>
            <a:pPr lvl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 ТЭЦ-4 АО «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Таразэнергоцентр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», ТОО «ГРЭС </a:t>
            </a:r>
            <a:r>
              <a:rPr lang="ru-RU" sz="1600" dirty="0" err="1">
                <a:solidFill>
                  <a:srgbClr val="002060"/>
                </a:solidFill>
                <a:latin typeface="Arial Black" pitchFamily="34" charset="0"/>
              </a:rPr>
              <a:t>Топар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» по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7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раз</a:t>
            </a: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ru-RU" sz="1600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ru-RU" sz="15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026" name="Picture 2" descr="термометр, холодной, снежинка, погода значо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696" y="440827"/>
            <a:ext cx="2999417" cy="299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18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12891" y="94578"/>
            <a:ext cx="844087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Запасы топлива на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энергоисточниках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59004" y="440826"/>
            <a:ext cx="8748646" cy="111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Номер слайда 66"/>
          <p:cNvSpPr>
            <a:spLocks noGrp="1"/>
          </p:cNvSpPr>
          <p:nvPr>
            <p:ph type="sldNum" sz="quarter" idx="12"/>
          </p:nvPr>
        </p:nvSpPr>
        <p:spPr>
          <a:xfrm>
            <a:off x="6930992" y="4776777"/>
            <a:ext cx="2133600" cy="273844"/>
          </a:xfrm>
        </p:spPr>
        <p:txBody>
          <a:bodyPr/>
          <a:lstStyle/>
          <a:p>
            <a:fld id="{6197CBE1-0923-4D84-AD41-D137974B4639}" type="slidenum">
              <a:rPr lang="en-US" altLang="ru-RU" sz="1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US" alt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65955" y="723483"/>
            <a:ext cx="362662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>
                <a:solidFill>
                  <a:srgbClr val="1D4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Остаток топлива на </a:t>
            </a:r>
          </a:p>
          <a:p>
            <a:r>
              <a:rPr lang="ru-RU" sz="1600" b="1" dirty="0">
                <a:solidFill>
                  <a:srgbClr val="1D4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электрических станциях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559" y="663464"/>
            <a:ext cx="343507" cy="343507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4885849" y="642692"/>
            <a:ext cx="3511547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800" b="1" dirty="0" smtClean="0">
                <a:solidFill>
                  <a:srgbClr val="1E4A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3,1 </a:t>
            </a:r>
            <a:r>
              <a:rPr lang="ru-RU" sz="1800" b="1" dirty="0">
                <a:solidFill>
                  <a:srgbClr val="1E4A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тонн угля</a:t>
            </a:r>
            <a:endParaRPr lang="ru-RU" sz="1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839818" y="1115353"/>
            <a:ext cx="397620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800" b="1" dirty="0" smtClean="0">
                <a:solidFill>
                  <a:srgbClr val="1D4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 </a:t>
            </a:r>
            <a:r>
              <a:rPr lang="ru-RU" sz="1800" b="1" dirty="0">
                <a:solidFill>
                  <a:srgbClr val="1D4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тонн мазута</a:t>
            </a:r>
            <a:endParaRPr lang="ru-RU" sz="1100" b="1" dirty="0">
              <a:solidFill>
                <a:srgbClr val="1D4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9537" y="1170515"/>
            <a:ext cx="340503" cy="340503"/>
          </a:xfrm>
          <a:prstGeom prst="rect">
            <a:avLst/>
          </a:prstGeom>
        </p:spPr>
      </p:pic>
      <p:sp>
        <p:nvSpPr>
          <p:cNvPr id="70" name="Прямоугольник: скругленные углы 2">
            <a:extLst>
              <a:ext uri="{FF2B5EF4-FFF2-40B4-BE49-F238E27FC236}">
                <a16:creationId xmlns:a16="http://schemas.microsoft.com/office/drawing/2014/main" xmlns="" id="{562D61C4-D6EC-4C2A-8D10-7FE84DC8ED02}"/>
              </a:ext>
            </a:extLst>
          </p:cNvPr>
          <p:cNvSpPr/>
          <p:nvPr/>
        </p:nvSpPr>
        <p:spPr>
          <a:xfrm>
            <a:off x="597962" y="622825"/>
            <a:ext cx="7870730" cy="971438"/>
          </a:xfrm>
          <a:prstGeom prst="roundRect">
            <a:avLst>
              <a:gd name="adj" fmla="val 6336"/>
            </a:avLst>
          </a:prstGeom>
          <a:noFill/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1" tIns="25717" rIns="51431" bIns="25717" rtlCol="0" anchor="ctr"/>
          <a:lstStyle/>
          <a:p>
            <a:pPr algn="ctr" defTabSz="514299"/>
            <a:endParaRPr lang="x-none" sz="110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2356" y="1627340"/>
            <a:ext cx="8225293" cy="35163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Не 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соблюдались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нормы запаса топлива на: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ТОО «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Усть-Каменогрская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ТЭЦ» </a:t>
            </a:r>
            <a:endParaRPr lang="ru-RU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РК-2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ГКП на ПХВ «Кокшетау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Жылу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» </a:t>
            </a:r>
            <a:endParaRPr lang="ru-RU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ТОО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Степногорская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ТЭЦ» </a:t>
            </a:r>
            <a:endParaRPr lang="ru-RU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ГРЭС-1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ТОО «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Bassel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Group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LLS» </a:t>
            </a:r>
            <a:endParaRPr lang="ru-RU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Балхашская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Жезказаганская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ТЭЦ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ТОО «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Казахмыс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Энерджи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»</a:t>
            </a: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ТЭЦ-3 ТОО «Караганда-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Энергоцентр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» </a:t>
            </a:r>
            <a:endParaRPr lang="ru-RU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АО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Риддер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ТЭЦ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"</a:t>
            </a: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АО "Станция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Экибастузская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ГРЭС-2»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ТОО «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Экибастузская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ГРЭС-1»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ТЭЦ – 2 и ТЭЦ - 3 АО «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Павлодарэнерго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» </a:t>
            </a: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791767" y="66801"/>
            <a:ext cx="7560469" cy="42981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Задолженность за топливо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36541" y="4811696"/>
            <a:ext cx="2057400" cy="273844"/>
          </a:xfrm>
        </p:spPr>
        <p:txBody>
          <a:bodyPr/>
          <a:lstStyle/>
          <a:p>
            <a:fld id="{7156EB0C-AA8D-4A4C-83C1-E334EEC88B35}" type="slidenum">
              <a:rPr lang="ru-RU" sz="11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96703" y="496617"/>
            <a:ext cx="8628321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"/>
          <p:cNvSpPr/>
          <p:nvPr/>
        </p:nvSpPr>
        <p:spPr>
          <a:xfrm>
            <a:off x="1437476" y="735060"/>
            <a:ext cx="6080687" cy="30008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sz="1500" b="1" dirty="0">
                <a:solidFill>
                  <a:srgbClr val="002060"/>
                </a:solidFill>
              </a:rPr>
              <a:t>          </a:t>
            </a:r>
            <a:r>
              <a:rPr lang="ru-RU" sz="15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Задолженности </a:t>
            </a:r>
            <a:r>
              <a:rPr lang="ru-RU" sz="1500" b="1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энергопроизводящих</a:t>
            </a:r>
            <a:r>
              <a:rPr lang="ru-RU" sz="15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организаций перед:</a:t>
            </a: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2556"/>
              </p:ext>
            </p:extLst>
          </p:nvPr>
        </p:nvGraphicFramePr>
        <p:xfrm>
          <a:off x="92699" y="2211300"/>
          <a:ext cx="4754042" cy="1821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4500">
                  <a:extLst>
                    <a:ext uri="{9D8B030D-6E8A-4147-A177-3AD203B41FA5}">
                      <a16:colId xmlns:a16="http://schemas.microsoft.com/office/drawing/2014/main" xmlns="" val="892886118"/>
                    </a:ext>
                  </a:extLst>
                </a:gridCol>
                <a:gridCol w="173467">
                  <a:extLst>
                    <a:ext uri="{9D8B030D-6E8A-4147-A177-3AD203B41FA5}">
                      <a16:colId xmlns:a16="http://schemas.microsoft.com/office/drawing/2014/main" xmlns="" val="1837384502"/>
                    </a:ext>
                  </a:extLst>
                </a:gridCol>
                <a:gridCol w="1526075">
                  <a:extLst>
                    <a:ext uri="{9D8B030D-6E8A-4147-A177-3AD203B41FA5}">
                      <a16:colId xmlns:a16="http://schemas.microsoft.com/office/drawing/2014/main" xmlns="" val="393634826"/>
                    </a:ext>
                  </a:extLst>
                </a:gridCol>
              </a:tblGrid>
              <a:tr h="2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ТОО «МАЭК»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9 941 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74502012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АО «</a:t>
                      </a:r>
                      <a:r>
                        <a:rPr kumimoji="0" lang="ru-RU" sz="12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Актобе</a:t>
                      </a:r>
                      <a:r>
                        <a:rPr kumimoji="0" lang="ru-RU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ТЭЦ»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228 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  <a:endParaRPr lang="ru-RU" sz="12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16048131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АО «Жайыктеплоэнерго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241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92848800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АО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Таразэнергоцентр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943 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95997949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ГКП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Кызылордатеплоэлектроцентр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</a:t>
                      </a:r>
                      <a:endParaRPr lang="ru-RU" sz="12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473 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1779545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ГКП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Озен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Жылу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605 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  <a:p>
                      <a:endParaRPr lang="ru-RU" sz="12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17855447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108349"/>
              </p:ext>
            </p:extLst>
          </p:nvPr>
        </p:nvGraphicFramePr>
        <p:xfrm>
          <a:off x="4846741" y="2222115"/>
          <a:ext cx="4297259" cy="1827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1731">
                  <a:extLst>
                    <a:ext uri="{9D8B030D-6E8A-4147-A177-3AD203B41FA5}">
                      <a16:colId xmlns:a16="http://schemas.microsoft.com/office/drawing/2014/main" xmlns="" val="892886118"/>
                    </a:ext>
                  </a:extLst>
                </a:gridCol>
                <a:gridCol w="217439">
                  <a:extLst>
                    <a:ext uri="{9D8B030D-6E8A-4147-A177-3AD203B41FA5}">
                      <a16:colId xmlns:a16="http://schemas.microsoft.com/office/drawing/2014/main" xmlns="" val="1837384502"/>
                    </a:ext>
                  </a:extLst>
                </a:gridCol>
                <a:gridCol w="1398089">
                  <a:extLst>
                    <a:ext uri="{9D8B030D-6E8A-4147-A177-3AD203B41FA5}">
                      <a16:colId xmlns:a16="http://schemas.microsoft.com/office/drawing/2014/main" xmlns="" val="393634826"/>
                    </a:ext>
                  </a:extLst>
                </a:gridCol>
              </a:tblGrid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АО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Павлодарэнерго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970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74502012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АО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Севказэнерго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2 018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16048131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ТОО «Экибастузтеплоэнерго» </a:t>
                      </a:r>
                      <a:endParaRPr lang="ru-RU" sz="12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1 141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ТОО «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Степногорская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ТЭЦ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421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95997949"/>
                  </a:ext>
                </a:extLst>
              </a:tr>
              <a:tr h="27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ГКП на ПХВ «Кокшетау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Жылу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 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325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1779545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ТОО «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Bassel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Group LLS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» </a:t>
                      </a:r>
                      <a:endParaRPr lang="ru-RU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254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млн. тенге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17855447"/>
                  </a:ext>
                </a:extLst>
              </a:tr>
            </a:tbl>
          </a:graphicData>
        </a:graphic>
      </p:graphicFrame>
      <p:sp>
        <p:nvSpPr>
          <p:cNvPr id="31" name="Rectangle 2"/>
          <p:cNvSpPr/>
          <p:nvPr/>
        </p:nvSpPr>
        <p:spPr>
          <a:xfrm>
            <a:off x="92699" y="1328444"/>
            <a:ext cx="4533244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АО «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КазТрансГаз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-Аймак» -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16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млрд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177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млн. тенге</a:t>
            </a:r>
          </a:p>
        </p:txBody>
      </p:sp>
      <p:sp>
        <p:nvSpPr>
          <p:cNvPr id="32" name="Rectangle 2"/>
          <p:cNvSpPr/>
          <p:nvPr/>
        </p:nvSpPr>
        <p:spPr>
          <a:xfrm>
            <a:off x="4846740" y="1340503"/>
            <a:ext cx="4222082" cy="28469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ТОО «Богатырь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Комир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» -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7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млрд.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129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тенге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5558" y="1628527"/>
            <a:ext cx="3796392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5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 газ</a:t>
            </a:r>
            <a:endParaRPr lang="ru-RU" sz="12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00650" y="1640585"/>
            <a:ext cx="3477985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5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 уголь </a:t>
            </a:r>
          </a:p>
          <a:p>
            <a:pPr algn="ctr"/>
            <a:endParaRPr lang="ru-RU" sz="15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718958" y="2167618"/>
            <a:ext cx="0" cy="25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18958" y="2555421"/>
            <a:ext cx="0" cy="25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727123" y="2984046"/>
            <a:ext cx="0" cy="25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27123" y="3396341"/>
            <a:ext cx="0" cy="25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27123" y="3812721"/>
            <a:ext cx="0" cy="25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6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95">
            <a:extLst>
              <a:ext uri="{FF2B5EF4-FFF2-40B4-BE49-F238E27FC236}">
                <a16:creationId xmlns:a16="http://schemas.microsoft.com/office/drawing/2014/main" xmlns="" id="{4A978BCC-3343-BBF1-DC41-0C4F6F347694}"/>
              </a:ext>
            </a:extLst>
          </p:cNvPr>
          <p:cNvSpPr/>
          <p:nvPr/>
        </p:nvSpPr>
        <p:spPr>
          <a:xfrm>
            <a:off x="340124" y="1289255"/>
            <a:ext cx="1581953" cy="2456460"/>
          </a:xfrm>
          <a:prstGeom prst="roundRect">
            <a:avLst>
              <a:gd name="adj" fmla="val 6921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 w="28575">
            <a:gradFill>
              <a:gsLst>
                <a:gs pos="0">
                  <a:srgbClr val="F7F7F7"/>
                </a:gs>
                <a:gs pos="100000">
                  <a:schemeClr val="bg1">
                    <a:lumMod val="85000"/>
                  </a:schemeClr>
                </a:gs>
              </a:gsLst>
              <a:lin ang="10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C11511A-F346-D405-DC66-63FA2B5E3AC8}"/>
              </a:ext>
            </a:extLst>
          </p:cNvPr>
          <p:cNvSpPr txBox="1"/>
          <p:nvPr/>
        </p:nvSpPr>
        <p:spPr>
          <a:xfrm>
            <a:off x="259325" y="1336149"/>
            <a:ext cx="1754256" cy="141577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783">
              <a:lnSpc>
                <a:spcPts val="975"/>
              </a:lnSpc>
              <a:spcAft>
                <a:spcPts val="450"/>
              </a:spcAft>
              <a:defRPr/>
            </a:pPr>
            <a:r>
              <a:rPr lang="ru-RU" sz="800" b="1" u="sng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анализа аудита</a:t>
            </a:r>
          </a:p>
          <a:p>
            <a:pPr algn="ctr" defTabSz="685783">
              <a:lnSpc>
                <a:spcPts val="975"/>
              </a:lnSpc>
              <a:spcAft>
                <a:spcPts val="450"/>
              </a:spcAft>
              <a:defRPr/>
            </a:pPr>
            <a:r>
              <a:rPr lang="ru-RU" sz="800" b="1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ТЭЦ, ГРЭС, ГТЭС</a:t>
            </a:r>
            <a:endParaRPr lang="en-US" sz="800" b="1" dirty="0">
              <a:solidFill>
                <a:srgbClr val="3B45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>
              <a:lnSpc>
                <a:spcPts val="975"/>
              </a:lnSpc>
              <a:spcAft>
                <a:spcPts val="450"/>
              </a:spcAft>
              <a:defRPr/>
            </a:pPr>
            <a:r>
              <a:rPr lang="ru-RU" sz="800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Электростанции, работающие на твердом, газообразном топливе и крупные гидроэлектростанции, включенные в группу </a:t>
            </a:r>
            <a:r>
              <a:rPr lang="ru-RU" sz="800" dirty="0" err="1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энергопроизводящих</a:t>
            </a:r>
            <a:r>
              <a:rPr lang="ru-RU" sz="800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организаций</a:t>
            </a:r>
          </a:p>
          <a:p>
            <a:pPr algn="ctr" defTabSz="685783">
              <a:lnSpc>
                <a:spcPts val="975"/>
              </a:lnSpc>
              <a:spcAft>
                <a:spcPts val="450"/>
              </a:spcAft>
              <a:defRPr/>
            </a:pPr>
            <a:endParaRPr lang="en-US" sz="800" b="1" dirty="0">
              <a:solidFill>
                <a:srgbClr val="3B45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1">
            <a:extLst>
              <a:ext uri="{FF2B5EF4-FFF2-40B4-BE49-F238E27FC236}">
                <a16:creationId xmlns:a16="http://schemas.microsoft.com/office/drawing/2014/main" xmlns="" id="{E68CB4D6-AF64-B605-437D-F47A92B33E6D}"/>
              </a:ext>
            </a:extLst>
          </p:cNvPr>
          <p:cNvGrpSpPr/>
          <p:nvPr/>
        </p:nvGrpSpPr>
        <p:grpSpPr>
          <a:xfrm>
            <a:off x="627663" y="2575832"/>
            <a:ext cx="1006874" cy="1006874"/>
            <a:chOff x="1734122" y="625081"/>
            <a:chExt cx="1495315" cy="1495314"/>
          </a:xfrm>
        </p:grpSpPr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xmlns="" id="{A42048BA-09DD-8A3C-729F-E77AECDD1DEE}"/>
                </a:ext>
              </a:extLst>
            </p:cNvPr>
            <p:cNvSpPr txBox="1">
              <a:spLocks/>
            </p:cNvSpPr>
            <p:nvPr/>
          </p:nvSpPr>
          <p:spPr>
            <a:xfrm>
              <a:off x="2011003" y="1227162"/>
              <a:ext cx="960885" cy="288033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b="1" cap="all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48</a:t>
              </a:r>
              <a:r>
                <a:rPr lang="ru-RU" b="1" cap="all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</a:t>
              </a:r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ст.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4" name="Group 257">
              <a:extLst>
                <a:ext uri="{FF2B5EF4-FFF2-40B4-BE49-F238E27FC236}">
                  <a16:creationId xmlns:a16="http://schemas.microsoft.com/office/drawing/2014/main" xmlns="" id="{00C66E29-64B8-AFFD-7A40-C24843EE3509}"/>
                </a:ext>
              </a:extLst>
            </p:cNvPr>
            <p:cNvGrpSpPr/>
            <p:nvPr/>
          </p:nvGrpSpPr>
          <p:grpSpPr>
            <a:xfrm>
              <a:off x="1734122" y="625081"/>
              <a:ext cx="1495315" cy="1495314"/>
              <a:chOff x="4255970" y="1614539"/>
              <a:chExt cx="1495315" cy="1495314"/>
            </a:xfrm>
          </p:grpSpPr>
          <p:sp>
            <p:nvSpPr>
              <p:cNvPr id="16" name="Block Arc 258">
                <a:extLst>
                  <a:ext uri="{FF2B5EF4-FFF2-40B4-BE49-F238E27FC236}">
                    <a16:creationId xmlns:a16="http://schemas.microsoft.com/office/drawing/2014/main" xmlns="" id="{47888670-43EA-1CE4-CD17-F492958C8BE7}"/>
                  </a:ext>
                </a:extLst>
              </p:cNvPr>
              <p:cNvSpPr/>
              <p:nvPr/>
            </p:nvSpPr>
            <p:spPr>
              <a:xfrm flipH="1">
                <a:off x="4299690" y="1637781"/>
                <a:ext cx="1434675" cy="1434674"/>
              </a:xfrm>
              <a:prstGeom prst="blockArc">
                <a:avLst>
                  <a:gd name="adj1" fmla="val 6310867"/>
                  <a:gd name="adj2" fmla="val 3839982"/>
                  <a:gd name="adj3" fmla="val 15437"/>
                </a:avLst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: Shape 259">
                <a:extLst>
                  <a:ext uri="{FF2B5EF4-FFF2-40B4-BE49-F238E27FC236}">
                    <a16:creationId xmlns:a16="http://schemas.microsoft.com/office/drawing/2014/main" xmlns="" id="{DE2D5077-C9BF-E048-601F-E97CBC207AA3}"/>
                  </a:ext>
                </a:extLst>
              </p:cNvPr>
              <p:cNvSpPr/>
              <p:nvPr/>
            </p:nvSpPr>
            <p:spPr>
              <a:xfrm>
                <a:off x="4255970" y="1614539"/>
                <a:ext cx="1495315" cy="1495314"/>
              </a:xfrm>
              <a:custGeom>
                <a:avLst/>
                <a:gdLst>
                  <a:gd name="connsiteX0" fmla="*/ 747657 w 1495314"/>
                  <a:gd name="connsiteY0" fmla="*/ 0 h 1495314"/>
                  <a:gd name="connsiteX1" fmla="*/ 1495314 w 1495314"/>
                  <a:gd name="connsiteY1" fmla="*/ 747657 h 1495314"/>
                  <a:gd name="connsiteX2" fmla="*/ 747657 w 1495314"/>
                  <a:gd name="connsiteY2" fmla="*/ 1495314 h 1495314"/>
                  <a:gd name="connsiteX3" fmla="*/ 0 w 1495314"/>
                  <a:gd name="connsiteY3" fmla="*/ 747657 h 1495314"/>
                  <a:gd name="connsiteX4" fmla="*/ 747657 w 1495314"/>
                  <a:gd name="connsiteY4" fmla="*/ 0 h 1495314"/>
                  <a:gd name="connsiteX5" fmla="*/ 748770 w 1495314"/>
                  <a:gd name="connsiteY5" fmla="*/ 4045 h 1495314"/>
                  <a:gd name="connsiteX6" fmla="*/ 738405 w 1495314"/>
                  <a:gd name="connsiteY6" fmla="*/ 14258 h 1495314"/>
                  <a:gd name="connsiteX7" fmla="*/ 738405 w 1495314"/>
                  <a:gd name="connsiteY7" fmla="*/ 230427 h 1495314"/>
                  <a:gd name="connsiteX8" fmla="*/ 748770 w 1495314"/>
                  <a:gd name="connsiteY8" fmla="*/ 240640 h 1495314"/>
                  <a:gd name="connsiteX9" fmla="*/ 759134 w 1495314"/>
                  <a:gd name="connsiteY9" fmla="*/ 230427 h 1495314"/>
                  <a:gd name="connsiteX10" fmla="*/ 759134 w 1495314"/>
                  <a:gd name="connsiteY10" fmla="*/ 14258 h 1495314"/>
                  <a:gd name="connsiteX11" fmla="*/ 748770 w 1495314"/>
                  <a:gd name="connsiteY11" fmla="*/ 4045 h 1495314"/>
                  <a:gd name="connsiteX12" fmla="*/ 885027 w 1495314"/>
                  <a:gd name="connsiteY12" fmla="*/ 60071 h 1495314"/>
                  <a:gd name="connsiteX13" fmla="*/ 873144 w 1495314"/>
                  <a:gd name="connsiteY13" fmla="*/ 66877 h 1495314"/>
                  <a:gd name="connsiteX14" fmla="*/ 839191 w 1495314"/>
                  <a:gd name="connsiteY14" fmla="*/ 238736 h 1495314"/>
                  <a:gd name="connsiteX15" fmla="*/ 847679 w 1495314"/>
                  <a:gd name="connsiteY15" fmla="*/ 250647 h 1495314"/>
                  <a:gd name="connsiteX16" fmla="*/ 849377 w 1495314"/>
                  <a:gd name="connsiteY16" fmla="*/ 250647 h 1495314"/>
                  <a:gd name="connsiteX17" fmla="*/ 859563 w 1495314"/>
                  <a:gd name="connsiteY17" fmla="*/ 242139 h 1495314"/>
                  <a:gd name="connsiteX18" fmla="*/ 893515 w 1495314"/>
                  <a:gd name="connsiteY18" fmla="*/ 71982 h 1495314"/>
                  <a:gd name="connsiteX19" fmla="*/ 885027 w 1495314"/>
                  <a:gd name="connsiteY19" fmla="*/ 60071 h 1495314"/>
                  <a:gd name="connsiteX20" fmla="*/ 1017254 w 1495314"/>
                  <a:gd name="connsiteY20" fmla="*/ 99386 h 1495314"/>
                  <a:gd name="connsiteX21" fmla="*/ 1005358 w 1495314"/>
                  <a:gd name="connsiteY21" fmla="*/ 104496 h 1495314"/>
                  <a:gd name="connsiteX22" fmla="*/ 937386 w 1495314"/>
                  <a:gd name="connsiteY22" fmla="*/ 266325 h 1495314"/>
                  <a:gd name="connsiteX23" fmla="*/ 944184 w 1495314"/>
                  <a:gd name="connsiteY23" fmla="*/ 279953 h 1495314"/>
                  <a:gd name="connsiteX24" fmla="*/ 947582 w 1495314"/>
                  <a:gd name="connsiteY24" fmla="*/ 279953 h 1495314"/>
                  <a:gd name="connsiteX25" fmla="*/ 956079 w 1495314"/>
                  <a:gd name="connsiteY25" fmla="*/ 274843 h 1495314"/>
                  <a:gd name="connsiteX26" fmla="*/ 1024051 w 1495314"/>
                  <a:gd name="connsiteY26" fmla="*/ 113013 h 1495314"/>
                  <a:gd name="connsiteX27" fmla="*/ 1017254 w 1495314"/>
                  <a:gd name="connsiteY27" fmla="*/ 99386 h 1495314"/>
                  <a:gd name="connsiteX28" fmla="*/ 1131691 w 1495314"/>
                  <a:gd name="connsiteY28" fmla="*/ 162495 h 1495314"/>
                  <a:gd name="connsiteX29" fmla="*/ 1124657 w 1495314"/>
                  <a:gd name="connsiteY29" fmla="*/ 167381 h 1495314"/>
                  <a:gd name="connsiteX30" fmla="*/ 1029161 w 1495314"/>
                  <a:gd name="connsiteY30" fmla="*/ 311833 h 1495314"/>
                  <a:gd name="connsiteX31" fmla="*/ 1030866 w 1495314"/>
                  <a:gd name="connsiteY31" fmla="*/ 325429 h 1495314"/>
                  <a:gd name="connsiteX32" fmla="*/ 1037687 w 1495314"/>
                  <a:gd name="connsiteY32" fmla="*/ 327128 h 1495314"/>
                  <a:gd name="connsiteX33" fmla="*/ 1046213 w 1495314"/>
                  <a:gd name="connsiteY33" fmla="*/ 323729 h 1495314"/>
                  <a:gd name="connsiteX34" fmla="*/ 1141709 w 1495314"/>
                  <a:gd name="connsiteY34" fmla="*/ 179277 h 1495314"/>
                  <a:gd name="connsiteX35" fmla="*/ 1140004 w 1495314"/>
                  <a:gd name="connsiteY35" fmla="*/ 163982 h 1495314"/>
                  <a:gd name="connsiteX36" fmla="*/ 1131691 w 1495314"/>
                  <a:gd name="connsiteY36" fmla="*/ 162495 h 1495314"/>
                  <a:gd name="connsiteX37" fmla="*/ 1233597 w 1495314"/>
                  <a:gd name="connsiteY37" fmla="*/ 252614 h 1495314"/>
                  <a:gd name="connsiteX38" fmla="*/ 1110919 w 1495314"/>
                  <a:gd name="connsiteY38" fmla="*/ 376617 h 1495314"/>
                  <a:gd name="connsiteX39" fmla="*/ 1110919 w 1495314"/>
                  <a:gd name="connsiteY39" fmla="*/ 390207 h 1495314"/>
                  <a:gd name="connsiteX40" fmla="*/ 1117734 w 1495314"/>
                  <a:gd name="connsiteY40" fmla="*/ 393604 h 1495314"/>
                  <a:gd name="connsiteX41" fmla="*/ 1124550 w 1495314"/>
                  <a:gd name="connsiteY41" fmla="*/ 390207 h 1495314"/>
                  <a:gd name="connsiteX42" fmla="*/ 1247227 w 1495314"/>
                  <a:gd name="connsiteY42" fmla="*/ 267902 h 1495314"/>
                  <a:gd name="connsiteX43" fmla="*/ 1247227 w 1495314"/>
                  <a:gd name="connsiteY43" fmla="*/ 252614 h 1495314"/>
                  <a:gd name="connsiteX44" fmla="*/ 1233597 w 1495314"/>
                  <a:gd name="connsiteY44" fmla="*/ 252614 h 1495314"/>
                  <a:gd name="connsiteX45" fmla="*/ 1328435 w 1495314"/>
                  <a:gd name="connsiteY45" fmla="*/ 354780 h 1495314"/>
                  <a:gd name="connsiteX46" fmla="*/ 1320163 w 1495314"/>
                  <a:gd name="connsiteY46" fmla="*/ 356272 h 1495314"/>
                  <a:gd name="connsiteX47" fmla="*/ 1175942 w 1495314"/>
                  <a:gd name="connsiteY47" fmla="*/ 453473 h 1495314"/>
                  <a:gd name="connsiteX48" fmla="*/ 1174245 w 1495314"/>
                  <a:gd name="connsiteY48" fmla="*/ 467115 h 1495314"/>
                  <a:gd name="connsiteX49" fmla="*/ 1182729 w 1495314"/>
                  <a:gd name="connsiteY49" fmla="*/ 472231 h 1495314"/>
                  <a:gd name="connsiteX50" fmla="*/ 1187819 w 1495314"/>
                  <a:gd name="connsiteY50" fmla="*/ 470526 h 1495314"/>
                  <a:gd name="connsiteX51" fmla="*/ 1332040 w 1495314"/>
                  <a:gd name="connsiteY51" fmla="*/ 373324 h 1495314"/>
                  <a:gd name="connsiteX52" fmla="*/ 1335434 w 1495314"/>
                  <a:gd name="connsiteY52" fmla="*/ 359682 h 1495314"/>
                  <a:gd name="connsiteX53" fmla="*/ 1328435 w 1495314"/>
                  <a:gd name="connsiteY53" fmla="*/ 354780 h 1495314"/>
                  <a:gd name="connsiteX54" fmla="*/ 609238 w 1495314"/>
                  <a:gd name="connsiteY54" fmla="*/ 60071 h 1495314"/>
                  <a:gd name="connsiteX55" fmla="*/ 600724 w 1495314"/>
                  <a:gd name="connsiteY55" fmla="*/ 71982 h 1495314"/>
                  <a:gd name="connsiteX56" fmla="*/ 634781 w 1495314"/>
                  <a:gd name="connsiteY56" fmla="*/ 242139 h 1495314"/>
                  <a:gd name="connsiteX57" fmla="*/ 644999 w 1495314"/>
                  <a:gd name="connsiteY57" fmla="*/ 250647 h 1495314"/>
                  <a:gd name="connsiteX58" fmla="*/ 646702 w 1495314"/>
                  <a:gd name="connsiteY58" fmla="*/ 250647 h 1495314"/>
                  <a:gd name="connsiteX59" fmla="*/ 655216 w 1495314"/>
                  <a:gd name="connsiteY59" fmla="*/ 238736 h 1495314"/>
                  <a:gd name="connsiteX60" fmla="*/ 621158 w 1495314"/>
                  <a:gd name="connsiteY60" fmla="*/ 66877 h 1495314"/>
                  <a:gd name="connsiteX61" fmla="*/ 609238 w 1495314"/>
                  <a:gd name="connsiteY61" fmla="*/ 60071 h 1495314"/>
                  <a:gd name="connsiteX62" fmla="*/ 476496 w 1495314"/>
                  <a:gd name="connsiteY62" fmla="*/ 99386 h 1495314"/>
                  <a:gd name="connsiteX63" fmla="*/ 471358 w 1495314"/>
                  <a:gd name="connsiteY63" fmla="*/ 113013 h 1495314"/>
                  <a:gd name="connsiteX64" fmla="*/ 538157 w 1495314"/>
                  <a:gd name="connsiteY64" fmla="*/ 274843 h 1495314"/>
                  <a:gd name="connsiteX65" fmla="*/ 548433 w 1495314"/>
                  <a:gd name="connsiteY65" fmla="*/ 279953 h 1495314"/>
                  <a:gd name="connsiteX66" fmla="*/ 551859 w 1495314"/>
                  <a:gd name="connsiteY66" fmla="*/ 279953 h 1495314"/>
                  <a:gd name="connsiteX67" fmla="*/ 556997 w 1495314"/>
                  <a:gd name="connsiteY67" fmla="*/ 266325 h 1495314"/>
                  <a:gd name="connsiteX68" fmla="*/ 490198 w 1495314"/>
                  <a:gd name="connsiteY68" fmla="*/ 106199 h 1495314"/>
                  <a:gd name="connsiteX69" fmla="*/ 476496 w 1495314"/>
                  <a:gd name="connsiteY69" fmla="*/ 99386 h 1495314"/>
                  <a:gd name="connsiteX70" fmla="*/ 747656 w 1495314"/>
                  <a:gd name="connsiteY70" fmla="*/ 267512 h 1495314"/>
                  <a:gd name="connsiteX71" fmla="*/ 267511 w 1495314"/>
                  <a:gd name="connsiteY71" fmla="*/ 747657 h 1495314"/>
                  <a:gd name="connsiteX72" fmla="*/ 747656 w 1495314"/>
                  <a:gd name="connsiteY72" fmla="*/ 1227802 h 1495314"/>
                  <a:gd name="connsiteX73" fmla="*/ 1227801 w 1495314"/>
                  <a:gd name="connsiteY73" fmla="*/ 747657 h 1495314"/>
                  <a:gd name="connsiteX74" fmla="*/ 747656 w 1495314"/>
                  <a:gd name="connsiteY74" fmla="*/ 267512 h 1495314"/>
                  <a:gd name="connsiteX75" fmla="*/ 1395561 w 1495314"/>
                  <a:gd name="connsiteY75" fmla="*/ 476430 h 1495314"/>
                  <a:gd name="connsiteX76" fmla="*/ 1386823 w 1495314"/>
                  <a:gd name="connsiteY76" fmla="*/ 477069 h 1495314"/>
                  <a:gd name="connsiteX77" fmla="*/ 1226553 w 1495314"/>
                  <a:gd name="connsiteY77" fmla="*/ 543545 h 1495314"/>
                  <a:gd name="connsiteX78" fmla="*/ 1221438 w 1495314"/>
                  <a:gd name="connsiteY78" fmla="*/ 557181 h 1495314"/>
                  <a:gd name="connsiteX79" fmla="*/ 1229963 w 1495314"/>
                  <a:gd name="connsiteY79" fmla="*/ 562294 h 1495314"/>
                  <a:gd name="connsiteX80" fmla="*/ 1233373 w 1495314"/>
                  <a:gd name="connsiteY80" fmla="*/ 562294 h 1495314"/>
                  <a:gd name="connsiteX81" fmla="*/ 1395348 w 1495314"/>
                  <a:gd name="connsiteY81" fmla="*/ 495819 h 1495314"/>
                  <a:gd name="connsiteX82" fmla="*/ 1400463 w 1495314"/>
                  <a:gd name="connsiteY82" fmla="*/ 482183 h 1495314"/>
                  <a:gd name="connsiteX83" fmla="*/ 1395561 w 1495314"/>
                  <a:gd name="connsiteY83" fmla="*/ 476430 h 1495314"/>
                  <a:gd name="connsiteX84" fmla="*/ 1429131 w 1495314"/>
                  <a:gd name="connsiteY84" fmla="*/ 606178 h 1495314"/>
                  <a:gd name="connsiteX85" fmla="*/ 1257272 w 1495314"/>
                  <a:gd name="connsiteY85" fmla="*/ 640401 h 1495314"/>
                  <a:gd name="connsiteX86" fmla="*/ 1250466 w 1495314"/>
                  <a:gd name="connsiteY86" fmla="*/ 652379 h 1495314"/>
                  <a:gd name="connsiteX87" fmla="*/ 1260675 w 1495314"/>
                  <a:gd name="connsiteY87" fmla="*/ 660935 h 1495314"/>
                  <a:gd name="connsiteX88" fmla="*/ 1262377 w 1495314"/>
                  <a:gd name="connsiteY88" fmla="*/ 659224 h 1495314"/>
                  <a:gd name="connsiteX89" fmla="*/ 1432534 w 1495314"/>
                  <a:gd name="connsiteY89" fmla="*/ 625001 h 1495314"/>
                  <a:gd name="connsiteX90" fmla="*/ 1441042 w 1495314"/>
                  <a:gd name="connsiteY90" fmla="*/ 613023 h 1495314"/>
                  <a:gd name="connsiteX91" fmla="*/ 1429131 w 1495314"/>
                  <a:gd name="connsiteY91" fmla="*/ 606178 h 1495314"/>
                  <a:gd name="connsiteX92" fmla="*/ 1271111 w 1495314"/>
                  <a:gd name="connsiteY92" fmla="*/ 744565 h 1495314"/>
                  <a:gd name="connsiteX93" fmla="*/ 1260916 w 1495314"/>
                  <a:gd name="connsiteY93" fmla="*/ 754572 h 1495314"/>
                  <a:gd name="connsiteX94" fmla="*/ 1271111 w 1495314"/>
                  <a:gd name="connsiteY94" fmla="*/ 764579 h 1495314"/>
                  <a:gd name="connsiteX95" fmla="*/ 1444428 w 1495314"/>
                  <a:gd name="connsiteY95" fmla="*/ 764579 h 1495314"/>
                  <a:gd name="connsiteX96" fmla="*/ 1454623 w 1495314"/>
                  <a:gd name="connsiteY96" fmla="*/ 754572 h 1495314"/>
                  <a:gd name="connsiteX97" fmla="*/ 1444428 w 1495314"/>
                  <a:gd name="connsiteY97" fmla="*/ 744565 h 1495314"/>
                  <a:gd name="connsiteX98" fmla="*/ 1271111 w 1495314"/>
                  <a:gd name="connsiteY98" fmla="*/ 744565 h 1495314"/>
                  <a:gd name="connsiteX99" fmla="*/ 1262358 w 1495314"/>
                  <a:gd name="connsiteY99" fmla="*/ 844903 h 1495314"/>
                  <a:gd name="connsiteX100" fmla="*/ 1250463 w 1495314"/>
                  <a:gd name="connsiteY100" fmla="*/ 851693 h 1495314"/>
                  <a:gd name="connsiteX101" fmla="*/ 1258959 w 1495314"/>
                  <a:gd name="connsiteY101" fmla="*/ 863577 h 1495314"/>
                  <a:gd name="connsiteX102" fmla="*/ 1428878 w 1495314"/>
                  <a:gd name="connsiteY102" fmla="*/ 897529 h 1495314"/>
                  <a:gd name="connsiteX103" fmla="*/ 1430577 w 1495314"/>
                  <a:gd name="connsiteY103" fmla="*/ 897529 h 1495314"/>
                  <a:gd name="connsiteX104" fmla="*/ 1440772 w 1495314"/>
                  <a:gd name="connsiteY104" fmla="*/ 890739 h 1495314"/>
                  <a:gd name="connsiteX105" fmla="*/ 1432276 w 1495314"/>
                  <a:gd name="connsiteY105" fmla="*/ 878855 h 1495314"/>
                  <a:gd name="connsiteX106" fmla="*/ 1262358 w 1495314"/>
                  <a:gd name="connsiteY106" fmla="*/ 844903 h 1495314"/>
                  <a:gd name="connsiteX107" fmla="*/ 1227401 w 1495314"/>
                  <a:gd name="connsiteY107" fmla="*/ 943542 h 1495314"/>
                  <a:gd name="connsiteX108" fmla="*/ 1221873 w 1495314"/>
                  <a:gd name="connsiteY108" fmla="*/ 948630 h 1495314"/>
                  <a:gd name="connsiteX109" fmla="*/ 1226976 w 1495314"/>
                  <a:gd name="connsiteY109" fmla="*/ 962197 h 1495314"/>
                  <a:gd name="connsiteX110" fmla="*/ 1388564 w 1495314"/>
                  <a:gd name="connsiteY110" fmla="*/ 1028336 h 1495314"/>
                  <a:gd name="connsiteX111" fmla="*/ 1391966 w 1495314"/>
                  <a:gd name="connsiteY111" fmla="*/ 1028336 h 1495314"/>
                  <a:gd name="connsiteX112" fmla="*/ 1400470 w 1495314"/>
                  <a:gd name="connsiteY112" fmla="*/ 1023248 h 1495314"/>
                  <a:gd name="connsiteX113" fmla="*/ 1395367 w 1495314"/>
                  <a:gd name="connsiteY113" fmla="*/ 1009681 h 1495314"/>
                  <a:gd name="connsiteX114" fmla="*/ 1235480 w 1495314"/>
                  <a:gd name="connsiteY114" fmla="*/ 943542 h 1495314"/>
                  <a:gd name="connsiteX115" fmla="*/ 1227401 w 1495314"/>
                  <a:gd name="connsiteY115" fmla="*/ 943542 h 1495314"/>
                  <a:gd name="connsiteX116" fmla="*/ 1181244 w 1495314"/>
                  <a:gd name="connsiteY116" fmla="*/ 1031685 h 1495314"/>
                  <a:gd name="connsiteX117" fmla="*/ 1174245 w 1495314"/>
                  <a:gd name="connsiteY117" fmla="*/ 1036587 h 1495314"/>
                  <a:gd name="connsiteX118" fmla="*/ 1177639 w 1495314"/>
                  <a:gd name="connsiteY118" fmla="*/ 1050230 h 1495314"/>
                  <a:gd name="connsiteX119" fmla="*/ 1321860 w 1495314"/>
                  <a:gd name="connsiteY119" fmla="*/ 1147431 h 1495314"/>
                  <a:gd name="connsiteX120" fmla="*/ 1326950 w 1495314"/>
                  <a:gd name="connsiteY120" fmla="*/ 1149136 h 1495314"/>
                  <a:gd name="connsiteX121" fmla="*/ 1335434 w 1495314"/>
                  <a:gd name="connsiteY121" fmla="*/ 1144020 h 1495314"/>
                  <a:gd name="connsiteX122" fmla="*/ 1333737 w 1495314"/>
                  <a:gd name="connsiteY122" fmla="*/ 1130378 h 1495314"/>
                  <a:gd name="connsiteX123" fmla="*/ 1189516 w 1495314"/>
                  <a:gd name="connsiteY123" fmla="*/ 1033177 h 1495314"/>
                  <a:gd name="connsiteX124" fmla="*/ 1181244 w 1495314"/>
                  <a:gd name="connsiteY124" fmla="*/ 1031685 h 1495314"/>
                  <a:gd name="connsiteX125" fmla="*/ 1110919 w 1495314"/>
                  <a:gd name="connsiteY125" fmla="*/ 1115363 h 1495314"/>
                  <a:gd name="connsiteX126" fmla="*/ 1110919 w 1495314"/>
                  <a:gd name="connsiteY126" fmla="*/ 1128953 h 1495314"/>
                  <a:gd name="connsiteX127" fmla="*/ 1233597 w 1495314"/>
                  <a:gd name="connsiteY127" fmla="*/ 1252956 h 1495314"/>
                  <a:gd name="connsiteX128" fmla="*/ 1240412 w 1495314"/>
                  <a:gd name="connsiteY128" fmla="*/ 1256353 h 1495314"/>
                  <a:gd name="connsiteX129" fmla="*/ 1247227 w 1495314"/>
                  <a:gd name="connsiteY129" fmla="*/ 1252956 h 1495314"/>
                  <a:gd name="connsiteX130" fmla="*/ 1247227 w 1495314"/>
                  <a:gd name="connsiteY130" fmla="*/ 1237668 h 1495314"/>
                  <a:gd name="connsiteX131" fmla="*/ 1124550 w 1495314"/>
                  <a:gd name="connsiteY131" fmla="*/ 1115363 h 1495314"/>
                  <a:gd name="connsiteX132" fmla="*/ 1110919 w 1495314"/>
                  <a:gd name="connsiteY132" fmla="*/ 1115363 h 1495314"/>
                  <a:gd name="connsiteX133" fmla="*/ 1041032 w 1495314"/>
                  <a:gd name="connsiteY133" fmla="*/ 1176779 h 1495314"/>
                  <a:gd name="connsiteX134" fmla="*/ 1032980 w 1495314"/>
                  <a:gd name="connsiteY134" fmla="*/ 1178266 h 1495314"/>
                  <a:gd name="connsiteX135" fmla="*/ 1031285 w 1495314"/>
                  <a:gd name="connsiteY135" fmla="*/ 1193561 h 1495314"/>
                  <a:gd name="connsiteX136" fmla="*/ 1127904 w 1495314"/>
                  <a:gd name="connsiteY136" fmla="*/ 1338013 h 1495314"/>
                  <a:gd name="connsiteX137" fmla="*/ 1134685 w 1495314"/>
                  <a:gd name="connsiteY137" fmla="*/ 1341412 h 1495314"/>
                  <a:gd name="connsiteX138" fmla="*/ 1141465 w 1495314"/>
                  <a:gd name="connsiteY138" fmla="*/ 1339713 h 1495314"/>
                  <a:gd name="connsiteX139" fmla="*/ 1143160 w 1495314"/>
                  <a:gd name="connsiteY139" fmla="*/ 1326117 h 1495314"/>
                  <a:gd name="connsiteX140" fmla="*/ 1046541 w 1495314"/>
                  <a:gd name="connsiteY140" fmla="*/ 1181665 h 1495314"/>
                  <a:gd name="connsiteX141" fmla="*/ 1041032 w 1495314"/>
                  <a:gd name="connsiteY141" fmla="*/ 1176779 h 1495314"/>
                  <a:gd name="connsiteX142" fmla="*/ 362910 w 1495314"/>
                  <a:gd name="connsiteY142" fmla="*/ 163933 h 1495314"/>
                  <a:gd name="connsiteX143" fmla="*/ 354646 w 1495314"/>
                  <a:gd name="connsiteY143" fmla="*/ 165427 h 1495314"/>
                  <a:gd name="connsiteX144" fmla="*/ 352951 w 1495314"/>
                  <a:gd name="connsiteY144" fmla="*/ 179080 h 1495314"/>
                  <a:gd name="connsiteX145" fmla="*/ 449570 w 1495314"/>
                  <a:gd name="connsiteY145" fmla="*/ 324153 h 1495314"/>
                  <a:gd name="connsiteX146" fmla="*/ 458046 w 1495314"/>
                  <a:gd name="connsiteY146" fmla="*/ 329273 h 1495314"/>
                  <a:gd name="connsiteX147" fmla="*/ 463131 w 1495314"/>
                  <a:gd name="connsiteY147" fmla="*/ 327566 h 1495314"/>
                  <a:gd name="connsiteX148" fmla="*/ 466521 w 1495314"/>
                  <a:gd name="connsiteY148" fmla="*/ 313912 h 1495314"/>
                  <a:gd name="connsiteX149" fmla="*/ 369902 w 1495314"/>
                  <a:gd name="connsiteY149" fmla="*/ 168840 h 1495314"/>
                  <a:gd name="connsiteX150" fmla="*/ 362910 w 1495314"/>
                  <a:gd name="connsiteY150" fmla="*/ 163933 h 1495314"/>
                  <a:gd name="connsiteX151" fmla="*/ 248615 w 1495314"/>
                  <a:gd name="connsiteY151" fmla="*/ 252614 h 1495314"/>
                  <a:gd name="connsiteX152" fmla="*/ 248615 w 1495314"/>
                  <a:gd name="connsiteY152" fmla="*/ 267902 h 1495314"/>
                  <a:gd name="connsiteX153" fmla="*/ 371525 w 1495314"/>
                  <a:gd name="connsiteY153" fmla="*/ 390207 h 1495314"/>
                  <a:gd name="connsiteX154" fmla="*/ 378353 w 1495314"/>
                  <a:gd name="connsiteY154" fmla="*/ 393604 h 1495314"/>
                  <a:gd name="connsiteX155" fmla="*/ 386889 w 1495314"/>
                  <a:gd name="connsiteY155" fmla="*/ 390207 h 1495314"/>
                  <a:gd name="connsiteX156" fmla="*/ 386889 w 1495314"/>
                  <a:gd name="connsiteY156" fmla="*/ 376617 h 1495314"/>
                  <a:gd name="connsiteX157" fmla="*/ 262272 w 1495314"/>
                  <a:gd name="connsiteY157" fmla="*/ 252614 h 1495314"/>
                  <a:gd name="connsiteX158" fmla="*/ 248615 w 1495314"/>
                  <a:gd name="connsiteY158" fmla="*/ 252614 h 1495314"/>
                  <a:gd name="connsiteX159" fmla="*/ 166827 w 1495314"/>
                  <a:gd name="connsiteY159" fmla="*/ 356210 h 1495314"/>
                  <a:gd name="connsiteX160" fmla="*/ 160676 w 1495314"/>
                  <a:gd name="connsiteY160" fmla="*/ 361112 h 1495314"/>
                  <a:gd name="connsiteX161" fmla="*/ 162373 w 1495314"/>
                  <a:gd name="connsiteY161" fmla="*/ 374754 h 1495314"/>
                  <a:gd name="connsiteX162" fmla="*/ 308291 w 1495314"/>
                  <a:gd name="connsiteY162" fmla="*/ 471956 h 1495314"/>
                  <a:gd name="connsiteX163" fmla="*/ 313381 w 1495314"/>
                  <a:gd name="connsiteY163" fmla="*/ 473661 h 1495314"/>
                  <a:gd name="connsiteX164" fmla="*/ 321865 w 1495314"/>
                  <a:gd name="connsiteY164" fmla="*/ 468545 h 1495314"/>
                  <a:gd name="connsiteX165" fmla="*/ 318471 w 1495314"/>
                  <a:gd name="connsiteY165" fmla="*/ 454903 h 1495314"/>
                  <a:gd name="connsiteX166" fmla="*/ 174250 w 1495314"/>
                  <a:gd name="connsiteY166" fmla="*/ 357702 h 1495314"/>
                  <a:gd name="connsiteX167" fmla="*/ 166827 w 1495314"/>
                  <a:gd name="connsiteY167" fmla="*/ 356210 h 1495314"/>
                  <a:gd name="connsiteX168" fmla="*/ 107582 w 1495314"/>
                  <a:gd name="connsiteY168" fmla="*/ 476795 h 1495314"/>
                  <a:gd name="connsiteX169" fmla="*/ 95647 w 1495314"/>
                  <a:gd name="connsiteY169" fmla="*/ 481908 h 1495314"/>
                  <a:gd name="connsiteX170" fmla="*/ 100762 w 1495314"/>
                  <a:gd name="connsiteY170" fmla="*/ 495544 h 1495314"/>
                  <a:gd name="connsiteX171" fmla="*/ 262737 w 1495314"/>
                  <a:gd name="connsiteY171" fmla="*/ 562020 h 1495314"/>
                  <a:gd name="connsiteX172" fmla="*/ 266147 w 1495314"/>
                  <a:gd name="connsiteY172" fmla="*/ 563724 h 1495314"/>
                  <a:gd name="connsiteX173" fmla="*/ 274672 w 1495314"/>
                  <a:gd name="connsiteY173" fmla="*/ 556906 h 1495314"/>
                  <a:gd name="connsiteX174" fmla="*/ 269557 w 1495314"/>
                  <a:gd name="connsiteY174" fmla="*/ 543270 h 1495314"/>
                  <a:gd name="connsiteX175" fmla="*/ 107582 w 1495314"/>
                  <a:gd name="connsiteY175" fmla="*/ 476795 h 1495314"/>
                  <a:gd name="connsiteX176" fmla="*/ 67231 w 1495314"/>
                  <a:gd name="connsiteY176" fmla="*/ 608301 h 1495314"/>
                  <a:gd name="connsiteX177" fmla="*/ 55337 w 1495314"/>
                  <a:gd name="connsiteY177" fmla="*/ 616748 h 1495314"/>
                  <a:gd name="connsiteX178" fmla="*/ 63833 w 1495314"/>
                  <a:gd name="connsiteY178" fmla="*/ 628574 h 1495314"/>
                  <a:gd name="connsiteX179" fmla="*/ 233751 w 1495314"/>
                  <a:gd name="connsiteY179" fmla="*/ 660675 h 1495314"/>
                  <a:gd name="connsiteX180" fmla="*/ 235451 w 1495314"/>
                  <a:gd name="connsiteY180" fmla="*/ 662364 h 1495314"/>
                  <a:gd name="connsiteX181" fmla="*/ 245646 w 1495314"/>
                  <a:gd name="connsiteY181" fmla="*/ 653917 h 1495314"/>
                  <a:gd name="connsiteX182" fmla="*/ 237150 w 1495314"/>
                  <a:gd name="connsiteY182" fmla="*/ 642090 h 1495314"/>
                  <a:gd name="connsiteX183" fmla="*/ 67231 w 1495314"/>
                  <a:gd name="connsiteY183" fmla="*/ 608301 h 1495314"/>
                  <a:gd name="connsiteX184" fmla="*/ 51682 w 1495314"/>
                  <a:gd name="connsiteY184" fmla="*/ 744565 h 1495314"/>
                  <a:gd name="connsiteX185" fmla="*/ 41487 w 1495314"/>
                  <a:gd name="connsiteY185" fmla="*/ 754572 h 1495314"/>
                  <a:gd name="connsiteX186" fmla="*/ 51682 w 1495314"/>
                  <a:gd name="connsiteY186" fmla="*/ 764579 h 1495314"/>
                  <a:gd name="connsiteX187" fmla="*/ 224999 w 1495314"/>
                  <a:gd name="connsiteY187" fmla="*/ 764579 h 1495314"/>
                  <a:gd name="connsiteX188" fmla="*/ 235194 w 1495314"/>
                  <a:gd name="connsiteY188" fmla="*/ 754572 h 1495314"/>
                  <a:gd name="connsiteX189" fmla="*/ 224999 w 1495314"/>
                  <a:gd name="connsiteY189" fmla="*/ 744565 h 1495314"/>
                  <a:gd name="connsiteX190" fmla="*/ 51682 w 1495314"/>
                  <a:gd name="connsiteY190" fmla="*/ 744565 h 1495314"/>
                  <a:gd name="connsiteX191" fmla="*/ 233733 w 1495314"/>
                  <a:gd name="connsiteY191" fmla="*/ 846346 h 1495314"/>
                  <a:gd name="connsiteX192" fmla="*/ 63576 w 1495314"/>
                  <a:gd name="connsiteY192" fmla="*/ 880569 h 1495314"/>
                  <a:gd name="connsiteX193" fmla="*/ 55068 w 1495314"/>
                  <a:gd name="connsiteY193" fmla="*/ 892547 h 1495314"/>
                  <a:gd name="connsiteX194" fmla="*/ 65277 w 1495314"/>
                  <a:gd name="connsiteY194" fmla="*/ 901103 h 1495314"/>
                  <a:gd name="connsiteX195" fmla="*/ 66979 w 1495314"/>
                  <a:gd name="connsiteY195" fmla="*/ 901103 h 1495314"/>
                  <a:gd name="connsiteX196" fmla="*/ 238838 w 1495314"/>
                  <a:gd name="connsiteY196" fmla="*/ 865169 h 1495314"/>
                  <a:gd name="connsiteX197" fmla="*/ 245644 w 1495314"/>
                  <a:gd name="connsiteY197" fmla="*/ 853191 h 1495314"/>
                  <a:gd name="connsiteX198" fmla="*/ 233733 w 1495314"/>
                  <a:gd name="connsiteY198" fmla="*/ 846346 h 1495314"/>
                  <a:gd name="connsiteX199" fmla="*/ 262774 w 1495314"/>
                  <a:gd name="connsiteY199" fmla="*/ 943537 h 1495314"/>
                  <a:gd name="connsiteX200" fmla="*/ 101186 w 1495314"/>
                  <a:gd name="connsiteY200" fmla="*/ 1011167 h 1495314"/>
                  <a:gd name="connsiteX201" fmla="*/ 96083 w 1495314"/>
                  <a:gd name="connsiteY201" fmla="*/ 1023002 h 1495314"/>
                  <a:gd name="connsiteX202" fmla="*/ 104588 w 1495314"/>
                  <a:gd name="connsiteY202" fmla="*/ 1029765 h 1495314"/>
                  <a:gd name="connsiteX203" fmla="*/ 109690 w 1495314"/>
                  <a:gd name="connsiteY203" fmla="*/ 1029765 h 1495314"/>
                  <a:gd name="connsiteX204" fmla="*/ 269577 w 1495314"/>
                  <a:gd name="connsiteY204" fmla="*/ 962135 h 1495314"/>
                  <a:gd name="connsiteX205" fmla="*/ 274680 w 1495314"/>
                  <a:gd name="connsiteY205" fmla="*/ 950300 h 1495314"/>
                  <a:gd name="connsiteX206" fmla="*/ 262774 w 1495314"/>
                  <a:gd name="connsiteY206" fmla="*/ 943537 h 1495314"/>
                  <a:gd name="connsiteX207" fmla="*/ 316335 w 1495314"/>
                  <a:gd name="connsiteY207" fmla="*/ 1033817 h 1495314"/>
                  <a:gd name="connsiteX208" fmla="*/ 308263 w 1495314"/>
                  <a:gd name="connsiteY208" fmla="*/ 1035300 h 1495314"/>
                  <a:gd name="connsiteX209" fmla="*/ 163810 w 1495314"/>
                  <a:gd name="connsiteY209" fmla="*/ 1131919 h 1495314"/>
                  <a:gd name="connsiteX210" fmla="*/ 160411 w 1495314"/>
                  <a:gd name="connsiteY210" fmla="*/ 1145480 h 1495314"/>
                  <a:gd name="connsiteX211" fmla="*/ 168909 w 1495314"/>
                  <a:gd name="connsiteY211" fmla="*/ 1150565 h 1495314"/>
                  <a:gd name="connsiteX212" fmla="*/ 175706 w 1495314"/>
                  <a:gd name="connsiteY212" fmla="*/ 1148870 h 1495314"/>
                  <a:gd name="connsiteX213" fmla="*/ 320159 w 1495314"/>
                  <a:gd name="connsiteY213" fmla="*/ 1052251 h 1495314"/>
                  <a:gd name="connsiteX214" fmla="*/ 321858 w 1495314"/>
                  <a:gd name="connsiteY214" fmla="*/ 1038690 h 1495314"/>
                  <a:gd name="connsiteX215" fmla="*/ 316335 w 1495314"/>
                  <a:gd name="connsiteY215" fmla="*/ 1033817 h 1495314"/>
                  <a:gd name="connsiteX216" fmla="*/ 371525 w 1495314"/>
                  <a:gd name="connsiteY216" fmla="*/ 1115363 h 1495314"/>
                  <a:gd name="connsiteX217" fmla="*/ 248615 w 1495314"/>
                  <a:gd name="connsiteY217" fmla="*/ 1237668 h 1495314"/>
                  <a:gd name="connsiteX218" fmla="*/ 248615 w 1495314"/>
                  <a:gd name="connsiteY218" fmla="*/ 1252956 h 1495314"/>
                  <a:gd name="connsiteX219" fmla="*/ 255443 w 1495314"/>
                  <a:gd name="connsiteY219" fmla="*/ 1256353 h 1495314"/>
                  <a:gd name="connsiteX220" fmla="*/ 262272 w 1495314"/>
                  <a:gd name="connsiteY220" fmla="*/ 1252956 h 1495314"/>
                  <a:gd name="connsiteX221" fmla="*/ 386889 w 1495314"/>
                  <a:gd name="connsiteY221" fmla="*/ 1128953 h 1495314"/>
                  <a:gd name="connsiteX222" fmla="*/ 386889 w 1495314"/>
                  <a:gd name="connsiteY222" fmla="*/ 1115363 h 1495314"/>
                  <a:gd name="connsiteX223" fmla="*/ 371525 w 1495314"/>
                  <a:gd name="connsiteY223" fmla="*/ 1115363 h 1495314"/>
                  <a:gd name="connsiteX224" fmla="*/ 456297 w 1495314"/>
                  <a:gd name="connsiteY224" fmla="*/ 1177997 h 1495314"/>
                  <a:gd name="connsiteX225" fmla="*/ 449305 w 1495314"/>
                  <a:gd name="connsiteY225" fmla="*/ 1181395 h 1495314"/>
                  <a:gd name="connsiteX226" fmla="*/ 354381 w 1495314"/>
                  <a:gd name="connsiteY226" fmla="*/ 1327547 h 1495314"/>
                  <a:gd name="connsiteX227" fmla="*/ 356076 w 1495314"/>
                  <a:gd name="connsiteY227" fmla="*/ 1341143 h 1495314"/>
                  <a:gd name="connsiteX228" fmla="*/ 362856 w 1495314"/>
                  <a:gd name="connsiteY228" fmla="*/ 1342842 h 1495314"/>
                  <a:gd name="connsiteX229" fmla="*/ 371332 w 1495314"/>
                  <a:gd name="connsiteY229" fmla="*/ 1337744 h 1495314"/>
                  <a:gd name="connsiteX230" fmla="*/ 466256 w 1495314"/>
                  <a:gd name="connsiteY230" fmla="*/ 1193292 h 1495314"/>
                  <a:gd name="connsiteX231" fmla="*/ 464561 w 1495314"/>
                  <a:gd name="connsiteY231" fmla="*/ 1179696 h 1495314"/>
                  <a:gd name="connsiteX232" fmla="*/ 456297 w 1495314"/>
                  <a:gd name="connsiteY232" fmla="*/ 1177997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</a:cxnLst>
                <a:rect l="l" t="t" r="r" b="b"/>
                <a:pathLst>
                  <a:path w="1495314" h="1495314">
                    <a:moveTo>
                      <a:pt x="747657" y="0"/>
                    </a:moveTo>
                    <a:cubicBezTo>
                      <a:pt x="1160577" y="0"/>
                      <a:pt x="1495314" y="334737"/>
                      <a:pt x="1495314" y="747657"/>
                    </a:cubicBezTo>
                    <a:cubicBezTo>
                      <a:pt x="1495314" y="1160577"/>
                      <a:pt x="1160577" y="1495314"/>
                      <a:pt x="747657" y="1495314"/>
                    </a:cubicBezTo>
                    <a:cubicBezTo>
                      <a:pt x="334737" y="1495314"/>
                      <a:pt x="0" y="1160577"/>
                      <a:pt x="0" y="747657"/>
                    </a:cubicBezTo>
                    <a:cubicBezTo>
                      <a:pt x="0" y="334737"/>
                      <a:pt x="334737" y="0"/>
                      <a:pt x="747657" y="0"/>
                    </a:cubicBezTo>
                    <a:close/>
                    <a:moveTo>
                      <a:pt x="748770" y="4045"/>
                    </a:moveTo>
                    <a:cubicBezTo>
                      <a:pt x="743587" y="4045"/>
                      <a:pt x="738405" y="7449"/>
                      <a:pt x="738405" y="14258"/>
                    </a:cubicBezTo>
                    <a:cubicBezTo>
                      <a:pt x="738405" y="14258"/>
                      <a:pt x="738405" y="14258"/>
                      <a:pt x="738405" y="230427"/>
                    </a:cubicBezTo>
                    <a:cubicBezTo>
                      <a:pt x="738405" y="235534"/>
                      <a:pt x="743587" y="240640"/>
                      <a:pt x="748770" y="240640"/>
                    </a:cubicBezTo>
                    <a:cubicBezTo>
                      <a:pt x="753952" y="240640"/>
                      <a:pt x="759134" y="235534"/>
                      <a:pt x="759134" y="230427"/>
                    </a:cubicBezTo>
                    <a:cubicBezTo>
                      <a:pt x="759134" y="230427"/>
                      <a:pt x="759134" y="230427"/>
                      <a:pt x="759134" y="14258"/>
                    </a:cubicBezTo>
                    <a:cubicBezTo>
                      <a:pt x="759134" y="7449"/>
                      <a:pt x="753952" y="4045"/>
                      <a:pt x="748770" y="4045"/>
                    </a:cubicBezTo>
                    <a:close/>
                    <a:moveTo>
                      <a:pt x="885027" y="60071"/>
                    </a:moveTo>
                    <a:cubicBezTo>
                      <a:pt x="879934" y="58369"/>
                      <a:pt x="874841" y="61772"/>
                      <a:pt x="873144" y="66877"/>
                    </a:cubicBezTo>
                    <a:cubicBezTo>
                      <a:pt x="873144" y="66877"/>
                      <a:pt x="873144" y="66877"/>
                      <a:pt x="839191" y="238736"/>
                    </a:cubicBezTo>
                    <a:cubicBezTo>
                      <a:pt x="839191" y="243841"/>
                      <a:pt x="842586" y="248945"/>
                      <a:pt x="847679" y="250647"/>
                    </a:cubicBezTo>
                    <a:cubicBezTo>
                      <a:pt x="847679" y="250647"/>
                      <a:pt x="849377" y="250647"/>
                      <a:pt x="849377" y="250647"/>
                    </a:cubicBezTo>
                    <a:cubicBezTo>
                      <a:pt x="854470" y="250647"/>
                      <a:pt x="857865" y="247244"/>
                      <a:pt x="859563" y="242139"/>
                    </a:cubicBezTo>
                    <a:cubicBezTo>
                      <a:pt x="859563" y="242139"/>
                      <a:pt x="859563" y="242139"/>
                      <a:pt x="893515" y="71982"/>
                    </a:cubicBezTo>
                    <a:cubicBezTo>
                      <a:pt x="893515" y="65175"/>
                      <a:pt x="890120" y="60071"/>
                      <a:pt x="885027" y="60071"/>
                    </a:cubicBezTo>
                    <a:close/>
                    <a:moveTo>
                      <a:pt x="1017254" y="99386"/>
                    </a:moveTo>
                    <a:cubicBezTo>
                      <a:pt x="1012156" y="97682"/>
                      <a:pt x="1007058" y="99386"/>
                      <a:pt x="1005358" y="104496"/>
                    </a:cubicBezTo>
                    <a:cubicBezTo>
                      <a:pt x="1005358" y="104496"/>
                      <a:pt x="1005358" y="104496"/>
                      <a:pt x="937386" y="266325"/>
                    </a:cubicBezTo>
                    <a:cubicBezTo>
                      <a:pt x="935687" y="271436"/>
                      <a:pt x="939086" y="278250"/>
                      <a:pt x="944184" y="279953"/>
                    </a:cubicBezTo>
                    <a:cubicBezTo>
                      <a:pt x="944184" y="279953"/>
                      <a:pt x="945883" y="279953"/>
                      <a:pt x="947582" y="279953"/>
                    </a:cubicBezTo>
                    <a:cubicBezTo>
                      <a:pt x="950981" y="279953"/>
                      <a:pt x="954379" y="278250"/>
                      <a:pt x="956079" y="274843"/>
                    </a:cubicBezTo>
                    <a:cubicBezTo>
                      <a:pt x="956079" y="274843"/>
                      <a:pt x="956079" y="274843"/>
                      <a:pt x="1024051" y="113013"/>
                    </a:cubicBezTo>
                    <a:cubicBezTo>
                      <a:pt x="1025750" y="107903"/>
                      <a:pt x="1022351" y="101089"/>
                      <a:pt x="1017254" y="99386"/>
                    </a:cubicBezTo>
                    <a:close/>
                    <a:moveTo>
                      <a:pt x="1131691" y="162495"/>
                    </a:moveTo>
                    <a:cubicBezTo>
                      <a:pt x="1128920" y="163132"/>
                      <a:pt x="1126362" y="164832"/>
                      <a:pt x="1124657" y="167381"/>
                    </a:cubicBezTo>
                    <a:cubicBezTo>
                      <a:pt x="1124657" y="167381"/>
                      <a:pt x="1124657" y="167381"/>
                      <a:pt x="1029161" y="311833"/>
                    </a:cubicBezTo>
                    <a:cubicBezTo>
                      <a:pt x="1025750" y="316931"/>
                      <a:pt x="1027455" y="323729"/>
                      <a:pt x="1030866" y="325429"/>
                    </a:cubicBezTo>
                    <a:cubicBezTo>
                      <a:pt x="1032571" y="327128"/>
                      <a:pt x="1035982" y="327128"/>
                      <a:pt x="1037687" y="327128"/>
                    </a:cubicBezTo>
                    <a:cubicBezTo>
                      <a:pt x="1041098" y="327128"/>
                      <a:pt x="1044508" y="325429"/>
                      <a:pt x="1046213" y="323729"/>
                    </a:cubicBezTo>
                    <a:cubicBezTo>
                      <a:pt x="1046213" y="323729"/>
                      <a:pt x="1046213" y="323729"/>
                      <a:pt x="1141709" y="179277"/>
                    </a:cubicBezTo>
                    <a:cubicBezTo>
                      <a:pt x="1145120" y="174179"/>
                      <a:pt x="1143415" y="167381"/>
                      <a:pt x="1140004" y="163982"/>
                    </a:cubicBezTo>
                    <a:cubicBezTo>
                      <a:pt x="1137446" y="162283"/>
                      <a:pt x="1134462" y="161858"/>
                      <a:pt x="1131691" y="162495"/>
                    </a:cubicBezTo>
                    <a:close/>
                    <a:moveTo>
                      <a:pt x="1233597" y="252614"/>
                    </a:moveTo>
                    <a:cubicBezTo>
                      <a:pt x="1233597" y="252614"/>
                      <a:pt x="1233597" y="252614"/>
                      <a:pt x="1110919" y="376617"/>
                    </a:cubicBezTo>
                    <a:cubicBezTo>
                      <a:pt x="1105807" y="380015"/>
                      <a:pt x="1105807" y="386809"/>
                      <a:pt x="1110919" y="390207"/>
                    </a:cubicBezTo>
                    <a:cubicBezTo>
                      <a:pt x="1112623" y="391905"/>
                      <a:pt x="1114326" y="393604"/>
                      <a:pt x="1117734" y="393604"/>
                    </a:cubicBezTo>
                    <a:cubicBezTo>
                      <a:pt x="1119438" y="393604"/>
                      <a:pt x="1122846" y="391905"/>
                      <a:pt x="1124550" y="390207"/>
                    </a:cubicBezTo>
                    <a:cubicBezTo>
                      <a:pt x="1124550" y="390207"/>
                      <a:pt x="1124550" y="390207"/>
                      <a:pt x="1247227" y="267902"/>
                    </a:cubicBezTo>
                    <a:cubicBezTo>
                      <a:pt x="1252339" y="262806"/>
                      <a:pt x="1252339" y="257710"/>
                      <a:pt x="1247227" y="252614"/>
                    </a:cubicBezTo>
                    <a:cubicBezTo>
                      <a:pt x="1243820" y="249217"/>
                      <a:pt x="1237004" y="249217"/>
                      <a:pt x="1233597" y="252614"/>
                    </a:cubicBezTo>
                    <a:close/>
                    <a:moveTo>
                      <a:pt x="1328435" y="354780"/>
                    </a:moveTo>
                    <a:cubicBezTo>
                      <a:pt x="1325677" y="354140"/>
                      <a:pt x="1322708" y="354566"/>
                      <a:pt x="1320163" y="356272"/>
                    </a:cubicBezTo>
                    <a:cubicBezTo>
                      <a:pt x="1320163" y="356272"/>
                      <a:pt x="1320163" y="356272"/>
                      <a:pt x="1175942" y="453473"/>
                    </a:cubicBezTo>
                    <a:cubicBezTo>
                      <a:pt x="1172549" y="456883"/>
                      <a:pt x="1170852" y="463705"/>
                      <a:pt x="1174245" y="467115"/>
                    </a:cubicBezTo>
                    <a:cubicBezTo>
                      <a:pt x="1175942" y="470526"/>
                      <a:pt x="1179336" y="472231"/>
                      <a:pt x="1182729" y="472231"/>
                    </a:cubicBezTo>
                    <a:cubicBezTo>
                      <a:pt x="1184426" y="472231"/>
                      <a:pt x="1186123" y="472231"/>
                      <a:pt x="1187819" y="470526"/>
                    </a:cubicBezTo>
                    <a:cubicBezTo>
                      <a:pt x="1187819" y="470526"/>
                      <a:pt x="1187819" y="470526"/>
                      <a:pt x="1332040" y="373324"/>
                    </a:cubicBezTo>
                    <a:cubicBezTo>
                      <a:pt x="1337130" y="369914"/>
                      <a:pt x="1338827" y="364798"/>
                      <a:pt x="1335434" y="359682"/>
                    </a:cubicBezTo>
                    <a:cubicBezTo>
                      <a:pt x="1333737" y="357124"/>
                      <a:pt x="1331192" y="355419"/>
                      <a:pt x="1328435" y="354780"/>
                    </a:cubicBezTo>
                    <a:close/>
                    <a:moveTo>
                      <a:pt x="609238" y="60071"/>
                    </a:moveTo>
                    <a:cubicBezTo>
                      <a:pt x="604130" y="60071"/>
                      <a:pt x="599021" y="66877"/>
                      <a:pt x="600724" y="71982"/>
                    </a:cubicBezTo>
                    <a:cubicBezTo>
                      <a:pt x="600724" y="71982"/>
                      <a:pt x="600724" y="71982"/>
                      <a:pt x="634781" y="242139"/>
                    </a:cubicBezTo>
                    <a:cubicBezTo>
                      <a:pt x="636484" y="247244"/>
                      <a:pt x="639890" y="250647"/>
                      <a:pt x="644999" y="250647"/>
                    </a:cubicBezTo>
                    <a:cubicBezTo>
                      <a:pt x="644999" y="250647"/>
                      <a:pt x="646702" y="250647"/>
                      <a:pt x="646702" y="250647"/>
                    </a:cubicBezTo>
                    <a:cubicBezTo>
                      <a:pt x="651810" y="248945"/>
                      <a:pt x="656919" y="243841"/>
                      <a:pt x="655216" y="238736"/>
                    </a:cubicBezTo>
                    <a:cubicBezTo>
                      <a:pt x="655216" y="238736"/>
                      <a:pt x="655216" y="238736"/>
                      <a:pt x="621158" y="66877"/>
                    </a:cubicBezTo>
                    <a:cubicBezTo>
                      <a:pt x="619456" y="61772"/>
                      <a:pt x="614347" y="58369"/>
                      <a:pt x="609238" y="60071"/>
                    </a:cubicBezTo>
                    <a:close/>
                    <a:moveTo>
                      <a:pt x="476496" y="99386"/>
                    </a:moveTo>
                    <a:cubicBezTo>
                      <a:pt x="471358" y="102792"/>
                      <a:pt x="469645" y="107903"/>
                      <a:pt x="471358" y="113013"/>
                    </a:cubicBezTo>
                    <a:cubicBezTo>
                      <a:pt x="471358" y="113013"/>
                      <a:pt x="471358" y="113013"/>
                      <a:pt x="538157" y="274843"/>
                    </a:cubicBezTo>
                    <a:cubicBezTo>
                      <a:pt x="539869" y="278250"/>
                      <a:pt x="545008" y="279953"/>
                      <a:pt x="548433" y="279953"/>
                    </a:cubicBezTo>
                    <a:cubicBezTo>
                      <a:pt x="550146" y="279953"/>
                      <a:pt x="550146" y="279953"/>
                      <a:pt x="551859" y="279953"/>
                    </a:cubicBezTo>
                    <a:cubicBezTo>
                      <a:pt x="556997" y="278250"/>
                      <a:pt x="560423" y="271436"/>
                      <a:pt x="556997" y="266325"/>
                    </a:cubicBezTo>
                    <a:cubicBezTo>
                      <a:pt x="556997" y="266325"/>
                      <a:pt x="556997" y="266325"/>
                      <a:pt x="490198" y="106199"/>
                    </a:cubicBezTo>
                    <a:cubicBezTo>
                      <a:pt x="488486" y="101089"/>
                      <a:pt x="481634" y="97682"/>
                      <a:pt x="476496" y="99386"/>
                    </a:cubicBezTo>
                    <a:close/>
                    <a:moveTo>
                      <a:pt x="747656" y="267512"/>
                    </a:moveTo>
                    <a:cubicBezTo>
                      <a:pt x="482479" y="267512"/>
                      <a:pt x="267511" y="482480"/>
                      <a:pt x="267511" y="747657"/>
                    </a:cubicBezTo>
                    <a:cubicBezTo>
                      <a:pt x="267511" y="1012834"/>
                      <a:pt x="482479" y="1227802"/>
                      <a:pt x="747656" y="1227802"/>
                    </a:cubicBezTo>
                    <a:cubicBezTo>
                      <a:pt x="1012833" y="1227802"/>
                      <a:pt x="1227801" y="1012834"/>
                      <a:pt x="1227801" y="747657"/>
                    </a:cubicBezTo>
                    <a:cubicBezTo>
                      <a:pt x="1227801" y="482480"/>
                      <a:pt x="1012833" y="267512"/>
                      <a:pt x="747656" y="267512"/>
                    </a:cubicBezTo>
                    <a:close/>
                    <a:moveTo>
                      <a:pt x="1395561" y="476430"/>
                    </a:moveTo>
                    <a:cubicBezTo>
                      <a:pt x="1393217" y="475365"/>
                      <a:pt x="1390233" y="475365"/>
                      <a:pt x="1386823" y="477069"/>
                    </a:cubicBezTo>
                    <a:cubicBezTo>
                      <a:pt x="1386823" y="477069"/>
                      <a:pt x="1386823" y="477069"/>
                      <a:pt x="1226553" y="543545"/>
                    </a:cubicBezTo>
                    <a:cubicBezTo>
                      <a:pt x="1221438" y="545249"/>
                      <a:pt x="1218028" y="552067"/>
                      <a:pt x="1221438" y="557181"/>
                    </a:cubicBezTo>
                    <a:cubicBezTo>
                      <a:pt x="1223143" y="560590"/>
                      <a:pt x="1226553" y="562294"/>
                      <a:pt x="1229963" y="562294"/>
                    </a:cubicBezTo>
                    <a:cubicBezTo>
                      <a:pt x="1231668" y="562294"/>
                      <a:pt x="1233373" y="562294"/>
                      <a:pt x="1233373" y="562294"/>
                    </a:cubicBezTo>
                    <a:cubicBezTo>
                      <a:pt x="1233373" y="562294"/>
                      <a:pt x="1233373" y="562294"/>
                      <a:pt x="1395348" y="495819"/>
                    </a:cubicBezTo>
                    <a:cubicBezTo>
                      <a:pt x="1400463" y="492410"/>
                      <a:pt x="1403873" y="487296"/>
                      <a:pt x="1400463" y="482183"/>
                    </a:cubicBezTo>
                    <a:cubicBezTo>
                      <a:pt x="1399611" y="479626"/>
                      <a:pt x="1397906" y="477495"/>
                      <a:pt x="1395561" y="476430"/>
                    </a:cubicBezTo>
                    <a:close/>
                    <a:moveTo>
                      <a:pt x="1429131" y="606178"/>
                    </a:moveTo>
                    <a:cubicBezTo>
                      <a:pt x="1429131" y="606178"/>
                      <a:pt x="1429131" y="606178"/>
                      <a:pt x="1257272" y="640401"/>
                    </a:cubicBezTo>
                    <a:cubicBezTo>
                      <a:pt x="1252167" y="640401"/>
                      <a:pt x="1248764" y="647246"/>
                      <a:pt x="1250466" y="652379"/>
                    </a:cubicBezTo>
                    <a:cubicBezTo>
                      <a:pt x="1250466" y="657513"/>
                      <a:pt x="1255570" y="660935"/>
                      <a:pt x="1260675" y="660935"/>
                    </a:cubicBezTo>
                    <a:cubicBezTo>
                      <a:pt x="1260675" y="660935"/>
                      <a:pt x="1260675" y="660935"/>
                      <a:pt x="1262377" y="659224"/>
                    </a:cubicBezTo>
                    <a:cubicBezTo>
                      <a:pt x="1262377" y="659224"/>
                      <a:pt x="1262377" y="659224"/>
                      <a:pt x="1432534" y="625001"/>
                    </a:cubicBezTo>
                    <a:cubicBezTo>
                      <a:pt x="1437639" y="625001"/>
                      <a:pt x="1441042" y="619867"/>
                      <a:pt x="1441042" y="613023"/>
                    </a:cubicBezTo>
                    <a:cubicBezTo>
                      <a:pt x="1439341" y="607889"/>
                      <a:pt x="1434236" y="604467"/>
                      <a:pt x="1429131" y="606178"/>
                    </a:cubicBezTo>
                    <a:close/>
                    <a:moveTo>
                      <a:pt x="1271111" y="744565"/>
                    </a:moveTo>
                    <a:cubicBezTo>
                      <a:pt x="1264314" y="744565"/>
                      <a:pt x="1260916" y="749569"/>
                      <a:pt x="1260916" y="754572"/>
                    </a:cubicBezTo>
                    <a:cubicBezTo>
                      <a:pt x="1260916" y="759576"/>
                      <a:pt x="1264314" y="764579"/>
                      <a:pt x="1271111" y="764579"/>
                    </a:cubicBezTo>
                    <a:cubicBezTo>
                      <a:pt x="1271111" y="764579"/>
                      <a:pt x="1271111" y="764579"/>
                      <a:pt x="1444428" y="764579"/>
                    </a:cubicBezTo>
                    <a:cubicBezTo>
                      <a:pt x="1449526" y="764579"/>
                      <a:pt x="1454623" y="759576"/>
                      <a:pt x="1454623" y="754572"/>
                    </a:cubicBezTo>
                    <a:cubicBezTo>
                      <a:pt x="1454623" y="749569"/>
                      <a:pt x="1449526" y="744565"/>
                      <a:pt x="1444428" y="744565"/>
                    </a:cubicBezTo>
                    <a:cubicBezTo>
                      <a:pt x="1444428" y="744565"/>
                      <a:pt x="1444428" y="744565"/>
                      <a:pt x="1271111" y="744565"/>
                    </a:cubicBezTo>
                    <a:close/>
                    <a:moveTo>
                      <a:pt x="1262358" y="844903"/>
                    </a:moveTo>
                    <a:cubicBezTo>
                      <a:pt x="1257260" y="843205"/>
                      <a:pt x="1252162" y="846600"/>
                      <a:pt x="1250463" y="851693"/>
                    </a:cubicBezTo>
                    <a:cubicBezTo>
                      <a:pt x="1248764" y="858484"/>
                      <a:pt x="1252162" y="863577"/>
                      <a:pt x="1258959" y="863577"/>
                    </a:cubicBezTo>
                    <a:cubicBezTo>
                      <a:pt x="1258959" y="863577"/>
                      <a:pt x="1258959" y="863577"/>
                      <a:pt x="1428878" y="897529"/>
                    </a:cubicBezTo>
                    <a:cubicBezTo>
                      <a:pt x="1428878" y="897529"/>
                      <a:pt x="1430577" y="897529"/>
                      <a:pt x="1430577" y="897529"/>
                    </a:cubicBezTo>
                    <a:cubicBezTo>
                      <a:pt x="1435674" y="897529"/>
                      <a:pt x="1440772" y="894134"/>
                      <a:pt x="1440772" y="890739"/>
                    </a:cubicBezTo>
                    <a:cubicBezTo>
                      <a:pt x="1442471" y="883948"/>
                      <a:pt x="1439073" y="878855"/>
                      <a:pt x="1432276" y="878855"/>
                    </a:cubicBezTo>
                    <a:cubicBezTo>
                      <a:pt x="1432276" y="878855"/>
                      <a:pt x="1432276" y="878855"/>
                      <a:pt x="1262358" y="844903"/>
                    </a:cubicBezTo>
                    <a:close/>
                    <a:moveTo>
                      <a:pt x="1227401" y="943542"/>
                    </a:moveTo>
                    <a:cubicBezTo>
                      <a:pt x="1224850" y="944390"/>
                      <a:pt x="1222724" y="946086"/>
                      <a:pt x="1221873" y="948630"/>
                    </a:cubicBezTo>
                    <a:cubicBezTo>
                      <a:pt x="1220172" y="953717"/>
                      <a:pt x="1221873" y="960501"/>
                      <a:pt x="1226976" y="962197"/>
                    </a:cubicBezTo>
                    <a:cubicBezTo>
                      <a:pt x="1226976" y="962197"/>
                      <a:pt x="1226976" y="962197"/>
                      <a:pt x="1388564" y="1028336"/>
                    </a:cubicBezTo>
                    <a:cubicBezTo>
                      <a:pt x="1388564" y="1028336"/>
                      <a:pt x="1390265" y="1028336"/>
                      <a:pt x="1391966" y="1028336"/>
                    </a:cubicBezTo>
                    <a:cubicBezTo>
                      <a:pt x="1395367" y="1028336"/>
                      <a:pt x="1400470" y="1026640"/>
                      <a:pt x="1400470" y="1023248"/>
                    </a:cubicBezTo>
                    <a:cubicBezTo>
                      <a:pt x="1403872" y="1018161"/>
                      <a:pt x="1400470" y="1011377"/>
                      <a:pt x="1395367" y="1009681"/>
                    </a:cubicBezTo>
                    <a:cubicBezTo>
                      <a:pt x="1395367" y="1009681"/>
                      <a:pt x="1395367" y="1009681"/>
                      <a:pt x="1235480" y="943542"/>
                    </a:cubicBezTo>
                    <a:cubicBezTo>
                      <a:pt x="1232929" y="942694"/>
                      <a:pt x="1229953" y="942694"/>
                      <a:pt x="1227401" y="943542"/>
                    </a:cubicBezTo>
                    <a:close/>
                    <a:moveTo>
                      <a:pt x="1181244" y="1031685"/>
                    </a:moveTo>
                    <a:cubicBezTo>
                      <a:pt x="1178487" y="1032324"/>
                      <a:pt x="1175942" y="1034029"/>
                      <a:pt x="1174245" y="1036587"/>
                    </a:cubicBezTo>
                    <a:cubicBezTo>
                      <a:pt x="1170852" y="1041703"/>
                      <a:pt x="1172549" y="1046819"/>
                      <a:pt x="1177639" y="1050230"/>
                    </a:cubicBezTo>
                    <a:cubicBezTo>
                      <a:pt x="1177639" y="1050230"/>
                      <a:pt x="1177639" y="1050230"/>
                      <a:pt x="1321860" y="1147431"/>
                    </a:cubicBezTo>
                    <a:cubicBezTo>
                      <a:pt x="1323557" y="1149136"/>
                      <a:pt x="1325253" y="1149136"/>
                      <a:pt x="1326950" y="1149136"/>
                    </a:cubicBezTo>
                    <a:cubicBezTo>
                      <a:pt x="1330343" y="1149136"/>
                      <a:pt x="1333737" y="1147431"/>
                      <a:pt x="1335434" y="1144020"/>
                    </a:cubicBezTo>
                    <a:cubicBezTo>
                      <a:pt x="1338827" y="1138904"/>
                      <a:pt x="1337130" y="1133789"/>
                      <a:pt x="1333737" y="1130378"/>
                    </a:cubicBezTo>
                    <a:cubicBezTo>
                      <a:pt x="1333737" y="1130378"/>
                      <a:pt x="1333737" y="1130378"/>
                      <a:pt x="1189516" y="1033177"/>
                    </a:cubicBezTo>
                    <a:cubicBezTo>
                      <a:pt x="1186971" y="1031471"/>
                      <a:pt x="1184002" y="1031045"/>
                      <a:pt x="1181244" y="1031685"/>
                    </a:cubicBezTo>
                    <a:close/>
                    <a:moveTo>
                      <a:pt x="1110919" y="1115363"/>
                    </a:moveTo>
                    <a:cubicBezTo>
                      <a:pt x="1105807" y="1118761"/>
                      <a:pt x="1105807" y="1125555"/>
                      <a:pt x="1110919" y="1128953"/>
                    </a:cubicBezTo>
                    <a:cubicBezTo>
                      <a:pt x="1110919" y="1128953"/>
                      <a:pt x="1110919" y="1128953"/>
                      <a:pt x="1233597" y="1252956"/>
                    </a:cubicBezTo>
                    <a:cubicBezTo>
                      <a:pt x="1235300" y="1254654"/>
                      <a:pt x="1238708" y="1256353"/>
                      <a:pt x="1240412" y="1256353"/>
                    </a:cubicBezTo>
                    <a:cubicBezTo>
                      <a:pt x="1243820" y="1256353"/>
                      <a:pt x="1245524" y="1254654"/>
                      <a:pt x="1247227" y="1252956"/>
                    </a:cubicBezTo>
                    <a:cubicBezTo>
                      <a:pt x="1252339" y="1249558"/>
                      <a:pt x="1252339" y="1242764"/>
                      <a:pt x="1247227" y="1237668"/>
                    </a:cubicBezTo>
                    <a:cubicBezTo>
                      <a:pt x="1247227" y="1237668"/>
                      <a:pt x="1247227" y="1237668"/>
                      <a:pt x="1124550" y="1115363"/>
                    </a:cubicBezTo>
                    <a:cubicBezTo>
                      <a:pt x="1121142" y="1111966"/>
                      <a:pt x="1114326" y="1111966"/>
                      <a:pt x="1110919" y="1115363"/>
                    </a:cubicBezTo>
                    <a:close/>
                    <a:moveTo>
                      <a:pt x="1041032" y="1176779"/>
                    </a:moveTo>
                    <a:cubicBezTo>
                      <a:pt x="1038489" y="1176142"/>
                      <a:pt x="1035523" y="1176567"/>
                      <a:pt x="1032980" y="1178266"/>
                    </a:cubicBezTo>
                    <a:cubicBezTo>
                      <a:pt x="1027895" y="1181665"/>
                      <a:pt x="1027895" y="1188463"/>
                      <a:pt x="1031285" y="1193561"/>
                    </a:cubicBezTo>
                    <a:cubicBezTo>
                      <a:pt x="1031285" y="1193561"/>
                      <a:pt x="1031285" y="1193561"/>
                      <a:pt x="1127904" y="1338013"/>
                    </a:cubicBezTo>
                    <a:cubicBezTo>
                      <a:pt x="1129599" y="1339713"/>
                      <a:pt x="1132989" y="1341412"/>
                      <a:pt x="1134685" y="1341412"/>
                    </a:cubicBezTo>
                    <a:cubicBezTo>
                      <a:pt x="1138075" y="1341412"/>
                      <a:pt x="1139770" y="1341412"/>
                      <a:pt x="1141465" y="1339713"/>
                    </a:cubicBezTo>
                    <a:cubicBezTo>
                      <a:pt x="1146550" y="1336314"/>
                      <a:pt x="1146550" y="1331216"/>
                      <a:pt x="1143160" y="1326117"/>
                    </a:cubicBezTo>
                    <a:cubicBezTo>
                      <a:pt x="1143160" y="1326117"/>
                      <a:pt x="1143160" y="1326117"/>
                      <a:pt x="1046541" y="1181665"/>
                    </a:cubicBezTo>
                    <a:cubicBezTo>
                      <a:pt x="1045693" y="1179116"/>
                      <a:pt x="1043574" y="1177416"/>
                      <a:pt x="1041032" y="1176779"/>
                    </a:cubicBezTo>
                    <a:close/>
                    <a:moveTo>
                      <a:pt x="362910" y="163933"/>
                    </a:moveTo>
                    <a:cubicBezTo>
                      <a:pt x="360155" y="163293"/>
                      <a:pt x="357189" y="163720"/>
                      <a:pt x="354646" y="165427"/>
                    </a:cubicBezTo>
                    <a:cubicBezTo>
                      <a:pt x="351256" y="168840"/>
                      <a:pt x="349561" y="175667"/>
                      <a:pt x="352951" y="179080"/>
                    </a:cubicBezTo>
                    <a:cubicBezTo>
                      <a:pt x="352951" y="179080"/>
                      <a:pt x="352951" y="179080"/>
                      <a:pt x="449570" y="324153"/>
                    </a:cubicBezTo>
                    <a:cubicBezTo>
                      <a:pt x="451265" y="327566"/>
                      <a:pt x="454655" y="329273"/>
                      <a:pt x="458046" y="329273"/>
                    </a:cubicBezTo>
                    <a:cubicBezTo>
                      <a:pt x="459741" y="329273"/>
                      <a:pt x="461436" y="329273"/>
                      <a:pt x="463131" y="327566"/>
                    </a:cubicBezTo>
                    <a:cubicBezTo>
                      <a:pt x="468216" y="324153"/>
                      <a:pt x="468216" y="317326"/>
                      <a:pt x="466521" y="313912"/>
                    </a:cubicBezTo>
                    <a:cubicBezTo>
                      <a:pt x="466521" y="313912"/>
                      <a:pt x="466521" y="313912"/>
                      <a:pt x="369902" y="168840"/>
                    </a:cubicBezTo>
                    <a:cubicBezTo>
                      <a:pt x="368207" y="166280"/>
                      <a:pt x="365664" y="164573"/>
                      <a:pt x="362910" y="163933"/>
                    </a:cubicBezTo>
                    <a:close/>
                    <a:moveTo>
                      <a:pt x="248615" y="252614"/>
                    </a:moveTo>
                    <a:cubicBezTo>
                      <a:pt x="245201" y="257710"/>
                      <a:pt x="245201" y="262806"/>
                      <a:pt x="248615" y="267902"/>
                    </a:cubicBezTo>
                    <a:cubicBezTo>
                      <a:pt x="248615" y="267902"/>
                      <a:pt x="248615" y="267902"/>
                      <a:pt x="371525" y="390207"/>
                    </a:cubicBezTo>
                    <a:cubicBezTo>
                      <a:pt x="373232" y="391905"/>
                      <a:pt x="376646" y="393604"/>
                      <a:pt x="378353" y="393604"/>
                    </a:cubicBezTo>
                    <a:cubicBezTo>
                      <a:pt x="381768" y="393604"/>
                      <a:pt x="383475" y="391905"/>
                      <a:pt x="386889" y="390207"/>
                    </a:cubicBezTo>
                    <a:cubicBezTo>
                      <a:pt x="390303" y="386809"/>
                      <a:pt x="390303" y="380015"/>
                      <a:pt x="386889" y="376617"/>
                    </a:cubicBezTo>
                    <a:cubicBezTo>
                      <a:pt x="386889" y="376617"/>
                      <a:pt x="386889" y="376617"/>
                      <a:pt x="262272" y="252614"/>
                    </a:cubicBezTo>
                    <a:cubicBezTo>
                      <a:pt x="258858" y="249217"/>
                      <a:pt x="252029" y="249217"/>
                      <a:pt x="248615" y="252614"/>
                    </a:cubicBezTo>
                    <a:close/>
                    <a:moveTo>
                      <a:pt x="166827" y="356210"/>
                    </a:moveTo>
                    <a:cubicBezTo>
                      <a:pt x="164494" y="356849"/>
                      <a:pt x="162373" y="358554"/>
                      <a:pt x="160676" y="361112"/>
                    </a:cubicBezTo>
                    <a:cubicBezTo>
                      <a:pt x="157283" y="366228"/>
                      <a:pt x="158980" y="371344"/>
                      <a:pt x="162373" y="374754"/>
                    </a:cubicBezTo>
                    <a:cubicBezTo>
                      <a:pt x="162373" y="374754"/>
                      <a:pt x="162373" y="374754"/>
                      <a:pt x="308291" y="471956"/>
                    </a:cubicBezTo>
                    <a:cubicBezTo>
                      <a:pt x="309988" y="473661"/>
                      <a:pt x="311684" y="473661"/>
                      <a:pt x="313381" y="473661"/>
                    </a:cubicBezTo>
                    <a:cubicBezTo>
                      <a:pt x="316774" y="473661"/>
                      <a:pt x="320168" y="471956"/>
                      <a:pt x="321865" y="468545"/>
                    </a:cubicBezTo>
                    <a:cubicBezTo>
                      <a:pt x="325258" y="465135"/>
                      <a:pt x="323561" y="458313"/>
                      <a:pt x="318471" y="454903"/>
                    </a:cubicBezTo>
                    <a:cubicBezTo>
                      <a:pt x="318471" y="454903"/>
                      <a:pt x="318471" y="454903"/>
                      <a:pt x="174250" y="357702"/>
                    </a:cubicBezTo>
                    <a:cubicBezTo>
                      <a:pt x="171705" y="355996"/>
                      <a:pt x="169160" y="355570"/>
                      <a:pt x="166827" y="356210"/>
                    </a:cubicBezTo>
                    <a:close/>
                    <a:moveTo>
                      <a:pt x="107582" y="476795"/>
                    </a:moveTo>
                    <a:cubicBezTo>
                      <a:pt x="102467" y="475090"/>
                      <a:pt x="97352" y="476795"/>
                      <a:pt x="95647" y="481908"/>
                    </a:cubicBezTo>
                    <a:cubicBezTo>
                      <a:pt x="92237" y="487022"/>
                      <a:pt x="95647" y="493840"/>
                      <a:pt x="100762" y="495544"/>
                    </a:cubicBezTo>
                    <a:cubicBezTo>
                      <a:pt x="100762" y="495544"/>
                      <a:pt x="100762" y="495544"/>
                      <a:pt x="262737" y="562020"/>
                    </a:cubicBezTo>
                    <a:cubicBezTo>
                      <a:pt x="262737" y="563724"/>
                      <a:pt x="264442" y="563724"/>
                      <a:pt x="266147" y="563724"/>
                    </a:cubicBezTo>
                    <a:cubicBezTo>
                      <a:pt x="269557" y="563724"/>
                      <a:pt x="272967" y="560315"/>
                      <a:pt x="274672" y="556906"/>
                    </a:cubicBezTo>
                    <a:cubicBezTo>
                      <a:pt x="278082" y="551793"/>
                      <a:pt x="274672" y="546679"/>
                      <a:pt x="269557" y="543270"/>
                    </a:cubicBezTo>
                    <a:cubicBezTo>
                      <a:pt x="269557" y="543270"/>
                      <a:pt x="269557" y="543270"/>
                      <a:pt x="107582" y="476795"/>
                    </a:cubicBezTo>
                    <a:close/>
                    <a:moveTo>
                      <a:pt x="67231" y="608301"/>
                    </a:moveTo>
                    <a:cubicBezTo>
                      <a:pt x="62134" y="606611"/>
                      <a:pt x="57036" y="609990"/>
                      <a:pt x="55337" y="616748"/>
                    </a:cubicBezTo>
                    <a:cubicBezTo>
                      <a:pt x="53638" y="621816"/>
                      <a:pt x="58736" y="626885"/>
                      <a:pt x="63833" y="628574"/>
                    </a:cubicBezTo>
                    <a:cubicBezTo>
                      <a:pt x="63833" y="628574"/>
                      <a:pt x="63833" y="628574"/>
                      <a:pt x="233751" y="660675"/>
                    </a:cubicBezTo>
                    <a:cubicBezTo>
                      <a:pt x="235451" y="660675"/>
                      <a:pt x="235451" y="662364"/>
                      <a:pt x="235451" y="662364"/>
                    </a:cubicBezTo>
                    <a:cubicBezTo>
                      <a:pt x="240548" y="662364"/>
                      <a:pt x="245646" y="658985"/>
                      <a:pt x="245646" y="653917"/>
                    </a:cubicBezTo>
                    <a:cubicBezTo>
                      <a:pt x="247345" y="647159"/>
                      <a:pt x="243947" y="642090"/>
                      <a:pt x="237150" y="642090"/>
                    </a:cubicBezTo>
                    <a:cubicBezTo>
                      <a:pt x="237150" y="642090"/>
                      <a:pt x="237150" y="642090"/>
                      <a:pt x="67231" y="608301"/>
                    </a:cubicBezTo>
                    <a:close/>
                    <a:moveTo>
                      <a:pt x="51682" y="744565"/>
                    </a:moveTo>
                    <a:cubicBezTo>
                      <a:pt x="46585" y="744565"/>
                      <a:pt x="41487" y="749569"/>
                      <a:pt x="41487" y="754572"/>
                    </a:cubicBezTo>
                    <a:cubicBezTo>
                      <a:pt x="41487" y="759576"/>
                      <a:pt x="46585" y="764579"/>
                      <a:pt x="51682" y="764579"/>
                    </a:cubicBezTo>
                    <a:cubicBezTo>
                      <a:pt x="51682" y="764579"/>
                      <a:pt x="51682" y="764579"/>
                      <a:pt x="224999" y="764579"/>
                    </a:cubicBezTo>
                    <a:cubicBezTo>
                      <a:pt x="231796" y="764579"/>
                      <a:pt x="235194" y="759576"/>
                      <a:pt x="235194" y="754572"/>
                    </a:cubicBezTo>
                    <a:cubicBezTo>
                      <a:pt x="235194" y="749569"/>
                      <a:pt x="231796" y="744565"/>
                      <a:pt x="224999" y="744565"/>
                    </a:cubicBezTo>
                    <a:cubicBezTo>
                      <a:pt x="224999" y="744565"/>
                      <a:pt x="224999" y="744565"/>
                      <a:pt x="51682" y="744565"/>
                    </a:cubicBezTo>
                    <a:close/>
                    <a:moveTo>
                      <a:pt x="233733" y="846346"/>
                    </a:moveTo>
                    <a:cubicBezTo>
                      <a:pt x="233733" y="846346"/>
                      <a:pt x="233733" y="846346"/>
                      <a:pt x="63576" y="880569"/>
                    </a:cubicBezTo>
                    <a:cubicBezTo>
                      <a:pt x="58471" y="882280"/>
                      <a:pt x="55068" y="887414"/>
                      <a:pt x="55068" y="892547"/>
                    </a:cubicBezTo>
                    <a:cubicBezTo>
                      <a:pt x="56770" y="897681"/>
                      <a:pt x="60173" y="901103"/>
                      <a:pt x="65277" y="901103"/>
                    </a:cubicBezTo>
                    <a:cubicBezTo>
                      <a:pt x="66979" y="901103"/>
                      <a:pt x="66979" y="901103"/>
                      <a:pt x="66979" y="901103"/>
                    </a:cubicBezTo>
                    <a:cubicBezTo>
                      <a:pt x="66979" y="901103"/>
                      <a:pt x="66979" y="901103"/>
                      <a:pt x="238838" y="865169"/>
                    </a:cubicBezTo>
                    <a:cubicBezTo>
                      <a:pt x="243943" y="865169"/>
                      <a:pt x="247346" y="860035"/>
                      <a:pt x="245644" y="853191"/>
                    </a:cubicBezTo>
                    <a:cubicBezTo>
                      <a:pt x="245644" y="848057"/>
                      <a:pt x="240540" y="844635"/>
                      <a:pt x="233733" y="846346"/>
                    </a:cubicBezTo>
                    <a:close/>
                    <a:moveTo>
                      <a:pt x="262774" y="943537"/>
                    </a:moveTo>
                    <a:cubicBezTo>
                      <a:pt x="262774" y="943537"/>
                      <a:pt x="262774" y="943537"/>
                      <a:pt x="101186" y="1011167"/>
                    </a:cubicBezTo>
                    <a:cubicBezTo>
                      <a:pt x="96083" y="1012858"/>
                      <a:pt x="94382" y="1017930"/>
                      <a:pt x="96083" y="1023002"/>
                    </a:cubicBezTo>
                    <a:cubicBezTo>
                      <a:pt x="97784" y="1028074"/>
                      <a:pt x="101186" y="1029765"/>
                      <a:pt x="104588" y="1029765"/>
                    </a:cubicBezTo>
                    <a:cubicBezTo>
                      <a:pt x="106288" y="1029765"/>
                      <a:pt x="107989" y="1029765"/>
                      <a:pt x="109690" y="1029765"/>
                    </a:cubicBezTo>
                    <a:cubicBezTo>
                      <a:pt x="109690" y="1029765"/>
                      <a:pt x="109690" y="1029765"/>
                      <a:pt x="269577" y="962135"/>
                    </a:cubicBezTo>
                    <a:cubicBezTo>
                      <a:pt x="274680" y="960444"/>
                      <a:pt x="278082" y="955372"/>
                      <a:pt x="274680" y="950300"/>
                    </a:cubicBezTo>
                    <a:cubicBezTo>
                      <a:pt x="272979" y="943537"/>
                      <a:pt x="267876" y="941846"/>
                      <a:pt x="262774" y="943537"/>
                    </a:cubicBezTo>
                    <a:close/>
                    <a:moveTo>
                      <a:pt x="316335" y="1033817"/>
                    </a:moveTo>
                    <a:cubicBezTo>
                      <a:pt x="313786" y="1033181"/>
                      <a:pt x="310812" y="1033605"/>
                      <a:pt x="308263" y="1035300"/>
                    </a:cubicBezTo>
                    <a:cubicBezTo>
                      <a:pt x="308263" y="1035300"/>
                      <a:pt x="308263" y="1035300"/>
                      <a:pt x="163810" y="1131919"/>
                    </a:cubicBezTo>
                    <a:cubicBezTo>
                      <a:pt x="158712" y="1135309"/>
                      <a:pt x="158712" y="1142090"/>
                      <a:pt x="160411" y="1145480"/>
                    </a:cubicBezTo>
                    <a:cubicBezTo>
                      <a:pt x="163810" y="1148870"/>
                      <a:pt x="165510" y="1150565"/>
                      <a:pt x="168909" y="1150565"/>
                    </a:cubicBezTo>
                    <a:cubicBezTo>
                      <a:pt x="172307" y="1150565"/>
                      <a:pt x="174007" y="1150565"/>
                      <a:pt x="175706" y="1148870"/>
                    </a:cubicBezTo>
                    <a:cubicBezTo>
                      <a:pt x="175706" y="1148870"/>
                      <a:pt x="175706" y="1148870"/>
                      <a:pt x="320159" y="1052251"/>
                    </a:cubicBezTo>
                    <a:cubicBezTo>
                      <a:pt x="323558" y="1048861"/>
                      <a:pt x="325257" y="1042081"/>
                      <a:pt x="321858" y="1038690"/>
                    </a:cubicBezTo>
                    <a:cubicBezTo>
                      <a:pt x="321008" y="1036148"/>
                      <a:pt x="318884" y="1034453"/>
                      <a:pt x="316335" y="1033817"/>
                    </a:cubicBezTo>
                    <a:close/>
                    <a:moveTo>
                      <a:pt x="371525" y="1115363"/>
                    </a:moveTo>
                    <a:cubicBezTo>
                      <a:pt x="371525" y="1115363"/>
                      <a:pt x="371525" y="1115363"/>
                      <a:pt x="248615" y="1237668"/>
                    </a:cubicBezTo>
                    <a:cubicBezTo>
                      <a:pt x="245201" y="1242764"/>
                      <a:pt x="245201" y="1249558"/>
                      <a:pt x="248615" y="1252956"/>
                    </a:cubicBezTo>
                    <a:cubicBezTo>
                      <a:pt x="250322" y="1254654"/>
                      <a:pt x="253736" y="1256353"/>
                      <a:pt x="255443" y="1256353"/>
                    </a:cubicBezTo>
                    <a:cubicBezTo>
                      <a:pt x="258858" y="1256353"/>
                      <a:pt x="260565" y="1254654"/>
                      <a:pt x="262272" y="1252956"/>
                    </a:cubicBezTo>
                    <a:cubicBezTo>
                      <a:pt x="262272" y="1252956"/>
                      <a:pt x="262272" y="1252956"/>
                      <a:pt x="386889" y="1128953"/>
                    </a:cubicBezTo>
                    <a:cubicBezTo>
                      <a:pt x="390303" y="1125555"/>
                      <a:pt x="390303" y="1118761"/>
                      <a:pt x="386889" y="1115363"/>
                    </a:cubicBezTo>
                    <a:cubicBezTo>
                      <a:pt x="381768" y="1111966"/>
                      <a:pt x="376646" y="1111966"/>
                      <a:pt x="371525" y="1115363"/>
                    </a:cubicBezTo>
                    <a:close/>
                    <a:moveTo>
                      <a:pt x="456297" y="1177997"/>
                    </a:moveTo>
                    <a:cubicBezTo>
                      <a:pt x="453543" y="1178421"/>
                      <a:pt x="451000" y="1179696"/>
                      <a:pt x="449305" y="1181395"/>
                    </a:cubicBezTo>
                    <a:cubicBezTo>
                      <a:pt x="449305" y="1181395"/>
                      <a:pt x="449305" y="1181395"/>
                      <a:pt x="354381" y="1327547"/>
                    </a:cubicBezTo>
                    <a:cubicBezTo>
                      <a:pt x="350991" y="1330946"/>
                      <a:pt x="352686" y="1337744"/>
                      <a:pt x="356076" y="1341143"/>
                    </a:cubicBezTo>
                    <a:cubicBezTo>
                      <a:pt x="357771" y="1342842"/>
                      <a:pt x="361161" y="1342842"/>
                      <a:pt x="362856" y="1342842"/>
                    </a:cubicBezTo>
                    <a:cubicBezTo>
                      <a:pt x="366247" y="1342842"/>
                      <a:pt x="369637" y="1341143"/>
                      <a:pt x="371332" y="1337744"/>
                    </a:cubicBezTo>
                    <a:cubicBezTo>
                      <a:pt x="371332" y="1337744"/>
                      <a:pt x="371332" y="1337744"/>
                      <a:pt x="466256" y="1193292"/>
                    </a:cubicBezTo>
                    <a:cubicBezTo>
                      <a:pt x="469646" y="1188193"/>
                      <a:pt x="467951" y="1183095"/>
                      <a:pt x="464561" y="1179696"/>
                    </a:cubicBezTo>
                    <a:cubicBezTo>
                      <a:pt x="462018" y="1177997"/>
                      <a:pt x="459052" y="1177572"/>
                      <a:pt x="456297" y="1177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AF9FB"/>
                  </a:gs>
                  <a:gs pos="100000">
                    <a:srgbClr val="FDFDFE"/>
                  </a:gs>
                </a:gsLst>
                <a:lin ang="189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31EA73C-9FC2-87CE-30E8-FE9D474FE15D}"/>
              </a:ext>
            </a:extLst>
          </p:cNvPr>
          <p:cNvSpPr txBox="1"/>
          <p:nvPr/>
        </p:nvSpPr>
        <p:spPr>
          <a:xfrm>
            <a:off x="205213" y="3960798"/>
            <a:ext cx="1879088" cy="38985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783">
              <a:lnSpc>
                <a:spcPts val="975"/>
              </a:lnSpc>
              <a:spcAft>
                <a:spcPts val="450"/>
              </a:spcAft>
              <a:defRPr/>
            </a:pPr>
            <a:r>
              <a:rPr lang="ru-RU" sz="800" i="1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числе:</a:t>
            </a:r>
          </a:p>
          <a:p>
            <a:pPr defTabSz="685783">
              <a:lnSpc>
                <a:spcPts val="975"/>
              </a:lnSpc>
              <a:spcAft>
                <a:spcPts val="450"/>
              </a:spcAft>
              <a:defRPr/>
            </a:pPr>
            <a:r>
              <a:rPr lang="ru-RU" sz="800" b="1" dirty="0">
                <a:solidFill>
                  <a:srgbClr val="3B45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ТЭЦ 	   ГРЭС 	 ГТЭС</a:t>
            </a:r>
            <a:endParaRPr lang="en-US" sz="800" b="1" dirty="0">
              <a:solidFill>
                <a:srgbClr val="3B45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766" y="800772"/>
            <a:ext cx="5155718" cy="276901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79B303F-3DA5-B845-AE31-1F93CBB90B81}"/>
              </a:ext>
            </a:extLst>
          </p:cNvPr>
          <p:cNvSpPr txBox="1"/>
          <p:nvPr/>
        </p:nvSpPr>
        <p:spPr>
          <a:xfrm>
            <a:off x="0" y="23157"/>
            <a:ext cx="9144000" cy="350379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>
            <a:outerShdw blurRad="635000" dist="215900" dir="2700000" algn="tl" rotWithShape="0">
              <a:prstClr val="black">
                <a:alpha val="12000"/>
              </a:prstClr>
            </a:outerShdw>
          </a:effectLst>
        </p:spPr>
        <p:txBody>
          <a:bodyPr lIns="68580" tIns="34290" rIns="68580" bIns="34290" rtlCol="0" anchor="ctr"/>
          <a:lstStyle>
            <a:defPPr>
              <a:defRPr lang="en-US"/>
            </a:defPPr>
            <a:lvl1pPr algn="ctr">
              <a:defRPr sz="2000" kern="0">
                <a:solidFill>
                  <a:srgbClr val="FFFFFF"/>
                </a:solidFill>
                <a:latin typeface="Calibri" panose="020F0502020204030204"/>
              </a:defRPr>
            </a:lvl1pPr>
          </a:lstStyle>
          <a:p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технического аудита электрических станций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79B303F-3DA5-B845-AE31-1F93CBB90B81}"/>
              </a:ext>
            </a:extLst>
          </p:cNvPr>
          <p:cNvSpPr txBox="1"/>
          <p:nvPr/>
        </p:nvSpPr>
        <p:spPr>
          <a:xfrm>
            <a:off x="246262" y="272528"/>
            <a:ext cx="6773177" cy="885705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>
            <a:outerShdw blurRad="635000" dist="215900" dir="2700000" algn="tl" rotWithShape="0">
              <a:prstClr val="black">
                <a:alpha val="12000"/>
              </a:prstClr>
            </a:outerShdw>
          </a:effectLst>
        </p:spPr>
        <p:txBody>
          <a:bodyPr lIns="68580" tIns="34290" rIns="68580" bIns="34290" rtlCol="0" anchor="ctr"/>
          <a:lstStyle>
            <a:defPPr>
              <a:defRPr lang="en-US"/>
            </a:defPPr>
            <a:lvl1pPr algn="ctr">
              <a:defRPr sz="2000" kern="0">
                <a:solidFill>
                  <a:srgbClr val="FFFFFF"/>
                </a:solidFill>
                <a:latin typeface="Calibri" panose="020F0502020204030204"/>
              </a:defRPr>
            </a:lvl1pPr>
          </a:lstStyle>
          <a:p>
            <a:pPr algn="l"/>
            <a:r>
              <a:rPr lang="ru-RU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проекта «Анализ сети энергосистемы для поддержки стабильности сети и Стратегии развития чистой энергетики в Казахстане» осуществляется под эгидой </a:t>
            </a:r>
            <a:r>
              <a:rPr lang="ru-RU" sz="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Всемирного банка </a:t>
            </a:r>
            <a:r>
              <a:rPr lang="ru-RU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привлечением международных консультантов </a:t>
            </a:r>
            <a:r>
              <a:rPr lang="ru-RU" sz="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KPMG Индия и </a:t>
            </a:r>
            <a:r>
              <a:rPr lang="en-US" sz="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Accelerex</a:t>
            </a:r>
            <a:r>
              <a:rPr lang="ru-RU" sz="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endParaRPr lang="ru-RU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посещения </a:t>
            </a:r>
            <a:r>
              <a:rPr lang="ru-RU" sz="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энергоисточников</a:t>
            </a:r>
            <a:r>
              <a:rPr lang="ru-RU" sz="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/>
            <a:r>
              <a:rPr lang="ru-RU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2022 года – март 2023 года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79B303F-3DA5-B845-AE31-1F93CBB90B81}"/>
              </a:ext>
            </a:extLst>
          </p:cNvPr>
          <p:cNvSpPr txBox="1"/>
          <p:nvPr/>
        </p:nvSpPr>
        <p:spPr>
          <a:xfrm>
            <a:off x="7008222" y="462491"/>
            <a:ext cx="5218612" cy="280852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>
            <a:outerShdw blurRad="635000" dist="215900" dir="2700000" algn="tl" rotWithShape="0">
              <a:prstClr val="black">
                <a:alpha val="12000"/>
              </a:prstClr>
            </a:outerShdw>
          </a:effectLst>
        </p:spPr>
        <p:txBody>
          <a:bodyPr lIns="68580" tIns="34290" rIns="68580" bIns="34290" rtlCol="0" anchor="ctr"/>
          <a:lstStyle>
            <a:defPPr>
              <a:defRPr lang="en-US"/>
            </a:defPPr>
            <a:lvl1pPr algn="ctr">
              <a:defRPr sz="2000" kern="0">
                <a:solidFill>
                  <a:srgbClr val="FFFFFF"/>
                </a:solidFill>
                <a:latin typeface="Calibri" panose="020F0502020204030204"/>
              </a:defRPr>
            </a:lvl1pPr>
          </a:lstStyle>
          <a:p>
            <a:pPr algn="l"/>
            <a:endParaRPr lang="ru-RU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1">
            <a:extLst>
              <a:ext uri="{FF2B5EF4-FFF2-40B4-BE49-F238E27FC236}">
                <a16:creationId xmlns:a16="http://schemas.microsoft.com/office/drawing/2014/main" xmlns="" id="{E68CB4D6-AF64-B605-437D-F47A92B33E6D}"/>
              </a:ext>
            </a:extLst>
          </p:cNvPr>
          <p:cNvGrpSpPr/>
          <p:nvPr/>
        </p:nvGrpSpPr>
        <p:grpSpPr>
          <a:xfrm>
            <a:off x="839127" y="4337658"/>
            <a:ext cx="615905" cy="628286"/>
            <a:chOff x="1734122" y="625081"/>
            <a:chExt cx="1495315" cy="1495314"/>
          </a:xfrm>
        </p:grpSpPr>
        <p:sp>
          <p:nvSpPr>
            <p:cNvPr id="32" name="Content Placeholder 2">
              <a:extLst>
                <a:ext uri="{FF2B5EF4-FFF2-40B4-BE49-F238E27FC236}">
                  <a16:creationId xmlns:a16="http://schemas.microsoft.com/office/drawing/2014/main" xmlns="" id="{A42048BA-09DD-8A3C-729F-E77AECDD1DEE}"/>
                </a:ext>
              </a:extLst>
            </p:cNvPr>
            <p:cNvSpPr txBox="1">
              <a:spLocks/>
            </p:cNvSpPr>
            <p:nvPr/>
          </p:nvSpPr>
          <p:spPr>
            <a:xfrm>
              <a:off x="2011002" y="1227162"/>
              <a:ext cx="960885" cy="271942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ru-RU" sz="800" b="1" cap="all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6 </a:t>
              </a:r>
              <a:r>
                <a:rPr lang="ru-RU" sz="8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ст.</a:t>
              </a:r>
              <a:endParaRPr lang="en-US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257">
              <a:extLst>
                <a:ext uri="{FF2B5EF4-FFF2-40B4-BE49-F238E27FC236}">
                  <a16:creationId xmlns:a16="http://schemas.microsoft.com/office/drawing/2014/main" xmlns="" id="{00C66E29-64B8-AFFD-7A40-C24843EE3509}"/>
                </a:ext>
              </a:extLst>
            </p:cNvPr>
            <p:cNvGrpSpPr/>
            <p:nvPr/>
          </p:nvGrpSpPr>
          <p:grpSpPr>
            <a:xfrm>
              <a:off x="1734122" y="625081"/>
              <a:ext cx="1495315" cy="1495314"/>
              <a:chOff x="4255970" y="1614539"/>
              <a:chExt cx="1495315" cy="1495314"/>
            </a:xfrm>
          </p:grpSpPr>
          <p:sp>
            <p:nvSpPr>
              <p:cNvPr id="34" name="Block Arc 258">
                <a:extLst>
                  <a:ext uri="{FF2B5EF4-FFF2-40B4-BE49-F238E27FC236}">
                    <a16:creationId xmlns:a16="http://schemas.microsoft.com/office/drawing/2014/main" xmlns="" id="{47888670-43EA-1CE4-CD17-F492958C8BE7}"/>
                  </a:ext>
                </a:extLst>
              </p:cNvPr>
              <p:cNvSpPr/>
              <p:nvPr/>
            </p:nvSpPr>
            <p:spPr>
              <a:xfrm flipH="1">
                <a:off x="4299690" y="1637781"/>
                <a:ext cx="1434675" cy="1434674"/>
              </a:xfrm>
              <a:prstGeom prst="blockArc">
                <a:avLst>
                  <a:gd name="adj1" fmla="val 6310867"/>
                  <a:gd name="adj2" fmla="val 3839982"/>
                  <a:gd name="adj3" fmla="val 15437"/>
                </a:avLst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: Shape 259">
                <a:extLst>
                  <a:ext uri="{FF2B5EF4-FFF2-40B4-BE49-F238E27FC236}">
                    <a16:creationId xmlns:a16="http://schemas.microsoft.com/office/drawing/2014/main" xmlns="" id="{DE2D5077-C9BF-E048-601F-E97CBC207AA3}"/>
                  </a:ext>
                </a:extLst>
              </p:cNvPr>
              <p:cNvSpPr/>
              <p:nvPr/>
            </p:nvSpPr>
            <p:spPr>
              <a:xfrm>
                <a:off x="4255970" y="1614539"/>
                <a:ext cx="1495315" cy="1495314"/>
              </a:xfrm>
              <a:custGeom>
                <a:avLst/>
                <a:gdLst>
                  <a:gd name="connsiteX0" fmla="*/ 747657 w 1495314"/>
                  <a:gd name="connsiteY0" fmla="*/ 0 h 1495314"/>
                  <a:gd name="connsiteX1" fmla="*/ 1495314 w 1495314"/>
                  <a:gd name="connsiteY1" fmla="*/ 747657 h 1495314"/>
                  <a:gd name="connsiteX2" fmla="*/ 747657 w 1495314"/>
                  <a:gd name="connsiteY2" fmla="*/ 1495314 h 1495314"/>
                  <a:gd name="connsiteX3" fmla="*/ 0 w 1495314"/>
                  <a:gd name="connsiteY3" fmla="*/ 747657 h 1495314"/>
                  <a:gd name="connsiteX4" fmla="*/ 747657 w 1495314"/>
                  <a:gd name="connsiteY4" fmla="*/ 0 h 1495314"/>
                  <a:gd name="connsiteX5" fmla="*/ 748770 w 1495314"/>
                  <a:gd name="connsiteY5" fmla="*/ 4045 h 1495314"/>
                  <a:gd name="connsiteX6" fmla="*/ 738405 w 1495314"/>
                  <a:gd name="connsiteY6" fmla="*/ 14258 h 1495314"/>
                  <a:gd name="connsiteX7" fmla="*/ 738405 w 1495314"/>
                  <a:gd name="connsiteY7" fmla="*/ 230427 h 1495314"/>
                  <a:gd name="connsiteX8" fmla="*/ 748770 w 1495314"/>
                  <a:gd name="connsiteY8" fmla="*/ 240640 h 1495314"/>
                  <a:gd name="connsiteX9" fmla="*/ 759134 w 1495314"/>
                  <a:gd name="connsiteY9" fmla="*/ 230427 h 1495314"/>
                  <a:gd name="connsiteX10" fmla="*/ 759134 w 1495314"/>
                  <a:gd name="connsiteY10" fmla="*/ 14258 h 1495314"/>
                  <a:gd name="connsiteX11" fmla="*/ 748770 w 1495314"/>
                  <a:gd name="connsiteY11" fmla="*/ 4045 h 1495314"/>
                  <a:gd name="connsiteX12" fmla="*/ 885027 w 1495314"/>
                  <a:gd name="connsiteY12" fmla="*/ 60071 h 1495314"/>
                  <a:gd name="connsiteX13" fmla="*/ 873144 w 1495314"/>
                  <a:gd name="connsiteY13" fmla="*/ 66877 h 1495314"/>
                  <a:gd name="connsiteX14" fmla="*/ 839191 w 1495314"/>
                  <a:gd name="connsiteY14" fmla="*/ 238736 h 1495314"/>
                  <a:gd name="connsiteX15" fmla="*/ 847679 w 1495314"/>
                  <a:gd name="connsiteY15" fmla="*/ 250647 h 1495314"/>
                  <a:gd name="connsiteX16" fmla="*/ 849377 w 1495314"/>
                  <a:gd name="connsiteY16" fmla="*/ 250647 h 1495314"/>
                  <a:gd name="connsiteX17" fmla="*/ 859563 w 1495314"/>
                  <a:gd name="connsiteY17" fmla="*/ 242139 h 1495314"/>
                  <a:gd name="connsiteX18" fmla="*/ 893515 w 1495314"/>
                  <a:gd name="connsiteY18" fmla="*/ 71982 h 1495314"/>
                  <a:gd name="connsiteX19" fmla="*/ 885027 w 1495314"/>
                  <a:gd name="connsiteY19" fmla="*/ 60071 h 1495314"/>
                  <a:gd name="connsiteX20" fmla="*/ 1017254 w 1495314"/>
                  <a:gd name="connsiteY20" fmla="*/ 99386 h 1495314"/>
                  <a:gd name="connsiteX21" fmla="*/ 1005358 w 1495314"/>
                  <a:gd name="connsiteY21" fmla="*/ 104496 h 1495314"/>
                  <a:gd name="connsiteX22" fmla="*/ 937386 w 1495314"/>
                  <a:gd name="connsiteY22" fmla="*/ 266325 h 1495314"/>
                  <a:gd name="connsiteX23" fmla="*/ 944184 w 1495314"/>
                  <a:gd name="connsiteY23" fmla="*/ 279953 h 1495314"/>
                  <a:gd name="connsiteX24" fmla="*/ 947582 w 1495314"/>
                  <a:gd name="connsiteY24" fmla="*/ 279953 h 1495314"/>
                  <a:gd name="connsiteX25" fmla="*/ 956079 w 1495314"/>
                  <a:gd name="connsiteY25" fmla="*/ 274843 h 1495314"/>
                  <a:gd name="connsiteX26" fmla="*/ 1024051 w 1495314"/>
                  <a:gd name="connsiteY26" fmla="*/ 113013 h 1495314"/>
                  <a:gd name="connsiteX27" fmla="*/ 1017254 w 1495314"/>
                  <a:gd name="connsiteY27" fmla="*/ 99386 h 1495314"/>
                  <a:gd name="connsiteX28" fmla="*/ 1131691 w 1495314"/>
                  <a:gd name="connsiteY28" fmla="*/ 162495 h 1495314"/>
                  <a:gd name="connsiteX29" fmla="*/ 1124657 w 1495314"/>
                  <a:gd name="connsiteY29" fmla="*/ 167381 h 1495314"/>
                  <a:gd name="connsiteX30" fmla="*/ 1029161 w 1495314"/>
                  <a:gd name="connsiteY30" fmla="*/ 311833 h 1495314"/>
                  <a:gd name="connsiteX31" fmla="*/ 1030866 w 1495314"/>
                  <a:gd name="connsiteY31" fmla="*/ 325429 h 1495314"/>
                  <a:gd name="connsiteX32" fmla="*/ 1037687 w 1495314"/>
                  <a:gd name="connsiteY32" fmla="*/ 327128 h 1495314"/>
                  <a:gd name="connsiteX33" fmla="*/ 1046213 w 1495314"/>
                  <a:gd name="connsiteY33" fmla="*/ 323729 h 1495314"/>
                  <a:gd name="connsiteX34" fmla="*/ 1141709 w 1495314"/>
                  <a:gd name="connsiteY34" fmla="*/ 179277 h 1495314"/>
                  <a:gd name="connsiteX35" fmla="*/ 1140004 w 1495314"/>
                  <a:gd name="connsiteY35" fmla="*/ 163982 h 1495314"/>
                  <a:gd name="connsiteX36" fmla="*/ 1131691 w 1495314"/>
                  <a:gd name="connsiteY36" fmla="*/ 162495 h 1495314"/>
                  <a:gd name="connsiteX37" fmla="*/ 1233597 w 1495314"/>
                  <a:gd name="connsiteY37" fmla="*/ 252614 h 1495314"/>
                  <a:gd name="connsiteX38" fmla="*/ 1110919 w 1495314"/>
                  <a:gd name="connsiteY38" fmla="*/ 376617 h 1495314"/>
                  <a:gd name="connsiteX39" fmla="*/ 1110919 w 1495314"/>
                  <a:gd name="connsiteY39" fmla="*/ 390207 h 1495314"/>
                  <a:gd name="connsiteX40" fmla="*/ 1117734 w 1495314"/>
                  <a:gd name="connsiteY40" fmla="*/ 393604 h 1495314"/>
                  <a:gd name="connsiteX41" fmla="*/ 1124550 w 1495314"/>
                  <a:gd name="connsiteY41" fmla="*/ 390207 h 1495314"/>
                  <a:gd name="connsiteX42" fmla="*/ 1247227 w 1495314"/>
                  <a:gd name="connsiteY42" fmla="*/ 267902 h 1495314"/>
                  <a:gd name="connsiteX43" fmla="*/ 1247227 w 1495314"/>
                  <a:gd name="connsiteY43" fmla="*/ 252614 h 1495314"/>
                  <a:gd name="connsiteX44" fmla="*/ 1233597 w 1495314"/>
                  <a:gd name="connsiteY44" fmla="*/ 252614 h 1495314"/>
                  <a:gd name="connsiteX45" fmla="*/ 1328435 w 1495314"/>
                  <a:gd name="connsiteY45" fmla="*/ 354780 h 1495314"/>
                  <a:gd name="connsiteX46" fmla="*/ 1320163 w 1495314"/>
                  <a:gd name="connsiteY46" fmla="*/ 356272 h 1495314"/>
                  <a:gd name="connsiteX47" fmla="*/ 1175942 w 1495314"/>
                  <a:gd name="connsiteY47" fmla="*/ 453473 h 1495314"/>
                  <a:gd name="connsiteX48" fmla="*/ 1174245 w 1495314"/>
                  <a:gd name="connsiteY48" fmla="*/ 467115 h 1495314"/>
                  <a:gd name="connsiteX49" fmla="*/ 1182729 w 1495314"/>
                  <a:gd name="connsiteY49" fmla="*/ 472231 h 1495314"/>
                  <a:gd name="connsiteX50" fmla="*/ 1187819 w 1495314"/>
                  <a:gd name="connsiteY50" fmla="*/ 470526 h 1495314"/>
                  <a:gd name="connsiteX51" fmla="*/ 1332040 w 1495314"/>
                  <a:gd name="connsiteY51" fmla="*/ 373324 h 1495314"/>
                  <a:gd name="connsiteX52" fmla="*/ 1335434 w 1495314"/>
                  <a:gd name="connsiteY52" fmla="*/ 359682 h 1495314"/>
                  <a:gd name="connsiteX53" fmla="*/ 1328435 w 1495314"/>
                  <a:gd name="connsiteY53" fmla="*/ 354780 h 1495314"/>
                  <a:gd name="connsiteX54" fmla="*/ 609238 w 1495314"/>
                  <a:gd name="connsiteY54" fmla="*/ 60071 h 1495314"/>
                  <a:gd name="connsiteX55" fmla="*/ 600724 w 1495314"/>
                  <a:gd name="connsiteY55" fmla="*/ 71982 h 1495314"/>
                  <a:gd name="connsiteX56" fmla="*/ 634781 w 1495314"/>
                  <a:gd name="connsiteY56" fmla="*/ 242139 h 1495314"/>
                  <a:gd name="connsiteX57" fmla="*/ 644999 w 1495314"/>
                  <a:gd name="connsiteY57" fmla="*/ 250647 h 1495314"/>
                  <a:gd name="connsiteX58" fmla="*/ 646702 w 1495314"/>
                  <a:gd name="connsiteY58" fmla="*/ 250647 h 1495314"/>
                  <a:gd name="connsiteX59" fmla="*/ 655216 w 1495314"/>
                  <a:gd name="connsiteY59" fmla="*/ 238736 h 1495314"/>
                  <a:gd name="connsiteX60" fmla="*/ 621158 w 1495314"/>
                  <a:gd name="connsiteY60" fmla="*/ 66877 h 1495314"/>
                  <a:gd name="connsiteX61" fmla="*/ 609238 w 1495314"/>
                  <a:gd name="connsiteY61" fmla="*/ 60071 h 1495314"/>
                  <a:gd name="connsiteX62" fmla="*/ 476496 w 1495314"/>
                  <a:gd name="connsiteY62" fmla="*/ 99386 h 1495314"/>
                  <a:gd name="connsiteX63" fmla="*/ 471358 w 1495314"/>
                  <a:gd name="connsiteY63" fmla="*/ 113013 h 1495314"/>
                  <a:gd name="connsiteX64" fmla="*/ 538157 w 1495314"/>
                  <a:gd name="connsiteY64" fmla="*/ 274843 h 1495314"/>
                  <a:gd name="connsiteX65" fmla="*/ 548433 w 1495314"/>
                  <a:gd name="connsiteY65" fmla="*/ 279953 h 1495314"/>
                  <a:gd name="connsiteX66" fmla="*/ 551859 w 1495314"/>
                  <a:gd name="connsiteY66" fmla="*/ 279953 h 1495314"/>
                  <a:gd name="connsiteX67" fmla="*/ 556997 w 1495314"/>
                  <a:gd name="connsiteY67" fmla="*/ 266325 h 1495314"/>
                  <a:gd name="connsiteX68" fmla="*/ 490198 w 1495314"/>
                  <a:gd name="connsiteY68" fmla="*/ 106199 h 1495314"/>
                  <a:gd name="connsiteX69" fmla="*/ 476496 w 1495314"/>
                  <a:gd name="connsiteY69" fmla="*/ 99386 h 1495314"/>
                  <a:gd name="connsiteX70" fmla="*/ 747656 w 1495314"/>
                  <a:gd name="connsiteY70" fmla="*/ 267512 h 1495314"/>
                  <a:gd name="connsiteX71" fmla="*/ 267511 w 1495314"/>
                  <a:gd name="connsiteY71" fmla="*/ 747657 h 1495314"/>
                  <a:gd name="connsiteX72" fmla="*/ 747656 w 1495314"/>
                  <a:gd name="connsiteY72" fmla="*/ 1227802 h 1495314"/>
                  <a:gd name="connsiteX73" fmla="*/ 1227801 w 1495314"/>
                  <a:gd name="connsiteY73" fmla="*/ 747657 h 1495314"/>
                  <a:gd name="connsiteX74" fmla="*/ 747656 w 1495314"/>
                  <a:gd name="connsiteY74" fmla="*/ 267512 h 1495314"/>
                  <a:gd name="connsiteX75" fmla="*/ 1395561 w 1495314"/>
                  <a:gd name="connsiteY75" fmla="*/ 476430 h 1495314"/>
                  <a:gd name="connsiteX76" fmla="*/ 1386823 w 1495314"/>
                  <a:gd name="connsiteY76" fmla="*/ 477069 h 1495314"/>
                  <a:gd name="connsiteX77" fmla="*/ 1226553 w 1495314"/>
                  <a:gd name="connsiteY77" fmla="*/ 543545 h 1495314"/>
                  <a:gd name="connsiteX78" fmla="*/ 1221438 w 1495314"/>
                  <a:gd name="connsiteY78" fmla="*/ 557181 h 1495314"/>
                  <a:gd name="connsiteX79" fmla="*/ 1229963 w 1495314"/>
                  <a:gd name="connsiteY79" fmla="*/ 562294 h 1495314"/>
                  <a:gd name="connsiteX80" fmla="*/ 1233373 w 1495314"/>
                  <a:gd name="connsiteY80" fmla="*/ 562294 h 1495314"/>
                  <a:gd name="connsiteX81" fmla="*/ 1395348 w 1495314"/>
                  <a:gd name="connsiteY81" fmla="*/ 495819 h 1495314"/>
                  <a:gd name="connsiteX82" fmla="*/ 1400463 w 1495314"/>
                  <a:gd name="connsiteY82" fmla="*/ 482183 h 1495314"/>
                  <a:gd name="connsiteX83" fmla="*/ 1395561 w 1495314"/>
                  <a:gd name="connsiteY83" fmla="*/ 476430 h 1495314"/>
                  <a:gd name="connsiteX84" fmla="*/ 1429131 w 1495314"/>
                  <a:gd name="connsiteY84" fmla="*/ 606178 h 1495314"/>
                  <a:gd name="connsiteX85" fmla="*/ 1257272 w 1495314"/>
                  <a:gd name="connsiteY85" fmla="*/ 640401 h 1495314"/>
                  <a:gd name="connsiteX86" fmla="*/ 1250466 w 1495314"/>
                  <a:gd name="connsiteY86" fmla="*/ 652379 h 1495314"/>
                  <a:gd name="connsiteX87" fmla="*/ 1260675 w 1495314"/>
                  <a:gd name="connsiteY87" fmla="*/ 660935 h 1495314"/>
                  <a:gd name="connsiteX88" fmla="*/ 1262377 w 1495314"/>
                  <a:gd name="connsiteY88" fmla="*/ 659224 h 1495314"/>
                  <a:gd name="connsiteX89" fmla="*/ 1432534 w 1495314"/>
                  <a:gd name="connsiteY89" fmla="*/ 625001 h 1495314"/>
                  <a:gd name="connsiteX90" fmla="*/ 1441042 w 1495314"/>
                  <a:gd name="connsiteY90" fmla="*/ 613023 h 1495314"/>
                  <a:gd name="connsiteX91" fmla="*/ 1429131 w 1495314"/>
                  <a:gd name="connsiteY91" fmla="*/ 606178 h 1495314"/>
                  <a:gd name="connsiteX92" fmla="*/ 1271111 w 1495314"/>
                  <a:gd name="connsiteY92" fmla="*/ 744565 h 1495314"/>
                  <a:gd name="connsiteX93" fmla="*/ 1260916 w 1495314"/>
                  <a:gd name="connsiteY93" fmla="*/ 754572 h 1495314"/>
                  <a:gd name="connsiteX94" fmla="*/ 1271111 w 1495314"/>
                  <a:gd name="connsiteY94" fmla="*/ 764579 h 1495314"/>
                  <a:gd name="connsiteX95" fmla="*/ 1444428 w 1495314"/>
                  <a:gd name="connsiteY95" fmla="*/ 764579 h 1495314"/>
                  <a:gd name="connsiteX96" fmla="*/ 1454623 w 1495314"/>
                  <a:gd name="connsiteY96" fmla="*/ 754572 h 1495314"/>
                  <a:gd name="connsiteX97" fmla="*/ 1444428 w 1495314"/>
                  <a:gd name="connsiteY97" fmla="*/ 744565 h 1495314"/>
                  <a:gd name="connsiteX98" fmla="*/ 1271111 w 1495314"/>
                  <a:gd name="connsiteY98" fmla="*/ 744565 h 1495314"/>
                  <a:gd name="connsiteX99" fmla="*/ 1262358 w 1495314"/>
                  <a:gd name="connsiteY99" fmla="*/ 844903 h 1495314"/>
                  <a:gd name="connsiteX100" fmla="*/ 1250463 w 1495314"/>
                  <a:gd name="connsiteY100" fmla="*/ 851693 h 1495314"/>
                  <a:gd name="connsiteX101" fmla="*/ 1258959 w 1495314"/>
                  <a:gd name="connsiteY101" fmla="*/ 863577 h 1495314"/>
                  <a:gd name="connsiteX102" fmla="*/ 1428878 w 1495314"/>
                  <a:gd name="connsiteY102" fmla="*/ 897529 h 1495314"/>
                  <a:gd name="connsiteX103" fmla="*/ 1430577 w 1495314"/>
                  <a:gd name="connsiteY103" fmla="*/ 897529 h 1495314"/>
                  <a:gd name="connsiteX104" fmla="*/ 1440772 w 1495314"/>
                  <a:gd name="connsiteY104" fmla="*/ 890739 h 1495314"/>
                  <a:gd name="connsiteX105" fmla="*/ 1432276 w 1495314"/>
                  <a:gd name="connsiteY105" fmla="*/ 878855 h 1495314"/>
                  <a:gd name="connsiteX106" fmla="*/ 1262358 w 1495314"/>
                  <a:gd name="connsiteY106" fmla="*/ 844903 h 1495314"/>
                  <a:gd name="connsiteX107" fmla="*/ 1227401 w 1495314"/>
                  <a:gd name="connsiteY107" fmla="*/ 943542 h 1495314"/>
                  <a:gd name="connsiteX108" fmla="*/ 1221873 w 1495314"/>
                  <a:gd name="connsiteY108" fmla="*/ 948630 h 1495314"/>
                  <a:gd name="connsiteX109" fmla="*/ 1226976 w 1495314"/>
                  <a:gd name="connsiteY109" fmla="*/ 962197 h 1495314"/>
                  <a:gd name="connsiteX110" fmla="*/ 1388564 w 1495314"/>
                  <a:gd name="connsiteY110" fmla="*/ 1028336 h 1495314"/>
                  <a:gd name="connsiteX111" fmla="*/ 1391966 w 1495314"/>
                  <a:gd name="connsiteY111" fmla="*/ 1028336 h 1495314"/>
                  <a:gd name="connsiteX112" fmla="*/ 1400470 w 1495314"/>
                  <a:gd name="connsiteY112" fmla="*/ 1023248 h 1495314"/>
                  <a:gd name="connsiteX113" fmla="*/ 1395367 w 1495314"/>
                  <a:gd name="connsiteY113" fmla="*/ 1009681 h 1495314"/>
                  <a:gd name="connsiteX114" fmla="*/ 1235480 w 1495314"/>
                  <a:gd name="connsiteY114" fmla="*/ 943542 h 1495314"/>
                  <a:gd name="connsiteX115" fmla="*/ 1227401 w 1495314"/>
                  <a:gd name="connsiteY115" fmla="*/ 943542 h 1495314"/>
                  <a:gd name="connsiteX116" fmla="*/ 1181244 w 1495314"/>
                  <a:gd name="connsiteY116" fmla="*/ 1031685 h 1495314"/>
                  <a:gd name="connsiteX117" fmla="*/ 1174245 w 1495314"/>
                  <a:gd name="connsiteY117" fmla="*/ 1036587 h 1495314"/>
                  <a:gd name="connsiteX118" fmla="*/ 1177639 w 1495314"/>
                  <a:gd name="connsiteY118" fmla="*/ 1050230 h 1495314"/>
                  <a:gd name="connsiteX119" fmla="*/ 1321860 w 1495314"/>
                  <a:gd name="connsiteY119" fmla="*/ 1147431 h 1495314"/>
                  <a:gd name="connsiteX120" fmla="*/ 1326950 w 1495314"/>
                  <a:gd name="connsiteY120" fmla="*/ 1149136 h 1495314"/>
                  <a:gd name="connsiteX121" fmla="*/ 1335434 w 1495314"/>
                  <a:gd name="connsiteY121" fmla="*/ 1144020 h 1495314"/>
                  <a:gd name="connsiteX122" fmla="*/ 1333737 w 1495314"/>
                  <a:gd name="connsiteY122" fmla="*/ 1130378 h 1495314"/>
                  <a:gd name="connsiteX123" fmla="*/ 1189516 w 1495314"/>
                  <a:gd name="connsiteY123" fmla="*/ 1033177 h 1495314"/>
                  <a:gd name="connsiteX124" fmla="*/ 1181244 w 1495314"/>
                  <a:gd name="connsiteY124" fmla="*/ 1031685 h 1495314"/>
                  <a:gd name="connsiteX125" fmla="*/ 1110919 w 1495314"/>
                  <a:gd name="connsiteY125" fmla="*/ 1115363 h 1495314"/>
                  <a:gd name="connsiteX126" fmla="*/ 1110919 w 1495314"/>
                  <a:gd name="connsiteY126" fmla="*/ 1128953 h 1495314"/>
                  <a:gd name="connsiteX127" fmla="*/ 1233597 w 1495314"/>
                  <a:gd name="connsiteY127" fmla="*/ 1252956 h 1495314"/>
                  <a:gd name="connsiteX128" fmla="*/ 1240412 w 1495314"/>
                  <a:gd name="connsiteY128" fmla="*/ 1256353 h 1495314"/>
                  <a:gd name="connsiteX129" fmla="*/ 1247227 w 1495314"/>
                  <a:gd name="connsiteY129" fmla="*/ 1252956 h 1495314"/>
                  <a:gd name="connsiteX130" fmla="*/ 1247227 w 1495314"/>
                  <a:gd name="connsiteY130" fmla="*/ 1237668 h 1495314"/>
                  <a:gd name="connsiteX131" fmla="*/ 1124550 w 1495314"/>
                  <a:gd name="connsiteY131" fmla="*/ 1115363 h 1495314"/>
                  <a:gd name="connsiteX132" fmla="*/ 1110919 w 1495314"/>
                  <a:gd name="connsiteY132" fmla="*/ 1115363 h 1495314"/>
                  <a:gd name="connsiteX133" fmla="*/ 1041032 w 1495314"/>
                  <a:gd name="connsiteY133" fmla="*/ 1176779 h 1495314"/>
                  <a:gd name="connsiteX134" fmla="*/ 1032980 w 1495314"/>
                  <a:gd name="connsiteY134" fmla="*/ 1178266 h 1495314"/>
                  <a:gd name="connsiteX135" fmla="*/ 1031285 w 1495314"/>
                  <a:gd name="connsiteY135" fmla="*/ 1193561 h 1495314"/>
                  <a:gd name="connsiteX136" fmla="*/ 1127904 w 1495314"/>
                  <a:gd name="connsiteY136" fmla="*/ 1338013 h 1495314"/>
                  <a:gd name="connsiteX137" fmla="*/ 1134685 w 1495314"/>
                  <a:gd name="connsiteY137" fmla="*/ 1341412 h 1495314"/>
                  <a:gd name="connsiteX138" fmla="*/ 1141465 w 1495314"/>
                  <a:gd name="connsiteY138" fmla="*/ 1339713 h 1495314"/>
                  <a:gd name="connsiteX139" fmla="*/ 1143160 w 1495314"/>
                  <a:gd name="connsiteY139" fmla="*/ 1326117 h 1495314"/>
                  <a:gd name="connsiteX140" fmla="*/ 1046541 w 1495314"/>
                  <a:gd name="connsiteY140" fmla="*/ 1181665 h 1495314"/>
                  <a:gd name="connsiteX141" fmla="*/ 1041032 w 1495314"/>
                  <a:gd name="connsiteY141" fmla="*/ 1176779 h 1495314"/>
                  <a:gd name="connsiteX142" fmla="*/ 362910 w 1495314"/>
                  <a:gd name="connsiteY142" fmla="*/ 163933 h 1495314"/>
                  <a:gd name="connsiteX143" fmla="*/ 354646 w 1495314"/>
                  <a:gd name="connsiteY143" fmla="*/ 165427 h 1495314"/>
                  <a:gd name="connsiteX144" fmla="*/ 352951 w 1495314"/>
                  <a:gd name="connsiteY144" fmla="*/ 179080 h 1495314"/>
                  <a:gd name="connsiteX145" fmla="*/ 449570 w 1495314"/>
                  <a:gd name="connsiteY145" fmla="*/ 324153 h 1495314"/>
                  <a:gd name="connsiteX146" fmla="*/ 458046 w 1495314"/>
                  <a:gd name="connsiteY146" fmla="*/ 329273 h 1495314"/>
                  <a:gd name="connsiteX147" fmla="*/ 463131 w 1495314"/>
                  <a:gd name="connsiteY147" fmla="*/ 327566 h 1495314"/>
                  <a:gd name="connsiteX148" fmla="*/ 466521 w 1495314"/>
                  <a:gd name="connsiteY148" fmla="*/ 313912 h 1495314"/>
                  <a:gd name="connsiteX149" fmla="*/ 369902 w 1495314"/>
                  <a:gd name="connsiteY149" fmla="*/ 168840 h 1495314"/>
                  <a:gd name="connsiteX150" fmla="*/ 362910 w 1495314"/>
                  <a:gd name="connsiteY150" fmla="*/ 163933 h 1495314"/>
                  <a:gd name="connsiteX151" fmla="*/ 248615 w 1495314"/>
                  <a:gd name="connsiteY151" fmla="*/ 252614 h 1495314"/>
                  <a:gd name="connsiteX152" fmla="*/ 248615 w 1495314"/>
                  <a:gd name="connsiteY152" fmla="*/ 267902 h 1495314"/>
                  <a:gd name="connsiteX153" fmla="*/ 371525 w 1495314"/>
                  <a:gd name="connsiteY153" fmla="*/ 390207 h 1495314"/>
                  <a:gd name="connsiteX154" fmla="*/ 378353 w 1495314"/>
                  <a:gd name="connsiteY154" fmla="*/ 393604 h 1495314"/>
                  <a:gd name="connsiteX155" fmla="*/ 386889 w 1495314"/>
                  <a:gd name="connsiteY155" fmla="*/ 390207 h 1495314"/>
                  <a:gd name="connsiteX156" fmla="*/ 386889 w 1495314"/>
                  <a:gd name="connsiteY156" fmla="*/ 376617 h 1495314"/>
                  <a:gd name="connsiteX157" fmla="*/ 262272 w 1495314"/>
                  <a:gd name="connsiteY157" fmla="*/ 252614 h 1495314"/>
                  <a:gd name="connsiteX158" fmla="*/ 248615 w 1495314"/>
                  <a:gd name="connsiteY158" fmla="*/ 252614 h 1495314"/>
                  <a:gd name="connsiteX159" fmla="*/ 166827 w 1495314"/>
                  <a:gd name="connsiteY159" fmla="*/ 356210 h 1495314"/>
                  <a:gd name="connsiteX160" fmla="*/ 160676 w 1495314"/>
                  <a:gd name="connsiteY160" fmla="*/ 361112 h 1495314"/>
                  <a:gd name="connsiteX161" fmla="*/ 162373 w 1495314"/>
                  <a:gd name="connsiteY161" fmla="*/ 374754 h 1495314"/>
                  <a:gd name="connsiteX162" fmla="*/ 308291 w 1495314"/>
                  <a:gd name="connsiteY162" fmla="*/ 471956 h 1495314"/>
                  <a:gd name="connsiteX163" fmla="*/ 313381 w 1495314"/>
                  <a:gd name="connsiteY163" fmla="*/ 473661 h 1495314"/>
                  <a:gd name="connsiteX164" fmla="*/ 321865 w 1495314"/>
                  <a:gd name="connsiteY164" fmla="*/ 468545 h 1495314"/>
                  <a:gd name="connsiteX165" fmla="*/ 318471 w 1495314"/>
                  <a:gd name="connsiteY165" fmla="*/ 454903 h 1495314"/>
                  <a:gd name="connsiteX166" fmla="*/ 174250 w 1495314"/>
                  <a:gd name="connsiteY166" fmla="*/ 357702 h 1495314"/>
                  <a:gd name="connsiteX167" fmla="*/ 166827 w 1495314"/>
                  <a:gd name="connsiteY167" fmla="*/ 356210 h 1495314"/>
                  <a:gd name="connsiteX168" fmla="*/ 107582 w 1495314"/>
                  <a:gd name="connsiteY168" fmla="*/ 476795 h 1495314"/>
                  <a:gd name="connsiteX169" fmla="*/ 95647 w 1495314"/>
                  <a:gd name="connsiteY169" fmla="*/ 481908 h 1495314"/>
                  <a:gd name="connsiteX170" fmla="*/ 100762 w 1495314"/>
                  <a:gd name="connsiteY170" fmla="*/ 495544 h 1495314"/>
                  <a:gd name="connsiteX171" fmla="*/ 262737 w 1495314"/>
                  <a:gd name="connsiteY171" fmla="*/ 562020 h 1495314"/>
                  <a:gd name="connsiteX172" fmla="*/ 266147 w 1495314"/>
                  <a:gd name="connsiteY172" fmla="*/ 563724 h 1495314"/>
                  <a:gd name="connsiteX173" fmla="*/ 274672 w 1495314"/>
                  <a:gd name="connsiteY173" fmla="*/ 556906 h 1495314"/>
                  <a:gd name="connsiteX174" fmla="*/ 269557 w 1495314"/>
                  <a:gd name="connsiteY174" fmla="*/ 543270 h 1495314"/>
                  <a:gd name="connsiteX175" fmla="*/ 107582 w 1495314"/>
                  <a:gd name="connsiteY175" fmla="*/ 476795 h 1495314"/>
                  <a:gd name="connsiteX176" fmla="*/ 67231 w 1495314"/>
                  <a:gd name="connsiteY176" fmla="*/ 608301 h 1495314"/>
                  <a:gd name="connsiteX177" fmla="*/ 55337 w 1495314"/>
                  <a:gd name="connsiteY177" fmla="*/ 616748 h 1495314"/>
                  <a:gd name="connsiteX178" fmla="*/ 63833 w 1495314"/>
                  <a:gd name="connsiteY178" fmla="*/ 628574 h 1495314"/>
                  <a:gd name="connsiteX179" fmla="*/ 233751 w 1495314"/>
                  <a:gd name="connsiteY179" fmla="*/ 660675 h 1495314"/>
                  <a:gd name="connsiteX180" fmla="*/ 235451 w 1495314"/>
                  <a:gd name="connsiteY180" fmla="*/ 662364 h 1495314"/>
                  <a:gd name="connsiteX181" fmla="*/ 245646 w 1495314"/>
                  <a:gd name="connsiteY181" fmla="*/ 653917 h 1495314"/>
                  <a:gd name="connsiteX182" fmla="*/ 237150 w 1495314"/>
                  <a:gd name="connsiteY182" fmla="*/ 642090 h 1495314"/>
                  <a:gd name="connsiteX183" fmla="*/ 67231 w 1495314"/>
                  <a:gd name="connsiteY183" fmla="*/ 608301 h 1495314"/>
                  <a:gd name="connsiteX184" fmla="*/ 51682 w 1495314"/>
                  <a:gd name="connsiteY184" fmla="*/ 744565 h 1495314"/>
                  <a:gd name="connsiteX185" fmla="*/ 41487 w 1495314"/>
                  <a:gd name="connsiteY185" fmla="*/ 754572 h 1495314"/>
                  <a:gd name="connsiteX186" fmla="*/ 51682 w 1495314"/>
                  <a:gd name="connsiteY186" fmla="*/ 764579 h 1495314"/>
                  <a:gd name="connsiteX187" fmla="*/ 224999 w 1495314"/>
                  <a:gd name="connsiteY187" fmla="*/ 764579 h 1495314"/>
                  <a:gd name="connsiteX188" fmla="*/ 235194 w 1495314"/>
                  <a:gd name="connsiteY188" fmla="*/ 754572 h 1495314"/>
                  <a:gd name="connsiteX189" fmla="*/ 224999 w 1495314"/>
                  <a:gd name="connsiteY189" fmla="*/ 744565 h 1495314"/>
                  <a:gd name="connsiteX190" fmla="*/ 51682 w 1495314"/>
                  <a:gd name="connsiteY190" fmla="*/ 744565 h 1495314"/>
                  <a:gd name="connsiteX191" fmla="*/ 233733 w 1495314"/>
                  <a:gd name="connsiteY191" fmla="*/ 846346 h 1495314"/>
                  <a:gd name="connsiteX192" fmla="*/ 63576 w 1495314"/>
                  <a:gd name="connsiteY192" fmla="*/ 880569 h 1495314"/>
                  <a:gd name="connsiteX193" fmla="*/ 55068 w 1495314"/>
                  <a:gd name="connsiteY193" fmla="*/ 892547 h 1495314"/>
                  <a:gd name="connsiteX194" fmla="*/ 65277 w 1495314"/>
                  <a:gd name="connsiteY194" fmla="*/ 901103 h 1495314"/>
                  <a:gd name="connsiteX195" fmla="*/ 66979 w 1495314"/>
                  <a:gd name="connsiteY195" fmla="*/ 901103 h 1495314"/>
                  <a:gd name="connsiteX196" fmla="*/ 238838 w 1495314"/>
                  <a:gd name="connsiteY196" fmla="*/ 865169 h 1495314"/>
                  <a:gd name="connsiteX197" fmla="*/ 245644 w 1495314"/>
                  <a:gd name="connsiteY197" fmla="*/ 853191 h 1495314"/>
                  <a:gd name="connsiteX198" fmla="*/ 233733 w 1495314"/>
                  <a:gd name="connsiteY198" fmla="*/ 846346 h 1495314"/>
                  <a:gd name="connsiteX199" fmla="*/ 262774 w 1495314"/>
                  <a:gd name="connsiteY199" fmla="*/ 943537 h 1495314"/>
                  <a:gd name="connsiteX200" fmla="*/ 101186 w 1495314"/>
                  <a:gd name="connsiteY200" fmla="*/ 1011167 h 1495314"/>
                  <a:gd name="connsiteX201" fmla="*/ 96083 w 1495314"/>
                  <a:gd name="connsiteY201" fmla="*/ 1023002 h 1495314"/>
                  <a:gd name="connsiteX202" fmla="*/ 104588 w 1495314"/>
                  <a:gd name="connsiteY202" fmla="*/ 1029765 h 1495314"/>
                  <a:gd name="connsiteX203" fmla="*/ 109690 w 1495314"/>
                  <a:gd name="connsiteY203" fmla="*/ 1029765 h 1495314"/>
                  <a:gd name="connsiteX204" fmla="*/ 269577 w 1495314"/>
                  <a:gd name="connsiteY204" fmla="*/ 962135 h 1495314"/>
                  <a:gd name="connsiteX205" fmla="*/ 274680 w 1495314"/>
                  <a:gd name="connsiteY205" fmla="*/ 950300 h 1495314"/>
                  <a:gd name="connsiteX206" fmla="*/ 262774 w 1495314"/>
                  <a:gd name="connsiteY206" fmla="*/ 943537 h 1495314"/>
                  <a:gd name="connsiteX207" fmla="*/ 316335 w 1495314"/>
                  <a:gd name="connsiteY207" fmla="*/ 1033817 h 1495314"/>
                  <a:gd name="connsiteX208" fmla="*/ 308263 w 1495314"/>
                  <a:gd name="connsiteY208" fmla="*/ 1035300 h 1495314"/>
                  <a:gd name="connsiteX209" fmla="*/ 163810 w 1495314"/>
                  <a:gd name="connsiteY209" fmla="*/ 1131919 h 1495314"/>
                  <a:gd name="connsiteX210" fmla="*/ 160411 w 1495314"/>
                  <a:gd name="connsiteY210" fmla="*/ 1145480 h 1495314"/>
                  <a:gd name="connsiteX211" fmla="*/ 168909 w 1495314"/>
                  <a:gd name="connsiteY211" fmla="*/ 1150565 h 1495314"/>
                  <a:gd name="connsiteX212" fmla="*/ 175706 w 1495314"/>
                  <a:gd name="connsiteY212" fmla="*/ 1148870 h 1495314"/>
                  <a:gd name="connsiteX213" fmla="*/ 320159 w 1495314"/>
                  <a:gd name="connsiteY213" fmla="*/ 1052251 h 1495314"/>
                  <a:gd name="connsiteX214" fmla="*/ 321858 w 1495314"/>
                  <a:gd name="connsiteY214" fmla="*/ 1038690 h 1495314"/>
                  <a:gd name="connsiteX215" fmla="*/ 316335 w 1495314"/>
                  <a:gd name="connsiteY215" fmla="*/ 1033817 h 1495314"/>
                  <a:gd name="connsiteX216" fmla="*/ 371525 w 1495314"/>
                  <a:gd name="connsiteY216" fmla="*/ 1115363 h 1495314"/>
                  <a:gd name="connsiteX217" fmla="*/ 248615 w 1495314"/>
                  <a:gd name="connsiteY217" fmla="*/ 1237668 h 1495314"/>
                  <a:gd name="connsiteX218" fmla="*/ 248615 w 1495314"/>
                  <a:gd name="connsiteY218" fmla="*/ 1252956 h 1495314"/>
                  <a:gd name="connsiteX219" fmla="*/ 255443 w 1495314"/>
                  <a:gd name="connsiteY219" fmla="*/ 1256353 h 1495314"/>
                  <a:gd name="connsiteX220" fmla="*/ 262272 w 1495314"/>
                  <a:gd name="connsiteY220" fmla="*/ 1252956 h 1495314"/>
                  <a:gd name="connsiteX221" fmla="*/ 386889 w 1495314"/>
                  <a:gd name="connsiteY221" fmla="*/ 1128953 h 1495314"/>
                  <a:gd name="connsiteX222" fmla="*/ 386889 w 1495314"/>
                  <a:gd name="connsiteY222" fmla="*/ 1115363 h 1495314"/>
                  <a:gd name="connsiteX223" fmla="*/ 371525 w 1495314"/>
                  <a:gd name="connsiteY223" fmla="*/ 1115363 h 1495314"/>
                  <a:gd name="connsiteX224" fmla="*/ 456297 w 1495314"/>
                  <a:gd name="connsiteY224" fmla="*/ 1177997 h 1495314"/>
                  <a:gd name="connsiteX225" fmla="*/ 449305 w 1495314"/>
                  <a:gd name="connsiteY225" fmla="*/ 1181395 h 1495314"/>
                  <a:gd name="connsiteX226" fmla="*/ 354381 w 1495314"/>
                  <a:gd name="connsiteY226" fmla="*/ 1327547 h 1495314"/>
                  <a:gd name="connsiteX227" fmla="*/ 356076 w 1495314"/>
                  <a:gd name="connsiteY227" fmla="*/ 1341143 h 1495314"/>
                  <a:gd name="connsiteX228" fmla="*/ 362856 w 1495314"/>
                  <a:gd name="connsiteY228" fmla="*/ 1342842 h 1495314"/>
                  <a:gd name="connsiteX229" fmla="*/ 371332 w 1495314"/>
                  <a:gd name="connsiteY229" fmla="*/ 1337744 h 1495314"/>
                  <a:gd name="connsiteX230" fmla="*/ 466256 w 1495314"/>
                  <a:gd name="connsiteY230" fmla="*/ 1193292 h 1495314"/>
                  <a:gd name="connsiteX231" fmla="*/ 464561 w 1495314"/>
                  <a:gd name="connsiteY231" fmla="*/ 1179696 h 1495314"/>
                  <a:gd name="connsiteX232" fmla="*/ 456297 w 1495314"/>
                  <a:gd name="connsiteY232" fmla="*/ 1177997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</a:cxnLst>
                <a:rect l="l" t="t" r="r" b="b"/>
                <a:pathLst>
                  <a:path w="1495314" h="1495314">
                    <a:moveTo>
                      <a:pt x="747657" y="0"/>
                    </a:moveTo>
                    <a:cubicBezTo>
                      <a:pt x="1160577" y="0"/>
                      <a:pt x="1495314" y="334737"/>
                      <a:pt x="1495314" y="747657"/>
                    </a:cubicBezTo>
                    <a:cubicBezTo>
                      <a:pt x="1495314" y="1160577"/>
                      <a:pt x="1160577" y="1495314"/>
                      <a:pt x="747657" y="1495314"/>
                    </a:cubicBezTo>
                    <a:cubicBezTo>
                      <a:pt x="334737" y="1495314"/>
                      <a:pt x="0" y="1160577"/>
                      <a:pt x="0" y="747657"/>
                    </a:cubicBezTo>
                    <a:cubicBezTo>
                      <a:pt x="0" y="334737"/>
                      <a:pt x="334737" y="0"/>
                      <a:pt x="747657" y="0"/>
                    </a:cubicBezTo>
                    <a:close/>
                    <a:moveTo>
                      <a:pt x="748770" y="4045"/>
                    </a:moveTo>
                    <a:cubicBezTo>
                      <a:pt x="743587" y="4045"/>
                      <a:pt x="738405" y="7449"/>
                      <a:pt x="738405" y="14258"/>
                    </a:cubicBezTo>
                    <a:cubicBezTo>
                      <a:pt x="738405" y="14258"/>
                      <a:pt x="738405" y="14258"/>
                      <a:pt x="738405" y="230427"/>
                    </a:cubicBezTo>
                    <a:cubicBezTo>
                      <a:pt x="738405" y="235534"/>
                      <a:pt x="743587" y="240640"/>
                      <a:pt x="748770" y="240640"/>
                    </a:cubicBezTo>
                    <a:cubicBezTo>
                      <a:pt x="753952" y="240640"/>
                      <a:pt x="759134" y="235534"/>
                      <a:pt x="759134" y="230427"/>
                    </a:cubicBezTo>
                    <a:cubicBezTo>
                      <a:pt x="759134" y="230427"/>
                      <a:pt x="759134" y="230427"/>
                      <a:pt x="759134" y="14258"/>
                    </a:cubicBezTo>
                    <a:cubicBezTo>
                      <a:pt x="759134" y="7449"/>
                      <a:pt x="753952" y="4045"/>
                      <a:pt x="748770" y="4045"/>
                    </a:cubicBezTo>
                    <a:close/>
                    <a:moveTo>
                      <a:pt x="885027" y="60071"/>
                    </a:moveTo>
                    <a:cubicBezTo>
                      <a:pt x="879934" y="58369"/>
                      <a:pt x="874841" y="61772"/>
                      <a:pt x="873144" y="66877"/>
                    </a:cubicBezTo>
                    <a:cubicBezTo>
                      <a:pt x="873144" y="66877"/>
                      <a:pt x="873144" y="66877"/>
                      <a:pt x="839191" y="238736"/>
                    </a:cubicBezTo>
                    <a:cubicBezTo>
                      <a:pt x="839191" y="243841"/>
                      <a:pt x="842586" y="248945"/>
                      <a:pt x="847679" y="250647"/>
                    </a:cubicBezTo>
                    <a:cubicBezTo>
                      <a:pt x="847679" y="250647"/>
                      <a:pt x="849377" y="250647"/>
                      <a:pt x="849377" y="250647"/>
                    </a:cubicBezTo>
                    <a:cubicBezTo>
                      <a:pt x="854470" y="250647"/>
                      <a:pt x="857865" y="247244"/>
                      <a:pt x="859563" y="242139"/>
                    </a:cubicBezTo>
                    <a:cubicBezTo>
                      <a:pt x="859563" y="242139"/>
                      <a:pt x="859563" y="242139"/>
                      <a:pt x="893515" y="71982"/>
                    </a:cubicBezTo>
                    <a:cubicBezTo>
                      <a:pt x="893515" y="65175"/>
                      <a:pt x="890120" y="60071"/>
                      <a:pt x="885027" y="60071"/>
                    </a:cubicBezTo>
                    <a:close/>
                    <a:moveTo>
                      <a:pt x="1017254" y="99386"/>
                    </a:moveTo>
                    <a:cubicBezTo>
                      <a:pt x="1012156" y="97682"/>
                      <a:pt x="1007058" y="99386"/>
                      <a:pt x="1005358" y="104496"/>
                    </a:cubicBezTo>
                    <a:cubicBezTo>
                      <a:pt x="1005358" y="104496"/>
                      <a:pt x="1005358" y="104496"/>
                      <a:pt x="937386" y="266325"/>
                    </a:cubicBezTo>
                    <a:cubicBezTo>
                      <a:pt x="935687" y="271436"/>
                      <a:pt x="939086" y="278250"/>
                      <a:pt x="944184" y="279953"/>
                    </a:cubicBezTo>
                    <a:cubicBezTo>
                      <a:pt x="944184" y="279953"/>
                      <a:pt x="945883" y="279953"/>
                      <a:pt x="947582" y="279953"/>
                    </a:cubicBezTo>
                    <a:cubicBezTo>
                      <a:pt x="950981" y="279953"/>
                      <a:pt x="954379" y="278250"/>
                      <a:pt x="956079" y="274843"/>
                    </a:cubicBezTo>
                    <a:cubicBezTo>
                      <a:pt x="956079" y="274843"/>
                      <a:pt x="956079" y="274843"/>
                      <a:pt x="1024051" y="113013"/>
                    </a:cubicBezTo>
                    <a:cubicBezTo>
                      <a:pt x="1025750" y="107903"/>
                      <a:pt x="1022351" y="101089"/>
                      <a:pt x="1017254" y="99386"/>
                    </a:cubicBezTo>
                    <a:close/>
                    <a:moveTo>
                      <a:pt x="1131691" y="162495"/>
                    </a:moveTo>
                    <a:cubicBezTo>
                      <a:pt x="1128920" y="163132"/>
                      <a:pt x="1126362" y="164832"/>
                      <a:pt x="1124657" y="167381"/>
                    </a:cubicBezTo>
                    <a:cubicBezTo>
                      <a:pt x="1124657" y="167381"/>
                      <a:pt x="1124657" y="167381"/>
                      <a:pt x="1029161" y="311833"/>
                    </a:cubicBezTo>
                    <a:cubicBezTo>
                      <a:pt x="1025750" y="316931"/>
                      <a:pt x="1027455" y="323729"/>
                      <a:pt x="1030866" y="325429"/>
                    </a:cubicBezTo>
                    <a:cubicBezTo>
                      <a:pt x="1032571" y="327128"/>
                      <a:pt x="1035982" y="327128"/>
                      <a:pt x="1037687" y="327128"/>
                    </a:cubicBezTo>
                    <a:cubicBezTo>
                      <a:pt x="1041098" y="327128"/>
                      <a:pt x="1044508" y="325429"/>
                      <a:pt x="1046213" y="323729"/>
                    </a:cubicBezTo>
                    <a:cubicBezTo>
                      <a:pt x="1046213" y="323729"/>
                      <a:pt x="1046213" y="323729"/>
                      <a:pt x="1141709" y="179277"/>
                    </a:cubicBezTo>
                    <a:cubicBezTo>
                      <a:pt x="1145120" y="174179"/>
                      <a:pt x="1143415" y="167381"/>
                      <a:pt x="1140004" y="163982"/>
                    </a:cubicBezTo>
                    <a:cubicBezTo>
                      <a:pt x="1137446" y="162283"/>
                      <a:pt x="1134462" y="161858"/>
                      <a:pt x="1131691" y="162495"/>
                    </a:cubicBezTo>
                    <a:close/>
                    <a:moveTo>
                      <a:pt x="1233597" y="252614"/>
                    </a:moveTo>
                    <a:cubicBezTo>
                      <a:pt x="1233597" y="252614"/>
                      <a:pt x="1233597" y="252614"/>
                      <a:pt x="1110919" y="376617"/>
                    </a:cubicBezTo>
                    <a:cubicBezTo>
                      <a:pt x="1105807" y="380015"/>
                      <a:pt x="1105807" y="386809"/>
                      <a:pt x="1110919" y="390207"/>
                    </a:cubicBezTo>
                    <a:cubicBezTo>
                      <a:pt x="1112623" y="391905"/>
                      <a:pt x="1114326" y="393604"/>
                      <a:pt x="1117734" y="393604"/>
                    </a:cubicBezTo>
                    <a:cubicBezTo>
                      <a:pt x="1119438" y="393604"/>
                      <a:pt x="1122846" y="391905"/>
                      <a:pt x="1124550" y="390207"/>
                    </a:cubicBezTo>
                    <a:cubicBezTo>
                      <a:pt x="1124550" y="390207"/>
                      <a:pt x="1124550" y="390207"/>
                      <a:pt x="1247227" y="267902"/>
                    </a:cubicBezTo>
                    <a:cubicBezTo>
                      <a:pt x="1252339" y="262806"/>
                      <a:pt x="1252339" y="257710"/>
                      <a:pt x="1247227" y="252614"/>
                    </a:cubicBezTo>
                    <a:cubicBezTo>
                      <a:pt x="1243820" y="249217"/>
                      <a:pt x="1237004" y="249217"/>
                      <a:pt x="1233597" y="252614"/>
                    </a:cubicBezTo>
                    <a:close/>
                    <a:moveTo>
                      <a:pt x="1328435" y="354780"/>
                    </a:moveTo>
                    <a:cubicBezTo>
                      <a:pt x="1325677" y="354140"/>
                      <a:pt x="1322708" y="354566"/>
                      <a:pt x="1320163" y="356272"/>
                    </a:cubicBezTo>
                    <a:cubicBezTo>
                      <a:pt x="1320163" y="356272"/>
                      <a:pt x="1320163" y="356272"/>
                      <a:pt x="1175942" y="453473"/>
                    </a:cubicBezTo>
                    <a:cubicBezTo>
                      <a:pt x="1172549" y="456883"/>
                      <a:pt x="1170852" y="463705"/>
                      <a:pt x="1174245" y="467115"/>
                    </a:cubicBezTo>
                    <a:cubicBezTo>
                      <a:pt x="1175942" y="470526"/>
                      <a:pt x="1179336" y="472231"/>
                      <a:pt x="1182729" y="472231"/>
                    </a:cubicBezTo>
                    <a:cubicBezTo>
                      <a:pt x="1184426" y="472231"/>
                      <a:pt x="1186123" y="472231"/>
                      <a:pt x="1187819" y="470526"/>
                    </a:cubicBezTo>
                    <a:cubicBezTo>
                      <a:pt x="1187819" y="470526"/>
                      <a:pt x="1187819" y="470526"/>
                      <a:pt x="1332040" y="373324"/>
                    </a:cubicBezTo>
                    <a:cubicBezTo>
                      <a:pt x="1337130" y="369914"/>
                      <a:pt x="1338827" y="364798"/>
                      <a:pt x="1335434" y="359682"/>
                    </a:cubicBezTo>
                    <a:cubicBezTo>
                      <a:pt x="1333737" y="357124"/>
                      <a:pt x="1331192" y="355419"/>
                      <a:pt x="1328435" y="354780"/>
                    </a:cubicBezTo>
                    <a:close/>
                    <a:moveTo>
                      <a:pt x="609238" y="60071"/>
                    </a:moveTo>
                    <a:cubicBezTo>
                      <a:pt x="604130" y="60071"/>
                      <a:pt x="599021" y="66877"/>
                      <a:pt x="600724" y="71982"/>
                    </a:cubicBezTo>
                    <a:cubicBezTo>
                      <a:pt x="600724" y="71982"/>
                      <a:pt x="600724" y="71982"/>
                      <a:pt x="634781" y="242139"/>
                    </a:cubicBezTo>
                    <a:cubicBezTo>
                      <a:pt x="636484" y="247244"/>
                      <a:pt x="639890" y="250647"/>
                      <a:pt x="644999" y="250647"/>
                    </a:cubicBezTo>
                    <a:cubicBezTo>
                      <a:pt x="644999" y="250647"/>
                      <a:pt x="646702" y="250647"/>
                      <a:pt x="646702" y="250647"/>
                    </a:cubicBezTo>
                    <a:cubicBezTo>
                      <a:pt x="651810" y="248945"/>
                      <a:pt x="656919" y="243841"/>
                      <a:pt x="655216" y="238736"/>
                    </a:cubicBezTo>
                    <a:cubicBezTo>
                      <a:pt x="655216" y="238736"/>
                      <a:pt x="655216" y="238736"/>
                      <a:pt x="621158" y="66877"/>
                    </a:cubicBezTo>
                    <a:cubicBezTo>
                      <a:pt x="619456" y="61772"/>
                      <a:pt x="614347" y="58369"/>
                      <a:pt x="609238" y="60071"/>
                    </a:cubicBezTo>
                    <a:close/>
                    <a:moveTo>
                      <a:pt x="476496" y="99386"/>
                    </a:moveTo>
                    <a:cubicBezTo>
                      <a:pt x="471358" y="102792"/>
                      <a:pt x="469645" y="107903"/>
                      <a:pt x="471358" y="113013"/>
                    </a:cubicBezTo>
                    <a:cubicBezTo>
                      <a:pt x="471358" y="113013"/>
                      <a:pt x="471358" y="113013"/>
                      <a:pt x="538157" y="274843"/>
                    </a:cubicBezTo>
                    <a:cubicBezTo>
                      <a:pt x="539869" y="278250"/>
                      <a:pt x="545008" y="279953"/>
                      <a:pt x="548433" y="279953"/>
                    </a:cubicBezTo>
                    <a:cubicBezTo>
                      <a:pt x="550146" y="279953"/>
                      <a:pt x="550146" y="279953"/>
                      <a:pt x="551859" y="279953"/>
                    </a:cubicBezTo>
                    <a:cubicBezTo>
                      <a:pt x="556997" y="278250"/>
                      <a:pt x="560423" y="271436"/>
                      <a:pt x="556997" y="266325"/>
                    </a:cubicBezTo>
                    <a:cubicBezTo>
                      <a:pt x="556997" y="266325"/>
                      <a:pt x="556997" y="266325"/>
                      <a:pt x="490198" y="106199"/>
                    </a:cubicBezTo>
                    <a:cubicBezTo>
                      <a:pt x="488486" y="101089"/>
                      <a:pt x="481634" y="97682"/>
                      <a:pt x="476496" y="99386"/>
                    </a:cubicBezTo>
                    <a:close/>
                    <a:moveTo>
                      <a:pt x="747656" y="267512"/>
                    </a:moveTo>
                    <a:cubicBezTo>
                      <a:pt x="482479" y="267512"/>
                      <a:pt x="267511" y="482480"/>
                      <a:pt x="267511" y="747657"/>
                    </a:cubicBezTo>
                    <a:cubicBezTo>
                      <a:pt x="267511" y="1012834"/>
                      <a:pt x="482479" y="1227802"/>
                      <a:pt x="747656" y="1227802"/>
                    </a:cubicBezTo>
                    <a:cubicBezTo>
                      <a:pt x="1012833" y="1227802"/>
                      <a:pt x="1227801" y="1012834"/>
                      <a:pt x="1227801" y="747657"/>
                    </a:cubicBezTo>
                    <a:cubicBezTo>
                      <a:pt x="1227801" y="482480"/>
                      <a:pt x="1012833" y="267512"/>
                      <a:pt x="747656" y="267512"/>
                    </a:cubicBezTo>
                    <a:close/>
                    <a:moveTo>
                      <a:pt x="1395561" y="476430"/>
                    </a:moveTo>
                    <a:cubicBezTo>
                      <a:pt x="1393217" y="475365"/>
                      <a:pt x="1390233" y="475365"/>
                      <a:pt x="1386823" y="477069"/>
                    </a:cubicBezTo>
                    <a:cubicBezTo>
                      <a:pt x="1386823" y="477069"/>
                      <a:pt x="1386823" y="477069"/>
                      <a:pt x="1226553" y="543545"/>
                    </a:cubicBezTo>
                    <a:cubicBezTo>
                      <a:pt x="1221438" y="545249"/>
                      <a:pt x="1218028" y="552067"/>
                      <a:pt x="1221438" y="557181"/>
                    </a:cubicBezTo>
                    <a:cubicBezTo>
                      <a:pt x="1223143" y="560590"/>
                      <a:pt x="1226553" y="562294"/>
                      <a:pt x="1229963" y="562294"/>
                    </a:cubicBezTo>
                    <a:cubicBezTo>
                      <a:pt x="1231668" y="562294"/>
                      <a:pt x="1233373" y="562294"/>
                      <a:pt x="1233373" y="562294"/>
                    </a:cubicBezTo>
                    <a:cubicBezTo>
                      <a:pt x="1233373" y="562294"/>
                      <a:pt x="1233373" y="562294"/>
                      <a:pt x="1395348" y="495819"/>
                    </a:cubicBezTo>
                    <a:cubicBezTo>
                      <a:pt x="1400463" y="492410"/>
                      <a:pt x="1403873" y="487296"/>
                      <a:pt x="1400463" y="482183"/>
                    </a:cubicBezTo>
                    <a:cubicBezTo>
                      <a:pt x="1399611" y="479626"/>
                      <a:pt x="1397906" y="477495"/>
                      <a:pt x="1395561" y="476430"/>
                    </a:cubicBezTo>
                    <a:close/>
                    <a:moveTo>
                      <a:pt x="1429131" y="606178"/>
                    </a:moveTo>
                    <a:cubicBezTo>
                      <a:pt x="1429131" y="606178"/>
                      <a:pt x="1429131" y="606178"/>
                      <a:pt x="1257272" y="640401"/>
                    </a:cubicBezTo>
                    <a:cubicBezTo>
                      <a:pt x="1252167" y="640401"/>
                      <a:pt x="1248764" y="647246"/>
                      <a:pt x="1250466" y="652379"/>
                    </a:cubicBezTo>
                    <a:cubicBezTo>
                      <a:pt x="1250466" y="657513"/>
                      <a:pt x="1255570" y="660935"/>
                      <a:pt x="1260675" y="660935"/>
                    </a:cubicBezTo>
                    <a:cubicBezTo>
                      <a:pt x="1260675" y="660935"/>
                      <a:pt x="1260675" y="660935"/>
                      <a:pt x="1262377" y="659224"/>
                    </a:cubicBezTo>
                    <a:cubicBezTo>
                      <a:pt x="1262377" y="659224"/>
                      <a:pt x="1262377" y="659224"/>
                      <a:pt x="1432534" y="625001"/>
                    </a:cubicBezTo>
                    <a:cubicBezTo>
                      <a:pt x="1437639" y="625001"/>
                      <a:pt x="1441042" y="619867"/>
                      <a:pt x="1441042" y="613023"/>
                    </a:cubicBezTo>
                    <a:cubicBezTo>
                      <a:pt x="1439341" y="607889"/>
                      <a:pt x="1434236" y="604467"/>
                      <a:pt x="1429131" y="606178"/>
                    </a:cubicBezTo>
                    <a:close/>
                    <a:moveTo>
                      <a:pt x="1271111" y="744565"/>
                    </a:moveTo>
                    <a:cubicBezTo>
                      <a:pt x="1264314" y="744565"/>
                      <a:pt x="1260916" y="749569"/>
                      <a:pt x="1260916" y="754572"/>
                    </a:cubicBezTo>
                    <a:cubicBezTo>
                      <a:pt x="1260916" y="759576"/>
                      <a:pt x="1264314" y="764579"/>
                      <a:pt x="1271111" y="764579"/>
                    </a:cubicBezTo>
                    <a:cubicBezTo>
                      <a:pt x="1271111" y="764579"/>
                      <a:pt x="1271111" y="764579"/>
                      <a:pt x="1444428" y="764579"/>
                    </a:cubicBezTo>
                    <a:cubicBezTo>
                      <a:pt x="1449526" y="764579"/>
                      <a:pt x="1454623" y="759576"/>
                      <a:pt x="1454623" y="754572"/>
                    </a:cubicBezTo>
                    <a:cubicBezTo>
                      <a:pt x="1454623" y="749569"/>
                      <a:pt x="1449526" y="744565"/>
                      <a:pt x="1444428" y="744565"/>
                    </a:cubicBezTo>
                    <a:cubicBezTo>
                      <a:pt x="1444428" y="744565"/>
                      <a:pt x="1444428" y="744565"/>
                      <a:pt x="1271111" y="744565"/>
                    </a:cubicBezTo>
                    <a:close/>
                    <a:moveTo>
                      <a:pt x="1262358" y="844903"/>
                    </a:moveTo>
                    <a:cubicBezTo>
                      <a:pt x="1257260" y="843205"/>
                      <a:pt x="1252162" y="846600"/>
                      <a:pt x="1250463" y="851693"/>
                    </a:cubicBezTo>
                    <a:cubicBezTo>
                      <a:pt x="1248764" y="858484"/>
                      <a:pt x="1252162" y="863577"/>
                      <a:pt x="1258959" y="863577"/>
                    </a:cubicBezTo>
                    <a:cubicBezTo>
                      <a:pt x="1258959" y="863577"/>
                      <a:pt x="1258959" y="863577"/>
                      <a:pt x="1428878" y="897529"/>
                    </a:cubicBezTo>
                    <a:cubicBezTo>
                      <a:pt x="1428878" y="897529"/>
                      <a:pt x="1430577" y="897529"/>
                      <a:pt x="1430577" y="897529"/>
                    </a:cubicBezTo>
                    <a:cubicBezTo>
                      <a:pt x="1435674" y="897529"/>
                      <a:pt x="1440772" y="894134"/>
                      <a:pt x="1440772" y="890739"/>
                    </a:cubicBezTo>
                    <a:cubicBezTo>
                      <a:pt x="1442471" y="883948"/>
                      <a:pt x="1439073" y="878855"/>
                      <a:pt x="1432276" y="878855"/>
                    </a:cubicBezTo>
                    <a:cubicBezTo>
                      <a:pt x="1432276" y="878855"/>
                      <a:pt x="1432276" y="878855"/>
                      <a:pt x="1262358" y="844903"/>
                    </a:cubicBezTo>
                    <a:close/>
                    <a:moveTo>
                      <a:pt x="1227401" y="943542"/>
                    </a:moveTo>
                    <a:cubicBezTo>
                      <a:pt x="1224850" y="944390"/>
                      <a:pt x="1222724" y="946086"/>
                      <a:pt x="1221873" y="948630"/>
                    </a:cubicBezTo>
                    <a:cubicBezTo>
                      <a:pt x="1220172" y="953717"/>
                      <a:pt x="1221873" y="960501"/>
                      <a:pt x="1226976" y="962197"/>
                    </a:cubicBezTo>
                    <a:cubicBezTo>
                      <a:pt x="1226976" y="962197"/>
                      <a:pt x="1226976" y="962197"/>
                      <a:pt x="1388564" y="1028336"/>
                    </a:cubicBezTo>
                    <a:cubicBezTo>
                      <a:pt x="1388564" y="1028336"/>
                      <a:pt x="1390265" y="1028336"/>
                      <a:pt x="1391966" y="1028336"/>
                    </a:cubicBezTo>
                    <a:cubicBezTo>
                      <a:pt x="1395367" y="1028336"/>
                      <a:pt x="1400470" y="1026640"/>
                      <a:pt x="1400470" y="1023248"/>
                    </a:cubicBezTo>
                    <a:cubicBezTo>
                      <a:pt x="1403872" y="1018161"/>
                      <a:pt x="1400470" y="1011377"/>
                      <a:pt x="1395367" y="1009681"/>
                    </a:cubicBezTo>
                    <a:cubicBezTo>
                      <a:pt x="1395367" y="1009681"/>
                      <a:pt x="1395367" y="1009681"/>
                      <a:pt x="1235480" y="943542"/>
                    </a:cubicBezTo>
                    <a:cubicBezTo>
                      <a:pt x="1232929" y="942694"/>
                      <a:pt x="1229953" y="942694"/>
                      <a:pt x="1227401" y="943542"/>
                    </a:cubicBezTo>
                    <a:close/>
                    <a:moveTo>
                      <a:pt x="1181244" y="1031685"/>
                    </a:moveTo>
                    <a:cubicBezTo>
                      <a:pt x="1178487" y="1032324"/>
                      <a:pt x="1175942" y="1034029"/>
                      <a:pt x="1174245" y="1036587"/>
                    </a:cubicBezTo>
                    <a:cubicBezTo>
                      <a:pt x="1170852" y="1041703"/>
                      <a:pt x="1172549" y="1046819"/>
                      <a:pt x="1177639" y="1050230"/>
                    </a:cubicBezTo>
                    <a:cubicBezTo>
                      <a:pt x="1177639" y="1050230"/>
                      <a:pt x="1177639" y="1050230"/>
                      <a:pt x="1321860" y="1147431"/>
                    </a:cubicBezTo>
                    <a:cubicBezTo>
                      <a:pt x="1323557" y="1149136"/>
                      <a:pt x="1325253" y="1149136"/>
                      <a:pt x="1326950" y="1149136"/>
                    </a:cubicBezTo>
                    <a:cubicBezTo>
                      <a:pt x="1330343" y="1149136"/>
                      <a:pt x="1333737" y="1147431"/>
                      <a:pt x="1335434" y="1144020"/>
                    </a:cubicBezTo>
                    <a:cubicBezTo>
                      <a:pt x="1338827" y="1138904"/>
                      <a:pt x="1337130" y="1133789"/>
                      <a:pt x="1333737" y="1130378"/>
                    </a:cubicBezTo>
                    <a:cubicBezTo>
                      <a:pt x="1333737" y="1130378"/>
                      <a:pt x="1333737" y="1130378"/>
                      <a:pt x="1189516" y="1033177"/>
                    </a:cubicBezTo>
                    <a:cubicBezTo>
                      <a:pt x="1186971" y="1031471"/>
                      <a:pt x="1184002" y="1031045"/>
                      <a:pt x="1181244" y="1031685"/>
                    </a:cubicBezTo>
                    <a:close/>
                    <a:moveTo>
                      <a:pt x="1110919" y="1115363"/>
                    </a:moveTo>
                    <a:cubicBezTo>
                      <a:pt x="1105807" y="1118761"/>
                      <a:pt x="1105807" y="1125555"/>
                      <a:pt x="1110919" y="1128953"/>
                    </a:cubicBezTo>
                    <a:cubicBezTo>
                      <a:pt x="1110919" y="1128953"/>
                      <a:pt x="1110919" y="1128953"/>
                      <a:pt x="1233597" y="1252956"/>
                    </a:cubicBezTo>
                    <a:cubicBezTo>
                      <a:pt x="1235300" y="1254654"/>
                      <a:pt x="1238708" y="1256353"/>
                      <a:pt x="1240412" y="1256353"/>
                    </a:cubicBezTo>
                    <a:cubicBezTo>
                      <a:pt x="1243820" y="1256353"/>
                      <a:pt x="1245524" y="1254654"/>
                      <a:pt x="1247227" y="1252956"/>
                    </a:cubicBezTo>
                    <a:cubicBezTo>
                      <a:pt x="1252339" y="1249558"/>
                      <a:pt x="1252339" y="1242764"/>
                      <a:pt x="1247227" y="1237668"/>
                    </a:cubicBezTo>
                    <a:cubicBezTo>
                      <a:pt x="1247227" y="1237668"/>
                      <a:pt x="1247227" y="1237668"/>
                      <a:pt x="1124550" y="1115363"/>
                    </a:cubicBezTo>
                    <a:cubicBezTo>
                      <a:pt x="1121142" y="1111966"/>
                      <a:pt x="1114326" y="1111966"/>
                      <a:pt x="1110919" y="1115363"/>
                    </a:cubicBezTo>
                    <a:close/>
                    <a:moveTo>
                      <a:pt x="1041032" y="1176779"/>
                    </a:moveTo>
                    <a:cubicBezTo>
                      <a:pt x="1038489" y="1176142"/>
                      <a:pt x="1035523" y="1176567"/>
                      <a:pt x="1032980" y="1178266"/>
                    </a:cubicBezTo>
                    <a:cubicBezTo>
                      <a:pt x="1027895" y="1181665"/>
                      <a:pt x="1027895" y="1188463"/>
                      <a:pt x="1031285" y="1193561"/>
                    </a:cubicBezTo>
                    <a:cubicBezTo>
                      <a:pt x="1031285" y="1193561"/>
                      <a:pt x="1031285" y="1193561"/>
                      <a:pt x="1127904" y="1338013"/>
                    </a:cubicBezTo>
                    <a:cubicBezTo>
                      <a:pt x="1129599" y="1339713"/>
                      <a:pt x="1132989" y="1341412"/>
                      <a:pt x="1134685" y="1341412"/>
                    </a:cubicBezTo>
                    <a:cubicBezTo>
                      <a:pt x="1138075" y="1341412"/>
                      <a:pt x="1139770" y="1341412"/>
                      <a:pt x="1141465" y="1339713"/>
                    </a:cubicBezTo>
                    <a:cubicBezTo>
                      <a:pt x="1146550" y="1336314"/>
                      <a:pt x="1146550" y="1331216"/>
                      <a:pt x="1143160" y="1326117"/>
                    </a:cubicBezTo>
                    <a:cubicBezTo>
                      <a:pt x="1143160" y="1326117"/>
                      <a:pt x="1143160" y="1326117"/>
                      <a:pt x="1046541" y="1181665"/>
                    </a:cubicBezTo>
                    <a:cubicBezTo>
                      <a:pt x="1045693" y="1179116"/>
                      <a:pt x="1043574" y="1177416"/>
                      <a:pt x="1041032" y="1176779"/>
                    </a:cubicBezTo>
                    <a:close/>
                    <a:moveTo>
                      <a:pt x="362910" y="163933"/>
                    </a:moveTo>
                    <a:cubicBezTo>
                      <a:pt x="360155" y="163293"/>
                      <a:pt x="357189" y="163720"/>
                      <a:pt x="354646" y="165427"/>
                    </a:cubicBezTo>
                    <a:cubicBezTo>
                      <a:pt x="351256" y="168840"/>
                      <a:pt x="349561" y="175667"/>
                      <a:pt x="352951" y="179080"/>
                    </a:cubicBezTo>
                    <a:cubicBezTo>
                      <a:pt x="352951" y="179080"/>
                      <a:pt x="352951" y="179080"/>
                      <a:pt x="449570" y="324153"/>
                    </a:cubicBezTo>
                    <a:cubicBezTo>
                      <a:pt x="451265" y="327566"/>
                      <a:pt x="454655" y="329273"/>
                      <a:pt x="458046" y="329273"/>
                    </a:cubicBezTo>
                    <a:cubicBezTo>
                      <a:pt x="459741" y="329273"/>
                      <a:pt x="461436" y="329273"/>
                      <a:pt x="463131" y="327566"/>
                    </a:cubicBezTo>
                    <a:cubicBezTo>
                      <a:pt x="468216" y="324153"/>
                      <a:pt x="468216" y="317326"/>
                      <a:pt x="466521" y="313912"/>
                    </a:cubicBezTo>
                    <a:cubicBezTo>
                      <a:pt x="466521" y="313912"/>
                      <a:pt x="466521" y="313912"/>
                      <a:pt x="369902" y="168840"/>
                    </a:cubicBezTo>
                    <a:cubicBezTo>
                      <a:pt x="368207" y="166280"/>
                      <a:pt x="365664" y="164573"/>
                      <a:pt x="362910" y="163933"/>
                    </a:cubicBezTo>
                    <a:close/>
                    <a:moveTo>
                      <a:pt x="248615" y="252614"/>
                    </a:moveTo>
                    <a:cubicBezTo>
                      <a:pt x="245201" y="257710"/>
                      <a:pt x="245201" y="262806"/>
                      <a:pt x="248615" y="267902"/>
                    </a:cubicBezTo>
                    <a:cubicBezTo>
                      <a:pt x="248615" y="267902"/>
                      <a:pt x="248615" y="267902"/>
                      <a:pt x="371525" y="390207"/>
                    </a:cubicBezTo>
                    <a:cubicBezTo>
                      <a:pt x="373232" y="391905"/>
                      <a:pt x="376646" y="393604"/>
                      <a:pt x="378353" y="393604"/>
                    </a:cubicBezTo>
                    <a:cubicBezTo>
                      <a:pt x="381768" y="393604"/>
                      <a:pt x="383475" y="391905"/>
                      <a:pt x="386889" y="390207"/>
                    </a:cubicBezTo>
                    <a:cubicBezTo>
                      <a:pt x="390303" y="386809"/>
                      <a:pt x="390303" y="380015"/>
                      <a:pt x="386889" y="376617"/>
                    </a:cubicBezTo>
                    <a:cubicBezTo>
                      <a:pt x="386889" y="376617"/>
                      <a:pt x="386889" y="376617"/>
                      <a:pt x="262272" y="252614"/>
                    </a:cubicBezTo>
                    <a:cubicBezTo>
                      <a:pt x="258858" y="249217"/>
                      <a:pt x="252029" y="249217"/>
                      <a:pt x="248615" y="252614"/>
                    </a:cubicBezTo>
                    <a:close/>
                    <a:moveTo>
                      <a:pt x="166827" y="356210"/>
                    </a:moveTo>
                    <a:cubicBezTo>
                      <a:pt x="164494" y="356849"/>
                      <a:pt x="162373" y="358554"/>
                      <a:pt x="160676" y="361112"/>
                    </a:cubicBezTo>
                    <a:cubicBezTo>
                      <a:pt x="157283" y="366228"/>
                      <a:pt x="158980" y="371344"/>
                      <a:pt x="162373" y="374754"/>
                    </a:cubicBezTo>
                    <a:cubicBezTo>
                      <a:pt x="162373" y="374754"/>
                      <a:pt x="162373" y="374754"/>
                      <a:pt x="308291" y="471956"/>
                    </a:cubicBezTo>
                    <a:cubicBezTo>
                      <a:pt x="309988" y="473661"/>
                      <a:pt x="311684" y="473661"/>
                      <a:pt x="313381" y="473661"/>
                    </a:cubicBezTo>
                    <a:cubicBezTo>
                      <a:pt x="316774" y="473661"/>
                      <a:pt x="320168" y="471956"/>
                      <a:pt x="321865" y="468545"/>
                    </a:cubicBezTo>
                    <a:cubicBezTo>
                      <a:pt x="325258" y="465135"/>
                      <a:pt x="323561" y="458313"/>
                      <a:pt x="318471" y="454903"/>
                    </a:cubicBezTo>
                    <a:cubicBezTo>
                      <a:pt x="318471" y="454903"/>
                      <a:pt x="318471" y="454903"/>
                      <a:pt x="174250" y="357702"/>
                    </a:cubicBezTo>
                    <a:cubicBezTo>
                      <a:pt x="171705" y="355996"/>
                      <a:pt x="169160" y="355570"/>
                      <a:pt x="166827" y="356210"/>
                    </a:cubicBezTo>
                    <a:close/>
                    <a:moveTo>
                      <a:pt x="107582" y="476795"/>
                    </a:moveTo>
                    <a:cubicBezTo>
                      <a:pt x="102467" y="475090"/>
                      <a:pt x="97352" y="476795"/>
                      <a:pt x="95647" y="481908"/>
                    </a:cubicBezTo>
                    <a:cubicBezTo>
                      <a:pt x="92237" y="487022"/>
                      <a:pt x="95647" y="493840"/>
                      <a:pt x="100762" y="495544"/>
                    </a:cubicBezTo>
                    <a:cubicBezTo>
                      <a:pt x="100762" y="495544"/>
                      <a:pt x="100762" y="495544"/>
                      <a:pt x="262737" y="562020"/>
                    </a:cubicBezTo>
                    <a:cubicBezTo>
                      <a:pt x="262737" y="563724"/>
                      <a:pt x="264442" y="563724"/>
                      <a:pt x="266147" y="563724"/>
                    </a:cubicBezTo>
                    <a:cubicBezTo>
                      <a:pt x="269557" y="563724"/>
                      <a:pt x="272967" y="560315"/>
                      <a:pt x="274672" y="556906"/>
                    </a:cubicBezTo>
                    <a:cubicBezTo>
                      <a:pt x="278082" y="551793"/>
                      <a:pt x="274672" y="546679"/>
                      <a:pt x="269557" y="543270"/>
                    </a:cubicBezTo>
                    <a:cubicBezTo>
                      <a:pt x="269557" y="543270"/>
                      <a:pt x="269557" y="543270"/>
                      <a:pt x="107582" y="476795"/>
                    </a:cubicBezTo>
                    <a:close/>
                    <a:moveTo>
                      <a:pt x="67231" y="608301"/>
                    </a:moveTo>
                    <a:cubicBezTo>
                      <a:pt x="62134" y="606611"/>
                      <a:pt x="57036" y="609990"/>
                      <a:pt x="55337" y="616748"/>
                    </a:cubicBezTo>
                    <a:cubicBezTo>
                      <a:pt x="53638" y="621816"/>
                      <a:pt x="58736" y="626885"/>
                      <a:pt x="63833" y="628574"/>
                    </a:cubicBezTo>
                    <a:cubicBezTo>
                      <a:pt x="63833" y="628574"/>
                      <a:pt x="63833" y="628574"/>
                      <a:pt x="233751" y="660675"/>
                    </a:cubicBezTo>
                    <a:cubicBezTo>
                      <a:pt x="235451" y="660675"/>
                      <a:pt x="235451" y="662364"/>
                      <a:pt x="235451" y="662364"/>
                    </a:cubicBezTo>
                    <a:cubicBezTo>
                      <a:pt x="240548" y="662364"/>
                      <a:pt x="245646" y="658985"/>
                      <a:pt x="245646" y="653917"/>
                    </a:cubicBezTo>
                    <a:cubicBezTo>
                      <a:pt x="247345" y="647159"/>
                      <a:pt x="243947" y="642090"/>
                      <a:pt x="237150" y="642090"/>
                    </a:cubicBezTo>
                    <a:cubicBezTo>
                      <a:pt x="237150" y="642090"/>
                      <a:pt x="237150" y="642090"/>
                      <a:pt x="67231" y="608301"/>
                    </a:cubicBezTo>
                    <a:close/>
                    <a:moveTo>
                      <a:pt x="51682" y="744565"/>
                    </a:moveTo>
                    <a:cubicBezTo>
                      <a:pt x="46585" y="744565"/>
                      <a:pt x="41487" y="749569"/>
                      <a:pt x="41487" y="754572"/>
                    </a:cubicBezTo>
                    <a:cubicBezTo>
                      <a:pt x="41487" y="759576"/>
                      <a:pt x="46585" y="764579"/>
                      <a:pt x="51682" y="764579"/>
                    </a:cubicBezTo>
                    <a:cubicBezTo>
                      <a:pt x="51682" y="764579"/>
                      <a:pt x="51682" y="764579"/>
                      <a:pt x="224999" y="764579"/>
                    </a:cubicBezTo>
                    <a:cubicBezTo>
                      <a:pt x="231796" y="764579"/>
                      <a:pt x="235194" y="759576"/>
                      <a:pt x="235194" y="754572"/>
                    </a:cubicBezTo>
                    <a:cubicBezTo>
                      <a:pt x="235194" y="749569"/>
                      <a:pt x="231796" y="744565"/>
                      <a:pt x="224999" y="744565"/>
                    </a:cubicBezTo>
                    <a:cubicBezTo>
                      <a:pt x="224999" y="744565"/>
                      <a:pt x="224999" y="744565"/>
                      <a:pt x="51682" y="744565"/>
                    </a:cubicBezTo>
                    <a:close/>
                    <a:moveTo>
                      <a:pt x="233733" y="846346"/>
                    </a:moveTo>
                    <a:cubicBezTo>
                      <a:pt x="233733" y="846346"/>
                      <a:pt x="233733" y="846346"/>
                      <a:pt x="63576" y="880569"/>
                    </a:cubicBezTo>
                    <a:cubicBezTo>
                      <a:pt x="58471" y="882280"/>
                      <a:pt x="55068" y="887414"/>
                      <a:pt x="55068" y="892547"/>
                    </a:cubicBezTo>
                    <a:cubicBezTo>
                      <a:pt x="56770" y="897681"/>
                      <a:pt x="60173" y="901103"/>
                      <a:pt x="65277" y="901103"/>
                    </a:cubicBezTo>
                    <a:cubicBezTo>
                      <a:pt x="66979" y="901103"/>
                      <a:pt x="66979" y="901103"/>
                      <a:pt x="66979" y="901103"/>
                    </a:cubicBezTo>
                    <a:cubicBezTo>
                      <a:pt x="66979" y="901103"/>
                      <a:pt x="66979" y="901103"/>
                      <a:pt x="238838" y="865169"/>
                    </a:cubicBezTo>
                    <a:cubicBezTo>
                      <a:pt x="243943" y="865169"/>
                      <a:pt x="247346" y="860035"/>
                      <a:pt x="245644" y="853191"/>
                    </a:cubicBezTo>
                    <a:cubicBezTo>
                      <a:pt x="245644" y="848057"/>
                      <a:pt x="240540" y="844635"/>
                      <a:pt x="233733" y="846346"/>
                    </a:cubicBezTo>
                    <a:close/>
                    <a:moveTo>
                      <a:pt x="262774" y="943537"/>
                    </a:moveTo>
                    <a:cubicBezTo>
                      <a:pt x="262774" y="943537"/>
                      <a:pt x="262774" y="943537"/>
                      <a:pt x="101186" y="1011167"/>
                    </a:cubicBezTo>
                    <a:cubicBezTo>
                      <a:pt x="96083" y="1012858"/>
                      <a:pt x="94382" y="1017930"/>
                      <a:pt x="96083" y="1023002"/>
                    </a:cubicBezTo>
                    <a:cubicBezTo>
                      <a:pt x="97784" y="1028074"/>
                      <a:pt x="101186" y="1029765"/>
                      <a:pt x="104588" y="1029765"/>
                    </a:cubicBezTo>
                    <a:cubicBezTo>
                      <a:pt x="106288" y="1029765"/>
                      <a:pt x="107989" y="1029765"/>
                      <a:pt x="109690" y="1029765"/>
                    </a:cubicBezTo>
                    <a:cubicBezTo>
                      <a:pt x="109690" y="1029765"/>
                      <a:pt x="109690" y="1029765"/>
                      <a:pt x="269577" y="962135"/>
                    </a:cubicBezTo>
                    <a:cubicBezTo>
                      <a:pt x="274680" y="960444"/>
                      <a:pt x="278082" y="955372"/>
                      <a:pt x="274680" y="950300"/>
                    </a:cubicBezTo>
                    <a:cubicBezTo>
                      <a:pt x="272979" y="943537"/>
                      <a:pt x="267876" y="941846"/>
                      <a:pt x="262774" y="943537"/>
                    </a:cubicBezTo>
                    <a:close/>
                    <a:moveTo>
                      <a:pt x="316335" y="1033817"/>
                    </a:moveTo>
                    <a:cubicBezTo>
                      <a:pt x="313786" y="1033181"/>
                      <a:pt x="310812" y="1033605"/>
                      <a:pt x="308263" y="1035300"/>
                    </a:cubicBezTo>
                    <a:cubicBezTo>
                      <a:pt x="308263" y="1035300"/>
                      <a:pt x="308263" y="1035300"/>
                      <a:pt x="163810" y="1131919"/>
                    </a:cubicBezTo>
                    <a:cubicBezTo>
                      <a:pt x="158712" y="1135309"/>
                      <a:pt x="158712" y="1142090"/>
                      <a:pt x="160411" y="1145480"/>
                    </a:cubicBezTo>
                    <a:cubicBezTo>
                      <a:pt x="163810" y="1148870"/>
                      <a:pt x="165510" y="1150565"/>
                      <a:pt x="168909" y="1150565"/>
                    </a:cubicBezTo>
                    <a:cubicBezTo>
                      <a:pt x="172307" y="1150565"/>
                      <a:pt x="174007" y="1150565"/>
                      <a:pt x="175706" y="1148870"/>
                    </a:cubicBezTo>
                    <a:cubicBezTo>
                      <a:pt x="175706" y="1148870"/>
                      <a:pt x="175706" y="1148870"/>
                      <a:pt x="320159" y="1052251"/>
                    </a:cubicBezTo>
                    <a:cubicBezTo>
                      <a:pt x="323558" y="1048861"/>
                      <a:pt x="325257" y="1042081"/>
                      <a:pt x="321858" y="1038690"/>
                    </a:cubicBezTo>
                    <a:cubicBezTo>
                      <a:pt x="321008" y="1036148"/>
                      <a:pt x="318884" y="1034453"/>
                      <a:pt x="316335" y="1033817"/>
                    </a:cubicBezTo>
                    <a:close/>
                    <a:moveTo>
                      <a:pt x="371525" y="1115363"/>
                    </a:moveTo>
                    <a:cubicBezTo>
                      <a:pt x="371525" y="1115363"/>
                      <a:pt x="371525" y="1115363"/>
                      <a:pt x="248615" y="1237668"/>
                    </a:cubicBezTo>
                    <a:cubicBezTo>
                      <a:pt x="245201" y="1242764"/>
                      <a:pt x="245201" y="1249558"/>
                      <a:pt x="248615" y="1252956"/>
                    </a:cubicBezTo>
                    <a:cubicBezTo>
                      <a:pt x="250322" y="1254654"/>
                      <a:pt x="253736" y="1256353"/>
                      <a:pt x="255443" y="1256353"/>
                    </a:cubicBezTo>
                    <a:cubicBezTo>
                      <a:pt x="258858" y="1256353"/>
                      <a:pt x="260565" y="1254654"/>
                      <a:pt x="262272" y="1252956"/>
                    </a:cubicBezTo>
                    <a:cubicBezTo>
                      <a:pt x="262272" y="1252956"/>
                      <a:pt x="262272" y="1252956"/>
                      <a:pt x="386889" y="1128953"/>
                    </a:cubicBezTo>
                    <a:cubicBezTo>
                      <a:pt x="390303" y="1125555"/>
                      <a:pt x="390303" y="1118761"/>
                      <a:pt x="386889" y="1115363"/>
                    </a:cubicBezTo>
                    <a:cubicBezTo>
                      <a:pt x="381768" y="1111966"/>
                      <a:pt x="376646" y="1111966"/>
                      <a:pt x="371525" y="1115363"/>
                    </a:cubicBezTo>
                    <a:close/>
                    <a:moveTo>
                      <a:pt x="456297" y="1177997"/>
                    </a:moveTo>
                    <a:cubicBezTo>
                      <a:pt x="453543" y="1178421"/>
                      <a:pt x="451000" y="1179696"/>
                      <a:pt x="449305" y="1181395"/>
                    </a:cubicBezTo>
                    <a:cubicBezTo>
                      <a:pt x="449305" y="1181395"/>
                      <a:pt x="449305" y="1181395"/>
                      <a:pt x="354381" y="1327547"/>
                    </a:cubicBezTo>
                    <a:cubicBezTo>
                      <a:pt x="350991" y="1330946"/>
                      <a:pt x="352686" y="1337744"/>
                      <a:pt x="356076" y="1341143"/>
                    </a:cubicBezTo>
                    <a:cubicBezTo>
                      <a:pt x="357771" y="1342842"/>
                      <a:pt x="361161" y="1342842"/>
                      <a:pt x="362856" y="1342842"/>
                    </a:cubicBezTo>
                    <a:cubicBezTo>
                      <a:pt x="366247" y="1342842"/>
                      <a:pt x="369637" y="1341143"/>
                      <a:pt x="371332" y="1337744"/>
                    </a:cubicBezTo>
                    <a:cubicBezTo>
                      <a:pt x="371332" y="1337744"/>
                      <a:pt x="371332" y="1337744"/>
                      <a:pt x="466256" y="1193292"/>
                    </a:cubicBezTo>
                    <a:cubicBezTo>
                      <a:pt x="469646" y="1188193"/>
                      <a:pt x="467951" y="1183095"/>
                      <a:pt x="464561" y="1179696"/>
                    </a:cubicBezTo>
                    <a:cubicBezTo>
                      <a:pt x="462018" y="1177997"/>
                      <a:pt x="459052" y="1177572"/>
                      <a:pt x="456297" y="1177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AF9FB"/>
                  </a:gs>
                  <a:gs pos="100000">
                    <a:srgbClr val="FDFDFE"/>
                  </a:gs>
                </a:gsLst>
                <a:lin ang="189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6" name="Group 1">
            <a:extLst>
              <a:ext uri="{FF2B5EF4-FFF2-40B4-BE49-F238E27FC236}">
                <a16:creationId xmlns:a16="http://schemas.microsoft.com/office/drawing/2014/main" xmlns="" id="{E68CB4D6-AF64-B605-437D-F47A92B33E6D}"/>
              </a:ext>
            </a:extLst>
          </p:cNvPr>
          <p:cNvGrpSpPr/>
          <p:nvPr/>
        </p:nvGrpSpPr>
        <p:grpSpPr>
          <a:xfrm>
            <a:off x="205214" y="4337658"/>
            <a:ext cx="615905" cy="628286"/>
            <a:chOff x="1734122" y="625081"/>
            <a:chExt cx="1495315" cy="1495314"/>
          </a:xfrm>
        </p:grpSpPr>
        <p:sp>
          <p:nvSpPr>
            <p:cNvPr id="37" name="Content Placeholder 2">
              <a:extLst>
                <a:ext uri="{FF2B5EF4-FFF2-40B4-BE49-F238E27FC236}">
                  <a16:creationId xmlns:a16="http://schemas.microsoft.com/office/drawing/2014/main" xmlns="" id="{A42048BA-09DD-8A3C-729F-E77AECDD1DEE}"/>
                </a:ext>
              </a:extLst>
            </p:cNvPr>
            <p:cNvSpPr txBox="1">
              <a:spLocks/>
            </p:cNvSpPr>
            <p:nvPr/>
          </p:nvSpPr>
          <p:spPr>
            <a:xfrm>
              <a:off x="2011002" y="1227162"/>
              <a:ext cx="960885" cy="271942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ru-RU" sz="800" b="1" cap="all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34 </a:t>
              </a:r>
              <a:r>
                <a:rPr lang="ru-RU" sz="8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ст.</a:t>
              </a:r>
              <a:endParaRPr lang="en-US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8" name="Group 257">
              <a:extLst>
                <a:ext uri="{FF2B5EF4-FFF2-40B4-BE49-F238E27FC236}">
                  <a16:creationId xmlns:a16="http://schemas.microsoft.com/office/drawing/2014/main" xmlns="" id="{00C66E29-64B8-AFFD-7A40-C24843EE3509}"/>
                </a:ext>
              </a:extLst>
            </p:cNvPr>
            <p:cNvGrpSpPr/>
            <p:nvPr/>
          </p:nvGrpSpPr>
          <p:grpSpPr>
            <a:xfrm>
              <a:off x="1734122" y="625081"/>
              <a:ext cx="1495315" cy="1495314"/>
              <a:chOff x="4255970" y="1614539"/>
              <a:chExt cx="1495315" cy="1495314"/>
            </a:xfrm>
          </p:grpSpPr>
          <p:sp>
            <p:nvSpPr>
              <p:cNvPr id="39" name="Block Arc 258">
                <a:extLst>
                  <a:ext uri="{FF2B5EF4-FFF2-40B4-BE49-F238E27FC236}">
                    <a16:creationId xmlns:a16="http://schemas.microsoft.com/office/drawing/2014/main" xmlns="" id="{47888670-43EA-1CE4-CD17-F492958C8BE7}"/>
                  </a:ext>
                </a:extLst>
              </p:cNvPr>
              <p:cNvSpPr/>
              <p:nvPr/>
            </p:nvSpPr>
            <p:spPr>
              <a:xfrm flipH="1">
                <a:off x="4299690" y="1637781"/>
                <a:ext cx="1434675" cy="1434674"/>
              </a:xfrm>
              <a:prstGeom prst="blockArc">
                <a:avLst>
                  <a:gd name="adj1" fmla="val 6310867"/>
                  <a:gd name="adj2" fmla="val 3839982"/>
                  <a:gd name="adj3" fmla="val 15437"/>
                </a:avLst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: Shape 259">
                <a:extLst>
                  <a:ext uri="{FF2B5EF4-FFF2-40B4-BE49-F238E27FC236}">
                    <a16:creationId xmlns:a16="http://schemas.microsoft.com/office/drawing/2014/main" xmlns="" id="{DE2D5077-C9BF-E048-601F-E97CBC207AA3}"/>
                  </a:ext>
                </a:extLst>
              </p:cNvPr>
              <p:cNvSpPr/>
              <p:nvPr/>
            </p:nvSpPr>
            <p:spPr>
              <a:xfrm>
                <a:off x="4255970" y="1614539"/>
                <a:ext cx="1495315" cy="1495314"/>
              </a:xfrm>
              <a:custGeom>
                <a:avLst/>
                <a:gdLst>
                  <a:gd name="connsiteX0" fmla="*/ 747657 w 1495314"/>
                  <a:gd name="connsiteY0" fmla="*/ 0 h 1495314"/>
                  <a:gd name="connsiteX1" fmla="*/ 1495314 w 1495314"/>
                  <a:gd name="connsiteY1" fmla="*/ 747657 h 1495314"/>
                  <a:gd name="connsiteX2" fmla="*/ 747657 w 1495314"/>
                  <a:gd name="connsiteY2" fmla="*/ 1495314 h 1495314"/>
                  <a:gd name="connsiteX3" fmla="*/ 0 w 1495314"/>
                  <a:gd name="connsiteY3" fmla="*/ 747657 h 1495314"/>
                  <a:gd name="connsiteX4" fmla="*/ 747657 w 1495314"/>
                  <a:gd name="connsiteY4" fmla="*/ 0 h 1495314"/>
                  <a:gd name="connsiteX5" fmla="*/ 748770 w 1495314"/>
                  <a:gd name="connsiteY5" fmla="*/ 4045 h 1495314"/>
                  <a:gd name="connsiteX6" fmla="*/ 738405 w 1495314"/>
                  <a:gd name="connsiteY6" fmla="*/ 14258 h 1495314"/>
                  <a:gd name="connsiteX7" fmla="*/ 738405 w 1495314"/>
                  <a:gd name="connsiteY7" fmla="*/ 230427 h 1495314"/>
                  <a:gd name="connsiteX8" fmla="*/ 748770 w 1495314"/>
                  <a:gd name="connsiteY8" fmla="*/ 240640 h 1495314"/>
                  <a:gd name="connsiteX9" fmla="*/ 759134 w 1495314"/>
                  <a:gd name="connsiteY9" fmla="*/ 230427 h 1495314"/>
                  <a:gd name="connsiteX10" fmla="*/ 759134 w 1495314"/>
                  <a:gd name="connsiteY10" fmla="*/ 14258 h 1495314"/>
                  <a:gd name="connsiteX11" fmla="*/ 748770 w 1495314"/>
                  <a:gd name="connsiteY11" fmla="*/ 4045 h 1495314"/>
                  <a:gd name="connsiteX12" fmla="*/ 885027 w 1495314"/>
                  <a:gd name="connsiteY12" fmla="*/ 60071 h 1495314"/>
                  <a:gd name="connsiteX13" fmla="*/ 873144 w 1495314"/>
                  <a:gd name="connsiteY13" fmla="*/ 66877 h 1495314"/>
                  <a:gd name="connsiteX14" fmla="*/ 839191 w 1495314"/>
                  <a:gd name="connsiteY14" fmla="*/ 238736 h 1495314"/>
                  <a:gd name="connsiteX15" fmla="*/ 847679 w 1495314"/>
                  <a:gd name="connsiteY15" fmla="*/ 250647 h 1495314"/>
                  <a:gd name="connsiteX16" fmla="*/ 849377 w 1495314"/>
                  <a:gd name="connsiteY16" fmla="*/ 250647 h 1495314"/>
                  <a:gd name="connsiteX17" fmla="*/ 859563 w 1495314"/>
                  <a:gd name="connsiteY17" fmla="*/ 242139 h 1495314"/>
                  <a:gd name="connsiteX18" fmla="*/ 893515 w 1495314"/>
                  <a:gd name="connsiteY18" fmla="*/ 71982 h 1495314"/>
                  <a:gd name="connsiteX19" fmla="*/ 885027 w 1495314"/>
                  <a:gd name="connsiteY19" fmla="*/ 60071 h 1495314"/>
                  <a:gd name="connsiteX20" fmla="*/ 1017254 w 1495314"/>
                  <a:gd name="connsiteY20" fmla="*/ 99386 h 1495314"/>
                  <a:gd name="connsiteX21" fmla="*/ 1005358 w 1495314"/>
                  <a:gd name="connsiteY21" fmla="*/ 104496 h 1495314"/>
                  <a:gd name="connsiteX22" fmla="*/ 937386 w 1495314"/>
                  <a:gd name="connsiteY22" fmla="*/ 266325 h 1495314"/>
                  <a:gd name="connsiteX23" fmla="*/ 944184 w 1495314"/>
                  <a:gd name="connsiteY23" fmla="*/ 279953 h 1495314"/>
                  <a:gd name="connsiteX24" fmla="*/ 947582 w 1495314"/>
                  <a:gd name="connsiteY24" fmla="*/ 279953 h 1495314"/>
                  <a:gd name="connsiteX25" fmla="*/ 956079 w 1495314"/>
                  <a:gd name="connsiteY25" fmla="*/ 274843 h 1495314"/>
                  <a:gd name="connsiteX26" fmla="*/ 1024051 w 1495314"/>
                  <a:gd name="connsiteY26" fmla="*/ 113013 h 1495314"/>
                  <a:gd name="connsiteX27" fmla="*/ 1017254 w 1495314"/>
                  <a:gd name="connsiteY27" fmla="*/ 99386 h 1495314"/>
                  <a:gd name="connsiteX28" fmla="*/ 1131691 w 1495314"/>
                  <a:gd name="connsiteY28" fmla="*/ 162495 h 1495314"/>
                  <a:gd name="connsiteX29" fmla="*/ 1124657 w 1495314"/>
                  <a:gd name="connsiteY29" fmla="*/ 167381 h 1495314"/>
                  <a:gd name="connsiteX30" fmla="*/ 1029161 w 1495314"/>
                  <a:gd name="connsiteY30" fmla="*/ 311833 h 1495314"/>
                  <a:gd name="connsiteX31" fmla="*/ 1030866 w 1495314"/>
                  <a:gd name="connsiteY31" fmla="*/ 325429 h 1495314"/>
                  <a:gd name="connsiteX32" fmla="*/ 1037687 w 1495314"/>
                  <a:gd name="connsiteY32" fmla="*/ 327128 h 1495314"/>
                  <a:gd name="connsiteX33" fmla="*/ 1046213 w 1495314"/>
                  <a:gd name="connsiteY33" fmla="*/ 323729 h 1495314"/>
                  <a:gd name="connsiteX34" fmla="*/ 1141709 w 1495314"/>
                  <a:gd name="connsiteY34" fmla="*/ 179277 h 1495314"/>
                  <a:gd name="connsiteX35" fmla="*/ 1140004 w 1495314"/>
                  <a:gd name="connsiteY35" fmla="*/ 163982 h 1495314"/>
                  <a:gd name="connsiteX36" fmla="*/ 1131691 w 1495314"/>
                  <a:gd name="connsiteY36" fmla="*/ 162495 h 1495314"/>
                  <a:gd name="connsiteX37" fmla="*/ 1233597 w 1495314"/>
                  <a:gd name="connsiteY37" fmla="*/ 252614 h 1495314"/>
                  <a:gd name="connsiteX38" fmla="*/ 1110919 w 1495314"/>
                  <a:gd name="connsiteY38" fmla="*/ 376617 h 1495314"/>
                  <a:gd name="connsiteX39" fmla="*/ 1110919 w 1495314"/>
                  <a:gd name="connsiteY39" fmla="*/ 390207 h 1495314"/>
                  <a:gd name="connsiteX40" fmla="*/ 1117734 w 1495314"/>
                  <a:gd name="connsiteY40" fmla="*/ 393604 h 1495314"/>
                  <a:gd name="connsiteX41" fmla="*/ 1124550 w 1495314"/>
                  <a:gd name="connsiteY41" fmla="*/ 390207 h 1495314"/>
                  <a:gd name="connsiteX42" fmla="*/ 1247227 w 1495314"/>
                  <a:gd name="connsiteY42" fmla="*/ 267902 h 1495314"/>
                  <a:gd name="connsiteX43" fmla="*/ 1247227 w 1495314"/>
                  <a:gd name="connsiteY43" fmla="*/ 252614 h 1495314"/>
                  <a:gd name="connsiteX44" fmla="*/ 1233597 w 1495314"/>
                  <a:gd name="connsiteY44" fmla="*/ 252614 h 1495314"/>
                  <a:gd name="connsiteX45" fmla="*/ 1328435 w 1495314"/>
                  <a:gd name="connsiteY45" fmla="*/ 354780 h 1495314"/>
                  <a:gd name="connsiteX46" fmla="*/ 1320163 w 1495314"/>
                  <a:gd name="connsiteY46" fmla="*/ 356272 h 1495314"/>
                  <a:gd name="connsiteX47" fmla="*/ 1175942 w 1495314"/>
                  <a:gd name="connsiteY47" fmla="*/ 453473 h 1495314"/>
                  <a:gd name="connsiteX48" fmla="*/ 1174245 w 1495314"/>
                  <a:gd name="connsiteY48" fmla="*/ 467115 h 1495314"/>
                  <a:gd name="connsiteX49" fmla="*/ 1182729 w 1495314"/>
                  <a:gd name="connsiteY49" fmla="*/ 472231 h 1495314"/>
                  <a:gd name="connsiteX50" fmla="*/ 1187819 w 1495314"/>
                  <a:gd name="connsiteY50" fmla="*/ 470526 h 1495314"/>
                  <a:gd name="connsiteX51" fmla="*/ 1332040 w 1495314"/>
                  <a:gd name="connsiteY51" fmla="*/ 373324 h 1495314"/>
                  <a:gd name="connsiteX52" fmla="*/ 1335434 w 1495314"/>
                  <a:gd name="connsiteY52" fmla="*/ 359682 h 1495314"/>
                  <a:gd name="connsiteX53" fmla="*/ 1328435 w 1495314"/>
                  <a:gd name="connsiteY53" fmla="*/ 354780 h 1495314"/>
                  <a:gd name="connsiteX54" fmla="*/ 609238 w 1495314"/>
                  <a:gd name="connsiteY54" fmla="*/ 60071 h 1495314"/>
                  <a:gd name="connsiteX55" fmla="*/ 600724 w 1495314"/>
                  <a:gd name="connsiteY55" fmla="*/ 71982 h 1495314"/>
                  <a:gd name="connsiteX56" fmla="*/ 634781 w 1495314"/>
                  <a:gd name="connsiteY56" fmla="*/ 242139 h 1495314"/>
                  <a:gd name="connsiteX57" fmla="*/ 644999 w 1495314"/>
                  <a:gd name="connsiteY57" fmla="*/ 250647 h 1495314"/>
                  <a:gd name="connsiteX58" fmla="*/ 646702 w 1495314"/>
                  <a:gd name="connsiteY58" fmla="*/ 250647 h 1495314"/>
                  <a:gd name="connsiteX59" fmla="*/ 655216 w 1495314"/>
                  <a:gd name="connsiteY59" fmla="*/ 238736 h 1495314"/>
                  <a:gd name="connsiteX60" fmla="*/ 621158 w 1495314"/>
                  <a:gd name="connsiteY60" fmla="*/ 66877 h 1495314"/>
                  <a:gd name="connsiteX61" fmla="*/ 609238 w 1495314"/>
                  <a:gd name="connsiteY61" fmla="*/ 60071 h 1495314"/>
                  <a:gd name="connsiteX62" fmla="*/ 476496 w 1495314"/>
                  <a:gd name="connsiteY62" fmla="*/ 99386 h 1495314"/>
                  <a:gd name="connsiteX63" fmla="*/ 471358 w 1495314"/>
                  <a:gd name="connsiteY63" fmla="*/ 113013 h 1495314"/>
                  <a:gd name="connsiteX64" fmla="*/ 538157 w 1495314"/>
                  <a:gd name="connsiteY64" fmla="*/ 274843 h 1495314"/>
                  <a:gd name="connsiteX65" fmla="*/ 548433 w 1495314"/>
                  <a:gd name="connsiteY65" fmla="*/ 279953 h 1495314"/>
                  <a:gd name="connsiteX66" fmla="*/ 551859 w 1495314"/>
                  <a:gd name="connsiteY66" fmla="*/ 279953 h 1495314"/>
                  <a:gd name="connsiteX67" fmla="*/ 556997 w 1495314"/>
                  <a:gd name="connsiteY67" fmla="*/ 266325 h 1495314"/>
                  <a:gd name="connsiteX68" fmla="*/ 490198 w 1495314"/>
                  <a:gd name="connsiteY68" fmla="*/ 106199 h 1495314"/>
                  <a:gd name="connsiteX69" fmla="*/ 476496 w 1495314"/>
                  <a:gd name="connsiteY69" fmla="*/ 99386 h 1495314"/>
                  <a:gd name="connsiteX70" fmla="*/ 747656 w 1495314"/>
                  <a:gd name="connsiteY70" fmla="*/ 267512 h 1495314"/>
                  <a:gd name="connsiteX71" fmla="*/ 267511 w 1495314"/>
                  <a:gd name="connsiteY71" fmla="*/ 747657 h 1495314"/>
                  <a:gd name="connsiteX72" fmla="*/ 747656 w 1495314"/>
                  <a:gd name="connsiteY72" fmla="*/ 1227802 h 1495314"/>
                  <a:gd name="connsiteX73" fmla="*/ 1227801 w 1495314"/>
                  <a:gd name="connsiteY73" fmla="*/ 747657 h 1495314"/>
                  <a:gd name="connsiteX74" fmla="*/ 747656 w 1495314"/>
                  <a:gd name="connsiteY74" fmla="*/ 267512 h 1495314"/>
                  <a:gd name="connsiteX75" fmla="*/ 1395561 w 1495314"/>
                  <a:gd name="connsiteY75" fmla="*/ 476430 h 1495314"/>
                  <a:gd name="connsiteX76" fmla="*/ 1386823 w 1495314"/>
                  <a:gd name="connsiteY76" fmla="*/ 477069 h 1495314"/>
                  <a:gd name="connsiteX77" fmla="*/ 1226553 w 1495314"/>
                  <a:gd name="connsiteY77" fmla="*/ 543545 h 1495314"/>
                  <a:gd name="connsiteX78" fmla="*/ 1221438 w 1495314"/>
                  <a:gd name="connsiteY78" fmla="*/ 557181 h 1495314"/>
                  <a:gd name="connsiteX79" fmla="*/ 1229963 w 1495314"/>
                  <a:gd name="connsiteY79" fmla="*/ 562294 h 1495314"/>
                  <a:gd name="connsiteX80" fmla="*/ 1233373 w 1495314"/>
                  <a:gd name="connsiteY80" fmla="*/ 562294 h 1495314"/>
                  <a:gd name="connsiteX81" fmla="*/ 1395348 w 1495314"/>
                  <a:gd name="connsiteY81" fmla="*/ 495819 h 1495314"/>
                  <a:gd name="connsiteX82" fmla="*/ 1400463 w 1495314"/>
                  <a:gd name="connsiteY82" fmla="*/ 482183 h 1495314"/>
                  <a:gd name="connsiteX83" fmla="*/ 1395561 w 1495314"/>
                  <a:gd name="connsiteY83" fmla="*/ 476430 h 1495314"/>
                  <a:gd name="connsiteX84" fmla="*/ 1429131 w 1495314"/>
                  <a:gd name="connsiteY84" fmla="*/ 606178 h 1495314"/>
                  <a:gd name="connsiteX85" fmla="*/ 1257272 w 1495314"/>
                  <a:gd name="connsiteY85" fmla="*/ 640401 h 1495314"/>
                  <a:gd name="connsiteX86" fmla="*/ 1250466 w 1495314"/>
                  <a:gd name="connsiteY86" fmla="*/ 652379 h 1495314"/>
                  <a:gd name="connsiteX87" fmla="*/ 1260675 w 1495314"/>
                  <a:gd name="connsiteY87" fmla="*/ 660935 h 1495314"/>
                  <a:gd name="connsiteX88" fmla="*/ 1262377 w 1495314"/>
                  <a:gd name="connsiteY88" fmla="*/ 659224 h 1495314"/>
                  <a:gd name="connsiteX89" fmla="*/ 1432534 w 1495314"/>
                  <a:gd name="connsiteY89" fmla="*/ 625001 h 1495314"/>
                  <a:gd name="connsiteX90" fmla="*/ 1441042 w 1495314"/>
                  <a:gd name="connsiteY90" fmla="*/ 613023 h 1495314"/>
                  <a:gd name="connsiteX91" fmla="*/ 1429131 w 1495314"/>
                  <a:gd name="connsiteY91" fmla="*/ 606178 h 1495314"/>
                  <a:gd name="connsiteX92" fmla="*/ 1271111 w 1495314"/>
                  <a:gd name="connsiteY92" fmla="*/ 744565 h 1495314"/>
                  <a:gd name="connsiteX93" fmla="*/ 1260916 w 1495314"/>
                  <a:gd name="connsiteY93" fmla="*/ 754572 h 1495314"/>
                  <a:gd name="connsiteX94" fmla="*/ 1271111 w 1495314"/>
                  <a:gd name="connsiteY94" fmla="*/ 764579 h 1495314"/>
                  <a:gd name="connsiteX95" fmla="*/ 1444428 w 1495314"/>
                  <a:gd name="connsiteY95" fmla="*/ 764579 h 1495314"/>
                  <a:gd name="connsiteX96" fmla="*/ 1454623 w 1495314"/>
                  <a:gd name="connsiteY96" fmla="*/ 754572 h 1495314"/>
                  <a:gd name="connsiteX97" fmla="*/ 1444428 w 1495314"/>
                  <a:gd name="connsiteY97" fmla="*/ 744565 h 1495314"/>
                  <a:gd name="connsiteX98" fmla="*/ 1271111 w 1495314"/>
                  <a:gd name="connsiteY98" fmla="*/ 744565 h 1495314"/>
                  <a:gd name="connsiteX99" fmla="*/ 1262358 w 1495314"/>
                  <a:gd name="connsiteY99" fmla="*/ 844903 h 1495314"/>
                  <a:gd name="connsiteX100" fmla="*/ 1250463 w 1495314"/>
                  <a:gd name="connsiteY100" fmla="*/ 851693 h 1495314"/>
                  <a:gd name="connsiteX101" fmla="*/ 1258959 w 1495314"/>
                  <a:gd name="connsiteY101" fmla="*/ 863577 h 1495314"/>
                  <a:gd name="connsiteX102" fmla="*/ 1428878 w 1495314"/>
                  <a:gd name="connsiteY102" fmla="*/ 897529 h 1495314"/>
                  <a:gd name="connsiteX103" fmla="*/ 1430577 w 1495314"/>
                  <a:gd name="connsiteY103" fmla="*/ 897529 h 1495314"/>
                  <a:gd name="connsiteX104" fmla="*/ 1440772 w 1495314"/>
                  <a:gd name="connsiteY104" fmla="*/ 890739 h 1495314"/>
                  <a:gd name="connsiteX105" fmla="*/ 1432276 w 1495314"/>
                  <a:gd name="connsiteY105" fmla="*/ 878855 h 1495314"/>
                  <a:gd name="connsiteX106" fmla="*/ 1262358 w 1495314"/>
                  <a:gd name="connsiteY106" fmla="*/ 844903 h 1495314"/>
                  <a:gd name="connsiteX107" fmla="*/ 1227401 w 1495314"/>
                  <a:gd name="connsiteY107" fmla="*/ 943542 h 1495314"/>
                  <a:gd name="connsiteX108" fmla="*/ 1221873 w 1495314"/>
                  <a:gd name="connsiteY108" fmla="*/ 948630 h 1495314"/>
                  <a:gd name="connsiteX109" fmla="*/ 1226976 w 1495314"/>
                  <a:gd name="connsiteY109" fmla="*/ 962197 h 1495314"/>
                  <a:gd name="connsiteX110" fmla="*/ 1388564 w 1495314"/>
                  <a:gd name="connsiteY110" fmla="*/ 1028336 h 1495314"/>
                  <a:gd name="connsiteX111" fmla="*/ 1391966 w 1495314"/>
                  <a:gd name="connsiteY111" fmla="*/ 1028336 h 1495314"/>
                  <a:gd name="connsiteX112" fmla="*/ 1400470 w 1495314"/>
                  <a:gd name="connsiteY112" fmla="*/ 1023248 h 1495314"/>
                  <a:gd name="connsiteX113" fmla="*/ 1395367 w 1495314"/>
                  <a:gd name="connsiteY113" fmla="*/ 1009681 h 1495314"/>
                  <a:gd name="connsiteX114" fmla="*/ 1235480 w 1495314"/>
                  <a:gd name="connsiteY114" fmla="*/ 943542 h 1495314"/>
                  <a:gd name="connsiteX115" fmla="*/ 1227401 w 1495314"/>
                  <a:gd name="connsiteY115" fmla="*/ 943542 h 1495314"/>
                  <a:gd name="connsiteX116" fmla="*/ 1181244 w 1495314"/>
                  <a:gd name="connsiteY116" fmla="*/ 1031685 h 1495314"/>
                  <a:gd name="connsiteX117" fmla="*/ 1174245 w 1495314"/>
                  <a:gd name="connsiteY117" fmla="*/ 1036587 h 1495314"/>
                  <a:gd name="connsiteX118" fmla="*/ 1177639 w 1495314"/>
                  <a:gd name="connsiteY118" fmla="*/ 1050230 h 1495314"/>
                  <a:gd name="connsiteX119" fmla="*/ 1321860 w 1495314"/>
                  <a:gd name="connsiteY119" fmla="*/ 1147431 h 1495314"/>
                  <a:gd name="connsiteX120" fmla="*/ 1326950 w 1495314"/>
                  <a:gd name="connsiteY120" fmla="*/ 1149136 h 1495314"/>
                  <a:gd name="connsiteX121" fmla="*/ 1335434 w 1495314"/>
                  <a:gd name="connsiteY121" fmla="*/ 1144020 h 1495314"/>
                  <a:gd name="connsiteX122" fmla="*/ 1333737 w 1495314"/>
                  <a:gd name="connsiteY122" fmla="*/ 1130378 h 1495314"/>
                  <a:gd name="connsiteX123" fmla="*/ 1189516 w 1495314"/>
                  <a:gd name="connsiteY123" fmla="*/ 1033177 h 1495314"/>
                  <a:gd name="connsiteX124" fmla="*/ 1181244 w 1495314"/>
                  <a:gd name="connsiteY124" fmla="*/ 1031685 h 1495314"/>
                  <a:gd name="connsiteX125" fmla="*/ 1110919 w 1495314"/>
                  <a:gd name="connsiteY125" fmla="*/ 1115363 h 1495314"/>
                  <a:gd name="connsiteX126" fmla="*/ 1110919 w 1495314"/>
                  <a:gd name="connsiteY126" fmla="*/ 1128953 h 1495314"/>
                  <a:gd name="connsiteX127" fmla="*/ 1233597 w 1495314"/>
                  <a:gd name="connsiteY127" fmla="*/ 1252956 h 1495314"/>
                  <a:gd name="connsiteX128" fmla="*/ 1240412 w 1495314"/>
                  <a:gd name="connsiteY128" fmla="*/ 1256353 h 1495314"/>
                  <a:gd name="connsiteX129" fmla="*/ 1247227 w 1495314"/>
                  <a:gd name="connsiteY129" fmla="*/ 1252956 h 1495314"/>
                  <a:gd name="connsiteX130" fmla="*/ 1247227 w 1495314"/>
                  <a:gd name="connsiteY130" fmla="*/ 1237668 h 1495314"/>
                  <a:gd name="connsiteX131" fmla="*/ 1124550 w 1495314"/>
                  <a:gd name="connsiteY131" fmla="*/ 1115363 h 1495314"/>
                  <a:gd name="connsiteX132" fmla="*/ 1110919 w 1495314"/>
                  <a:gd name="connsiteY132" fmla="*/ 1115363 h 1495314"/>
                  <a:gd name="connsiteX133" fmla="*/ 1041032 w 1495314"/>
                  <a:gd name="connsiteY133" fmla="*/ 1176779 h 1495314"/>
                  <a:gd name="connsiteX134" fmla="*/ 1032980 w 1495314"/>
                  <a:gd name="connsiteY134" fmla="*/ 1178266 h 1495314"/>
                  <a:gd name="connsiteX135" fmla="*/ 1031285 w 1495314"/>
                  <a:gd name="connsiteY135" fmla="*/ 1193561 h 1495314"/>
                  <a:gd name="connsiteX136" fmla="*/ 1127904 w 1495314"/>
                  <a:gd name="connsiteY136" fmla="*/ 1338013 h 1495314"/>
                  <a:gd name="connsiteX137" fmla="*/ 1134685 w 1495314"/>
                  <a:gd name="connsiteY137" fmla="*/ 1341412 h 1495314"/>
                  <a:gd name="connsiteX138" fmla="*/ 1141465 w 1495314"/>
                  <a:gd name="connsiteY138" fmla="*/ 1339713 h 1495314"/>
                  <a:gd name="connsiteX139" fmla="*/ 1143160 w 1495314"/>
                  <a:gd name="connsiteY139" fmla="*/ 1326117 h 1495314"/>
                  <a:gd name="connsiteX140" fmla="*/ 1046541 w 1495314"/>
                  <a:gd name="connsiteY140" fmla="*/ 1181665 h 1495314"/>
                  <a:gd name="connsiteX141" fmla="*/ 1041032 w 1495314"/>
                  <a:gd name="connsiteY141" fmla="*/ 1176779 h 1495314"/>
                  <a:gd name="connsiteX142" fmla="*/ 362910 w 1495314"/>
                  <a:gd name="connsiteY142" fmla="*/ 163933 h 1495314"/>
                  <a:gd name="connsiteX143" fmla="*/ 354646 w 1495314"/>
                  <a:gd name="connsiteY143" fmla="*/ 165427 h 1495314"/>
                  <a:gd name="connsiteX144" fmla="*/ 352951 w 1495314"/>
                  <a:gd name="connsiteY144" fmla="*/ 179080 h 1495314"/>
                  <a:gd name="connsiteX145" fmla="*/ 449570 w 1495314"/>
                  <a:gd name="connsiteY145" fmla="*/ 324153 h 1495314"/>
                  <a:gd name="connsiteX146" fmla="*/ 458046 w 1495314"/>
                  <a:gd name="connsiteY146" fmla="*/ 329273 h 1495314"/>
                  <a:gd name="connsiteX147" fmla="*/ 463131 w 1495314"/>
                  <a:gd name="connsiteY147" fmla="*/ 327566 h 1495314"/>
                  <a:gd name="connsiteX148" fmla="*/ 466521 w 1495314"/>
                  <a:gd name="connsiteY148" fmla="*/ 313912 h 1495314"/>
                  <a:gd name="connsiteX149" fmla="*/ 369902 w 1495314"/>
                  <a:gd name="connsiteY149" fmla="*/ 168840 h 1495314"/>
                  <a:gd name="connsiteX150" fmla="*/ 362910 w 1495314"/>
                  <a:gd name="connsiteY150" fmla="*/ 163933 h 1495314"/>
                  <a:gd name="connsiteX151" fmla="*/ 248615 w 1495314"/>
                  <a:gd name="connsiteY151" fmla="*/ 252614 h 1495314"/>
                  <a:gd name="connsiteX152" fmla="*/ 248615 w 1495314"/>
                  <a:gd name="connsiteY152" fmla="*/ 267902 h 1495314"/>
                  <a:gd name="connsiteX153" fmla="*/ 371525 w 1495314"/>
                  <a:gd name="connsiteY153" fmla="*/ 390207 h 1495314"/>
                  <a:gd name="connsiteX154" fmla="*/ 378353 w 1495314"/>
                  <a:gd name="connsiteY154" fmla="*/ 393604 h 1495314"/>
                  <a:gd name="connsiteX155" fmla="*/ 386889 w 1495314"/>
                  <a:gd name="connsiteY155" fmla="*/ 390207 h 1495314"/>
                  <a:gd name="connsiteX156" fmla="*/ 386889 w 1495314"/>
                  <a:gd name="connsiteY156" fmla="*/ 376617 h 1495314"/>
                  <a:gd name="connsiteX157" fmla="*/ 262272 w 1495314"/>
                  <a:gd name="connsiteY157" fmla="*/ 252614 h 1495314"/>
                  <a:gd name="connsiteX158" fmla="*/ 248615 w 1495314"/>
                  <a:gd name="connsiteY158" fmla="*/ 252614 h 1495314"/>
                  <a:gd name="connsiteX159" fmla="*/ 166827 w 1495314"/>
                  <a:gd name="connsiteY159" fmla="*/ 356210 h 1495314"/>
                  <a:gd name="connsiteX160" fmla="*/ 160676 w 1495314"/>
                  <a:gd name="connsiteY160" fmla="*/ 361112 h 1495314"/>
                  <a:gd name="connsiteX161" fmla="*/ 162373 w 1495314"/>
                  <a:gd name="connsiteY161" fmla="*/ 374754 h 1495314"/>
                  <a:gd name="connsiteX162" fmla="*/ 308291 w 1495314"/>
                  <a:gd name="connsiteY162" fmla="*/ 471956 h 1495314"/>
                  <a:gd name="connsiteX163" fmla="*/ 313381 w 1495314"/>
                  <a:gd name="connsiteY163" fmla="*/ 473661 h 1495314"/>
                  <a:gd name="connsiteX164" fmla="*/ 321865 w 1495314"/>
                  <a:gd name="connsiteY164" fmla="*/ 468545 h 1495314"/>
                  <a:gd name="connsiteX165" fmla="*/ 318471 w 1495314"/>
                  <a:gd name="connsiteY165" fmla="*/ 454903 h 1495314"/>
                  <a:gd name="connsiteX166" fmla="*/ 174250 w 1495314"/>
                  <a:gd name="connsiteY166" fmla="*/ 357702 h 1495314"/>
                  <a:gd name="connsiteX167" fmla="*/ 166827 w 1495314"/>
                  <a:gd name="connsiteY167" fmla="*/ 356210 h 1495314"/>
                  <a:gd name="connsiteX168" fmla="*/ 107582 w 1495314"/>
                  <a:gd name="connsiteY168" fmla="*/ 476795 h 1495314"/>
                  <a:gd name="connsiteX169" fmla="*/ 95647 w 1495314"/>
                  <a:gd name="connsiteY169" fmla="*/ 481908 h 1495314"/>
                  <a:gd name="connsiteX170" fmla="*/ 100762 w 1495314"/>
                  <a:gd name="connsiteY170" fmla="*/ 495544 h 1495314"/>
                  <a:gd name="connsiteX171" fmla="*/ 262737 w 1495314"/>
                  <a:gd name="connsiteY171" fmla="*/ 562020 h 1495314"/>
                  <a:gd name="connsiteX172" fmla="*/ 266147 w 1495314"/>
                  <a:gd name="connsiteY172" fmla="*/ 563724 h 1495314"/>
                  <a:gd name="connsiteX173" fmla="*/ 274672 w 1495314"/>
                  <a:gd name="connsiteY173" fmla="*/ 556906 h 1495314"/>
                  <a:gd name="connsiteX174" fmla="*/ 269557 w 1495314"/>
                  <a:gd name="connsiteY174" fmla="*/ 543270 h 1495314"/>
                  <a:gd name="connsiteX175" fmla="*/ 107582 w 1495314"/>
                  <a:gd name="connsiteY175" fmla="*/ 476795 h 1495314"/>
                  <a:gd name="connsiteX176" fmla="*/ 67231 w 1495314"/>
                  <a:gd name="connsiteY176" fmla="*/ 608301 h 1495314"/>
                  <a:gd name="connsiteX177" fmla="*/ 55337 w 1495314"/>
                  <a:gd name="connsiteY177" fmla="*/ 616748 h 1495314"/>
                  <a:gd name="connsiteX178" fmla="*/ 63833 w 1495314"/>
                  <a:gd name="connsiteY178" fmla="*/ 628574 h 1495314"/>
                  <a:gd name="connsiteX179" fmla="*/ 233751 w 1495314"/>
                  <a:gd name="connsiteY179" fmla="*/ 660675 h 1495314"/>
                  <a:gd name="connsiteX180" fmla="*/ 235451 w 1495314"/>
                  <a:gd name="connsiteY180" fmla="*/ 662364 h 1495314"/>
                  <a:gd name="connsiteX181" fmla="*/ 245646 w 1495314"/>
                  <a:gd name="connsiteY181" fmla="*/ 653917 h 1495314"/>
                  <a:gd name="connsiteX182" fmla="*/ 237150 w 1495314"/>
                  <a:gd name="connsiteY182" fmla="*/ 642090 h 1495314"/>
                  <a:gd name="connsiteX183" fmla="*/ 67231 w 1495314"/>
                  <a:gd name="connsiteY183" fmla="*/ 608301 h 1495314"/>
                  <a:gd name="connsiteX184" fmla="*/ 51682 w 1495314"/>
                  <a:gd name="connsiteY184" fmla="*/ 744565 h 1495314"/>
                  <a:gd name="connsiteX185" fmla="*/ 41487 w 1495314"/>
                  <a:gd name="connsiteY185" fmla="*/ 754572 h 1495314"/>
                  <a:gd name="connsiteX186" fmla="*/ 51682 w 1495314"/>
                  <a:gd name="connsiteY186" fmla="*/ 764579 h 1495314"/>
                  <a:gd name="connsiteX187" fmla="*/ 224999 w 1495314"/>
                  <a:gd name="connsiteY187" fmla="*/ 764579 h 1495314"/>
                  <a:gd name="connsiteX188" fmla="*/ 235194 w 1495314"/>
                  <a:gd name="connsiteY188" fmla="*/ 754572 h 1495314"/>
                  <a:gd name="connsiteX189" fmla="*/ 224999 w 1495314"/>
                  <a:gd name="connsiteY189" fmla="*/ 744565 h 1495314"/>
                  <a:gd name="connsiteX190" fmla="*/ 51682 w 1495314"/>
                  <a:gd name="connsiteY190" fmla="*/ 744565 h 1495314"/>
                  <a:gd name="connsiteX191" fmla="*/ 233733 w 1495314"/>
                  <a:gd name="connsiteY191" fmla="*/ 846346 h 1495314"/>
                  <a:gd name="connsiteX192" fmla="*/ 63576 w 1495314"/>
                  <a:gd name="connsiteY192" fmla="*/ 880569 h 1495314"/>
                  <a:gd name="connsiteX193" fmla="*/ 55068 w 1495314"/>
                  <a:gd name="connsiteY193" fmla="*/ 892547 h 1495314"/>
                  <a:gd name="connsiteX194" fmla="*/ 65277 w 1495314"/>
                  <a:gd name="connsiteY194" fmla="*/ 901103 h 1495314"/>
                  <a:gd name="connsiteX195" fmla="*/ 66979 w 1495314"/>
                  <a:gd name="connsiteY195" fmla="*/ 901103 h 1495314"/>
                  <a:gd name="connsiteX196" fmla="*/ 238838 w 1495314"/>
                  <a:gd name="connsiteY196" fmla="*/ 865169 h 1495314"/>
                  <a:gd name="connsiteX197" fmla="*/ 245644 w 1495314"/>
                  <a:gd name="connsiteY197" fmla="*/ 853191 h 1495314"/>
                  <a:gd name="connsiteX198" fmla="*/ 233733 w 1495314"/>
                  <a:gd name="connsiteY198" fmla="*/ 846346 h 1495314"/>
                  <a:gd name="connsiteX199" fmla="*/ 262774 w 1495314"/>
                  <a:gd name="connsiteY199" fmla="*/ 943537 h 1495314"/>
                  <a:gd name="connsiteX200" fmla="*/ 101186 w 1495314"/>
                  <a:gd name="connsiteY200" fmla="*/ 1011167 h 1495314"/>
                  <a:gd name="connsiteX201" fmla="*/ 96083 w 1495314"/>
                  <a:gd name="connsiteY201" fmla="*/ 1023002 h 1495314"/>
                  <a:gd name="connsiteX202" fmla="*/ 104588 w 1495314"/>
                  <a:gd name="connsiteY202" fmla="*/ 1029765 h 1495314"/>
                  <a:gd name="connsiteX203" fmla="*/ 109690 w 1495314"/>
                  <a:gd name="connsiteY203" fmla="*/ 1029765 h 1495314"/>
                  <a:gd name="connsiteX204" fmla="*/ 269577 w 1495314"/>
                  <a:gd name="connsiteY204" fmla="*/ 962135 h 1495314"/>
                  <a:gd name="connsiteX205" fmla="*/ 274680 w 1495314"/>
                  <a:gd name="connsiteY205" fmla="*/ 950300 h 1495314"/>
                  <a:gd name="connsiteX206" fmla="*/ 262774 w 1495314"/>
                  <a:gd name="connsiteY206" fmla="*/ 943537 h 1495314"/>
                  <a:gd name="connsiteX207" fmla="*/ 316335 w 1495314"/>
                  <a:gd name="connsiteY207" fmla="*/ 1033817 h 1495314"/>
                  <a:gd name="connsiteX208" fmla="*/ 308263 w 1495314"/>
                  <a:gd name="connsiteY208" fmla="*/ 1035300 h 1495314"/>
                  <a:gd name="connsiteX209" fmla="*/ 163810 w 1495314"/>
                  <a:gd name="connsiteY209" fmla="*/ 1131919 h 1495314"/>
                  <a:gd name="connsiteX210" fmla="*/ 160411 w 1495314"/>
                  <a:gd name="connsiteY210" fmla="*/ 1145480 h 1495314"/>
                  <a:gd name="connsiteX211" fmla="*/ 168909 w 1495314"/>
                  <a:gd name="connsiteY211" fmla="*/ 1150565 h 1495314"/>
                  <a:gd name="connsiteX212" fmla="*/ 175706 w 1495314"/>
                  <a:gd name="connsiteY212" fmla="*/ 1148870 h 1495314"/>
                  <a:gd name="connsiteX213" fmla="*/ 320159 w 1495314"/>
                  <a:gd name="connsiteY213" fmla="*/ 1052251 h 1495314"/>
                  <a:gd name="connsiteX214" fmla="*/ 321858 w 1495314"/>
                  <a:gd name="connsiteY214" fmla="*/ 1038690 h 1495314"/>
                  <a:gd name="connsiteX215" fmla="*/ 316335 w 1495314"/>
                  <a:gd name="connsiteY215" fmla="*/ 1033817 h 1495314"/>
                  <a:gd name="connsiteX216" fmla="*/ 371525 w 1495314"/>
                  <a:gd name="connsiteY216" fmla="*/ 1115363 h 1495314"/>
                  <a:gd name="connsiteX217" fmla="*/ 248615 w 1495314"/>
                  <a:gd name="connsiteY217" fmla="*/ 1237668 h 1495314"/>
                  <a:gd name="connsiteX218" fmla="*/ 248615 w 1495314"/>
                  <a:gd name="connsiteY218" fmla="*/ 1252956 h 1495314"/>
                  <a:gd name="connsiteX219" fmla="*/ 255443 w 1495314"/>
                  <a:gd name="connsiteY219" fmla="*/ 1256353 h 1495314"/>
                  <a:gd name="connsiteX220" fmla="*/ 262272 w 1495314"/>
                  <a:gd name="connsiteY220" fmla="*/ 1252956 h 1495314"/>
                  <a:gd name="connsiteX221" fmla="*/ 386889 w 1495314"/>
                  <a:gd name="connsiteY221" fmla="*/ 1128953 h 1495314"/>
                  <a:gd name="connsiteX222" fmla="*/ 386889 w 1495314"/>
                  <a:gd name="connsiteY222" fmla="*/ 1115363 h 1495314"/>
                  <a:gd name="connsiteX223" fmla="*/ 371525 w 1495314"/>
                  <a:gd name="connsiteY223" fmla="*/ 1115363 h 1495314"/>
                  <a:gd name="connsiteX224" fmla="*/ 456297 w 1495314"/>
                  <a:gd name="connsiteY224" fmla="*/ 1177997 h 1495314"/>
                  <a:gd name="connsiteX225" fmla="*/ 449305 w 1495314"/>
                  <a:gd name="connsiteY225" fmla="*/ 1181395 h 1495314"/>
                  <a:gd name="connsiteX226" fmla="*/ 354381 w 1495314"/>
                  <a:gd name="connsiteY226" fmla="*/ 1327547 h 1495314"/>
                  <a:gd name="connsiteX227" fmla="*/ 356076 w 1495314"/>
                  <a:gd name="connsiteY227" fmla="*/ 1341143 h 1495314"/>
                  <a:gd name="connsiteX228" fmla="*/ 362856 w 1495314"/>
                  <a:gd name="connsiteY228" fmla="*/ 1342842 h 1495314"/>
                  <a:gd name="connsiteX229" fmla="*/ 371332 w 1495314"/>
                  <a:gd name="connsiteY229" fmla="*/ 1337744 h 1495314"/>
                  <a:gd name="connsiteX230" fmla="*/ 466256 w 1495314"/>
                  <a:gd name="connsiteY230" fmla="*/ 1193292 h 1495314"/>
                  <a:gd name="connsiteX231" fmla="*/ 464561 w 1495314"/>
                  <a:gd name="connsiteY231" fmla="*/ 1179696 h 1495314"/>
                  <a:gd name="connsiteX232" fmla="*/ 456297 w 1495314"/>
                  <a:gd name="connsiteY232" fmla="*/ 1177997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</a:cxnLst>
                <a:rect l="l" t="t" r="r" b="b"/>
                <a:pathLst>
                  <a:path w="1495314" h="1495314">
                    <a:moveTo>
                      <a:pt x="747657" y="0"/>
                    </a:moveTo>
                    <a:cubicBezTo>
                      <a:pt x="1160577" y="0"/>
                      <a:pt x="1495314" y="334737"/>
                      <a:pt x="1495314" y="747657"/>
                    </a:cubicBezTo>
                    <a:cubicBezTo>
                      <a:pt x="1495314" y="1160577"/>
                      <a:pt x="1160577" y="1495314"/>
                      <a:pt x="747657" y="1495314"/>
                    </a:cubicBezTo>
                    <a:cubicBezTo>
                      <a:pt x="334737" y="1495314"/>
                      <a:pt x="0" y="1160577"/>
                      <a:pt x="0" y="747657"/>
                    </a:cubicBezTo>
                    <a:cubicBezTo>
                      <a:pt x="0" y="334737"/>
                      <a:pt x="334737" y="0"/>
                      <a:pt x="747657" y="0"/>
                    </a:cubicBezTo>
                    <a:close/>
                    <a:moveTo>
                      <a:pt x="748770" y="4045"/>
                    </a:moveTo>
                    <a:cubicBezTo>
                      <a:pt x="743587" y="4045"/>
                      <a:pt x="738405" y="7449"/>
                      <a:pt x="738405" y="14258"/>
                    </a:cubicBezTo>
                    <a:cubicBezTo>
                      <a:pt x="738405" y="14258"/>
                      <a:pt x="738405" y="14258"/>
                      <a:pt x="738405" y="230427"/>
                    </a:cubicBezTo>
                    <a:cubicBezTo>
                      <a:pt x="738405" y="235534"/>
                      <a:pt x="743587" y="240640"/>
                      <a:pt x="748770" y="240640"/>
                    </a:cubicBezTo>
                    <a:cubicBezTo>
                      <a:pt x="753952" y="240640"/>
                      <a:pt x="759134" y="235534"/>
                      <a:pt x="759134" y="230427"/>
                    </a:cubicBezTo>
                    <a:cubicBezTo>
                      <a:pt x="759134" y="230427"/>
                      <a:pt x="759134" y="230427"/>
                      <a:pt x="759134" y="14258"/>
                    </a:cubicBezTo>
                    <a:cubicBezTo>
                      <a:pt x="759134" y="7449"/>
                      <a:pt x="753952" y="4045"/>
                      <a:pt x="748770" y="4045"/>
                    </a:cubicBezTo>
                    <a:close/>
                    <a:moveTo>
                      <a:pt x="885027" y="60071"/>
                    </a:moveTo>
                    <a:cubicBezTo>
                      <a:pt x="879934" y="58369"/>
                      <a:pt x="874841" y="61772"/>
                      <a:pt x="873144" y="66877"/>
                    </a:cubicBezTo>
                    <a:cubicBezTo>
                      <a:pt x="873144" y="66877"/>
                      <a:pt x="873144" y="66877"/>
                      <a:pt x="839191" y="238736"/>
                    </a:cubicBezTo>
                    <a:cubicBezTo>
                      <a:pt x="839191" y="243841"/>
                      <a:pt x="842586" y="248945"/>
                      <a:pt x="847679" y="250647"/>
                    </a:cubicBezTo>
                    <a:cubicBezTo>
                      <a:pt x="847679" y="250647"/>
                      <a:pt x="849377" y="250647"/>
                      <a:pt x="849377" y="250647"/>
                    </a:cubicBezTo>
                    <a:cubicBezTo>
                      <a:pt x="854470" y="250647"/>
                      <a:pt x="857865" y="247244"/>
                      <a:pt x="859563" y="242139"/>
                    </a:cubicBezTo>
                    <a:cubicBezTo>
                      <a:pt x="859563" y="242139"/>
                      <a:pt x="859563" y="242139"/>
                      <a:pt x="893515" y="71982"/>
                    </a:cubicBezTo>
                    <a:cubicBezTo>
                      <a:pt x="893515" y="65175"/>
                      <a:pt x="890120" y="60071"/>
                      <a:pt x="885027" y="60071"/>
                    </a:cubicBezTo>
                    <a:close/>
                    <a:moveTo>
                      <a:pt x="1017254" y="99386"/>
                    </a:moveTo>
                    <a:cubicBezTo>
                      <a:pt x="1012156" y="97682"/>
                      <a:pt x="1007058" y="99386"/>
                      <a:pt x="1005358" y="104496"/>
                    </a:cubicBezTo>
                    <a:cubicBezTo>
                      <a:pt x="1005358" y="104496"/>
                      <a:pt x="1005358" y="104496"/>
                      <a:pt x="937386" y="266325"/>
                    </a:cubicBezTo>
                    <a:cubicBezTo>
                      <a:pt x="935687" y="271436"/>
                      <a:pt x="939086" y="278250"/>
                      <a:pt x="944184" y="279953"/>
                    </a:cubicBezTo>
                    <a:cubicBezTo>
                      <a:pt x="944184" y="279953"/>
                      <a:pt x="945883" y="279953"/>
                      <a:pt x="947582" y="279953"/>
                    </a:cubicBezTo>
                    <a:cubicBezTo>
                      <a:pt x="950981" y="279953"/>
                      <a:pt x="954379" y="278250"/>
                      <a:pt x="956079" y="274843"/>
                    </a:cubicBezTo>
                    <a:cubicBezTo>
                      <a:pt x="956079" y="274843"/>
                      <a:pt x="956079" y="274843"/>
                      <a:pt x="1024051" y="113013"/>
                    </a:cubicBezTo>
                    <a:cubicBezTo>
                      <a:pt x="1025750" y="107903"/>
                      <a:pt x="1022351" y="101089"/>
                      <a:pt x="1017254" y="99386"/>
                    </a:cubicBezTo>
                    <a:close/>
                    <a:moveTo>
                      <a:pt x="1131691" y="162495"/>
                    </a:moveTo>
                    <a:cubicBezTo>
                      <a:pt x="1128920" y="163132"/>
                      <a:pt x="1126362" y="164832"/>
                      <a:pt x="1124657" y="167381"/>
                    </a:cubicBezTo>
                    <a:cubicBezTo>
                      <a:pt x="1124657" y="167381"/>
                      <a:pt x="1124657" y="167381"/>
                      <a:pt x="1029161" y="311833"/>
                    </a:cubicBezTo>
                    <a:cubicBezTo>
                      <a:pt x="1025750" y="316931"/>
                      <a:pt x="1027455" y="323729"/>
                      <a:pt x="1030866" y="325429"/>
                    </a:cubicBezTo>
                    <a:cubicBezTo>
                      <a:pt x="1032571" y="327128"/>
                      <a:pt x="1035982" y="327128"/>
                      <a:pt x="1037687" y="327128"/>
                    </a:cubicBezTo>
                    <a:cubicBezTo>
                      <a:pt x="1041098" y="327128"/>
                      <a:pt x="1044508" y="325429"/>
                      <a:pt x="1046213" y="323729"/>
                    </a:cubicBezTo>
                    <a:cubicBezTo>
                      <a:pt x="1046213" y="323729"/>
                      <a:pt x="1046213" y="323729"/>
                      <a:pt x="1141709" y="179277"/>
                    </a:cubicBezTo>
                    <a:cubicBezTo>
                      <a:pt x="1145120" y="174179"/>
                      <a:pt x="1143415" y="167381"/>
                      <a:pt x="1140004" y="163982"/>
                    </a:cubicBezTo>
                    <a:cubicBezTo>
                      <a:pt x="1137446" y="162283"/>
                      <a:pt x="1134462" y="161858"/>
                      <a:pt x="1131691" y="162495"/>
                    </a:cubicBezTo>
                    <a:close/>
                    <a:moveTo>
                      <a:pt x="1233597" y="252614"/>
                    </a:moveTo>
                    <a:cubicBezTo>
                      <a:pt x="1233597" y="252614"/>
                      <a:pt x="1233597" y="252614"/>
                      <a:pt x="1110919" y="376617"/>
                    </a:cubicBezTo>
                    <a:cubicBezTo>
                      <a:pt x="1105807" y="380015"/>
                      <a:pt x="1105807" y="386809"/>
                      <a:pt x="1110919" y="390207"/>
                    </a:cubicBezTo>
                    <a:cubicBezTo>
                      <a:pt x="1112623" y="391905"/>
                      <a:pt x="1114326" y="393604"/>
                      <a:pt x="1117734" y="393604"/>
                    </a:cubicBezTo>
                    <a:cubicBezTo>
                      <a:pt x="1119438" y="393604"/>
                      <a:pt x="1122846" y="391905"/>
                      <a:pt x="1124550" y="390207"/>
                    </a:cubicBezTo>
                    <a:cubicBezTo>
                      <a:pt x="1124550" y="390207"/>
                      <a:pt x="1124550" y="390207"/>
                      <a:pt x="1247227" y="267902"/>
                    </a:cubicBezTo>
                    <a:cubicBezTo>
                      <a:pt x="1252339" y="262806"/>
                      <a:pt x="1252339" y="257710"/>
                      <a:pt x="1247227" y="252614"/>
                    </a:cubicBezTo>
                    <a:cubicBezTo>
                      <a:pt x="1243820" y="249217"/>
                      <a:pt x="1237004" y="249217"/>
                      <a:pt x="1233597" y="252614"/>
                    </a:cubicBezTo>
                    <a:close/>
                    <a:moveTo>
                      <a:pt x="1328435" y="354780"/>
                    </a:moveTo>
                    <a:cubicBezTo>
                      <a:pt x="1325677" y="354140"/>
                      <a:pt x="1322708" y="354566"/>
                      <a:pt x="1320163" y="356272"/>
                    </a:cubicBezTo>
                    <a:cubicBezTo>
                      <a:pt x="1320163" y="356272"/>
                      <a:pt x="1320163" y="356272"/>
                      <a:pt x="1175942" y="453473"/>
                    </a:cubicBezTo>
                    <a:cubicBezTo>
                      <a:pt x="1172549" y="456883"/>
                      <a:pt x="1170852" y="463705"/>
                      <a:pt x="1174245" y="467115"/>
                    </a:cubicBezTo>
                    <a:cubicBezTo>
                      <a:pt x="1175942" y="470526"/>
                      <a:pt x="1179336" y="472231"/>
                      <a:pt x="1182729" y="472231"/>
                    </a:cubicBezTo>
                    <a:cubicBezTo>
                      <a:pt x="1184426" y="472231"/>
                      <a:pt x="1186123" y="472231"/>
                      <a:pt x="1187819" y="470526"/>
                    </a:cubicBezTo>
                    <a:cubicBezTo>
                      <a:pt x="1187819" y="470526"/>
                      <a:pt x="1187819" y="470526"/>
                      <a:pt x="1332040" y="373324"/>
                    </a:cubicBezTo>
                    <a:cubicBezTo>
                      <a:pt x="1337130" y="369914"/>
                      <a:pt x="1338827" y="364798"/>
                      <a:pt x="1335434" y="359682"/>
                    </a:cubicBezTo>
                    <a:cubicBezTo>
                      <a:pt x="1333737" y="357124"/>
                      <a:pt x="1331192" y="355419"/>
                      <a:pt x="1328435" y="354780"/>
                    </a:cubicBezTo>
                    <a:close/>
                    <a:moveTo>
                      <a:pt x="609238" y="60071"/>
                    </a:moveTo>
                    <a:cubicBezTo>
                      <a:pt x="604130" y="60071"/>
                      <a:pt x="599021" y="66877"/>
                      <a:pt x="600724" y="71982"/>
                    </a:cubicBezTo>
                    <a:cubicBezTo>
                      <a:pt x="600724" y="71982"/>
                      <a:pt x="600724" y="71982"/>
                      <a:pt x="634781" y="242139"/>
                    </a:cubicBezTo>
                    <a:cubicBezTo>
                      <a:pt x="636484" y="247244"/>
                      <a:pt x="639890" y="250647"/>
                      <a:pt x="644999" y="250647"/>
                    </a:cubicBezTo>
                    <a:cubicBezTo>
                      <a:pt x="644999" y="250647"/>
                      <a:pt x="646702" y="250647"/>
                      <a:pt x="646702" y="250647"/>
                    </a:cubicBezTo>
                    <a:cubicBezTo>
                      <a:pt x="651810" y="248945"/>
                      <a:pt x="656919" y="243841"/>
                      <a:pt x="655216" y="238736"/>
                    </a:cubicBezTo>
                    <a:cubicBezTo>
                      <a:pt x="655216" y="238736"/>
                      <a:pt x="655216" y="238736"/>
                      <a:pt x="621158" y="66877"/>
                    </a:cubicBezTo>
                    <a:cubicBezTo>
                      <a:pt x="619456" y="61772"/>
                      <a:pt x="614347" y="58369"/>
                      <a:pt x="609238" y="60071"/>
                    </a:cubicBezTo>
                    <a:close/>
                    <a:moveTo>
                      <a:pt x="476496" y="99386"/>
                    </a:moveTo>
                    <a:cubicBezTo>
                      <a:pt x="471358" y="102792"/>
                      <a:pt x="469645" y="107903"/>
                      <a:pt x="471358" y="113013"/>
                    </a:cubicBezTo>
                    <a:cubicBezTo>
                      <a:pt x="471358" y="113013"/>
                      <a:pt x="471358" y="113013"/>
                      <a:pt x="538157" y="274843"/>
                    </a:cubicBezTo>
                    <a:cubicBezTo>
                      <a:pt x="539869" y="278250"/>
                      <a:pt x="545008" y="279953"/>
                      <a:pt x="548433" y="279953"/>
                    </a:cubicBezTo>
                    <a:cubicBezTo>
                      <a:pt x="550146" y="279953"/>
                      <a:pt x="550146" y="279953"/>
                      <a:pt x="551859" y="279953"/>
                    </a:cubicBezTo>
                    <a:cubicBezTo>
                      <a:pt x="556997" y="278250"/>
                      <a:pt x="560423" y="271436"/>
                      <a:pt x="556997" y="266325"/>
                    </a:cubicBezTo>
                    <a:cubicBezTo>
                      <a:pt x="556997" y="266325"/>
                      <a:pt x="556997" y="266325"/>
                      <a:pt x="490198" y="106199"/>
                    </a:cubicBezTo>
                    <a:cubicBezTo>
                      <a:pt x="488486" y="101089"/>
                      <a:pt x="481634" y="97682"/>
                      <a:pt x="476496" y="99386"/>
                    </a:cubicBezTo>
                    <a:close/>
                    <a:moveTo>
                      <a:pt x="747656" y="267512"/>
                    </a:moveTo>
                    <a:cubicBezTo>
                      <a:pt x="482479" y="267512"/>
                      <a:pt x="267511" y="482480"/>
                      <a:pt x="267511" y="747657"/>
                    </a:cubicBezTo>
                    <a:cubicBezTo>
                      <a:pt x="267511" y="1012834"/>
                      <a:pt x="482479" y="1227802"/>
                      <a:pt x="747656" y="1227802"/>
                    </a:cubicBezTo>
                    <a:cubicBezTo>
                      <a:pt x="1012833" y="1227802"/>
                      <a:pt x="1227801" y="1012834"/>
                      <a:pt x="1227801" y="747657"/>
                    </a:cubicBezTo>
                    <a:cubicBezTo>
                      <a:pt x="1227801" y="482480"/>
                      <a:pt x="1012833" y="267512"/>
                      <a:pt x="747656" y="267512"/>
                    </a:cubicBezTo>
                    <a:close/>
                    <a:moveTo>
                      <a:pt x="1395561" y="476430"/>
                    </a:moveTo>
                    <a:cubicBezTo>
                      <a:pt x="1393217" y="475365"/>
                      <a:pt x="1390233" y="475365"/>
                      <a:pt x="1386823" y="477069"/>
                    </a:cubicBezTo>
                    <a:cubicBezTo>
                      <a:pt x="1386823" y="477069"/>
                      <a:pt x="1386823" y="477069"/>
                      <a:pt x="1226553" y="543545"/>
                    </a:cubicBezTo>
                    <a:cubicBezTo>
                      <a:pt x="1221438" y="545249"/>
                      <a:pt x="1218028" y="552067"/>
                      <a:pt x="1221438" y="557181"/>
                    </a:cubicBezTo>
                    <a:cubicBezTo>
                      <a:pt x="1223143" y="560590"/>
                      <a:pt x="1226553" y="562294"/>
                      <a:pt x="1229963" y="562294"/>
                    </a:cubicBezTo>
                    <a:cubicBezTo>
                      <a:pt x="1231668" y="562294"/>
                      <a:pt x="1233373" y="562294"/>
                      <a:pt x="1233373" y="562294"/>
                    </a:cubicBezTo>
                    <a:cubicBezTo>
                      <a:pt x="1233373" y="562294"/>
                      <a:pt x="1233373" y="562294"/>
                      <a:pt x="1395348" y="495819"/>
                    </a:cubicBezTo>
                    <a:cubicBezTo>
                      <a:pt x="1400463" y="492410"/>
                      <a:pt x="1403873" y="487296"/>
                      <a:pt x="1400463" y="482183"/>
                    </a:cubicBezTo>
                    <a:cubicBezTo>
                      <a:pt x="1399611" y="479626"/>
                      <a:pt x="1397906" y="477495"/>
                      <a:pt x="1395561" y="476430"/>
                    </a:cubicBezTo>
                    <a:close/>
                    <a:moveTo>
                      <a:pt x="1429131" y="606178"/>
                    </a:moveTo>
                    <a:cubicBezTo>
                      <a:pt x="1429131" y="606178"/>
                      <a:pt x="1429131" y="606178"/>
                      <a:pt x="1257272" y="640401"/>
                    </a:cubicBezTo>
                    <a:cubicBezTo>
                      <a:pt x="1252167" y="640401"/>
                      <a:pt x="1248764" y="647246"/>
                      <a:pt x="1250466" y="652379"/>
                    </a:cubicBezTo>
                    <a:cubicBezTo>
                      <a:pt x="1250466" y="657513"/>
                      <a:pt x="1255570" y="660935"/>
                      <a:pt x="1260675" y="660935"/>
                    </a:cubicBezTo>
                    <a:cubicBezTo>
                      <a:pt x="1260675" y="660935"/>
                      <a:pt x="1260675" y="660935"/>
                      <a:pt x="1262377" y="659224"/>
                    </a:cubicBezTo>
                    <a:cubicBezTo>
                      <a:pt x="1262377" y="659224"/>
                      <a:pt x="1262377" y="659224"/>
                      <a:pt x="1432534" y="625001"/>
                    </a:cubicBezTo>
                    <a:cubicBezTo>
                      <a:pt x="1437639" y="625001"/>
                      <a:pt x="1441042" y="619867"/>
                      <a:pt x="1441042" y="613023"/>
                    </a:cubicBezTo>
                    <a:cubicBezTo>
                      <a:pt x="1439341" y="607889"/>
                      <a:pt x="1434236" y="604467"/>
                      <a:pt x="1429131" y="606178"/>
                    </a:cubicBezTo>
                    <a:close/>
                    <a:moveTo>
                      <a:pt x="1271111" y="744565"/>
                    </a:moveTo>
                    <a:cubicBezTo>
                      <a:pt x="1264314" y="744565"/>
                      <a:pt x="1260916" y="749569"/>
                      <a:pt x="1260916" y="754572"/>
                    </a:cubicBezTo>
                    <a:cubicBezTo>
                      <a:pt x="1260916" y="759576"/>
                      <a:pt x="1264314" y="764579"/>
                      <a:pt x="1271111" y="764579"/>
                    </a:cubicBezTo>
                    <a:cubicBezTo>
                      <a:pt x="1271111" y="764579"/>
                      <a:pt x="1271111" y="764579"/>
                      <a:pt x="1444428" y="764579"/>
                    </a:cubicBezTo>
                    <a:cubicBezTo>
                      <a:pt x="1449526" y="764579"/>
                      <a:pt x="1454623" y="759576"/>
                      <a:pt x="1454623" y="754572"/>
                    </a:cubicBezTo>
                    <a:cubicBezTo>
                      <a:pt x="1454623" y="749569"/>
                      <a:pt x="1449526" y="744565"/>
                      <a:pt x="1444428" y="744565"/>
                    </a:cubicBezTo>
                    <a:cubicBezTo>
                      <a:pt x="1444428" y="744565"/>
                      <a:pt x="1444428" y="744565"/>
                      <a:pt x="1271111" y="744565"/>
                    </a:cubicBezTo>
                    <a:close/>
                    <a:moveTo>
                      <a:pt x="1262358" y="844903"/>
                    </a:moveTo>
                    <a:cubicBezTo>
                      <a:pt x="1257260" y="843205"/>
                      <a:pt x="1252162" y="846600"/>
                      <a:pt x="1250463" y="851693"/>
                    </a:cubicBezTo>
                    <a:cubicBezTo>
                      <a:pt x="1248764" y="858484"/>
                      <a:pt x="1252162" y="863577"/>
                      <a:pt x="1258959" y="863577"/>
                    </a:cubicBezTo>
                    <a:cubicBezTo>
                      <a:pt x="1258959" y="863577"/>
                      <a:pt x="1258959" y="863577"/>
                      <a:pt x="1428878" y="897529"/>
                    </a:cubicBezTo>
                    <a:cubicBezTo>
                      <a:pt x="1428878" y="897529"/>
                      <a:pt x="1430577" y="897529"/>
                      <a:pt x="1430577" y="897529"/>
                    </a:cubicBezTo>
                    <a:cubicBezTo>
                      <a:pt x="1435674" y="897529"/>
                      <a:pt x="1440772" y="894134"/>
                      <a:pt x="1440772" y="890739"/>
                    </a:cubicBezTo>
                    <a:cubicBezTo>
                      <a:pt x="1442471" y="883948"/>
                      <a:pt x="1439073" y="878855"/>
                      <a:pt x="1432276" y="878855"/>
                    </a:cubicBezTo>
                    <a:cubicBezTo>
                      <a:pt x="1432276" y="878855"/>
                      <a:pt x="1432276" y="878855"/>
                      <a:pt x="1262358" y="844903"/>
                    </a:cubicBezTo>
                    <a:close/>
                    <a:moveTo>
                      <a:pt x="1227401" y="943542"/>
                    </a:moveTo>
                    <a:cubicBezTo>
                      <a:pt x="1224850" y="944390"/>
                      <a:pt x="1222724" y="946086"/>
                      <a:pt x="1221873" y="948630"/>
                    </a:cubicBezTo>
                    <a:cubicBezTo>
                      <a:pt x="1220172" y="953717"/>
                      <a:pt x="1221873" y="960501"/>
                      <a:pt x="1226976" y="962197"/>
                    </a:cubicBezTo>
                    <a:cubicBezTo>
                      <a:pt x="1226976" y="962197"/>
                      <a:pt x="1226976" y="962197"/>
                      <a:pt x="1388564" y="1028336"/>
                    </a:cubicBezTo>
                    <a:cubicBezTo>
                      <a:pt x="1388564" y="1028336"/>
                      <a:pt x="1390265" y="1028336"/>
                      <a:pt x="1391966" y="1028336"/>
                    </a:cubicBezTo>
                    <a:cubicBezTo>
                      <a:pt x="1395367" y="1028336"/>
                      <a:pt x="1400470" y="1026640"/>
                      <a:pt x="1400470" y="1023248"/>
                    </a:cubicBezTo>
                    <a:cubicBezTo>
                      <a:pt x="1403872" y="1018161"/>
                      <a:pt x="1400470" y="1011377"/>
                      <a:pt x="1395367" y="1009681"/>
                    </a:cubicBezTo>
                    <a:cubicBezTo>
                      <a:pt x="1395367" y="1009681"/>
                      <a:pt x="1395367" y="1009681"/>
                      <a:pt x="1235480" y="943542"/>
                    </a:cubicBezTo>
                    <a:cubicBezTo>
                      <a:pt x="1232929" y="942694"/>
                      <a:pt x="1229953" y="942694"/>
                      <a:pt x="1227401" y="943542"/>
                    </a:cubicBezTo>
                    <a:close/>
                    <a:moveTo>
                      <a:pt x="1181244" y="1031685"/>
                    </a:moveTo>
                    <a:cubicBezTo>
                      <a:pt x="1178487" y="1032324"/>
                      <a:pt x="1175942" y="1034029"/>
                      <a:pt x="1174245" y="1036587"/>
                    </a:cubicBezTo>
                    <a:cubicBezTo>
                      <a:pt x="1170852" y="1041703"/>
                      <a:pt x="1172549" y="1046819"/>
                      <a:pt x="1177639" y="1050230"/>
                    </a:cubicBezTo>
                    <a:cubicBezTo>
                      <a:pt x="1177639" y="1050230"/>
                      <a:pt x="1177639" y="1050230"/>
                      <a:pt x="1321860" y="1147431"/>
                    </a:cubicBezTo>
                    <a:cubicBezTo>
                      <a:pt x="1323557" y="1149136"/>
                      <a:pt x="1325253" y="1149136"/>
                      <a:pt x="1326950" y="1149136"/>
                    </a:cubicBezTo>
                    <a:cubicBezTo>
                      <a:pt x="1330343" y="1149136"/>
                      <a:pt x="1333737" y="1147431"/>
                      <a:pt x="1335434" y="1144020"/>
                    </a:cubicBezTo>
                    <a:cubicBezTo>
                      <a:pt x="1338827" y="1138904"/>
                      <a:pt x="1337130" y="1133789"/>
                      <a:pt x="1333737" y="1130378"/>
                    </a:cubicBezTo>
                    <a:cubicBezTo>
                      <a:pt x="1333737" y="1130378"/>
                      <a:pt x="1333737" y="1130378"/>
                      <a:pt x="1189516" y="1033177"/>
                    </a:cubicBezTo>
                    <a:cubicBezTo>
                      <a:pt x="1186971" y="1031471"/>
                      <a:pt x="1184002" y="1031045"/>
                      <a:pt x="1181244" y="1031685"/>
                    </a:cubicBezTo>
                    <a:close/>
                    <a:moveTo>
                      <a:pt x="1110919" y="1115363"/>
                    </a:moveTo>
                    <a:cubicBezTo>
                      <a:pt x="1105807" y="1118761"/>
                      <a:pt x="1105807" y="1125555"/>
                      <a:pt x="1110919" y="1128953"/>
                    </a:cubicBezTo>
                    <a:cubicBezTo>
                      <a:pt x="1110919" y="1128953"/>
                      <a:pt x="1110919" y="1128953"/>
                      <a:pt x="1233597" y="1252956"/>
                    </a:cubicBezTo>
                    <a:cubicBezTo>
                      <a:pt x="1235300" y="1254654"/>
                      <a:pt x="1238708" y="1256353"/>
                      <a:pt x="1240412" y="1256353"/>
                    </a:cubicBezTo>
                    <a:cubicBezTo>
                      <a:pt x="1243820" y="1256353"/>
                      <a:pt x="1245524" y="1254654"/>
                      <a:pt x="1247227" y="1252956"/>
                    </a:cubicBezTo>
                    <a:cubicBezTo>
                      <a:pt x="1252339" y="1249558"/>
                      <a:pt x="1252339" y="1242764"/>
                      <a:pt x="1247227" y="1237668"/>
                    </a:cubicBezTo>
                    <a:cubicBezTo>
                      <a:pt x="1247227" y="1237668"/>
                      <a:pt x="1247227" y="1237668"/>
                      <a:pt x="1124550" y="1115363"/>
                    </a:cubicBezTo>
                    <a:cubicBezTo>
                      <a:pt x="1121142" y="1111966"/>
                      <a:pt x="1114326" y="1111966"/>
                      <a:pt x="1110919" y="1115363"/>
                    </a:cubicBezTo>
                    <a:close/>
                    <a:moveTo>
                      <a:pt x="1041032" y="1176779"/>
                    </a:moveTo>
                    <a:cubicBezTo>
                      <a:pt x="1038489" y="1176142"/>
                      <a:pt x="1035523" y="1176567"/>
                      <a:pt x="1032980" y="1178266"/>
                    </a:cubicBezTo>
                    <a:cubicBezTo>
                      <a:pt x="1027895" y="1181665"/>
                      <a:pt x="1027895" y="1188463"/>
                      <a:pt x="1031285" y="1193561"/>
                    </a:cubicBezTo>
                    <a:cubicBezTo>
                      <a:pt x="1031285" y="1193561"/>
                      <a:pt x="1031285" y="1193561"/>
                      <a:pt x="1127904" y="1338013"/>
                    </a:cubicBezTo>
                    <a:cubicBezTo>
                      <a:pt x="1129599" y="1339713"/>
                      <a:pt x="1132989" y="1341412"/>
                      <a:pt x="1134685" y="1341412"/>
                    </a:cubicBezTo>
                    <a:cubicBezTo>
                      <a:pt x="1138075" y="1341412"/>
                      <a:pt x="1139770" y="1341412"/>
                      <a:pt x="1141465" y="1339713"/>
                    </a:cubicBezTo>
                    <a:cubicBezTo>
                      <a:pt x="1146550" y="1336314"/>
                      <a:pt x="1146550" y="1331216"/>
                      <a:pt x="1143160" y="1326117"/>
                    </a:cubicBezTo>
                    <a:cubicBezTo>
                      <a:pt x="1143160" y="1326117"/>
                      <a:pt x="1143160" y="1326117"/>
                      <a:pt x="1046541" y="1181665"/>
                    </a:cubicBezTo>
                    <a:cubicBezTo>
                      <a:pt x="1045693" y="1179116"/>
                      <a:pt x="1043574" y="1177416"/>
                      <a:pt x="1041032" y="1176779"/>
                    </a:cubicBezTo>
                    <a:close/>
                    <a:moveTo>
                      <a:pt x="362910" y="163933"/>
                    </a:moveTo>
                    <a:cubicBezTo>
                      <a:pt x="360155" y="163293"/>
                      <a:pt x="357189" y="163720"/>
                      <a:pt x="354646" y="165427"/>
                    </a:cubicBezTo>
                    <a:cubicBezTo>
                      <a:pt x="351256" y="168840"/>
                      <a:pt x="349561" y="175667"/>
                      <a:pt x="352951" y="179080"/>
                    </a:cubicBezTo>
                    <a:cubicBezTo>
                      <a:pt x="352951" y="179080"/>
                      <a:pt x="352951" y="179080"/>
                      <a:pt x="449570" y="324153"/>
                    </a:cubicBezTo>
                    <a:cubicBezTo>
                      <a:pt x="451265" y="327566"/>
                      <a:pt x="454655" y="329273"/>
                      <a:pt x="458046" y="329273"/>
                    </a:cubicBezTo>
                    <a:cubicBezTo>
                      <a:pt x="459741" y="329273"/>
                      <a:pt x="461436" y="329273"/>
                      <a:pt x="463131" y="327566"/>
                    </a:cubicBezTo>
                    <a:cubicBezTo>
                      <a:pt x="468216" y="324153"/>
                      <a:pt x="468216" y="317326"/>
                      <a:pt x="466521" y="313912"/>
                    </a:cubicBezTo>
                    <a:cubicBezTo>
                      <a:pt x="466521" y="313912"/>
                      <a:pt x="466521" y="313912"/>
                      <a:pt x="369902" y="168840"/>
                    </a:cubicBezTo>
                    <a:cubicBezTo>
                      <a:pt x="368207" y="166280"/>
                      <a:pt x="365664" y="164573"/>
                      <a:pt x="362910" y="163933"/>
                    </a:cubicBezTo>
                    <a:close/>
                    <a:moveTo>
                      <a:pt x="248615" y="252614"/>
                    </a:moveTo>
                    <a:cubicBezTo>
                      <a:pt x="245201" y="257710"/>
                      <a:pt x="245201" y="262806"/>
                      <a:pt x="248615" y="267902"/>
                    </a:cubicBezTo>
                    <a:cubicBezTo>
                      <a:pt x="248615" y="267902"/>
                      <a:pt x="248615" y="267902"/>
                      <a:pt x="371525" y="390207"/>
                    </a:cubicBezTo>
                    <a:cubicBezTo>
                      <a:pt x="373232" y="391905"/>
                      <a:pt x="376646" y="393604"/>
                      <a:pt x="378353" y="393604"/>
                    </a:cubicBezTo>
                    <a:cubicBezTo>
                      <a:pt x="381768" y="393604"/>
                      <a:pt x="383475" y="391905"/>
                      <a:pt x="386889" y="390207"/>
                    </a:cubicBezTo>
                    <a:cubicBezTo>
                      <a:pt x="390303" y="386809"/>
                      <a:pt x="390303" y="380015"/>
                      <a:pt x="386889" y="376617"/>
                    </a:cubicBezTo>
                    <a:cubicBezTo>
                      <a:pt x="386889" y="376617"/>
                      <a:pt x="386889" y="376617"/>
                      <a:pt x="262272" y="252614"/>
                    </a:cubicBezTo>
                    <a:cubicBezTo>
                      <a:pt x="258858" y="249217"/>
                      <a:pt x="252029" y="249217"/>
                      <a:pt x="248615" y="252614"/>
                    </a:cubicBezTo>
                    <a:close/>
                    <a:moveTo>
                      <a:pt x="166827" y="356210"/>
                    </a:moveTo>
                    <a:cubicBezTo>
                      <a:pt x="164494" y="356849"/>
                      <a:pt x="162373" y="358554"/>
                      <a:pt x="160676" y="361112"/>
                    </a:cubicBezTo>
                    <a:cubicBezTo>
                      <a:pt x="157283" y="366228"/>
                      <a:pt x="158980" y="371344"/>
                      <a:pt x="162373" y="374754"/>
                    </a:cubicBezTo>
                    <a:cubicBezTo>
                      <a:pt x="162373" y="374754"/>
                      <a:pt x="162373" y="374754"/>
                      <a:pt x="308291" y="471956"/>
                    </a:cubicBezTo>
                    <a:cubicBezTo>
                      <a:pt x="309988" y="473661"/>
                      <a:pt x="311684" y="473661"/>
                      <a:pt x="313381" y="473661"/>
                    </a:cubicBezTo>
                    <a:cubicBezTo>
                      <a:pt x="316774" y="473661"/>
                      <a:pt x="320168" y="471956"/>
                      <a:pt x="321865" y="468545"/>
                    </a:cubicBezTo>
                    <a:cubicBezTo>
                      <a:pt x="325258" y="465135"/>
                      <a:pt x="323561" y="458313"/>
                      <a:pt x="318471" y="454903"/>
                    </a:cubicBezTo>
                    <a:cubicBezTo>
                      <a:pt x="318471" y="454903"/>
                      <a:pt x="318471" y="454903"/>
                      <a:pt x="174250" y="357702"/>
                    </a:cubicBezTo>
                    <a:cubicBezTo>
                      <a:pt x="171705" y="355996"/>
                      <a:pt x="169160" y="355570"/>
                      <a:pt x="166827" y="356210"/>
                    </a:cubicBezTo>
                    <a:close/>
                    <a:moveTo>
                      <a:pt x="107582" y="476795"/>
                    </a:moveTo>
                    <a:cubicBezTo>
                      <a:pt x="102467" y="475090"/>
                      <a:pt x="97352" y="476795"/>
                      <a:pt x="95647" y="481908"/>
                    </a:cubicBezTo>
                    <a:cubicBezTo>
                      <a:pt x="92237" y="487022"/>
                      <a:pt x="95647" y="493840"/>
                      <a:pt x="100762" y="495544"/>
                    </a:cubicBezTo>
                    <a:cubicBezTo>
                      <a:pt x="100762" y="495544"/>
                      <a:pt x="100762" y="495544"/>
                      <a:pt x="262737" y="562020"/>
                    </a:cubicBezTo>
                    <a:cubicBezTo>
                      <a:pt x="262737" y="563724"/>
                      <a:pt x="264442" y="563724"/>
                      <a:pt x="266147" y="563724"/>
                    </a:cubicBezTo>
                    <a:cubicBezTo>
                      <a:pt x="269557" y="563724"/>
                      <a:pt x="272967" y="560315"/>
                      <a:pt x="274672" y="556906"/>
                    </a:cubicBezTo>
                    <a:cubicBezTo>
                      <a:pt x="278082" y="551793"/>
                      <a:pt x="274672" y="546679"/>
                      <a:pt x="269557" y="543270"/>
                    </a:cubicBezTo>
                    <a:cubicBezTo>
                      <a:pt x="269557" y="543270"/>
                      <a:pt x="269557" y="543270"/>
                      <a:pt x="107582" y="476795"/>
                    </a:cubicBezTo>
                    <a:close/>
                    <a:moveTo>
                      <a:pt x="67231" y="608301"/>
                    </a:moveTo>
                    <a:cubicBezTo>
                      <a:pt x="62134" y="606611"/>
                      <a:pt x="57036" y="609990"/>
                      <a:pt x="55337" y="616748"/>
                    </a:cubicBezTo>
                    <a:cubicBezTo>
                      <a:pt x="53638" y="621816"/>
                      <a:pt x="58736" y="626885"/>
                      <a:pt x="63833" y="628574"/>
                    </a:cubicBezTo>
                    <a:cubicBezTo>
                      <a:pt x="63833" y="628574"/>
                      <a:pt x="63833" y="628574"/>
                      <a:pt x="233751" y="660675"/>
                    </a:cubicBezTo>
                    <a:cubicBezTo>
                      <a:pt x="235451" y="660675"/>
                      <a:pt x="235451" y="662364"/>
                      <a:pt x="235451" y="662364"/>
                    </a:cubicBezTo>
                    <a:cubicBezTo>
                      <a:pt x="240548" y="662364"/>
                      <a:pt x="245646" y="658985"/>
                      <a:pt x="245646" y="653917"/>
                    </a:cubicBezTo>
                    <a:cubicBezTo>
                      <a:pt x="247345" y="647159"/>
                      <a:pt x="243947" y="642090"/>
                      <a:pt x="237150" y="642090"/>
                    </a:cubicBezTo>
                    <a:cubicBezTo>
                      <a:pt x="237150" y="642090"/>
                      <a:pt x="237150" y="642090"/>
                      <a:pt x="67231" y="608301"/>
                    </a:cubicBezTo>
                    <a:close/>
                    <a:moveTo>
                      <a:pt x="51682" y="744565"/>
                    </a:moveTo>
                    <a:cubicBezTo>
                      <a:pt x="46585" y="744565"/>
                      <a:pt x="41487" y="749569"/>
                      <a:pt x="41487" y="754572"/>
                    </a:cubicBezTo>
                    <a:cubicBezTo>
                      <a:pt x="41487" y="759576"/>
                      <a:pt x="46585" y="764579"/>
                      <a:pt x="51682" y="764579"/>
                    </a:cubicBezTo>
                    <a:cubicBezTo>
                      <a:pt x="51682" y="764579"/>
                      <a:pt x="51682" y="764579"/>
                      <a:pt x="224999" y="764579"/>
                    </a:cubicBezTo>
                    <a:cubicBezTo>
                      <a:pt x="231796" y="764579"/>
                      <a:pt x="235194" y="759576"/>
                      <a:pt x="235194" y="754572"/>
                    </a:cubicBezTo>
                    <a:cubicBezTo>
                      <a:pt x="235194" y="749569"/>
                      <a:pt x="231796" y="744565"/>
                      <a:pt x="224999" y="744565"/>
                    </a:cubicBezTo>
                    <a:cubicBezTo>
                      <a:pt x="224999" y="744565"/>
                      <a:pt x="224999" y="744565"/>
                      <a:pt x="51682" y="744565"/>
                    </a:cubicBezTo>
                    <a:close/>
                    <a:moveTo>
                      <a:pt x="233733" y="846346"/>
                    </a:moveTo>
                    <a:cubicBezTo>
                      <a:pt x="233733" y="846346"/>
                      <a:pt x="233733" y="846346"/>
                      <a:pt x="63576" y="880569"/>
                    </a:cubicBezTo>
                    <a:cubicBezTo>
                      <a:pt x="58471" y="882280"/>
                      <a:pt x="55068" y="887414"/>
                      <a:pt x="55068" y="892547"/>
                    </a:cubicBezTo>
                    <a:cubicBezTo>
                      <a:pt x="56770" y="897681"/>
                      <a:pt x="60173" y="901103"/>
                      <a:pt x="65277" y="901103"/>
                    </a:cubicBezTo>
                    <a:cubicBezTo>
                      <a:pt x="66979" y="901103"/>
                      <a:pt x="66979" y="901103"/>
                      <a:pt x="66979" y="901103"/>
                    </a:cubicBezTo>
                    <a:cubicBezTo>
                      <a:pt x="66979" y="901103"/>
                      <a:pt x="66979" y="901103"/>
                      <a:pt x="238838" y="865169"/>
                    </a:cubicBezTo>
                    <a:cubicBezTo>
                      <a:pt x="243943" y="865169"/>
                      <a:pt x="247346" y="860035"/>
                      <a:pt x="245644" y="853191"/>
                    </a:cubicBezTo>
                    <a:cubicBezTo>
                      <a:pt x="245644" y="848057"/>
                      <a:pt x="240540" y="844635"/>
                      <a:pt x="233733" y="846346"/>
                    </a:cubicBezTo>
                    <a:close/>
                    <a:moveTo>
                      <a:pt x="262774" y="943537"/>
                    </a:moveTo>
                    <a:cubicBezTo>
                      <a:pt x="262774" y="943537"/>
                      <a:pt x="262774" y="943537"/>
                      <a:pt x="101186" y="1011167"/>
                    </a:cubicBezTo>
                    <a:cubicBezTo>
                      <a:pt x="96083" y="1012858"/>
                      <a:pt x="94382" y="1017930"/>
                      <a:pt x="96083" y="1023002"/>
                    </a:cubicBezTo>
                    <a:cubicBezTo>
                      <a:pt x="97784" y="1028074"/>
                      <a:pt x="101186" y="1029765"/>
                      <a:pt x="104588" y="1029765"/>
                    </a:cubicBezTo>
                    <a:cubicBezTo>
                      <a:pt x="106288" y="1029765"/>
                      <a:pt x="107989" y="1029765"/>
                      <a:pt x="109690" y="1029765"/>
                    </a:cubicBezTo>
                    <a:cubicBezTo>
                      <a:pt x="109690" y="1029765"/>
                      <a:pt x="109690" y="1029765"/>
                      <a:pt x="269577" y="962135"/>
                    </a:cubicBezTo>
                    <a:cubicBezTo>
                      <a:pt x="274680" y="960444"/>
                      <a:pt x="278082" y="955372"/>
                      <a:pt x="274680" y="950300"/>
                    </a:cubicBezTo>
                    <a:cubicBezTo>
                      <a:pt x="272979" y="943537"/>
                      <a:pt x="267876" y="941846"/>
                      <a:pt x="262774" y="943537"/>
                    </a:cubicBezTo>
                    <a:close/>
                    <a:moveTo>
                      <a:pt x="316335" y="1033817"/>
                    </a:moveTo>
                    <a:cubicBezTo>
                      <a:pt x="313786" y="1033181"/>
                      <a:pt x="310812" y="1033605"/>
                      <a:pt x="308263" y="1035300"/>
                    </a:cubicBezTo>
                    <a:cubicBezTo>
                      <a:pt x="308263" y="1035300"/>
                      <a:pt x="308263" y="1035300"/>
                      <a:pt x="163810" y="1131919"/>
                    </a:cubicBezTo>
                    <a:cubicBezTo>
                      <a:pt x="158712" y="1135309"/>
                      <a:pt x="158712" y="1142090"/>
                      <a:pt x="160411" y="1145480"/>
                    </a:cubicBezTo>
                    <a:cubicBezTo>
                      <a:pt x="163810" y="1148870"/>
                      <a:pt x="165510" y="1150565"/>
                      <a:pt x="168909" y="1150565"/>
                    </a:cubicBezTo>
                    <a:cubicBezTo>
                      <a:pt x="172307" y="1150565"/>
                      <a:pt x="174007" y="1150565"/>
                      <a:pt x="175706" y="1148870"/>
                    </a:cubicBezTo>
                    <a:cubicBezTo>
                      <a:pt x="175706" y="1148870"/>
                      <a:pt x="175706" y="1148870"/>
                      <a:pt x="320159" y="1052251"/>
                    </a:cubicBezTo>
                    <a:cubicBezTo>
                      <a:pt x="323558" y="1048861"/>
                      <a:pt x="325257" y="1042081"/>
                      <a:pt x="321858" y="1038690"/>
                    </a:cubicBezTo>
                    <a:cubicBezTo>
                      <a:pt x="321008" y="1036148"/>
                      <a:pt x="318884" y="1034453"/>
                      <a:pt x="316335" y="1033817"/>
                    </a:cubicBezTo>
                    <a:close/>
                    <a:moveTo>
                      <a:pt x="371525" y="1115363"/>
                    </a:moveTo>
                    <a:cubicBezTo>
                      <a:pt x="371525" y="1115363"/>
                      <a:pt x="371525" y="1115363"/>
                      <a:pt x="248615" y="1237668"/>
                    </a:cubicBezTo>
                    <a:cubicBezTo>
                      <a:pt x="245201" y="1242764"/>
                      <a:pt x="245201" y="1249558"/>
                      <a:pt x="248615" y="1252956"/>
                    </a:cubicBezTo>
                    <a:cubicBezTo>
                      <a:pt x="250322" y="1254654"/>
                      <a:pt x="253736" y="1256353"/>
                      <a:pt x="255443" y="1256353"/>
                    </a:cubicBezTo>
                    <a:cubicBezTo>
                      <a:pt x="258858" y="1256353"/>
                      <a:pt x="260565" y="1254654"/>
                      <a:pt x="262272" y="1252956"/>
                    </a:cubicBezTo>
                    <a:cubicBezTo>
                      <a:pt x="262272" y="1252956"/>
                      <a:pt x="262272" y="1252956"/>
                      <a:pt x="386889" y="1128953"/>
                    </a:cubicBezTo>
                    <a:cubicBezTo>
                      <a:pt x="390303" y="1125555"/>
                      <a:pt x="390303" y="1118761"/>
                      <a:pt x="386889" y="1115363"/>
                    </a:cubicBezTo>
                    <a:cubicBezTo>
                      <a:pt x="381768" y="1111966"/>
                      <a:pt x="376646" y="1111966"/>
                      <a:pt x="371525" y="1115363"/>
                    </a:cubicBezTo>
                    <a:close/>
                    <a:moveTo>
                      <a:pt x="456297" y="1177997"/>
                    </a:moveTo>
                    <a:cubicBezTo>
                      <a:pt x="453543" y="1178421"/>
                      <a:pt x="451000" y="1179696"/>
                      <a:pt x="449305" y="1181395"/>
                    </a:cubicBezTo>
                    <a:cubicBezTo>
                      <a:pt x="449305" y="1181395"/>
                      <a:pt x="449305" y="1181395"/>
                      <a:pt x="354381" y="1327547"/>
                    </a:cubicBezTo>
                    <a:cubicBezTo>
                      <a:pt x="350991" y="1330946"/>
                      <a:pt x="352686" y="1337744"/>
                      <a:pt x="356076" y="1341143"/>
                    </a:cubicBezTo>
                    <a:cubicBezTo>
                      <a:pt x="357771" y="1342842"/>
                      <a:pt x="361161" y="1342842"/>
                      <a:pt x="362856" y="1342842"/>
                    </a:cubicBezTo>
                    <a:cubicBezTo>
                      <a:pt x="366247" y="1342842"/>
                      <a:pt x="369637" y="1341143"/>
                      <a:pt x="371332" y="1337744"/>
                    </a:cubicBezTo>
                    <a:cubicBezTo>
                      <a:pt x="371332" y="1337744"/>
                      <a:pt x="371332" y="1337744"/>
                      <a:pt x="466256" y="1193292"/>
                    </a:cubicBezTo>
                    <a:cubicBezTo>
                      <a:pt x="469646" y="1188193"/>
                      <a:pt x="467951" y="1183095"/>
                      <a:pt x="464561" y="1179696"/>
                    </a:cubicBezTo>
                    <a:cubicBezTo>
                      <a:pt x="462018" y="1177997"/>
                      <a:pt x="459052" y="1177572"/>
                      <a:pt x="456297" y="1177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AF9FB"/>
                  </a:gs>
                  <a:gs pos="100000">
                    <a:srgbClr val="FDFDFE"/>
                  </a:gs>
                </a:gsLst>
                <a:lin ang="189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7" name="Group 1">
            <a:extLst>
              <a:ext uri="{FF2B5EF4-FFF2-40B4-BE49-F238E27FC236}">
                <a16:creationId xmlns:a16="http://schemas.microsoft.com/office/drawing/2014/main" xmlns="" id="{E68CB4D6-AF64-B605-437D-F47A92B33E6D}"/>
              </a:ext>
            </a:extLst>
          </p:cNvPr>
          <p:cNvGrpSpPr/>
          <p:nvPr/>
        </p:nvGrpSpPr>
        <p:grpSpPr>
          <a:xfrm>
            <a:off x="1468397" y="4337271"/>
            <a:ext cx="615905" cy="628286"/>
            <a:chOff x="1734122" y="625081"/>
            <a:chExt cx="1495315" cy="1495314"/>
          </a:xfrm>
        </p:grpSpPr>
        <p:sp>
          <p:nvSpPr>
            <p:cNvPr id="48" name="Content Placeholder 2">
              <a:extLst>
                <a:ext uri="{FF2B5EF4-FFF2-40B4-BE49-F238E27FC236}">
                  <a16:creationId xmlns:a16="http://schemas.microsoft.com/office/drawing/2014/main" xmlns="" id="{A42048BA-09DD-8A3C-729F-E77AECDD1DEE}"/>
                </a:ext>
              </a:extLst>
            </p:cNvPr>
            <p:cNvSpPr txBox="1">
              <a:spLocks/>
            </p:cNvSpPr>
            <p:nvPr/>
          </p:nvSpPr>
          <p:spPr>
            <a:xfrm>
              <a:off x="2011002" y="1227162"/>
              <a:ext cx="960885" cy="271942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ru-RU" sz="800" b="1" cap="all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8 </a:t>
              </a:r>
              <a:r>
                <a:rPr lang="ru-RU" sz="8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ст.</a:t>
              </a:r>
              <a:endParaRPr lang="en-US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49" name="Group 257">
              <a:extLst>
                <a:ext uri="{FF2B5EF4-FFF2-40B4-BE49-F238E27FC236}">
                  <a16:creationId xmlns:a16="http://schemas.microsoft.com/office/drawing/2014/main" xmlns="" id="{00C66E29-64B8-AFFD-7A40-C24843EE3509}"/>
                </a:ext>
              </a:extLst>
            </p:cNvPr>
            <p:cNvGrpSpPr/>
            <p:nvPr/>
          </p:nvGrpSpPr>
          <p:grpSpPr>
            <a:xfrm>
              <a:off x="1734122" y="625081"/>
              <a:ext cx="1495315" cy="1495314"/>
              <a:chOff x="4255970" y="1614539"/>
              <a:chExt cx="1495315" cy="1495314"/>
            </a:xfrm>
          </p:grpSpPr>
          <p:sp>
            <p:nvSpPr>
              <p:cNvPr id="50" name="Block Arc 258">
                <a:extLst>
                  <a:ext uri="{FF2B5EF4-FFF2-40B4-BE49-F238E27FC236}">
                    <a16:creationId xmlns:a16="http://schemas.microsoft.com/office/drawing/2014/main" xmlns="" id="{47888670-43EA-1CE4-CD17-F492958C8BE7}"/>
                  </a:ext>
                </a:extLst>
              </p:cNvPr>
              <p:cNvSpPr/>
              <p:nvPr/>
            </p:nvSpPr>
            <p:spPr>
              <a:xfrm flipH="1">
                <a:off x="4299690" y="1637781"/>
                <a:ext cx="1434675" cy="1434674"/>
              </a:xfrm>
              <a:prstGeom prst="blockArc">
                <a:avLst>
                  <a:gd name="adj1" fmla="val 6310867"/>
                  <a:gd name="adj2" fmla="val 3839982"/>
                  <a:gd name="adj3" fmla="val 15437"/>
                </a:avLst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: Shape 259">
                <a:extLst>
                  <a:ext uri="{FF2B5EF4-FFF2-40B4-BE49-F238E27FC236}">
                    <a16:creationId xmlns:a16="http://schemas.microsoft.com/office/drawing/2014/main" xmlns="" id="{DE2D5077-C9BF-E048-601F-E97CBC207AA3}"/>
                  </a:ext>
                </a:extLst>
              </p:cNvPr>
              <p:cNvSpPr/>
              <p:nvPr/>
            </p:nvSpPr>
            <p:spPr>
              <a:xfrm>
                <a:off x="4255970" y="1614539"/>
                <a:ext cx="1495315" cy="1495314"/>
              </a:xfrm>
              <a:custGeom>
                <a:avLst/>
                <a:gdLst>
                  <a:gd name="connsiteX0" fmla="*/ 747657 w 1495314"/>
                  <a:gd name="connsiteY0" fmla="*/ 0 h 1495314"/>
                  <a:gd name="connsiteX1" fmla="*/ 1495314 w 1495314"/>
                  <a:gd name="connsiteY1" fmla="*/ 747657 h 1495314"/>
                  <a:gd name="connsiteX2" fmla="*/ 747657 w 1495314"/>
                  <a:gd name="connsiteY2" fmla="*/ 1495314 h 1495314"/>
                  <a:gd name="connsiteX3" fmla="*/ 0 w 1495314"/>
                  <a:gd name="connsiteY3" fmla="*/ 747657 h 1495314"/>
                  <a:gd name="connsiteX4" fmla="*/ 747657 w 1495314"/>
                  <a:gd name="connsiteY4" fmla="*/ 0 h 1495314"/>
                  <a:gd name="connsiteX5" fmla="*/ 748770 w 1495314"/>
                  <a:gd name="connsiteY5" fmla="*/ 4045 h 1495314"/>
                  <a:gd name="connsiteX6" fmla="*/ 738405 w 1495314"/>
                  <a:gd name="connsiteY6" fmla="*/ 14258 h 1495314"/>
                  <a:gd name="connsiteX7" fmla="*/ 738405 w 1495314"/>
                  <a:gd name="connsiteY7" fmla="*/ 230427 h 1495314"/>
                  <a:gd name="connsiteX8" fmla="*/ 748770 w 1495314"/>
                  <a:gd name="connsiteY8" fmla="*/ 240640 h 1495314"/>
                  <a:gd name="connsiteX9" fmla="*/ 759134 w 1495314"/>
                  <a:gd name="connsiteY9" fmla="*/ 230427 h 1495314"/>
                  <a:gd name="connsiteX10" fmla="*/ 759134 w 1495314"/>
                  <a:gd name="connsiteY10" fmla="*/ 14258 h 1495314"/>
                  <a:gd name="connsiteX11" fmla="*/ 748770 w 1495314"/>
                  <a:gd name="connsiteY11" fmla="*/ 4045 h 1495314"/>
                  <a:gd name="connsiteX12" fmla="*/ 885027 w 1495314"/>
                  <a:gd name="connsiteY12" fmla="*/ 60071 h 1495314"/>
                  <a:gd name="connsiteX13" fmla="*/ 873144 w 1495314"/>
                  <a:gd name="connsiteY13" fmla="*/ 66877 h 1495314"/>
                  <a:gd name="connsiteX14" fmla="*/ 839191 w 1495314"/>
                  <a:gd name="connsiteY14" fmla="*/ 238736 h 1495314"/>
                  <a:gd name="connsiteX15" fmla="*/ 847679 w 1495314"/>
                  <a:gd name="connsiteY15" fmla="*/ 250647 h 1495314"/>
                  <a:gd name="connsiteX16" fmla="*/ 849377 w 1495314"/>
                  <a:gd name="connsiteY16" fmla="*/ 250647 h 1495314"/>
                  <a:gd name="connsiteX17" fmla="*/ 859563 w 1495314"/>
                  <a:gd name="connsiteY17" fmla="*/ 242139 h 1495314"/>
                  <a:gd name="connsiteX18" fmla="*/ 893515 w 1495314"/>
                  <a:gd name="connsiteY18" fmla="*/ 71982 h 1495314"/>
                  <a:gd name="connsiteX19" fmla="*/ 885027 w 1495314"/>
                  <a:gd name="connsiteY19" fmla="*/ 60071 h 1495314"/>
                  <a:gd name="connsiteX20" fmla="*/ 1017254 w 1495314"/>
                  <a:gd name="connsiteY20" fmla="*/ 99386 h 1495314"/>
                  <a:gd name="connsiteX21" fmla="*/ 1005358 w 1495314"/>
                  <a:gd name="connsiteY21" fmla="*/ 104496 h 1495314"/>
                  <a:gd name="connsiteX22" fmla="*/ 937386 w 1495314"/>
                  <a:gd name="connsiteY22" fmla="*/ 266325 h 1495314"/>
                  <a:gd name="connsiteX23" fmla="*/ 944184 w 1495314"/>
                  <a:gd name="connsiteY23" fmla="*/ 279953 h 1495314"/>
                  <a:gd name="connsiteX24" fmla="*/ 947582 w 1495314"/>
                  <a:gd name="connsiteY24" fmla="*/ 279953 h 1495314"/>
                  <a:gd name="connsiteX25" fmla="*/ 956079 w 1495314"/>
                  <a:gd name="connsiteY25" fmla="*/ 274843 h 1495314"/>
                  <a:gd name="connsiteX26" fmla="*/ 1024051 w 1495314"/>
                  <a:gd name="connsiteY26" fmla="*/ 113013 h 1495314"/>
                  <a:gd name="connsiteX27" fmla="*/ 1017254 w 1495314"/>
                  <a:gd name="connsiteY27" fmla="*/ 99386 h 1495314"/>
                  <a:gd name="connsiteX28" fmla="*/ 1131691 w 1495314"/>
                  <a:gd name="connsiteY28" fmla="*/ 162495 h 1495314"/>
                  <a:gd name="connsiteX29" fmla="*/ 1124657 w 1495314"/>
                  <a:gd name="connsiteY29" fmla="*/ 167381 h 1495314"/>
                  <a:gd name="connsiteX30" fmla="*/ 1029161 w 1495314"/>
                  <a:gd name="connsiteY30" fmla="*/ 311833 h 1495314"/>
                  <a:gd name="connsiteX31" fmla="*/ 1030866 w 1495314"/>
                  <a:gd name="connsiteY31" fmla="*/ 325429 h 1495314"/>
                  <a:gd name="connsiteX32" fmla="*/ 1037687 w 1495314"/>
                  <a:gd name="connsiteY32" fmla="*/ 327128 h 1495314"/>
                  <a:gd name="connsiteX33" fmla="*/ 1046213 w 1495314"/>
                  <a:gd name="connsiteY33" fmla="*/ 323729 h 1495314"/>
                  <a:gd name="connsiteX34" fmla="*/ 1141709 w 1495314"/>
                  <a:gd name="connsiteY34" fmla="*/ 179277 h 1495314"/>
                  <a:gd name="connsiteX35" fmla="*/ 1140004 w 1495314"/>
                  <a:gd name="connsiteY35" fmla="*/ 163982 h 1495314"/>
                  <a:gd name="connsiteX36" fmla="*/ 1131691 w 1495314"/>
                  <a:gd name="connsiteY36" fmla="*/ 162495 h 1495314"/>
                  <a:gd name="connsiteX37" fmla="*/ 1233597 w 1495314"/>
                  <a:gd name="connsiteY37" fmla="*/ 252614 h 1495314"/>
                  <a:gd name="connsiteX38" fmla="*/ 1110919 w 1495314"/>
                  <a:gd name="connsiteY38" fmla="*/ 376617 h 1495314"/>
                  <a:gd name="connsiteX39" fmla="*/ 1110919 w 1495314"/>
                  <a:gd name="connsiteY39" fmla="*/ 390207 h 1495314"/>
                  <a:gd name="connsiteX40" fmla="*/ 1117734 w 1495314"/>
                  <a:gd name="connsiteY40" fmla="*/ 393604 h 1495314"/>
                  <a:gd name="connsiteX41" fmla="*/ 1124550 w 1495314"/>
                  <a:gd name="connsiteY41" fmla="*/ 390207 h 1495314"/>
                  <a:gd name="connsiteX42" fmla="*/ 1247227 w 1495314"/>
                  <a:gd name="connsiteY42" fmla="*/ 267902 h 1495314"/>
                  <a:gd name="connsiteX43" fmla="*/ 1247227 w 1495314"/>
                  <a:gd name="connsiteY43" fmla="*/ 252614 h 1495314"/>
                  <a:gd name="connsiteX44" fmla="*/ 1233597 w 1495314"/>
                  <a:gd name="connsiteY44" fmla="*/ 252614 h 1495314"/>
                  <a:gd name="connsiteX45" fmla="*/ 1328435 w 1495314"/>
                  <a:gd name="connsiteY45" fmla="*/ 354780 h 1495314"/>
                  <a:gd name="connsiteX46" fmla="*/ 1320163 w 1495314"/>
                  <a:gd name="connsiteY46" fmla="*/ 356272 h 1495314"/>
                  <a:gd name="connsiteX47" fmla="*/ 1175942 w 1495314"/>
                  <a:gd name="connsiteY47" fmla="*/ 453473 h 1495314"/>
                  <a:gd name="connsiteX48" fmla="*/ 1174245 w 1495314"/>
                  <a:gd name="connsiteY48" fmla="*/ 467115 h 1495314"/>
                  <a:gd name="connsiteX49" fmla="*/ 1182729 w 1495314"/>
                  <a:gd name="connsiteY49" fmla="*/ 472231 h 1495314"/>
                  <a:gd name="connsiteX50" fmla="*/ 1187819 w 1495314"/>
                  <a:gd name="connsiteY50" fmla="*/ 470526 h 1495314"/>
                  <a:gd name="connsiteX51" fmla="*/ 1332040 w 1495314"/>
                  <a:gd name="connsiteY51" fmla="*/ 373324 h 1495314"/>
                  <a:gd name="connsiteX52" fmla="*/ 1335434 w 1495314"/>
                  <a:gd name="connsiteY52" fmla="*/ 359682 h 1495314"/>
                  <a:gd name="connsiteX53" fmla="*/ 1328435 w 1495314"/>
                  <a:gd name="connsiteY53" fmla="*/ 354780 h 1495314"/>
                  <a:gd name="connsiteX54" fmla="*/ 609238 w 1495314"/>
                  <a:gd name="connsiteY54" fmla="*/ 60071 h 1495314"/>
                  <a:gd name="connsiteX55" fmla="*/ 600724 w 1495314"/>
                  <a:gd name="connsiteY55" fmla="*/ 71982 h 1495314"/>
                  <a:gd name="connsiteX56" fmla="*/ 634781 w 1495314"/>
                  <a:gd name="connsiteY56" fmla="*/ 242139 h 1495314"/>
                  <a:gd name="connsiteX57" fmla="*/ 644999 w 1495314"/>
                  <a:gd name="connsiteY57" fmla="*/ 250647 h 1495314"/>
                  <a:gd name="connsiteX58" fmla="*/ 646702 w 1495314"/>
                  <a:gd name="connsiteY58" fmla="*/ 250647 h 1495314"/>
                  <a:gd name="connsiteX59" fmla="*/ 655216 w 1495314"/>
                  <a:gd name="connsiteY59" fmla="*/ 238736 h 1495314"/>
                  <a:gd name="connsiteX60" fmla="*/ 621158 w 1495314"/>
                  <a:gd name="connsiteY60" fmla="*/ 66877 h 1495314"/>
                  <a:gd name="connsiteX61" fmla="*/ 609238 w 1495314"/>
                  <a:gd name="connsiteY61" fmla="*/ 60071 h 1495314"/>
                  <a:gd name="connsiteX62" fmla="*/ 476496 w 1495314"/>
                  <a:gd name="connsiteY62" fmla="*/ 99386 h 1495314"/>
                  <a:gd name="connsiteX63" fmla="*/ 471358 w 1495314"/>
                  <a:gd name="connsiteY63" fmla="*/ 113013 h 1495314"/>
                  <a:gd name="connsiteX64" fmla="*/ 538157 w 1495314"/>
                  <a:gd name="connsiteY64" fmla="*/ 274843 h 1495314"/>
                  <a:gd name="connsiteX65" fmla="*/ 548433 w 1495314"/>
                  <a:gd name="connsiteY65" fmla="*/ 279953 h 1495314"/>
                  <a:gd name="connsiteX66" fmla="*/ 551859 w 1495314"/>
                  <a:gd name="connsiteY66" fmla="*/ 279953 h 1495314"/>
                  <a:gd name="connsiteX67" fmla="*/ 556997 w 1495314"/>
                  <a:gd name="connsiteY67" fmla="*/ 266325 h 1495314"/>
                  <a:gd name="connsiteX68" fmla="*/ 490198 w 1495314"/>
                  <a:gd name="connsiteY68" fmla="*/ 106199 h 1495314"/>
                  <a:gd name="connsiteX69" fmla="*/ 476496 w 1495314"/>
                  <a:gd name="connsiteY69" fmla="*/ 99386 h 1495314"/>
                  <a:gd name="connsiteX70" fmla="*/ 747656 w 1495314"/>
                  <a:gd name="connsiteY70" fmla="*/ 267512 h 1495314"/>
                  <a:gd name="connsiteX71" fmla="*/ 267511 w 1495314"/>
                  <a:gd name="connsiteY71" fmla="*/ 747657 h 1495314"/>
                  <a:gd name="connsiteX72" fmla="*/ 747656 w 1495314"/>
                  <a:gd name="connsiteY72" fmla="*/ 1227802 h 1495314"/>
                  <a:gd name="connsiteX73" fmla="*/ 1227801 w 1495314"/>
                  <a:gd name="connsiteY73" fmla="*/ 747657 h 1495314"/>
                  <a:gd name="connsiteX74" fmla="*/ 747656 w 1495314"/>
                  <a:gd name="connsiteY74" fmla="*/ 267512 h 1495314"/>
                  <a:gd name="connsiteX75" fmla="*/ 1395561 w 1495314"/>
                  <a:gd name="connsiteY75" fmla="*/ 476430 h 1495314"/>
                  <a:gd name="connsiteX76" fmla="*/ 1386823 w 1495314"/>
                  <a:gd name="connsiteY76" fmla="*/ 477069 h 1495314"/>
                  <a:gd name="connsiteX77" fmla="*/ 1226553 w 1495314"/>
                  <a:gd name="connsiteY77" fmla="*/ 543545 h 1495314"/>
                  <a:gd name="connsiteX78" fmla="*/ 1221438 w 1495314"/>
                  <a:gd name="connsiteY78" fmla="*/ 557181 h 1495314"/>
                  <a:gd name="connsiteX79" fmla="*/ 1229963 w 1495314"/>
                  <a:gd name="connsiteY79" fmla="*/ 562294 h 1495314"/>
                  <a:gd name="connsiteX80" fmla="*/ 1233373 w 1495314"/>
                  <a:gd name="connsiteY80" fmla="*/ 562294 h 1495314"/>
                  <a:gd name="connsiteX81" fmla="*/ 1395348 w 1495314"/>
                  <a:gd name="connsiteY81" fmla="*/ 495819 h 1495314"/>
                  <a:gd name="connsiteX82" fmla="*/ 1400463 w 1495314"/>
                  <a:gd name="connsiteY82" fmla="*/ 482183 h 1495314"/>
                  <a:gd name="connsiteX83" fmla="*/ 1395561 w 1495314"/>
                  <a:gd name="connsiteY83" fmla="*/ 476430 h 1495314"/>
                  <a:gd name="connsiteX84" fmla="*/ 1429131 w 1495314"/>
                  <a:gd name="connsiteY84" fmla="*/ 606178 h 1495314"/>
                  <a:gd name="connsiteX85" fmla="*/ 1257272 w 1495314"/>
                  <a:gd name="connsiteY85" fmla="*/ 640401 h 1495314"/>
                  <a:gd name="connsiteX86" fmla="*/ 1250466 w 1495314"/>
                  <a:gd name="connsiteY86" fmla="*/ 652379 h 1495314"/>
                  <a:gd name="connsiteX87" fmla="*/ 1260675 w 1495314"/>
                  <a:gd name="connsiteY87" fmla="*/ 660935 h 1495314"/>
                  <a:gd name="connsiteX88" fmla="*/ 1262377 w 1495314"/>
                  <a:gd name="connsiteY88" fmla="*/ 659224 h 1495314"/>
                  <a:gd name="connsiteX89" fmla="*/ 1432534 w 1495314"/>
                  <a:gd name="connsiteY89" fmla="*/ 625001 h 1495314"/>
                  <a:gd name="connsiteX90" fmla="*/ 1441042 w 1495314"/>
                  <a:gd name="connsiteY90" fmla="*/ 613023 h 1495314"/>
                  <a:gd name="connsiteX91" fmla="*/ 1429131 w 1495314"/>
                  <a:gd name="connsiteY91" fmla="*/ 606178 h 1495314"/>
                  <a:gd name="connsiteX92" fmla="*/ 1271111 w 1495314"/>
                  <a:gd name="connsiteY92" fmla="*/ 744565 h 1495314"/>
                  <a:gd name="connsiteX93" fmla="*/ 1260916 w 1495314"/>
                  <a:gd name="connsiteY93" fmla="*/ 754572 h 1495314"/>
                  <a:gd name="connsiteX94" fmla="*/ 1271111 w 1495314"/>
                  <a:gd name="connsiteY94" fmla="*/ 764579 h 1495314"/>
                  <a:gd name="connsiteX95" fmla="*/ 1444428 w 1495314"/>
                  <a:gd name="connsiteY95" fmla="*/ 764579 h 1495314"/>
                  <a:gd name="connsiteX96" fmla="*/ 1454623 w 1495314"/>
                  <a:gd name="connsiteY96" fmla="*/ 754572 h 1495314"/>
                  <a:gd name="connsiteX97" fmla="*/ 1444428 w 1495314"/>
                  <a:gd name="connsiteY97" fmla="*/ 744565 h 1495314"/>
                  <a:gd name="connsiteX98" fmla="*/ 1271111 w 1495314"/>
                  <a:gd name="connsiteY98" fmla="*/ 744565 h 1495314"/>
                  <a:gd name="connsiteX99" fmla="*/ 1262358 w 1495314"/>
                  <a:gd name="connsiteY99" fmla="*/ 844903 h 1495314"/>
                  <a:gd name="connsiteX100" fmla="*/ 1250463 w 1495314"/>
                  <a:gd name="connsiteY100" fmla="*/ 851693 h 1495314"/>
                  <a:gd name="connsiteX101" fmla="*/ 1258959 w 1495314"/>
                  <a:gd name="connsiteY101" fmla="*/ 863577 h 1495314"/>
                  <a:gd name="connsiteX102" fmla="*/ 1428878 w 1495314"/>
                  <a:gd name="connsiteY102" fmla="*/ 897529 h 1495314"/>
                  <a:gd name="connsiteX103" fmla="*/ 1430577 w 1495314"/>
                  <a:gd name="connsiteY103" fmla="*/ 897529 h 1495314"/>
                  <a:gd name="connsiteX104" fmla="*/ 1440772 w 1495314"/>
                  <a:gd name="connsiteY104" fmla="*/ 890739 h 1495314"/>
                  <a:gd name="connsiteX105" fmla="*/ 1432276 w 1495314"/>
                  <a:gd name="connsiteY105" fmla="*/ 878855 h 1495314"/>
                  <a:gd name="connsiteX106" fmla="*/ 1262358 w 1495314"/>
                  <a:gd name="connsiteY106" fmla="*/ 844903 h 1495314"/>
                  <a:gd name="connsiteX107" fmla="*/ 1227401 w 1495314"/>
                  <a:gd name="connsiteY107" fmla="*/ 943542 h 1495314"/>
                  <a:gd name="connsiteX108" fmla="*/ 1221873 w 1495314"/>
                  <a:gd name="connsiteY108" fmla="*/ 948630 h 1495314"/>
                  <a:gd name="connsiteX109" fmla="*/ 1226976 w 1495314"/>
                  <a:gd name="connsiteY109" fmla="*/ 962197 h 1495314"/>
                  <a:gd name="connsiteX110" fmla="*/ 1388564 w 1495314"/>
                  <a:gd name="connsiteY110" fmla="*/ 1028336 h 1495314"/>
                  <a:gd name="connsiteX111" fmla="*/ 1391966 w 1495314"/>
                  <a:gd name="connsiteY111" fmla="*/ 1028336 h 1495314"/>
                  <a:gd name="connsiteX112" fmla="*/ 1400470 w 1495314"/>
                  <a:gd name="connsiteY112" fmla="*/ 1023248 h 1495314"/>
                  <a:gd name="connsiteX113" fmla="*/ 1395367 w 1495314"/>
                  <a:gd name="connsiteY113" fmla="*/ 1009681 h 1495314"/>
                  <a:gd name="connsiteX114" fmla="*/ 1235480 w 1495314"/>
                  <a:gd name="connsiteY114" fmla="*/ 943542 h 1495314"/>
                  <a:gd name="connsiteX115" fmla="*/ 1227401 w 1495314"/>
                  <a:gd name="connsiteY115" fmla="*/ 943542 h 1495314"/>
                  <a:gd name="connsiteX116" fmla="*/ 1181244 w 1495314"/>
                  <a:gd name="connsiteY116" fmla="*/ 1031685 h 1495314"/>
                  <a:gd name="connsiteX117" fmla="*/ 1174245 w 1495314"/>
                  <a:gd name="connsiteY117" fmla="*/ 1036587 h 1495314"/>
                  <a:gd name="connsiteX118" fmla="*/ 1177639 w 1495314"/>
                  <a:gd name="connsiteY118" fmla="*/ 1050230 h 1495314"/>
                  <a:gd name="connsiteX119" fmla="*/ 1321860 w 1495314"/>
                  <a:gd name="connsiteY119" fmla="*/ 1147431 h 1495314"/>
                  <a:gd name="connsiteX120" fmla="*/ 1326950 w 1495314"/>
                  <a:gd name="connsiteY120" fmla="*/ 1149136 h 1495314"/>
                  <a:gd name="connsiteX121" fmla="*/ 1335434 w 1495314"/>
                  <a:gd name="connsiteY121" fmla="*/ 1144020 h 1495314"/>
                  <a:gd name="connsiteX122" fmla="*/ 1333737 w 1495314"/>
                  <a:gd name="connsiteY122" fmla="*/ 1130378 h 1495314"/>
                  <a:gd name="connsiteX123" fmla="*/ 1189516 w 1495314"/>
                  <a:gd name="connsiteY123" fmla="*/ 1033177 h 1495314"/>
                  <a:gd name="connsiteX124" fmla="*/ 1181244 w 1495314"/>
                  <a:gd name="connsiteY124" fmla="*/ 1031685 h 1495314"/>
                  <a:gd name="connsiteX125" fmla="*/ 1110919 w 1495314"/>
                  <a:gd name="connsiteY125" fmla="*/ 1115363 h 1495314"/>
                  <a:gd name="connsiteX126" fmla="*/ 1110919 w 1495314"/>
                  <a:gd name="connsiteY126" fmla="*/ 1128953 h 1495314"/>
                  <a:gd name="connsiteX127" fmla="*/ 1233597 w 1495314"/>
                  <a:gd name="connsiteY127" fmla="*/ 1252956 h 1495314"/>
                  <a:gd name="connsiteX128" fmla="*/ 1240412 w 1495314"/>
                  <a:gd name="connsiteY128" fmla="*/ 1256353 h 1495314"/>
                  <a:gd name="connsiteX129" fmla="*/ 1247227 w 1495314"/>
                  <a:gd name="connsiteY129" fmla="*/ 1252956 h 1495314"/>
                  <a:gd name="connsiteX130" fmla="*/ 1247227 w 1495314"/>
                  <a:gd name="connsiteY130" fmla="*/ 1237668 h 1495314"/>
                  <a:gd name="connsiteX131" fmla="*/ 1124550 w 1495314"/>
                  <a:gd name="connsiteY131" fmla="*/ 1115363 h 1495314"/>
                  <a:gd name="connsiteX132" fmla="*/ 1110919 w 1495314"/>
                  <a:gd name="connsiteY132" fmla="*/ 1115363 h 1495314"/>
                  <a:gd name="connsiteX133" fmla="*/ 1041032 w 1495314"/>
                  <a:gd name="connsiteY133" fmla="*/ 1176779 h 1495314"/>
                  <a:gd name="connsiteX134" fmla="*/ 1032980 w 1495314"/>
                  <a:gd name="connsiteY134" fmla="*/ 1178266 h 1495314"/>
                  <a:gd name="connsiteX135" fmla="*/ 1031285 w 1495314"/>
                  <a:gd name="connsiteY135" fmla="*/ 1193561 h 1495314"/>
                  <a:gd name="connsiteX136" fmla="*/ 1127904 w 1495314"/>
                  <a:gd name="connsiteY136" fmla="*/ 1338013 h 1495314"/>
                  <a:gd name="connsiteX137" fmla="*/ 1134685 w 1495314"/>
                  <a:gd name="connsiteY137" fmla="*/ 1341412 h 1495314"/>
                  <a:gd name="connsiteX138" fmla="*/ 1141465 w 1495314"/>
                  <a:gd name="connsiteY138" fmla="*/ 1339713 h 1495314"/>
                  <a:gd name="connsiteX139" fmla="*/ 1143160 w 1495314"/>
                  <a:gd name="connsiteY139" fmla="*/ 1326117 h 1495314"/>
                  <a:gd name="connsiteX140" fmla="*/ 1046541 w 1495314"/>
                  <a:gd name="connsiteY140" fmla="*/ 1181665 h 1495314"/>
                  <a:gd name="connsiteX141" fmla="*/ 1041032 w 1495314"/>
                  <a:gd name="connsiteY141" fmla="*/ 1176779 h 1495314"/>
                  <a:gd name="connsiteX142" fmla="*/ 362910 w 1495314"/>
                  <a:gd name="connsiteY142" fmla="*/ 163933 h 1495314"/>
                  <a:gd name="connsiteX143" fmla="*/ 354646 w 1495314"/>
                  <a:gd name="connsiteY143" fmla="*/ 165427 h 1495314"/>
                  <a:gd name="connsiteX144" fmla="*/ 352951 w 1495314"/>
                  <a:gd name="connsiteY144" fmla="*/ 179080 h 1495314"/>
                  <a:gd name="connsiteX145" fmla="*/ 449570 w 1495314"/>
                  <a:gd name="connsiteY145" fmla="*/ 324153 h 1495314"/>
                  <a:gd name="connsiteX146" fmla="*/ 458046 w 1495314"/>
                  <a:gd name="connsiteY146" fmla="*/ 329273 h 1495314"/>
                  <a:gd name="connsiteX147" fmla="*/ 463131 w 1495314"/>
                  <a:gd name="connsiteY147" fmla="*/ 327566 h 1495314"/>
                  <a:gd name="connsiteX148" fmla="*/ 466521 w 1495314"/>
                  <a:gd name="connsiteY148" fmla="*/ 313912 h 1495314"/>
                  <a:gd name="connsiteX149" fmla="*/ 369902 w 1495314"/>
                  <a:gd name="connsiteY149" fmla="*/ 168840 h 1495314"/>
                  <a:gd name="connsiteX150" fmla="*/ 362910 w 1495314"/>
                  <a:gd name="connsiteY150" fmla="*/ 163933 h 1495314"/>
                  <a:gd name="connsiteX151" fmla="*/ 248615 w 1495314"/>
                  <a:gd name="connsiteY151" fmla="*/ 252614 h 1495314"/>
                  <a:gd name="connsiteX152" fmla="*/ 248615 w 1495314"/>
                  <a:gd name="connsiteY152" fmla="*/ 267902 h 1495314"/>
                  <a:gd name="connsiteX153" fmla="*/ 371525 w 1495314"/>
                  <a:gd name="connsiteY153" fmla="*/ 390207 h 1495314"/>
                  <a:gd name="connsiteX154" fmla="*/ 378353 w 1495314"/>
                  <a:gd name="connsiteY154" fmla="*/ 393604 h 1495314"/>
                  <a:gd name="connsiteX155" fmla="*/ 386889 w 1495314"/>
                  <a:gd name="connsiteY155" fmla="*/ 390207 h 1495314"/>
                  <a:gd name="connsiteX156" fmla="*/ 386889 w 1495314"/>
                  <a:gd name="connsiteY156" fmla="*/ 376617 h 1495314"/>
                  <a:gd name="connsiteX157" fmla="*/ 262272 w 1495314"/>
                  <a:gd name="connsiteY157" fmla="*/ 252614 h 1495314"/>
                  <a:gd name="connsiteX158" fmla="*/ 248615 w 1495314"/>
                  <a:gd name="connsiteY158" fmla="*/ 252614 h 1495314"/>
                  <a:gd name="connsiteX159" fmla="*/ 166827 w 1495314"/>
                  <a:gd name="connsiteY159" fmla="*/ 356210 h 1495314"/>
                  <a:gd name="connsiteX160" fmla="*/ 160676 w 1495314"/>
                  <a:gd name="connsiteY160" fmla="*/ 361112 h 1495314"/>
                  <a:gd name="connsiteX161" fmla="*/ 162373 w 1495314"/>
                  <a:gd name="connsiteY161" fmla="*/ 374754 h 1495314"/>
                  <a:gd name="connsiteX162" fmla="*/ 308291 w 1495314"/>
                  <a:gd name="connsiteY162" fmla="*/ 471956 h 1495314"/>
                  <a:gd name="connsiteX163" fmla="*/ 313381 w 1495314"/>
                  <a:gd name="connsiteY163" fmla="*/ 473661 h 1495314"/>
                  <a:gd name="connsiteX164" fmla="*/ 321865 w 1495314"/>
                  <a:gd name="connsiteY164" fmla="*/ 468545 h 1495314"/>
                  <a:gd name="connsiteX165" fmla="*/ 318471 w 1495314"/>
                  <a:gd name="connsiteY165" fmla="*/ 454903 h 1495314"/>
                  <a:gd name="connsiteX166" fmla="*/ 174250 w 1495314"/>
                  <a:gd name="connsiteY166" fmla="*/ 357702 h 1495314"/>
                  <a:gd name="connsiteX167" fmla="*/ 166827 w 1495314"/>
                  <a:gd name="connsiteY167" fmla="*/ 356210 h 1495314"/>
                  <a:gd name="connsiteX168" fmla="*/ 107582 w 1495314"/>
                  <a:gd name="connsiteY168" fmla="*/ 476795 h 1495314"/>
                  <a:gd name="connsiteX169" fmla="*/ 95647 w 1495314"/>
                  <a:gd name="connsiteY169" fmla="*/ 481908 h 1495314"/>
                  <a:gd name="connsiteX170" fmla="*/ 100762 w 1495314"/>
                  <a:gd name="connsiteY170" fmla="*/ 495544 h 1495314"/>
                  <a:gd name="connsiteX171" fmla="*/ 262737 w 1495314"/>
                  <a:gd name="connsiteY171" fmla="*/ 562020 h 1495314"/>
                  <a:gd name="connsiteX172" fmla="*/ 266147 w 1495314"/>
                  <a:gd name="connsiteY172" fmla="*/ 563724 h 1495314"/>
                  <a:gd name="connsiteX173" fmla="*/ 274672 w 1495314"/>
                  <a:gd name="connsiteY173" fmla="*/ 556906 h 1495314"/>
                  <a:gd name="connsiteX174" fmla="*/ 269557 w 1495314"/>
                  <a:gd name="connsiteY174" fmla="*/ 543270 h 1495314"/>
                  <a:gd name="connsiteX175" fmla="*/ 107582 w 1495314"/>
                  <a:gd name="connsiteY175" fmla="*/ 476795 h 1495314"/>
                  <a:gd name="connsiteX176" fmla="*/ 67231 w 1495314"/>
                  <a:gd name="connsiteY176" fmla="*/ 608301 h 1495314"/>
                  <a:gd name="connsiteX177" fmla="*/ 55337 w 1495314"/>
                  <a:gd name="connsiteY177" fmla="*/ 616748 h 1495314"/>
                  <a:gd name="connsiteX178" fmla="*/ 63833 w 1495314"/>
                  <a:gd name="connsiteY178" fmla="*/ 628574 h 1495314"/>
                  <a:gd name="connsiteX179" fmla="*/ 233751 w 1495314"/>
                  <a:gd name="connsiteY179" fmla="*/ 660675 h 1495314"/>
                  <a:gd name="connsiteX180" fmla="*/ 235451 w 1495314"/>
                  <a:gd name="connsiteY180" fmla="*/ 662364 h 1495314"/>
                  <a:gd name="connsiteX181" fmla="*/ 245646 w 1495314"/>
                  <a:gd name="connsiteY181" fmla="*/ 653917 h 1495314"/>
                  <a:gd name="connsiteX182" fmla="*/ 237150 w 1495314"/>
                  <a:gd name="connsiteY182" fmla="*/ 642090 h 1495314"/>
                  <a:gd name="connsiteX183" fmla="*/ 67231 w 1495314"/>
                  <a:gd name="connsiteY183" fmla="*/ 608301 h 1495314"/>
                  <a:gd name="connsiteX184" fmla="*/ 51682 w 1495314"/>
                  <a:gd name="connsiteY184" fmla="*/ 744565 h 1495314"/>
                  <a:gd name="connsiteX185" fmla="*/ 41487 w 1495314"/>
                  <a:gd name="connsiteY185" fmla="*/ 754572 h 1495314"/>
                  <a:gd name="connsiteX186" fmla="*/ 51682 w 1495314"/>
                  <a:gd name="connsiteY186" fmla="*/ 764579 h 1495314"/>
                  <a:gd name="connsiteX187" fmla="*/ 224999 w 1495314"/>
                  <a:gd name="connsiteY187" fmla="*/ 764579 h 1495314"/>
                  <a:gd name="connsiteX188" fmla="*/ 235194 w 1495314"/>
                  <a:gd name="connsiteY188" fmla="*/ 754572 h 1495314"/>
                  <a:gd name="connsiteX189" fmla="*/ 224999 w 1495314"/>
                  <a:gd name="connsiteY189" fmla="*/ 744565 h 1495314"/>
                  <a:gd name="connsiteX190" fmla="*/ 51682 w 1495314"/>
                  <a:gd name="connsiteY190" fmla="*/ 744565 h 1495314"/>
                  <a:gd name="connsiteX191" fmla="*/ 233733 w 1495314"/>
                  <a:gd name="connsiteY191" fmla="*/ 846346 h 1495314"/>
                  <a:gd name="connsiteX192" fmla="*/ 63576 w 1495314"/>
                  <a:gd name="connsiteY192" fmla="*/ 880569 h 1495314"/>
                  <a:gd name="connsiteX193" fmla="*/ 55068 w 1495314"/>
                  <a:gd name="connsiteY193" fmla="*/ 892547 h 1495314"/>
                  <a:gd name="connsiteX194" fmla="*/ 65277 w 1495314"/>
                  <a:gd name="connsiteY194" fmla="*/ 901103 h 1495314"/>
                  <a:gd name="connsiteX195" fmla="*/ 66979 w 1495314"/>
                  <a:gd name="connsiteY195" fmla="*/ 901103 h 1495314"/>
                  <a:gd name="connsiteX196" fmla="*/ 238838 w 1495314"/>
                  <a:gd name="connsiteY196" fmla="*/ 865169 h 1495314"/>
                  <a:gd name="connsiteX197" fmla="*/ 245644 w 1495314"/>
                  <a:gd name="connsiteY197" fmla="*/ 853191 h 1495314"/>
                  <a:gd name="connsiteX198" fmla="*/ 233733 w 1495314"/>
                  <a:gd name="connsiteY198" fmla="*/ 846346 h 1495314"/>
                  <a:gd name="connsiteX199" fmla="*/ 262774 w 1495314"/>
                  <a:gd name="connsiteY199" fmla="*/ 943537 h 1495314"/>
                  <a:gd name="connsiteX200" fmla="*/ 101186 w 1495314"/>
                  <a:gd name="connsiteY200" fmla="*/ 1011167 h 1495314"/>
                  <a:gd name="connsiteX201" fmla="*/ 96083 w 1495314"/>
                  <a:gd name="connsiteY201" fmla="*/ 1023002 h 1495314"/>
                  <a:gd name="connsiteX202" fmla="*/ 104588 w 1495314"/>
                  <a:gd name="connsiteY202" fmla="*/ 1029765 h 1495314"/>
                  <a:gd name="connsiteX203" fmla="*/ 109690 w 1495314"/>
                  <a:gd name="connsiteY203" fmla="*/ 1029765 h 1495314"/>
                  <a:gd name="connsiteX204" fmla="*/ 269577 w 1495314"/>
                  <a:gd name="connsiteY204" fmla="*/ 962135 h 1495314"/>
                  <a:gd name="connsiteX205" fmla="*/ 274680 w 1495314"/>
                  <a:gd name="connsiteY205" fmla="*/ 950300 h 1495314"/>
                  <a:gd name="connsiteX206" fmla="*/ 262774 w 1495314"/>
                  <a:gd name="connsiteY206" fmla="*/ 943537 h 1495314"/>
                  <a:gd name="connsiteX207" fmla="*/ 316335 w 1495314"/>
                  <a:gd name="connsiteY207" fmla="*/ 1033817 h 1495314"/>
                  <a:gd name="connsiteX208" fmla="*/ 308263 w 1495314"/>
                  <a:gd name="connsiteY208" fmla="*/ 1035300 h 1495314"/>
                  <a:gd name="connsiteX209" fmla="*/ 163810 w 1495314"/>
                  <a:gd name="connsiteY209" fmla="*/ 1131919 h 1495314"/>
                  <a:gd name="connsiteX210" fmla="*/ 160411 w 1495314"/>
                  <a:gd name="connsiteY210" fmla="*/ 1145480 h 1495314"/>
                  <a:gd name="connsiteX211" fmla="*/ 168909 w 1495314"/>
                  <a:gd name="connsiteY211" fmla="*/ 1150565 h 1495314"/>
                  <a:gd name="connsiteX212" fmla="*/ 175706 w 1495314"/>
                  <a:gd name="connsiteY212" fmla="*/ 1148870 h 1495314"/>
                  <a:gd name="connsiteX213" fmla="*/ 320159 w 1495314"/>
                  <a:gd name="connsiteY213" fmla="*/ 1052251 h 1495314"/>
                  <a:gd name="connsiteX214" fmla="*/ 321858 w 1495314"/>
                  <a:gd name="connsiteY214" fmla="*/ 1038690 h 1495314"/>
                  <a:gd name="connsiteX215" fmla="*/ 316335 w 1495314"/>
                  <a:gd name="connsiteY215" fmla="*/ 1033817 h 1495314"/>
                  <a:gd name="connsiteX216" fmla="*/ 371525 w 1495314"/>
                  <a:gd name="connsiteY216" fmla="*/ 1115363 h 1495314"/>
                  <a:gd name="connsiteX217" fmla="*/ 248615 w 1495314"/>
                  <a:gd name="connsiteY217" fmla="*/ 1237668 h 1495314"/>
                  <a:gd name="connsiteX218" fmla="*/ 248615 w 1495314"/>
                  <a:gd name="connsiteY218" fmla="*/ 1252956 h 1495314"/>
                  <a:gd name="connsiteX219" fmla="*/ 255443 w 1495314"/>
                  <a:gd name="connsiteY219" fmla="*/ 1256353 h 1495314"/>
                  <a:gd name="connsiteX220" fmla="*/ 262272 w 1495314"/>
                  <a:gd name="connsiteY220" fmla="*/ 1252956 h 1495314"/>
                  <a:gd name="connsiteX221" fmla="*/ 386889 w 1495314"/>
                  <a:gd name="connsiteY221" fmla="*/ 1128953 h 1495314"/>
                  <a:gd name="connsiteX222" fmla="*/ 386889 w 1495314"/>
                  <a:gd name="connsiteY222" fmla="*/ 1115363 h 1495314"/>
                  <a:gd name="connsiteX223" fmla="*/ 371525 w 1495314"/>
                  <a:gd name="connsiteY223" fmla="*/ 1115363 h 1495314"/>
                  <a:gd name="connsiteX224" fmla="*/ 456297 w 1495314"/>
                  <a:gd name="connsiteY224" fmla="*/ 1177997 h 1495314"/>
                  <a:gd name="connsiteX225" fmla="*/ 449305 w 1495314"/>
                  <a:gd name="connsiteY225" fmla="*/ 1181395 h 1495314"/>
                  <a:gd name="connsiteX226" fmla="*/ 354381 w 1495314"/>
                  <a:gd name="connsiteY226" fmla="*/ 1327547 h 1495314"/>
                  <a:gd name="connsiteX227" fmla="*/ 356076 w 1495314"/>
                  <a:gd name="connsiteY227" fmla="*/ 1341143 h 1495314"/>
                  <a:gd name="connsiteX228" fmla="*/ 362856 w 1495314"/>
                  <a:gd name="connsiteY228" fmla="*/ 1342842 h 1495314"/>
                  <a:gd name="connsiteX229" fmla="*/ 371332 w 1495314"/>
                  <a:gd name="connsiteY229" fmla="*/ 1337744 h 1495314"/>
                  <a:gd name="connsiteX230" fmla="*/ 466256 w 1495314"/>
                  <a:gd name="connsiteY230" fmla="*/ 1193292 h 1495314"/>
                  <a:gd name="connsiteX231" fmla="*/ 464561 w 1495314"/>
                  <a:gd name="connsiteY231" fmla="*/ 1179696 h 1495314"/>
                  <a:gd name="connsiteX232" fmla="*/ 456297 w 1495314"/>
                  <a:gd name="connsiteY232" fmla="*/ 1177997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</a:cxnLst>
                <a:rect l="l" t="t" r="r" b="b"/>
                <a:pathLst>
                  <a:path w="1495314" h="1495314">
                    <a:moveTo>
                      <a:pt x="747657" y="0"/>
                    </a:moveTo>
                    <a:cubicBezTo>
                      <a:pt x="1160577" y="0"/>
                      <a:pt x="1495314" y="334737"/>
                      <a:pt x="1495314" y="747657"/>
                    </a:cubicBezTo>
                    <a:cubicBezTo>
                      <a:pt x="1495314" y="1160577"/>
                      <a:pt x="1160577" y="1495314"/>
                      <a:pt x="747657" y="1495314"/>
                    </a:cubicBezTo>
                    <a:cubicBezTo>
                      <a:pt x="334737" y="1495314"/>
                      <a:pt x="0" y="1160577"/>
                      <a:pt x="0" y="747657"/>
                    </a:cubicBezTo>
                    <a:cubicBezTo>
                      <a:pt x="0" y="334737"/>
                      <a:pt x="334737" y="0"/>
                      <a:pt x="747657" y="0"/>
                    </a:cubicBezTo>
                    <a:close/>
                    <a:moveTo>
                      <a:pt x="748770" y="4045"/>
                    </a:moveTo>
                    <a:cubicBezTo>
                      <a:pt x="743587" y="4045"/>
                      <a:pt x="738405" y="7449"/>
                      <a:pt x="738405" y="14258"/>
                    </a:cubicBezTo>
                    <a:cubicBezTo>
                      <a:pt x="738405" y="14258"/>
                      <a:pt x="738405" y="14258"/>
                      <a:pt x="738405" y="230427"/>
                    </a:cubicBezTo>
                    <a:cubicBezTo>
                      <a:pt x="738405" y="235534"/>
                      <a:pt x="743587" y="240640"/>
                      <a:pt x="748770" y="240640"/>
                    </a:cubicBezTo>
                    <a:cubicBezTo>
                      <a:pt x="753952" y="240640"/>
                      <a:pt x="759134" y="235534"/>
                      <a:pt x="759134" y="230427"/>
                    </a:cubicBezTo>
                    <a:cubicBezTo>
                      <a:pt x="759134" y="230427"/>
                      <a:pt x="759134" y="230427"/>
                      <a:pt x="759134" y="14258"/>
                    </a:cubicBezTo>
                    <a:cubicBezTo>
                      <a:pt x="759134" y="7449"/>
                      <a:pt x="753952" y="4045"/>
                      <a:pt x="748770" y="4045"/>
                    </a:cubicBezTo>
                    <a:close/>
                    <a:moveTo>
                      <a:pt x="885027" y="60071"/>
                    </a:moveTo>
                    <a:cubicBezTo>
                      <a:pt x="879934" y="58369"/>
                      <a:pt x="874841" y="61772"/>
                      <a:pt x="873144" y="66877"/>
                    </a:cubicBezTo>
                    <a:cubicBezTo>
                      <a:pt x="873144" y="66877"/>
                      <a:pt x="873144" y="66877"/>
                      <a:pt x="839191" y="238736"/>
                    </a:cubicBezTo>
                    <a:cubicBezTo>
                      <a:pt x="839191" y="243841"/>
                      <a:pt x="842586" y="248945"/>
                      <a:pt x="847679" y="250647"/>
                    </a:cubicBezTo>
                    <a:cubicBezTo>
                      <a:pt x="847679" y="250647"/>
                      <a:pt x="849377" y="250647"/>
                      <a:pt x="849377" y="250647"/>
                    </a:cubicBezTo>
                    <a:cubicBezTo>
                      <a:pt x="854470" y="250647"/>
                      <a:pt x="857865" y="247244"/>
                      <a:pt x="859563" y="242139"/>
                    </a:cubicBezTo>
                    <a:cubicBezTo>
                      <a:pt x="859563" y="242139"/>
                      <a:pt x="859563" y="242139"/>
                      <a:pt x="893515" y="71982"/>
                    </a:cubicBezTo>
                    <a:cubicBezTo>
                      <a:pt x="893515" y="65175"/>
                      <a:pt x="890120" y="60071"/>
                      <a:pt x="885027" y="60071"/>
                    </a:cubicBezTo>
                    <a:close/>
                    <a:moveTo>
                      <a:pt x="1017254" y="99386"/>
                    </a:moveTo>
                    <a:cubicBezTo>
                      <a:pt x="1012156" y="97682"/>
                      <a:pt x="1007058" y="99386"/>
                      <a:pt x="1005358" y="104496"/>
                    </a:cubicBezTo>
                    <a:cubicBezTo>
                      <a:pt x="1005358" y="104496"/>
                      <a:pt x="1005358" y="104496"/>
                      <a:pt x="937386" y="266325"/>
                    </a:cubicBezTo>
                    <a:cubicBezTo>
                      <a:pt x="935687" y="271436"/>
                      <a:pt x="939086" y="278250"/>
                      <a:pt x="944184" y="279953"/>
                    </a:cubicBezTo>
                    <a:cubicBezTo>
                      <a:pt x="944184" y="279953"/>
                      <a:pt x="945883" y="279953"/>
                      <a:pt x="947582" y="279953"/>
                    </a:cubicBezTo>
                    <a:cubicBezTo>
                      <a:pt x="950981" y="279953"/>
                      <a:pt x="954379" y="278250"/>
                      <a:pt x="956079" y="274843"/>
                    </a:cubicBezTo>
                    <a:cubicBezTo>
                      <a:pt x="956079" y="274843"/>
                      <a:pt x="956079" y="274843"/>
                      <a:pt x="1024051" y="113013"/>
                    </a:cubicBezTo>
                    <a:cubicBezTo>
                      <a:pt x="1025750" y="107903"/>
                      <a:pt x="1022351" y="101089"/>
                      <a:pt x="1017254" y="99386"/>
                    </a:cubicBezTo>
                    <a:close/>
                    <a:moveTo>
                      <a:pt x="1131691" y="162495"/>
                    </a:moveTo>
                    <a:cubicBezTo>
                      <a:pt x="1128920" y="163132"/>
                      <a:pt x="1126362" y="164832"/>
                      <a:pt x="1124657" y="167381"/>
                    </a:cubicBezTo>
                    <a:cubicBezTo>
                      <a:pt x="1124657" y="167381"/>
                      <a:pt x="1124657" y="167381"/>
                      <a:pt x="1029161" y="311833"/>
                    </a:cubicBezTo>
                    <a:cubicBezTo>
                      <a:pt x="1025750" y="316931"/>
                      <a:pt x="1027455" y="323729"/>
                      <a:pt x="1030866" y="325429"/>
                    </a:cubicBezTo>
                    <a:cubicBezTo>
                      <a:pt x="1032571" y="327128"/>
                      <a:pt x="1035982" y="327128"/>
                      <a:pt x="1037687" y="327128"/>
                    </a:cubicBezTo>
                    <a:cubicBezTo>
                      <a:pt x="1041098" y="327128"/>
                      <a:pt x="1044508" y="325429"/>
                      <a:pt x="1046213" y="323729"/>
                    </a:cubicBezTo>
                    <a:cubicBezTo>
                      <a:pt x="1046213" y="323729"/>
                      <a:pt x="1046213" y="323729"/>
                      <a:pt x="1141709" y="179277"/>
                    </a:cubicBezTo>
                    <a:cubicBezTo>
                      <a:pt x="1145120" y="174179"/>
                      <a:pt x="1143415" y="167381"/>
                      <a:pt x="1140004" y="163982"/>
                    </a:cubicBezTo>
                    <a:cubicBezTo>
                      <a:pt x="1137446" y="162283"/>
                      <a:pt x="1134462" y="161858"/>
                      <a:pt x="1131691" y="162495"/>
                    </a:cubicBezTo>
                    <a:close/>
                    <a:moveTo>
                      <a:pt x="1233597" y="252614"/>
                    </a:moveTo>
                    <a:cubicBezTo>
                      <a:pt x="1233597" y="252614"/>
                      <a:pt x="1233597" y="252614"/>
                      <a:pt x="1110919" y="376617"/>
                    </a:cubicBezTo>
                    <a:cubicBezTo>
                      <a:pt x="1105807" y="380015"/>
                      <a:pt x="1105807" y="386809"/>
                      <a:pt x="1110919" y="390207"/>
                    </a:cubicBezTo>
                    <a:cubicBezTo>
                      <a:pt x="1112623" y="391905"/>
                      <a:pt x="1114326" y="393604"/>
                      <a:pt x="1117734" y="393604"/>
                    </a:cubicBezTo>
                    <a:cubicBezTo>
                      <a:pt x="1119438" y="393604"/>
                      <a:pt x="1122846" y="391905"/>
                      <a:pt x="1124550" y="390207"/>
                    </a:cubicBezTo>
                    <a:cubicBezTo>
                      <a:pt x="1124550" y="390207"/>
                      <a:pt x="1124550" y="390207"/>
                      <a:pt x="1247227" y="267902"/>
                    </a:cubicBezTo>
                    <a:cubicBezTo>
                      <a:pt x="1252339" y="262806"/>
                      <a:pt x="1252339" y="257710"/>
                      <a:pt x="1247227" y="252614"/>
                    </a:cubicBezTo>
                    <a:cubicBezTo>
                      <a:pt x="1243820" y="249217"/>
                      <a:pt x="1237004" y="249217"/>
                      <a:pt x="1233597" y="252614"/>
                    </a:cubicBezTo>
                    <a:close/>
                    <a:moveTo>
                      <a:pt x="1328435" y="354780"/>
                    </a:moveTo>
                    <a:cubicBezTo>
                      <a:pt x="1325677" y="354140"/>
                      <a:pt x="1322708" y="354566"/>
                      <a:pt x="1320163" y="356272"/>
                    </a:cubicBezTo>
                    <a:cubicBezTo>
                      <a:pt x="1320163" y="356272"/>
                      <a:pt x="1320163" y="356272"/>
                      <a:pt x="1175942" y="453473"/>
                    </a:cubicBezTo>
                    <a:cubicBezTo>
                      <a:pt x="1172549" y="456883"/>
                      <a:pt x="1170852" y="463705"/>
                      <a:pt x="1174245" y="467115"/>
                    </a:cubicBezTo>
                    <a:cubicBezTo>
                      <a:pt x="1175942" y="470526"/>
                      <a:pt x="1179336" y="472231"/>
                      <a:pt x="1182729" y="472231"/>
                    </a:cubicBezTo>
                    <a:cubicBezTo>
                      <a:pt x="1184426" y="472231"/>
                      <a:pt x="1186123" y="472231"/>
                      <a:pt x="1187819" y="470526"/>
                    </a:cubicBezTo>
                    <a:cubicBezTo>
                      <a:pt x="1187819" y="470526"/>
                      <a:pt x="1187819" y="470526"/>
                      <a:pt x="1332040" y="373324"/>
                    </a:cubicBezTo>
                    <a:cubicBezTo>
                      <a:pt x="1337130" y="369914"/>
                      <a:pt x="1338827" y="364798"/>
                      <a:pt x="1335434" y="359682"/>
                    </a:cubicBezTo>
                    <a:cubicBezTo>
                      <a:pt x="1333737" y="357124"/>
                      <a:pt x="1331192" y="355419"/>
                      <a:pt x="1328435" y="354780"/>
                    </a:cubicBezTo>
                    <a:close/>
                    <a:moveTo>
                      <a:pt x="609238" y="60071"/>
                    </a:moveTo>
                    <a:cubicBezTo>
                      <a:pt x="604130" y="60071"/>
                      <a:pt x="599021" y="66877"/>
                      <a:pt x="600724" y="71982"/>
                    </a:cubicBezTo>
                    <a:cubicBezTo>
                      <a:pt x="600724" y="71982"/>
                      <a:pt x="600724" y="71982"/>
                      <a:pt x="634781" y="242139"/>
                    </a:cubicBezTo>
                    <a:cubicBezTo>
                      <a:pt x="636484" y="247244"/>
                      <a:pt x="639890" y="250647"/>
                      <a:pt x="644999" y="250647"/>
                    </a:cubicBezTo>
                    <a:cubicBezTo>
                      <a:pt x="644999" y="250647"/>
                      <a:pt x="646702" y="250647"/>
                      <a:pt x="646702" y="250647"/>
                    </a:cubicBezTo>
                    <a:cubicBezTo>
                      <a:pt x="651810" y="248945"/>
                      <a:pt x="656919" y="243841"/>
                      <a:pt x="655216" y="238736"/>
                    </a:cubicBezTo>
                    <a:cubicBezTo>
                      <a:pt x="655216" y="238736"/>
                      <a:pt x="655216" y="238736"/>
                      <a:pt x="621158" y="66877"/>
                    </a:cubicBezTo>
                    <a:cubicBezTo>
                      <a:pt x="619456" y="61772"/>
                      <a:pt x="614347" y="58369"/>
                      <a:pt x="609238" y="60071"/>
                    </a:cubicBezTo>
                    <a:close/>
                    <a:moveTo>
                      <a:pt x="476496" y="99386"/>
                    </a:moveTo>
                    <a:cubicBezTo>
                      <a:pt x="471358" y="102792"/>
                      <a:pt x="469645" y="107903"/>
                      <a:pt x="471358" y="113013"/>
                    </a:cubicBezTo>
                    <a:cubicBezTo>
                      <a:pt x="471358" y="113013"/>
                      <a:pt x="471358" y="113013"/>
                      <a:pt x="538157" y="274843"/>
                    </a:cubicBezTo>
                    <a:cubicBezTo>
                      <a:pt x="539869" y="278250"/>
                      <a:pt x="545008" y="279953"/>
                      <a:pt x="548433" y="279953"/>
                    </a:cubicBezTo>
                    <a:cubicBezTo>
                      <a:pt x="550146" y="279953"/>
                      <a:pt x="550146" y="279953"/>
                      <a:pt x="551859" y="279953"/>
                    </a:cubicBezTo>
                    <a:cubicBezTo>
                      <a:pt x="556997" y="278250"/>
                      <a:pt x="560423" y="271436"/>
                      <a:pt x="556997" y="266325"/>
                    </a:cubicBezTo>
                    <a:cubicBezTo>
                      <a:pt x="556997" y="266325"/>
                      <a:pt x="556997" y="266325"/>
                      <a:pt x="490198" y="106199"/>
                    </a:cubicBezTo>
                    <a:cubicBezTo>
                      <a:pt x="488486" y="101089"/>
                      <a:pt x="481634" y="97682"/>
                      <a:pt x="476496" y="99386"/>
                    </a:cubicBezTo>
                    <a:close/>
                    <a:moveTo>
                      <a:pt x="747656" y="267512"/>
                    </a:moveTo>
                    <a:cubicBezTo>
                      <a:pt x="482479" y="267512"/>
                      <a:pt x="267511" y="482480"/>
                      <a:pt x="267511" y="747657"/>
                    </a:cubicBezTo>
                    <a:cubicBezTo>
                      <a:pt x="267511" y="1012834"/>
                      <a:pt x="482479" y="1227802"/>
                      <a:pt x="747656" y="1227802"/>
                    </a:cubicBezTo>
                    <a:cubicBezTo>
                      <a:pt x="1012833" y="1227802"/>
                      <a:pt x="1227801" y="1012834"/>
                      <a:pt x="1227801" y="747657"/>
                    </a:cubicBezTo>
                    <a:cubicBezTo>
                      <a:pt x="1227801" y="482480"/>
                      <a:pt x="1012833" y="267512"/>
                      <a:pt x="747656" y="267512"/>
                    </a:cubicBezTo>
                    <a:close/>
                    <a:moveTo>
                      <a:pt x="1395561" y="476430"/>
                    </a:moveTo>
                    <a:cubicBezTo>
                      <a:pt x="1393217" y="475365"/>
                      <a:pt x="1390233" y="475365"/>
                      <a:pt x="1386823" y="477069"/>
                    </a:cubicBezTo>
                    <a:cubicBezTo>
                      <a:pt x="1386823" y="477069"/>
                      <a:pt x="1386823" y="477069"/>
                      <a:pt x="1226553" y="543545"/>
                    </a:cubicBezTo>
                    <a:cubicBezTo>
                      <a:pt x="1221438" y="545249"/>
                      <a:pt x="1218028" y="552067"/>
                      <a:pt x="1221438" y="557181"/>
                    </a:cubicBezTo>
                    <a:cubicBezTo>
                      <a:pt x="1223143" y="560590"/>
                      <a:pt x="1226553" y="562294"/>
                      <a:pt x="1229963" y="562294"/>
                    </a:cubicBezTo>
                    <a:cubicBezTo>
                      <a:pt x="1231668" y="562294"/>
                      <a:pt x="1233373" y="562294"/>
                      <a:pt x="1233373" y="562294"/>
                    </a:cubicBezTo>
                    <a:cubicBezTo>
                      <a:pt x="1233373" y="562294"/>
                      <a:pt x="1233373" y="562294"/>
                      <a:pt x="1395348" y="495819"/>
                    </a:cubicBezTo>
                    <a:cubicBezTo>
                      <a:pt x="1400463" y="492410"/>
                      <a:pt x="1403873" y="487296"/>
                      <a:pt x="1400463" y="482183"/>
                    </a:cubicBezTo>
                    <a:cubicBezTo>
                      <a:pt x="1399611" y="479626"/>
                      <a:pt x="1397906" y="477495"/>
                      <a:pt x="1395561" y="476430"/>
                    </a:cubicBezTo>
                    <a:close/>
                    <a:moveTo>
                      <a:pt x="1429131" y="606178"/>
                    </a:moveTo>
                    <a:cubicBezTo>
                      <a:pt x="1429131" y="606178"/>
                      <a:pt x="1429131" y="606178"/>
                      <a:pt x="1257272" y="640401"/>
                    </a:cubicBezTo>
                    <a:cubicBezTo>
                      <a:pt x="1252167" y="640401"/>
                      <a:pt x="1248764" y="647246"/>
                      <a:pt x="1250466" y="652379"/>
                    </a:cubicBezTo>
                    <a:cubicBezTo>
                      <a:pt x="1250466" y="657513"/>
                      <a:pt x="1255570" y="660935"/>
                      <a:pt x="1260675" y="660935"/>
                    </a:cubicBezTo>
                    <a:cubicBezTo>
                      <a:pt x="1260675" y="660935"/>
                      <a:pt x="1260675" y="660935"/>
                      <a:pt x="1262377" y="659224"/>
                    </a:cubicBezTo>
                    <a:cubicBezTo>
                      <a:pt x="1262377" y="659224"/>
                      <a:pt x="1262377" y="659224"/>
                      <a:pt x="1432534" y="625001"/>
                    </a:cubicBezTo>
                    <a:cubicBezTo>
                      <a:pt x="1437639" y="625001"/>
                      <a:pt x="1441042" y="619867"/>
                      <a:pt x="1441042" y="613023"/>
                    </a:cubicBezTo>
                    <a:cubicBezTo>
                      <a:pt x="1439341" y="607889"/>
                      <a:pt x="1434236" y="604467"/>
                      <a:pt x="1429131" y="606178"/>
                    </a:cubicBezTo>
                    <a:close/>
                    <a:moveTo>
                      <a:pt x="1271111" y="744565"/>
                    </a:moveTo>
                    <a:cubicBezTo>
                      <a:pt x="1264314" y="744565"/>
                      <a:pt x="1260916" y="749569"/>
                      <a:pt x="1260916" y="754572"/>
                    </a:cubicBezTo>
                    <a:cubicBezTo>
                      <a:pt x="1260916" y="759576"/>
                      <a:pt x="1264314" y="764579"/>
                      <a:pt x="1271111" y="764579"/>
                    </a:cubicBezTo>
                    <a:cubicBezTo>
                      <a:pt x="1271111" y="764579"/>
                      <a:pt x="1271111" y="764579"/>
                      <a:pt x="1444428" y="764579"/>
                    </a:cubicBezTo>
                    <a:cubicBezTo>
                      <a:pt x="1449526" y="764579"/>
                      <a:pt x="1454623" y="759576"/>
                      <a:pt x="1454623" y="754572"/>
                    </a:cubicBezTo>
                    <a:cubicBezTo>
                      <a:pt x="1454623" y="749569"/>
                      <a:pt x="1449526" y="744565"/>
                      <a:pt x="1444428" y="744565"/>
                    </a:cubicBezTo>
                    <a:cubicBezTo>
                      <a:pt x="1444428" y="744565"/>
                      <a:pt x="1444428" y="744565"/>
                      <a:pt x="1271111" y="744565"/>
                    </a:cubicBezTo>
                    <a:close/>
                    <a:moveTo>
                      <a:pt x="1262358" y="844903"/>
                    </a:moveTo>
                    <a:cubicBezTo>
                      <a:pt x="1257260" y="843205"/>
                      <a:pt x="1252162" y="846600"/>
                      <a:pt x="1250463" y="851693"/>
                    </a:cubicBezTo>
                    <a:cubicBezTo>
                      <a:pt x="1248764" y="858484"/>
                      <a:pt x="1252162" y="863577"/>
                      <a:pt x="1258959" y="863577"/>
                    </a:cubicBezTo>
                    <a:cubicBezTo>
                      <a:pt x="1258959" y="863577"/>
                      <a:pt x="1258959" y="863577"/>
                      <a:pt x="1428878" y="897529"/>
                    </a:cubicBezTo>
                    <a:cubicBezTo>
                      <a:pt x="1428878" y="897529"/>
                      <a:pt x="1430577" y="897529"/>
                      <a:pt x="1430577" y="897529"/>
                    </a:cubicBezTo>
                    <a:cubicBezTo>
                      <a:pt x="1435674" y="897529"/>
                      <a:pt x="1440772" y="894134"/>
                      <a:pt x="1440772" y="890739"/>
                    </a:cubicBezTo>
                    <a:cubicBezTo>
                      <a:pt x="1442471" y="883948"/>
                      <a:pt x="1439073" y="878855"/>
                      <a:pt x="1432276" y="878855"/>
                    </a:cubicBezTo>
                    <a:cubicBezTo>
                      <a:pt x="1432276" y="878855"/>
                      <a:pt x="1432276" y="878855"/>
                      <a:pt x="1262358" y="844903"/>
                    </a:cubicBezTo>
                    <a:close/>
                    <a:moveTo>
                      <a:pt x="1227401" y="943542"/>
                    </a:moveTo>
                    <a:cubicBezTo>
                      <a:pt x="1224850" y="944390"/>
                      <a:pt x="1222724" y="946086"/>
                      <a:pt x="1221873" y="948630"/>
                    </a:cubicBezTo>
                    <a:cubicBezTo>
                      <a:pt x="1220172" y="953717"/>
                      <a:pt x="1221873" y="960501"/>
                      <a:pt x="1226976" y="962197"/>
                    </a:cubicBezTo>
                    <a:cubicBezTo>
                      <a:pt x="1226976" y="962197"/>
                      <a:pt x="1226976" y="962197"/>
                      <a:pt x="1388564" y="1028336"/>
                    </a:cubicBezTo>
                    <a:cubicBezTo>
                      <a:pt x="1388564" y="1028336"/>
                      <a:pt x="1390265" y="1028336"/>
                      <a:pt x="1391966" y="1028336"/>
                    </a:cubicBezTo>
                    <a:cubicBezTo>
                      <a:pt x="1395367" y="1028336"/>
                      <a:pt x="1400470" y="1026640"/>
                      <a:pt x="1400470" y="1023248"/>
                    </a:cubicBezTo>
                    <a:cubicBezTo>
                      <a:pt x="1403872" y="1018161"/>
                      <a:pt x="1400470" y="1011377"/>
                      <a:pt x="1395367" y="1009681"/>
                    </a:cubicBezTo>
                    <a:cubicBezTo>
                      <a:pt x="1395367" y="1009681"/>
                      <a:pt x="1395367" y="1009681"/>
                      <a:pt x="1235480" y="943542"/>
                    </a:cubicBezTo>
                    <a:cubicBezTo>
                      <a:pt x="1232929" y="942694"/>
                      <a:pt x="1229953" y="942694"/>
                      <a:pt x="1227401" y="943542"/>
                    </a:cubicBezTo>
                    <a:close/>
                    <a:moveTo>
                      <a:pt x="1181244" y="1031685"/>
                    </a:moveTo>
                    <a:cubicBezTo>
                      <a:pt x="1178487" y="1032324"/>
                      <a:pt x="1175942" y="1034029"/>
                      <a:pt x="1174245" y="1036587"/>
                    </a:cubicBezTo>
                    <a:cubicBezTo>
                      <a:pt x="1170852" y="1041703"/>
                      <a:pt x="1172549" y="1046819"/>
                      <a:pt x="1177639" y="1050230"/>
                    </a:cubicBezTo>
                    <a:cubicBezTo>
                      <a:pt x="1177639" y="1050230"/>
                      <a:pt x="1177639" y="1050230"/>
                      <a:pt x="1321860" y="1147431"/>
                    </a:cubicBezTo>
                    <a:cubicBezTo>
                      <a:pt x="1323557" y="1149136"/>
                      <a:pt x="1325253" y="1149136"/>
                      <a:pt x="1326950" y="1149136"/>
                    </a:cubicBezTo>
                    <a:cubicBezTo>
                      <a:pt x="1330343" y="1149136"/>
                      <a:pt x="1333737" y="1147431"/>
                      <a:pt x="1335434" y="1144020"/>
                    </a:cubicBezTo>
                    <a:cubicBezTo>
                      <a:pt x="1338827" y="1138904"/>
                      <a:pt x="1337130" y="1133789"/>
                      <a:pt x="1333737" y="1130378"/>
                    </a:cubicBezTo>
                    <a:cubicBezTo>
                      <a:pt x="1333737" y="1130378"/>
                      <a:pt x="1333737" y="1130378"/>
                      <a:pt x="1189516" y="1033177"/>
                    </a:cubicBezTo>
                    <a:cubicBezTo>
                      <a:pt x="1186971" y="1031471"/>
                      <a:pt x="1184002" y="1031045"/>
                      <a:pt x="1181244" y="1031685"/>
                    </a:cubicBezTo>
                    <a:close/>
                    <a:moveTo>
                      <a:pt x="1110919" y="1115363"/>
                    </a:moveTo>
                    <a:cubicBezTo>
                      <a:pt x="1105807" y="1118761"/>
                      <a:pt x="1105807" y="1125555"/>
                      <a:pt x="1110919" y="1128953"/>
                    </a:cubicBezTo>
                    <a:cubicBezTo>
                      <a:pt x="1110919" y="1128953"/>
                      <a:pt x="1110919" y="1128953"/>
                      <a:pt x="1233597" y="1252956"/>
                    </a:cubicBezTo>
                    <a:cubicBezTo>
                      <a:pt x="1235300" y="1254654"/>
                      <a:pt x="1238708" y="1256353"/>
                      <a:pt x="1240412" y="1256353"/>
                    </a:cubicBezTo>
                    <a:cubicBezTo>
                      <a:pt x="1243820" y="1256353"/>
                      <a:pt x="1245524" y="1254654"/>
                      <a:pt x="1247227" y="1252956"/>
                    </a:cubicBezTo>
                    <a:cubicBezTo>
                      <a:pt x="1252339" y="1249558"/>
                      <a:pt x="1252339" y="1242764"/>
                      <a:pt x="1247227" y="1237668"/>
                    </a:cubicBezTo>
                    <a:cubicBezTo>
                      <a:pt x="1247227" y="1237668"/>
                      <a:pt x="1247227" y="1237668"/>
                      <a:pt x="1124550" y="1115363"/>
                    </a:cubicBezTo>
                    <a:cubicBezTo>
                      <a:pt x="1121142" y="1111966"/>
                      <a:pt x="1114326" y="1111966"/>
                      <a:pt x="1110919" y="1115363"/>
                    </a:cubicBezTo>
                    <a:close/>
                    <a:moveTo>
                      <a:pt x="1041032" y="1176779"/>
                    </a:moveTo>
                    <a:cubicBezTo>
                      <a:pt x="1038489" y="1176142"/>
                      <a:pt x="1035523" y="1176567"/>
                      <a:pt x="1032980" y="1178266"/>
                    </a:cubicBezTo>
                    <a:cubicBezTo>
                      <a:pt x="1027895" y="1181665"/>
                      <a:pt x="1027895" y="1188463"/>
                      <a:pt x="1031285" y="1193561"/>
                    </a:cubicBezTo>
                    <a:cubicBezTo>
                      <a:pt x="1031285" y="1193561"/>
                      <a:pt x="1031285" y="1193561"/>
                      <a:pt x="1127904" y="1338013"/>
                    </a:cubicBezTo>
                    <a:cubicBezTo>
                      <a:pt x="1129599" y="1339713"/>
                      <a:pt x="1132989" y="1341412"/>
                      <a:pt x="1134685" y="1341412"/>
                    </a:cubicBezTo>
                    <a:cubicBezTo>
                      <a:pt x="1138075" y="1341412"/>
                      <a:pt x="1139770" y="1341412"/>
                      <a:pt x="1141465" y="1339713"/>
                    </a:cubicBezTo>
                    <a:cubicBezTo>
                      <a:pt x="1146550" y="1336314"/>
                      <a:pt x="1146550" y="1331216"/>
                      <a:pt x="1143160" y="1326117"/>
                    </a:cubicBezTo>
                    <a:cubicBezTo>
                      <a:pt x="1143160" y="1326117"/>
                      <a:pt x="1143160" y="1326117"/>
                      <a:pt x="1046541" y="1181665"/>
                    </a:cubicBezTo>
                    <a:cubicBezTo>
                      <a:pt x="1045693" y="1179116"/>
                      <a:pt x="1043574" y="1177416"/>
                      <a:pt x="1041032" y="1176779"/>
                    </a:cubicBezTo>
                    <a:close/>
                    <a:moveTo>
                      <a:pt x="362910" y="163933"/>
                    </a:moveTo>
                    <a:cubicBezTo>
                      <a:pt x="360155" y="163293"/>
                      <a:pt x="357189" y="163720"/>
                      <a:pt x="354646" y="165427"/>
                    </a:cubicBezTo>
                    <a:cubicBezTo>
                      <a:pt x="351256" y="168840"/>
                      <a:pt x="349561" y="175667"/>
                      <a:pt x="352951" y="179080"/>
                    </a:cubicBezTo>
                    <a:cubicBezTo>
                      <a:pt x="352951" y="179080"/>
                      <a:pt x="352951" y="179080"/>
                      <a:pt x="449570" y="324153"/>
                    </a:cubicBezTo>
                    <a:cubicBezTo>
                      <a:pt x="451265" y="327566"/>
                      <a:pt x="454655" y="329273"/>
                      <a:pt x="458046" y="329273"/>
                    </a:cubicBezTo>
                    <a:cubicBezTo>
                      <a:pt x="459741" y="329273"/>
                      <a:pt x="461436" y="329273"/>
                      <a:pt x="463131" y="327566"/>
                    </a:cubicBezTo>
                    <a:cubicBezTo>
                      <a:pt x="468216" y="324153"/>
                      <a:pt x="468216" y="317326"/>
                      <a:pt x="466521" y="313912"/>
                    </a:cubicBezTo>
                    <a:cubicBezTo>
                      <a:pt x="466521" y="313912"/>
                      <a:pt x="466521" y="313912"/>
                      <a:pt x="369902" y="168840"/>
                    </a:cubicBezTo>
                    <a:cubicBezTo>
                      <a:pt x="368207" y="166280"/>
                      <a:pt x="365664" y="164573"/>
                      <a:pt x="362910" y="163933"/>
                    </a:cubicBezTo>
                    <a:close/>
                    <a:moveTo>
                      <a:pt x="248615" y="252614"/>
                    </a:moveTo>
                    <a:cubicBezTo>
                      <a:pt x="245201" y="257710"/>
                      <a:pt x="245201" y="262806"/>
                      <a:pt x="248615" y="267902"/>
                    </a:cubicBezTo>
                    <a:cubicBezTo>
                      <a:pt x="248615" y="267902"/>
                      <a:pt x="248615" y="267902"/>
                      <a:pt x="371525" y="390207"/>
                    </a:cubicBezTo>
                    <a:cubicBezTo>
                      <a:pt x="373232" y="391905"/>
                      <a:pt x="376646" y="393604"/>
                      <a:pt x="378353" y="393604"/>
                    </a:cubicBezTo>
                    <a:cubicBezTo>
                      <a:pt x="381768" y="393604"/>
                      <a:pt x="383475" y="391905"/>
                      <a:pt x="386889" y="390207"/>
                    </a:cubicBezTo>
                    <a:cubicBezTo>
                      <a:pt x="390303" y="386809"/>
                      <a:pt x="390303" y="380015"/>
                      <a:pt x="386889" y="376617"/>
                    </a:cubicBezTo>
                    <a:cubicBezTo>
                      <a:pt x="386889" y="376617"/>
                      <a:pt x="386889" y="376617"/>
                      <a:pt x="262272" y="252614"/>
                    </a:cubicBezTo>
                    <a:cubicBezTo>
                      <a:pt x="258858" y="249217"/>
                      <a:pt x="252029" y="249217"/>
                      <a:pt x="248615" y="252614"/>
                    </a:cubicBezTo>
                    <a:close/>
                    <a:moveTo>
                      <a:pt x="166827" y="356210"/>
                    </a:moveTo>
                    <a:cubicBezTo>
                      <a:pt x="164494" y="356849"/>
                      <a:pt x="162373" y="358554"/>
                      <a:pt x="160676" y="361112"/>
                    </a:cubicBezTo>
                    <a:cubicBezTo>
                      <a:pt x="157283" y="366228"/>
                      <a:pt x="158980" y="371344"/>
                      <a:pt x="162373" y="374754"/>
                    </a:cubicBezTo>
                    <a:cubicBezTo>
                      <a:pt x="162373" y="374754"/>
                      <a:pt x="162373" y="374754"/>
                      <a:pt x="308291" y="471956"/>
                    </a:cubicBezTo>
                    <a:cubicBezTo>
                      <a:pt x="309988" y="473661"/>
                      <a:pt x="311684" y="473661"/>
                      <a:pt x="313381" y="473661"/>
                    </a:cubicBezTo>
                    <a:cubicBezTo>
                      <a:pt x="316774" y="473661"/>
                      <a:pt x="320168" y="471956"/>
                      <a:pt x="321865" y="468545"/>
                    </a:cubicBezTo>
                    <a:cubicBezTo>
                      <a:pt x="325258" y="465135"/>
                      <a:pt x="323561" y="458313"/>
                      <a:pt x="318471" y="454903"/>
                    </a:cubicBezTo>
                    <a:cubicBezTo>
                      <a:pt x="318471" y="454903"/>
                      <a:pt x="318471" y="454903"/>
                      <a:pt x="174250" y="357702"/>
                    </a:cubicBezTo>
                    <a:cubicBezTo>
                      <a:pt x="171705" y="355996"/>
                      <a:pt x="169160" y="355570"/>
                      <a:pt x="166827" y="356210"/>
                    </a:cubicBezTo>
                    <a:close/>
                    <a:moveTo>
                      <a:pt x="107582" y="476795"/>
                    </a:moveTo>
                    <a:cubicBezTo>
                      <a:pt x="102467" y="475090"/>
                      <a:pt x="97352" y="476795"/>
                      <a:pt x="95647" y="481908"/>
                    </a:cubicBezTo>
                    <a:cubicBezTo>
                      <a:pt x="92237" y="487022"/>
                      <a:pt x="95647" y="493840"/>
                      <a:pt x="100762" y="495544"/>
                    </a:cubicBezTo>
                    <a:cubicBezTo>
                      <a:pt x="100762" y="495544"/>
                      <a:pt x="100762" y="495544"/>
                      <a:pt x="262737" y="562020"/>
                    </a:cubicBezTo>
                    <a:cubicBezTo>
                      <a:pt x="262737" y="563724"/>
                      <a:pt x="264442" y="563724"/>
                      <a:pt x="266147" y="563724"/>
                    </a:cubicBezTo>
                    <a:cubicBezTo>
                      <a:pt x="269557" y="563724"/>
                      <a:pt x="272967" y="560315"/>
                      <a:pt x="274672" y="556906"/>
                    </a:cubicBezTo>
                    <a:cubicBezTo>
                      <a:pt x="278082" y="551793"/>
                      <a:pt x="274672" y="546679"/>
                      <a:pt x="269557" y="543270"/>
                    </a:cubicBezTo>
                    <a:cubicBezTo>
                      <a:pt x="269557" y="543270"/>
                      <a:pt x="269557" y="543270"/>
                      <a:pt x="107582" y="476795"/>
                    </a:cubicBezTo>
                    <a:close/>
                    <a:moveTo>
                      <a:pt x="67231" y="608301"/>
                    </a:moveTo>
                    <a:cubicBezTo>
                      <a:pt x="62134" y="606611"/>
                      <a:pt x="57036" y="609990"/>
                      <a:pt x="55337" y="616748"/>
                    </a:cubicBezTo>
                    <a:cubicBezTo>
                      <a:pt x="53638" y="621816"/>
                      <a:pt x="58736" y="626885"/>
                      <a:pt x="63833" y="628574"/>
                    </a:cubicBezTo>
                    <a:cubicBezTo>
                      <a:pt x="63833" y="628574"/>
                      <a:pt x="63833" y="628574"/>
                      <a:pt x="233751" y="660675"/>
                    </a:cubicBezTo>
                    <a:cubicBezTo>
                      <a:pt x="235451" y="660675"/>
                      <a:pt x="235451" y="662364"/>
                      <a:pt x="235451" y="662364"/>
                    </a:cubicBezTo>
                    <a:cubicBezTo>
                      <a:pt x="240548" y="662364"/>
                      <a:pt x="245646" y="658985"/>
                      <a:pt x="245646" y="653917"/>
                    </a:cubicBezTo>
                    <a:cubicBezTo>
                      <a:pt x="247345" y="647159"/>
                      <a:pt x="243947" y="642090"/>
                      <a:pt x="237150" y="642090"/>
                    </a:cubicBezTo>
                    <a:cubicBezTo>
                      <a:pt x="237150" y="642090"/>
                      <a:pt x="237150" y="642090"/>
                      <a:pt x="67231" y="608301"/>
                    </a:cubicBezTo>
                    <a:close/>
                    <a:moveTo>
                      <a:pt x="51682" y="744565"/>
                    </a:moveTo>
                    <a:cubicBezTo>
                      <a:pt x="46585" y="744565"/>
                      <a:pt x="41487" y="749569"/>
                      <a:pt x="41487" y="754572"/>
                    </a:cubicBezTo>
                    <a:cubicBezTo>
                      <a:pt x="41487" y="759576"/>
                      <a:pt x="46585" y="764579"/>
                      <a:pt x="51682" y="764579"/>
                    </a:cubicBezTo>
                    <a:cubicBezTo>
                      <a:pt x="51682" y="764579"/>
                      <a:pt x="51682" y="764579"/>
                      <a:pt x="224999" y="764579"/>
                    </a:cubicBezTo>
                    <a:cubicBezTo>
                      <a:pt x="231796" y="764579"/>
                      <a:pt x="235194" y="759576"/>
                      <a:pt x="235194" y="754572"/>
                    </a:cubicBezTo>
                    <a:cubicBezTo>
                      <a:pt x="235194" y="749569"/>
                      <a:pt x="231796" y="744565"/>
                      <a:pt x="224999" y="744565"/>
                    </a:cubicBezTo>
                    <a:cubicBezTo>
                      <a:pt x="224999" y="744565"/>
                      <a:pt x="224999" y="744565"/>
                      <a:pt x="51682" y="744565"/>
                    </a:cubicBezTo>
                    <a:close/>
                    <a:moveTo>
                      <a:pt x="233733" y="846346"/>
                    </a:moveTo>
                    <a:cubicBezTo>
                      <a:pt x="233733" y="846346"/>
                      <a:pt x="233733" y="846346"/>
                      <a:pt x="63576" y="880569"/>
                    </a:cubicBezTo>
                    <a:cubicBezTo>
                      <a:pt x="58471" y="882280"/>
                      <a:pt x="55068" y="887414"/>
                      <a:pt x="55068" y="892547"/>
                    </a:cubicBezTo>
                    <a:cubicBezTo>
                      <a:pt x="56770" y="897681"/>
                      <a:pt x="60173" y="901103"/>
                      <a:pt x="65277" y="901103"/>
                    </a:cubicBezTo>
                    <a:cubicBezTo>
                      <a:pt x="66979" y="901103"/>
                      <a:pt x="66979" y="901103"/>
                      <a:pt x="66979" y="901103"/>
                    </a:cubicBezTo>
                    <a:cubicBezTo>
                      <a:pt x="66979" y="901103"/>
                      <a:pt x="66979" y="901103"/>
                      <a:pt x="238838" y="865169"/>
                    </a:cubicBezTo>
                    <a:cubicBezTo>
                      <a:pt x="243943" y="865169"/>
                      <a:pt x="247346" y="860035"/>
                      <a:pt x="245644" y="853191"/>
                    </a:cubicBezTo>
                    <a:cubicBezTo>
                      <a:pt x="245644" y="848057"/>
                      <a:pt x="240540" y="844635"/>
                      <a:pt x="233733" y="846346"/>
                    </a:cubicBezTo>
                    <a:close/>
                    <a:moveTo>
                      <a:pt x="262774" y="943537"/>
                    </a:moveTo>
                    <a:cubicBezTo>
                      <a:pt x="262774" y="943537"/>
                      <a:pt x="262774" y="943537"/>
                      <a:pt x="101186" y="1011167"/>
                    </a:cubicBezTo>
                    <a:cubicBezTo>
                      <a:pt x="96083" y="1012858"/>
                      <a:pt x="94382" y="1017930"/>
                      <a:pt x="96083" y="1023002"/>
                    </a:cubicBezTo>
                    <a:cubicBezTo>
                      <a:pt x="97784" y="1028074"/>
                      <a:pt x="101186" y="1029765"/>
                      <a:pt x="104588" y="1029765"/>
                    </a:cubicBezTo>
                    <a:cubicBezTo>
                      <a:pt x="106288" y="1029765"/>
                      <a:pt x="107989" y="1029765"/>
                      <a:pt x="109690" y="1029765"/>
                    </a:cubicBezTo>
                    <a:cubicBezTo>
                      <a:pt x="109690" y="1029765"/>
                      <a:pt x="109690" y="1029765"/>
                      <a:pt x="269577" y="962135"/>
                    </a:cubicBezTo>
                    <a:cubicBezTo>
                      <a:pt x="274680" y="960444"/>
                      <a:pt x="278082" y="955372"/>
                      <a:pt x="274680" y="950300"/>
                    </a:cubicBezTo>
                    <a:cubicBezTo>
                      <a:pt x="272979" y="943537"/>
                      <a:pt x="267876" y="941846"/>
                      <a:pt x="262774" y="943537"/>
                    </a:cubicBezTo>
                    <a:close/>
                    <a:moveTo>
                      <a:pt x="316335" y="1033817"/>
                    </a:moveTo>
                    <a:cubicBezTo>
                      <a:pt x="313786" y="1033181"/>
                      <a:pt x="310812" y="1033605"/>
                      <a:pt x="308263" y="1035300"/>
                    </a:cubicBezTo>
                    <a:cubicBezTo>
                      <a:pt x="308263" y="1035300"/>
                      <a:pt x="308263" y="1035300"/>
                      <a:pt x="163810" y="1131919"/>
                    </a:cubicBezTo>
                    <a:cubicBezTo>
                      <a:pt x="158712" y="1135309"/>
                      <a:pt x="158712" y="1142090"/>
                      <a:pt x="160411" y="1145480"/>
                    </a:cubicBezTo>
                    <a:cubicBezTo>
                      <a:pt x="163810" y="1148870"/>
                      <a:pt x="165510" y="1150565"/>
                      <a:pt x="168909" y="1150565"/>
                    </a:cubicBezTo>
                    <a:cubicBezTo>
                      <a:pt x="172307" y="1150565"/>
                      <a:pt x="174007" y="1150565"/>
                      <a:pt x="175706" y="1148870"/>
                    </a:cubicBezTo>
                    <a:cubicBezTo>
                      <a:pt x="175706" y="1148870"/>
                      <a:pt x="175706" y="1148870"/>
                      <a:pt x="320159" y="1052251"/>
                    </a:cubicBezTo>
                    <a:cubicBezTo>
                      <a:pt x="323558" y="1048861"/>
                      <a:pt x="325257" y="1042081"/>
                      <a:pt x="321858" y="1038690"/>
                    </a:cubicBezTo>
                    <a:cubicBezTo>
                      <a:pt x="321008" y="1036148"/>
                      <a:pt x="318884" y="1034453"/>
                      <a:pt x="316335" y="1033817"/>
                    </a:cubicBezTo>
                    <a:close/>
                    <a:moveTo>
                      <a:pt x="371525" y="1115363"/>
                    </a:moveTo>
                    <a:cubicBezTo>
                      <a:pt x="371525" y="1115363"/>
                      <a:pt x="371525" y="1115363"/>
                      <a:pt x="248615" y="1237668"/>
                    </a:cubicBezTo>
                    <a:cubicBezTo>
                      <a:pt x="245201" y="1242764"/>
                      <a:pt x="245201" y="1249558"/>
                      <a:pt x="248615" y="1252956"/>
                    </a:cubicBezTo>
                    <a:cubicBezTo>
                      <a:pt x="250322" y="1254654"/>
                      <a:pt x="253736" y="1256353"/>
                      <a:pt x="255443" y="1256353"/>
                    </a:cubicBezTo>
                    <a:cubicBezTo>
                      <a:pt x="258858" y="1256353"/>
                      <a:pt x="260565" y="1254654"/>
                      <a:pt x="262272" y="1252956"/>
                    </a:cubicBezTo>
                    <a:cubicBezTo>
                      <a:pt x="262272" y="1252956"/>
                      <a:pt x="262272" y="1252956"/>
                      <a:pt x="386889" y="1128953"/>
                    </a:cubicBezTo>
                    <a:cubicBezTo>
                      <a:pt x="390303" y="1125555"/>
                      <a:pt x="390303" y="1118761"/>
                      <a:pt x="386889" y="1115363"/>
                    </a:cubicBezTo>
                    <a:cubicBezTo>
                      <a:pt x="381768" y="1111966"/>
                      <a:pt x="376646" y="1111966"/>
                      <a:pt x="371525" y="1115363"/>
                    </a:cubicBezTo>
                    <a:close/>
                    <a:moveTo>
                      <a:pt x="456297" y="1177997"/>
                    </a:moveTo>
                    <a:cubicBezTo>
                      <a:pt x="453543" y="1178421"/>
                      <a:pt x="451000" y="1179696"/>
                      <a:pt x="449305" y="1181395"/>
                    </a:cubicBezTo>
                    <a:cubicBezTo>
                      <a:pt x="449305" y="1181395"/>
                      <a:pt x="449305" y="1181395"/>
                      <a:pt x="354381" y="1327547"/>
                    </a:cubicBezTo>
                    <a:cubicBezTo>
                      <a:pt x="350991" y="1330946"/>
                      <a:pt x="352686" y="1337744"/>
                      <a:pt x="356076" y="1341143"/>
                    </a:cubicBezTo>
                    <a:cubicBezTo>
                      <a:pt x="357771" y="1342842"/>
                      <a:pt x="361161" y="1342842"/>
                      <a:pt x="362856" y="1342842"/>
                    </a:cubicBezTo>
                    <a:cubicBezTo>
                      <a:pt x="366247" y="1342842"/>
                      <a:pt x="369637" y="1341143"/>
                      <a:pt x="371332" y="1337744"/>
                    </a:cubicBezTo>
                    <a:cubicBezTo>
                      <a:pt x="371332" y="1337744"/>
                      <a:pt x="371332" y="1337744"/>
                      <a:pt x="466256" y="1193292"/>
                    </a:cubicBezTo>
                    <a:cubicBezTo>
                      <a:pt x="469646" y="1188193"/>
                      <a:pt x="467951" y="1183095"/>
                      <a:pt x="464561" y="1179696"/>
                    </a:cubicBezTo>
                    <a:cubicBezTo>
                      <a:pt x="462018" y="1177997"/>
                      <a:pt x="459052" y="1177572"/>
                      <a:pt x="456297" y="1177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AF9FB"/>
                  </a:gs>
                  <a:gs pos="100000">
                    <a:srgbClr val="FDFDFE"/>
                  </a:gs>
                </a:gsLst>
                <a:lin ang="189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41" name="Диаграмма 40">
            <a:extLst>
              <a:ext uri="{FF2B5EF4-FFF2-40B4-BE49-F238E27FC236}">
                <a16:creationId xmlns:a16="http://schemas.microsoft.com/office/drawing/2014/main" xmlns="" id="{CD18031C-7B47-911A-D11E-2045E6B9C0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0105582"/>
              </p:ext>
            </p:extLst>
          </p:nvPr>
        </p:nvGraphicFramePr>
        <p:xfrm>
          <a:off x="6920486" y="2608553"/>
          <a:ext cx="1701000" cy="240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2293670C-F8C4-CAAD-E5F5-90661DC45E94}"/>
              </a:ext>
            </a:extLst>
          </p:cNvPr>
          <p:cNvSpPr txBox="1"/>
          <p:nvPr/>
        </p:nvSpPr>
        <p:spPr>
          <a:xfrm>
            <a:off x="7020113" y="2431189"/>
            <a:ext cx="1335943" cy="19236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Ввод станций по датам</a:t>
            </a: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xmlns="" id="{552B1EEE-1B1D-349A-FA21-0E85A0E854C7}"/>
              </a:ext>
            </a:extLst>
          </p:cNvPr>
          <p:cNvGrpSpPr/>
          <p:nvPr/>
        </p:nvGrpSpPr>
        <p:grpSpPr>
          <a:xfrm>
            <a:off x="4605211" y="3745716"/>
            <a:ext cx="2221264" cy="215444"/>
            <a:chOff x="3050850" y="1868709"/>
            <a:chExt cx="2961685" cy="287258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D8A63C8A-94FB-50F7-7F48-FFE4B0839901}"/>
                </a:ext>
              </a:extLst>
            </p:cNvPr>
            <p:cNvSpPr txBox="1"/>
            <p:nvPr/>
          </p:nvSpPr>
          <p:spPr>
            <a:xfrm>
              <a:off x="3168535" y="1868709"/>
              <a:ext cx="2844000" cy="2872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ГРЭС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B6DB9875-A1C7-6826-B78B-309208EE74B5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xmlns="" id="{CA8F379E-2667-E137-C5BA-59AE4B57423B}"/>
              </a:ext>
            </a:extLst>
          </p:cNvPr>
          <p:cNvGrpSpPr/>
          <p:nvPr/>
        </p:nvGrpSpPr>
        <p:grpSpPr>
          <a:xfrm>
            <a:off x="4605211" y="4024595"/>
            <a:ext cx="2221264" cy="215444"/>
            <a:chOff x="3050850" y="1868709"/>
            <a:chExt cx="2961685" cy="287258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3A1AFEFF-934C-8493-C907-AD28FA118FA7}"/>
                </a:ext>
              </a:extLst>
            </p:cNvPr>
            <p:cNvSpPr txBox="1"/>
            <p:nvPr/>
          </p:nvSpPr>
          <p:spPr>
            <a:xfrm>
              <a:off x="3168535" y="1868709"/>
              <a:ext cx="2844000" cy="2872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ТЭЦ на газе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Прямоугольник 69">
              <a:extLst>
                <a:ext uri="{FF2B5EF4-FFF2-40B4-BE49-F238E27FC236}">
                  <a16:creationId xmlns:a16="http://schemas.microsoft.com/office/drawing/2014/main" xmlns="" id="{1932C80E-7272-83FA-E485-4084272193CF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ED7D3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xmlns="" id="{0564C189-B0F0-2B52-BA8B-D781A3BEA4BF}"/>
              </a:ext>
            </a:extLst>
          </p:cNvPr>
          <p:cNvGrpSpPr/>
          <p:nvPr/>
        </p:nvGrpSpPr>
        <p:grpSpPr>
          <a:xfrm>
            <a:off x="4605211" y="4342402"/>
            <a:ext cx="1843960" cy="215444"/>
            <a:chOff x="3050850" y="1868709"/>
            <a:chExt cx="2458613" cy="287258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F63C2139-DED0-5076-9670-4052196316B7}"/>
                </a:ext>
              </a:extLst>
            </p:cNvPr>
            <p:cNvSpPr txBox="1"/>
            <p:nvPr/>
          </p:nvSpPr>
          <p:spPr>
            <a:xfrm>
              <a:off x="3168535" y="1868709"/>
              <a:ext cx="2340928" cy="2872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ТЭЦ на угле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xmlns="" id="{04CF7966-3DBF-D7C7-CE1F-102824B643B3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A5A5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xmlns="" id="{ADFCECF1-D106-6610-AB4C-4210D0369D9E}"/>
              </a:ext>
            </a:extLst>
          </p:cNvPr>
          <p:cNvGrpSpPr/>
          <p:nvPr/>
        </p:nvGrpSpPr>
        <p:grpSpPr>
          <a:xfrm>
            <a:off x="4606260" y="4569954"/>
            <a:ext cx="1843960" cy="215444"/>
            <a:chOff x="3050850" y="1868709"/>
            <a:chExt cx="2458613" cy="287258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51A4CF85-C1B6-4254-C6CD-98D5F99DC891}"/>
                </a:ext>
              </a:extLst>
            </p:cNvPr>
            <p:cNvSpPr txBox="1"/>
            <p:nvPr/>
          </p:nvSpPr>
          <p:spPr>
            <a:xfrm>
              <a:off x="3168535" y="1868709"/>
              <a:ext cx="2340928" cy="2872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ГТЭС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xmlns="" id="{DCFB3FC1-F4D3-9E95-BD10-DC9D899F15D5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7" name="Диаграмма 76">
            <a:extLst>
              <a:ext uri="{FF2B5EF4-FFF2-40B4-BE49-F238E27FC236}">
                <a16:creationId xmlns:a16="http://schemas.microsoft.com/office/drawing/2014/main" xmlns="" id="{9DFBF5AD-D24B-D8C8-5C3B-ADE97C3CC6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4763791"/>
              </p:ext>
            </p:extLst>
          </p:nvPr>
        </p:nvGraphicFramePr>
        <p:xfrm>
          <a:off x="2905207" y="3703493"/>
          <a:ext cx="1377000" cy="120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A27C60F-1B88-3D2F-77A3-95D77CB19573}"/>
              </a:ext>
            </a:extLst>
          </p:cNvPr>
          <p:cNvSpPr txBox="1"/>
          <p:nvPr/>
        </p:nvSpPr>
        <p:spPr>
          <a:xfrm>
            <a:off x="2785517" y="3529108"/>
            <a:ext cx="1468992" cy="19236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Установленная мощность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DFB748E1-CD20-187F-3DEF-0D199C54FE71}"/>
              </a:ext>
            </a:extLst>
          </p:cNvPr>
          <p:cNvSpPr txBox="1"/>
          <p:nvPr/>
        </p:nvSpPr>
        <p:spPr>
          <a:xfrm>
            <a:off x="3162139" y="4040216"/>
            <a:ext cx="859055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17,5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тыс.МВт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7665" y="1585469"/>
            <a:ext cx="504263" cy="1021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00" b="1" dirty="0">
                <a:solidFill>
                  <a:schemeClr val="tx1"/>
                </a:solidFill>
              </a:rPr>
              <a:t>Астана</a:t>
            </a:r>
            <a:endParaRPr lang="ru-RU" sz="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2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294 L 2.91667E-6 -7.40741E-7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48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51">
            <a:extLst>
              <a:ext uri="{FF2B5EF4-FFF2-40B4-BE49-F238E27FC236}">
                <a16:creationId xmlns:a16="http://schemas.microsoft.com/office/drawing/2014/main" xmlns="" id="{7C98873A-EDE8-D888-167E-CD759DF68C7D}"/>
              </a:ext>
            </a:extLst>
          </p:cNvPr>
          <p:cNvSpPr>
            <a:spLocks/>
          </p:cNvSpPr>
          <p:nvPr/>
        </p:nvSpPr>
        <p:spPr>
          <a:xfrm>
            <a:off x="412769" y="208081"/>
            <a:ext cx="8295086" cy="4812593"/>
          </a:xfrm>
          <a:prstGeom prst="roundRect">
            <a:avLst>
              <a:gd name="adj" fmla="val 2491"/>
            </a:avLst>
          </a:prstGeom>
          <a:solidFill>
            <a:schemeClr val="bg1"/>
          </a:solidFill>
          <a:ln>
            <a:noFill/>
          </a:ln>
          <a:effectLst>
            <a:outerShdw blurRad="622300" dist="38100" dir="2700000" algn="tl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2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67643"/>
              </p:ext>
            </p:extLst>
          </p:nvPr>
        </p:nvGraphicFramePr>
        <p:xfrm>
          <a:off x="6324435" y="205317"/>
          <a:ext cx="2395008" cy="262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84189"/>
              </p:ext>
            </p:extLst>
          </p:nvPr>
        </p:nvGraphicFramePr>
        <p:xfrm>
          <a:off x="435176" y="2503779"/>
          <a:ext cx="2395008" cy="262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064465"/>
              </p:ext>
            </p:extLst>
          </p:nvPr>
        </p:nvGraphicFramePr>
        <p:xfrm>
          <a:off x="424011" y="77727"/>
          <a:ext cx="2395008" cy="262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26316"/>
              </p:ext>
            </p:extLst>
          </p:nvPr>
        </p:nvGraphicFramePr>
        <p:xfrm>
          <a:off x="6306384" y="2678116"/>
          <a:ext cx="2395008" cy="262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B5E68C2-4626-A321-CDCC-1E1AF9906FBD}"/>
              </a:ext>
            </a:extLst>
          </p:cNvPr>
          <p:cNvSpPr txBox="1"/>
          <p:nvPr/>
        </p:nvSpPr>
        <p:spPr>
          <a:xfrm>
            <a:off x="2743200" y="865002"/>
            <a:ext cx="3600450" cy="1713932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/>
            </a:defPPr>
            <a:lvl1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all" spc="0" normalizeH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</a:defRPr>
            </a:lvl1pPr>
            <a:lvl2pPr marR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R="0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R="0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R="0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R="0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R="0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R="0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R="0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1800" dirty="0"/>
              <a:t>Техническое состояние основного оборудования ТЭС по наработке часов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D99C9622-E83B-8EBF-966F-B884E37C023F}"/>
              </a:ext>
            </a:extLst>
          </p:cNvPr>
          <p:cNvGrpSpPr/>
          <p:nvPr/>
        </p:nvGrpSpPr>
        <p:grpSpPr>
          <a:xfrm>
            <a:off x="3452304" y="3039696"/>
            <a:ext cx="2586299" cy="430887"/>
            <a:chOff x="3050850" y="1868709"/>
            <a:chExt cx="2961685" cy="5745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2891D1A4-C1E8-B759-D438-9EA08214363E}"/>
                </a:ext>
              </a:extLst>
            </p:cNvPr>
            <p:cNvSpPr txBox="1"/>
            <p:nvPr/>
          </p:nvSpPr>
          <p:spPr>
            <a:xfrm>
              <a:off x="3168535" y="1868709"/>
              <a:ext cx="2844000" cy="5745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100" dirty="0">
                  <a:latin typeface="Century Gothic" panose="020B0502020202020204" pitchFamily="34" charset="0"/>
                  <a:ea typeface="Calibri" panose="020F0502020204030204" pitchFamily="34" charset="0"/>
                </a:rPr>
                <a:t>Необходим капитальный ремонт</a:t>
              </a:r>
              <a:endParaRPr lang="ru-RU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F7C2AEDB-5C4A-0E27-AD7B-D0B46D4E7269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F171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6DD18A3C-E4EF-BBCA-78AB-3CBFCBCA0146}"/>
              </a:ext>
            </a:extLst>
          </p:cNvPr>
          <p:cNvGrpSpPr/>
          <p:nvPr/>
        </p:nvGrpSpPr>
        <p:grpSpPr>
          <a:xfrm>
            <a:off x="3452304" y="3318574"/>
            <a:ext cx="2891346" cy="261610"/>
            <a:chOff x="3050850" y="1868709"/>
            <a:chExt cx="3365271" cy="34881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716CC46B-D944-EADC-6C14-56F5E8BAFBED}"/>
                </a:ext>
              </a:extLst>
            </p:cNvPr>
            <p:cNvSpPr txBox="1"/>
            <p:nvPr/>
          </p:nvSpPr>
          <p:spPr>
            <a:xfrm>
              <a:off x="3168535" y="1868709"/>
              <a:ext cx="3247586" cy="3488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100" dirty="0">
                  <a:latin typeface="Century Gothic" panose="020B0502020202020204" pitchFamily="34" charset="0"/>
                  <a:ea typeface="Calibri" panose="020F0502020204030204" pitchFamily="34" charset="0"/>
                </a:rPr>
                <a:t>Необходим расширенный ремонт</a:t>
              </a:r>
              <a:endParaRPr lang="ru-RU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xmlns="" id="{3F90A042-78FE-F6B2-162E-EF1AA1768EE2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F1D1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E69AA273-6084-F4B2-C8AA-128F920C3A9C}"/>
              </a:ext>
            </a:extLst>
          </p:cNvPr>
          <p:cNvGrpSpPr/>
          <p:nvPr/>
        </p:nvGrpSpPr>
        <p:grpSpPr>
          <a:xfrm>
            <a:off x="3452305" y="3600285"/>
            <a:ext cx="2310197" cy="261610"/>
            <a:chOff x="3050850" y="1868709"/>
            <a:chExt cx="2458613" cy="34881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E69453B-6EB4-850F-6F05-03D42F1267A5}"/>
                </a:ext>
              </a:extLst>
            </p:cNvPr>
            <p:cNvSpPr txBox="1"/>
            <p:nvPr/>
          </p:nvSpPr>
          <p:spPr>
            <a:xfrm>
              <a:off x="3168535" y="1868709"/>
              <a:ext cx="2340928" cy="3488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100" dirty="0">
                  <a:latin typeface="Century Gothic" panose="020B0502020202020204" pitchFamily="34" charset="0"/>
                  <a:ea typeface="Calibri" panose="020F0502020204030204" pitchFamily="34" charset="0"/>
                </a:rPr>
                <a:t>Необходим</a:t>
              </a:r>
              <a:r>
                <a:rPr lang="ru-RU" sz="900" dirty="0">
                  <a:latin typeface="Century Gothic" panose="020B0502020202020204" pitchFamily="34" charset="0"/>
                  <a:ea typeface="Calibri" panose="020F0502020204030204" pitchFamily="34" charset="0"/>
                </a:rPr>
                <a:t> текущий ремонт</a:t>
              </a:r>
              <a:endParaRPr lang="ru-RU" sz="9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xmlns="" id="{1CAF5302-F38C-069F-9EBA-2067C39FAE4A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F3F3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C7609C1-C96C-2E41-ACE6-7C7B7853C8D7}"/>
              </a:ext>
            </a:extLst>
          </p:cNvPr>
          <p:cNvGrpSpPr/>
          <p:nvPr/>
        </p:nvGrpSpPr>
        <p:grpSpPr>
          <a:xfrm>
            <a:off x="3453352" y="3881979"/>
            <a:ext cx="2890298" cy="261610"/>
            <a:chOff x="3050850" y="1868709"/>
            <a:chExt cx="3363873" cy="34881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F6E6C1AB-A988-B500-3017-1B91415CDA16}"/>
                </a:ext>
              </a:extLst>
            </p:cNvPr>
            <p:cNvSpPr txBox="1"/>
            <p:nvPr/>
          </p:nvSpPr>
          <p:spPr>
            <a:xfrm>
              <a:off x="3168535" y="1868709"/>
              <a:ext cx="3246188" cy="3488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900" dirty="0">
                  <a:latin typeface="Century Gothic" panose="020B0502020202020204" pitchFamily="34" charset="0"/>
                  <a:ea typeface="Calibri" panose="020F0502020204030204" pitchFamily="34" charset="0"/>
                </a:rPr>
                <a:t>Необходимо техническое </a:t>
              </a:r>
              <a:r>
                <a:rPr lang="ru-RU" sz="1100" dirty="0">
                  <a:latin typeface="Century Gothic" panose="020B0502020202020204" pitchFamily="34" charset="0"/>
                  <a:ea typeface="Calibri" panose="020F0502020204030204" pitchFamily="34" charset="0"/>
                </a:rPr>
                <a:t>обслуживание</a:t>
              </a:r>
              <a:endParaRPr lang="ru-RU" sz="90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xmlns="" id="{588E7008-ABBC-37E9-B06E-E938E4A4CF4C}"/>
                </a:ext>
              </a:extLst>
            </p:cNvPr>
            <p:cNvSpPr/>
            <p:nvPr/>
          </p:nvSpPr>
          <p:spPr>
            <a:xfrm>
              <a:off x="3050850" y="1959643"/>
              <a:ext cx="108000" cy="108000"/>
            </a:xfrm>
            <a:prstGeom prst="rect">
              <a:avLst/>
            </a:prstGeom>
            <a:solidFill>
              <a:srgbClr val="71C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7DF4C1-39A8-5CF2-B69F-9476C8BB49B2}"/>
              </a:ext>
            </a:extLst>
          </p:cNvPr>
          <p:cNvSpPr txBox="1"/>
          <p:nvPr/>
        </p:nvSpPr>
        <p:spPr>
          <a:xfrm>
            <a:off x="1191988" y="1242246"/>
            <a:ext cx="859055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latin typeface="Century Gothic" panose="020B0502020202020204" pitchFamily="34" charset="0"/>
              </a:rPr>
              <a:t>248</a:t>
            </a:r>
            <a:endParaRPr lang="ru-RU" b="1" dirty="0">
              <a:latin typeface="Century Gothic" panose="020B0502020202020204" pitchFamily="34" charset="0"/>
            </a:endParaRPr>
          </a:p>
          <a:p>
            <a:pPr algn="ctr"/>
            <a:r>
              <a:rPr lang="ru-RU" sz="1100" dirty="0">
                <a:latin typeface="Century Gothic" panose="020B0502020202020204" pitchFamily="34" charset="0"/>
              </a:rPr>
              <a:t>ед.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C924741-814A-F7DC-5EF0-7142E3C21BAB}"/>
              </a:ext>
            </a:extLst>
          </p:cNvPr>
          <p:cNvSpPr txBox="1"/>
          <p:nvPr/>
        </p:nvSpPr>
        <p:spPr>
          <a:xfrm>
            <a:off x="1191987" y="3914963"/>
            <a:ext cx="859055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latin typeface="Century Gothic" panose="020B0502020202020204" pitchFamily="34" charset="0"/>
              </a:rPr>
              <a:t>60</a:t>
            </a:r>
            <a:endParaRPr lang="ru-RU" b="1" dirty="0">
              <a:latin typeface="Century Gothic" panose="020B0502020202020204" pitchFamily="34" charset="0"/>
            </a:endParaRPr>
          </a:p>
          <a:p>
            <a:pPr algn="ctr"/>
            <a:r>
              <a:rPr lang="ru-RU" sz="1100" dirty="0">
                <a:latin typeface="Century Gothic" panose="020B0502020202020204" pitchFamily="34" charset="0"/>
              </a:rPr>
              <a:t>ед.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704D54D-0420-48E8-5F3E-72AEFCA87FE2}"/>
              </a:ext>
            </a:extLst>
          </p:cNvPr>
          <p:cNvSpPr txBox="1"/>
          <p:nvPr/>
        </p:nvSpPr>
        <p:spPr>
          <a:xfrm>
            <a:off x="7096225" y="1242246"/>
            <a:ext cx="859055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latin typeface="Century Gothic" panose="020B0502020202020204" pitchFamily="34" charset="0"/>
              </a:rPr>
              <a:t>165</a:t>
            </a:r>
            <a:endParaRPr lang="ru-RU" b="1" dirty="0">
              <a:latin typeface="Century Gothic" panose="020B0502020202020204" pitchFamily="34" charset="0"/>
            </a:endParaRPr>
          </a:p>
          <a:p>
            <a:pPr algn="ctr"/>
            <a:r>
              <a:rPr lang="ru-RU" sz="1100" dirty="0">
                <a:latin typeface="Century Gothic" panose="020B0502020202020204" pitchFamily="34" charset="0"/>
              </a:rPr>
              <a:t>ед.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60F982E-D472-58E5-3217-3C196BD39111}"/>
              </a:ext>
            </a:extLst>
          </p:cNvPr>
          <p:cNvSpPr txBox="1"/>
          <p:nvPr/>
        </p:nvSpPr>
        <p:spPr>
          <a:xfrm>
            <a:off x="7092412" y="3712281"/>
            <a:ext cx="859055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latin typeface="Century Gothic" panose="020B0502020202020204" pitchFamily="34" charset="0"/>
              </a:rPr>
              <a:t>43</a:t>
            </a:r>
            <a:endParaRPr lang="ru-RU" b="1" dirty="0">
              <a:latin typeface="Century Gothic" panose="020B0502020202020204" pitchFamily="34" charset="0"/>
            </a:endParaRPr>
          </a:p>
          <a:p>
            <a:pPr algn="ctr"/>
            <a:r>
              <a:rPr lang="ru-RU" sz="1100" dirty="0">
                <a:latin typeface="Century Gothic" panose="020B0502020202020204" pitchFamily="34" charset="0"/>
              </a:rPr>
              <a:t>ед.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1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41769" y="128456"/>
            <a:ext cx="8399555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buClr>
                <a:srgbClr val="31859B"/>
              </a:buClr>
              <a:buSzPts val="2000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Ремонтная кампания 2023 года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63155" y="454531"/>
            <a:ext cx="8628321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9005" y="4791186"/>
            <a:ext cx="2057400" cy="273844"/>
          </a:xfrm>
        </p:spPr>
        <p:txBody>
          <a:bodyPr/>
          <a:lstStyle/>
          <a:p>
            <a:fld id="{7156EB0C-AA8D-4A4C-83C1-E334EEC88B35}" type="slidenum">
              <a:rPr lang="ru-RU" sz="12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>
          <a:xfrm>
            <a:off x="821697" y="722497"/>
            <a:ext cx="7675789" cy="322502"/>
          </a:xfrm>
          <a:prstGeom prst="rect">
            <a:avLst/>
          </a:prstGeom>
        </p:spPr>
        <p:txBody>
          <a:bodyPr lIns="68580" tIns="34290" rIns="68580" bIns="34290"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Электрические станции</a:t>
            </a:r>
            <a:endParaRPr lang="en-CA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Скругленный прямоугольник 2"/>
          <p:cNvSpPr/>
          <p:nvPr/>
        </p:nvSpPr>
        <p:spPr>
          <a:xfrm>
            <a:off x="325064" y="1330634"/>
            <a:ext cx="2652693" cy="934845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87"/>
          <a:stretch/>
        </p:blipFill>
        <p:spPr>
          <a:xfrm>
            <a:off x="225141" y="1086075"/>
            <a:ext cx="669390" cy="541621"/>
          </a:xfrm>
          <a:prstGeom prst="rect">
            <a:avLst/>
          </a:prstGeom>
        </p:spPr>
      </p:pic>
      <p:sp>
        <p:nvSpPr>
          <p:cNvPr id="62" name="Прямоугольник 61"/>
          <p:cNvSpPr/>
          <p:nvPr/>
        </p:nvSpPr>
        <p:spPr>
          <a:xfrm>
            <a:off x="1028796" y="1430962"/>
            <a:ext cx="1529907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ЭНЕРГОБЛОКИ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9243" y="1734563"/>
            <a:ext cx="2489722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ПЛАН</a:t>
            </a:r>
            <a:r>
              <a:rPr lang="kk-KZ" sz="1500" dirty="0">
                <a:solidFill>
                  <a:srgbClr val="002060"/>
                </a:solidFill>
              </a:rPr>
              <a:t>:  			</a:t>
            </a:r>
            <a:r>
              <a:rPr lang="kk-KZ" sz="1500" b="1" dirty="0">
                <a:solidFill>
                  <a:srgbClr val="002060"/>
                </a:solidFill>
              </a:rPr>
              <a:t>10</a:t>
            </a:r>
          </a:p>
          <a:p>
            <a:r>
              <a:rPr lang="kk-KZ" sz="1500" dirty="0">
                <a:solidFill>
                  <a:srgbClr val="002060"/>
                </a:solidFill>
              </a:rPr>
              <a:t>		</a:t>
            </a:r>
            <a:endParaRPr lang="kk-KZ" sz="1500" b="1" dirty="0">
              <a:solidFill>
                <a:srgbClr val="002060"/>
              </a:solidFill>
            </a:endParaRPr>
          </a:p>
        </p:txBody>
      </p:sp>
      <p:sp>
        <p:nvSpPr>
          <p:cNvPr id="65" name="Скругленный прямоугольник 2"/>
          <p:cNvSpPr/>
          <p:nvPr/>
        </p:nvSpPr>
        <p:spPr>
          <a:xfrm>
            <a:off x="3296062" y="1330634"/>
            <a:ext cx="2652693" cy="934845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4272826" y="1417921"/>
            <a:ext cx="824586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КОТЛЫ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11911" y="1674859"/>
            <a:ext cx="2489722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 ПЛАН</a:t>
            </a:r>
            <a:r>
              <a:rPr lang="kk-KZ" sz="1500" dirty="0">
                <a:solidFill>
                  <a:srgbClr val="002060"/>
                </a:solidFill>
              </a:rPr>
              <a:t>: 	                	</a:t>
            </a:r>
            <a:r>
              <a:rPr lang="kk-KZ" sz="1500" b="1" dirty="0">
                <a:solidFill>
                  <a:srgbClr val="002060"/>
                </a:solidFill>
              </a:rPr>
              <a:t>49</a:t>
            </a:r>
          </a:p>
          <a:p>
            <a:endParaRPr lang="kk-KZ" sz="1500" b="1" dirty="0">
              <a:solidFill>
                <a:srgbClr val="002060"/>
              </a:solidFill>
            </a:endParaRPr>
          </a:p>
        </p:txBody>
      </p:sp>
      <p:sp>
        <p:nvSpPr>
          <p:cNvPr id="69" name="Скругленный прямоугольник 2"/>
          <p:cNvSpPr/>
          <p:nvPr/>
        </p:nvSpPr>
        <p:spPr>
          <a:xfrm>
            <a:off x="6279733" y="1293123"/>
            <a:ext cx="2652693" cy="972356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7143910" y="1398544"/>
            <a:ext cx="1061829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ТУРБИНЫ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42704" y="1686903"/>
            <a:ext cx="2489722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ПЛАН</a:t>
            </a:r>
            <a:r>
              <a:rPr lang="kk-KZ" sz="1500" dirty="0">
                <a:solidFill>
                  <a:srgbClr val="002060"/>
                </a:solidFill>
              </a:rPr>
              <a:t>: 			</a:t>
            </a:r>
            <a:r>
              <a:rPr lang="kk-KZ" sz="1500" b="1" dirty="0">
                <a:solidFill>
                  <a:srgbClr val="002060"/>
                </a:solidFill>
              </a:rPr>
              <a:t>54</a:t>
            </a: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480" y="1187785"/>
            <a:ext cx="363468" cy="490681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681" y="1254684"/>
            <a:ext cx="512051" cy="512051"/>
          </a:xfrm>
          <a:prstGeom prst="rect">
            <a:avLst/>
          </a:prstGeom>
        </p:spPr>
      </p:pic>
      <p:sp>
        <p:nvSpPr>
          <p:cNvPr id="75" name="Скругленный прямоугольник 2"/>
          <p:cNvSpPr/>
          <p:nvPr/>
        </p:nvSpPr>
        <p:spPr>
          <a:xfrm>
            <a:off x="357805" y="2807760"/>
            <a:ext cx="2652693" cy="816371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63751" y="2913182"/>
            <a:ext cx="2378296" cy="25391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ЛИНИИ ЭЛЕКТРОПЕРЕДАЧИ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2324" y="3194930"/>
            <a:ext cx="2489722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ПЛАН</a:t>
            </a:r>
            <a:r>
              <a:rPr lang="kk-KZ" sz="1500" dirty="0">
                <a:solidFill>
                  <a:srgbClr val="002060"/>
                </a:solidFill>
              </a:rPr>
              <a:t>: 		          </a:t>
            </a:r>
            <a:r>
              <a:rPr lang="kk-KZ" sz="1500" b="1" dirty="0"/>
              <a:t>25 346</a:t>
            </a:r>
            <a:endParaRPr lang="kk-KZ" sz="1500" b="1" dirty="0">
              <a:solidFill>
                <a:srgbClr val="002060"/>
              </a:solidFill>
            </a:endParaRPr>
          </a:p>
        </p:txBody>
      </p:sp>
      <p:sp>
        <p:nvSpPr>
          <p:cNvPr id="78" name="Скругленный прямоугольник 2"/>
          <p:cNvSpPr/>
          <p:nvPr/>
        </p:nvSpPr>
        <p:spPr>
          <a:xfrm>
            <a:off x="3296061" y="2807759"/>
            <a:ext cx="2652693" cy="816373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3913867" y="2865207"/>
            <a:ext cx="1462581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ПОДСТАНЦИИ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459032" y="3178640"/>
            <a:ext cx="2489722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ПЛАН</a:t>
            </a:r>
            <a:r>
              <a:rPr lang="kk-KZ" sz="1500" dirty="0">
                <a:solidFill>
                  <a:srgbClr val="002060"/>
                </a:solidFill>
              </a:rPr>
              <a:t>: 			</a:t>
            </a:r>
            <a:r>
              <a:rPr lang="kk-KZ" sz="1500" b="1" dirty="0">
                <a:solidFill>
                  <a:srgbClr val="002060"/>
                </a:solidFill>
              </a:rPr>
              <a:t>564</a:t>
            </a:r>
          </a:p>
        </p:txBody>
      </p:sp>
      <p:pic>
        <p:nvPicPr>
          <p:cNvPr id="81" name="Рисунок 80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33" y="2522836"/>
            <a:ext cx="517304" cy="517304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822" y="2641190"/>
            <a:ext cx="468245" cy="468245"/>
          </a:xfrm>
          <a:prstGeom prst="rect">
            <a:avLst/>
          </a:prstGeom>
        </p:spPr>
      </p:pic>
      <p:sp>
        <p:nvSpPr>
          <p:cNvPr id="83" name="Rectangle 2"/>
          <p:cNvSpPr txBox="1">
            <a:spLocks noChangeArrowheads="1"/>
          </p:cNvSpPr>
          <p:nvPr/>
        </p:nvSpPr>
        <p:spPr>
          <a:xfrm>
            <a:off x="1993640" y="2375509"/>
            <a:ext cx="5280201" cy="322502"/>
          </a:xfrm>
          <a:prstGeom prst="rect">
            <a:avLst/>
          </a:prstGeom>
        </p:spPr>
        <p:txBody>
          <a:bodyPr lIns="68580" tIns="34290" rIns="68580" bIns="34290"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endParaRPr lang="ru-RU" sz="1500" b="1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Электрические сети</a:t>
            </a:r>
            <a:endParaRPr lang="en-CA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2"/>
          <p:cNvSpPr/>
          <p:nvPr/>
        </p:nvSpPr>
        <p:spPr>
          <a:xfrm>
            <a:off x="6155285" y="2821293"/>
            <a:ext cx="2652693" cy="802839"/>
          </a:xfrm>
          <a:custGeom>
            <a:avLst/>
            <a:gdLst>
              <a:gd name="connsiteX0" fmla="*/ 0 w 3752016"/>
              <a:gd name="connsiteY0" fmla="*/ 625349 h 4444241"/>
              <a:gd name="connsiteX1" fmla="*/ 625349 w 3752016"/>
              <a:gd name="connsiteY1" fmla="*/ 0 h 4444241"/>
              <a:gd name="connsiteX2" fmla="*/ 3126667 w 3752016"/>
              <a:gd name="connsiteY2" fmla="*/ 0 h 4444241"/>
              <a:gd name="connsiteX3" fmla="*/ 3752016 w 3752016"/>
              <a:gd name="connsiteY3" fmla="*/ 625349 h 4444241"/>
              <a:gd name="connsiteX4" fmla="*/ 3752016 w 3752016"/>
              <a:gd name="connsiteY4" fmla="*/ 3818892 h 4444241"/>
              <a:gd name="connsiteX5" fmla="*/ 3126667 w 3752016"/>
              <a:gd name="connsiteY5" fmla="*/ 4444241 h 4444241"/>
              <a:gd name="connsiteX6" fmla="*/ 625349 w 3752016"/>
              <a:gd name="connsiteY6" fmla="*/ 4444241 h 4444241"/>
              <a:gd name="connsiteX7" fmla="*/ 0 w 3752016"/>
              <a:gd name="connsiteY7" fmla="*/ 3818892 h 4444241"/>
              <a:gd name="connsiteX8" fmla="*/ 0 w 3752016"/>
              <a:gd name="connsiteY8" fmla="*/ 625349 h 4444241"/>
              <a:gd name="connsiteX0" fmla="*/ 10274 w 3752016"/>
              <a:gd name="connsiteY0" fmla="*/ 273682 h 4452169"/>
              <a:gd name="connsiteX1" fmla="*/ 625349 w 3752016"/>
              <a:gd name="connsiteY1" fmla="*/ 7928 h 4452169"/>
              <a:gd name="connsiteX2" fmla="*/ 3126667 w 3752016"/>
              <a:gd name="connsiteY2" fmla="*/ 7928 h 4452169"/>
              <a:gd name="connsiteX3" fmla="*/ 3752016 w 3752016"/>
              <a:gd name="connsiteY3" fmla="*/ 633277 h 4452169"/>
              <a:gd name="connsiteX4" fmla="*/ 3752016 w 3752016"/>
              <a:gd name="connsiteY4" fmla="*/ 3826820 h 4452169"/>
              <a:gd name="connsiteX5" fmla="*/ 3126667 w 3752016"/>
              <a:gd name="connsiteY5" fmla="*/ 4452169 h 4452169"/>
              <a:gd name="connsiteX6" fmla="*/ 625349 w 3752016"/>
              <a:gd name="connsiteY6" fmla="*/ 4452169 h 4452169"/>
              <a:gd name="connsiteX7" fmla="*/ 0 w 3752016"/>
              <a:gd name="connsiteY7" fmla="*/ 3826820 h 4452169"/>
              <a:gd name="connsiteX8" fmla="*/ 10274 w 3752016"/>
              <a:gd name="connsiteY8" fmla="*/ 273682 h 4452169"/>
              <a:gd name="connsiteX0" fmla="*/ 10274 w 3762290"/>
              <a:gd name="connsiteY0" fmla="*/ 273682 h 4452169"/>
              <a:gd name="connsiteX1" fmla="*/ 625349 w 3762290"/>
              <a:gd name="connsiteY1" fmla="*/ 7928 h 4452169"/>
              <a:gd name="connsiteX2" fmla="*/ 3126667 w 3762290"/>
              <a:gd name="connsiteY2" fmla="*/ 7928 h 4452169"/>
              <a:gd name="connsiteX3" fmla="*/ 3762290 w 3762290"/>
              <a:gd name="connsiteY3" fmla="*/ 325052 h 4452169"/>
              <a:gd name="connsiteX4" fmla="*/ 3752016 w 3762290"/>
              <a:gd name="connsiteY4" fmla="*/ 3826820 h 4452169"/>
              <a:gd name="connsiteX5" fmla="*/ 3126667 w 3762290"/>
              <a:gd name="connsiteY5" fmla="*/ 4452169 h 4452169"/>
              <a:gd name="connsiteX6" fmla="*/ 625349 w 3762290"/>
              <a:gd name="connsiteY6" fmla="*/ 4452169 h 4452169"/>
              <a:gd name="connsiteX7" fmla="*/ 0 w 3762290"/>
              <a:gd name="connsiteY7" fmla="*/ 3826820 h 4452169"/>
              <a:gd name="connsiteX8" fmla="*/ 10274 w 3762290"/>
              <a:gd name="connsiteY8" fmla="*/ 273682 h 4452169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3826820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  <a:gd name="connsiteX0" fmla="*/ 0 w 3752016"/>
              <a:gd name="connsiteY0" fmla="*/ 273682 h 4457861"/>
              <a:gd name="connsiteX1" fmla="*/ 615075 w 3752016"/>
              <a:gd name="connsiteY1" fmla="*/ 7928 h 4457861"/>
              <a:gd name="connsiteX2" fmla="*/ 3116393 w 3752016"/>
              <a:gd name="connsiteY2" fmla="*/ 7928 h 4457861"/>
              <a:gd name="connsiteX3" fmla="*/ 3752016 w 3752016"/>
              <a:gd name="connsiteY3" fmla="*/ 325052 h 4457861"/>
              <a:gd name="connsiteX4" fmla="*/ 3741742 w 3752016"/>
              <a:gd name="connsiteY4" fmla="*/ 4114497 h 4457861"/>
              <a:gd name="connsiteX5" fmla="*/ 3116393 w 3752016"/>
              <a:gd name="connsiteY5" fmla="*/ 4452169 h 4457861"/>
              <a:gd name="connsiteX6" fmla="*/ 615075 w 3752016"/>
              <a:gd name="connsiteY6" fmla="*/ 4452169 h 4457861"/>
              <a:gd name="connsiteX7" fmla="*/ 1 w 3752016"/>
              <a:gd name="connsiteY7" fmla="*/ 4176141 h 4457861"/>
              <a:gd name="connsiteX8" fmla="*/ 0 w 3752016"/>
              <a:gd name="connsiteY8" fmla="*/ 273682 h 445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52016" h="4457861">
                <a:moveTo>
                  <a:pt x="0" y="273682"/>
                </a:moveTo>
                <a:cubicBezTo>
                  <a:pt x="0" y="-71689"/>
                  <a:pt x="269704" y="7928"/>
                  <a:pt x="615075" y="7928"/>
                </a:cubicBezTo>
                <a:lnTo>
                  <a:pt x="3116393" y="7928"/>
                </a:lnTo>
                <a:cubicBezTo>
                  <a:pt x="3461764" y="7928"/>
                  <a:pt x="3752016" y="-20319"/>
                  <a:pt x="3752016" y="325052"/>
                </a:cubicBezTo>
                <a:cubicBezTo>
                  <a:pt x="3748591" y="1492308"/>
                  <a:pt x="3745167" y="2947241"/>
                  <a:pt x="3741742" y="4114497"/>
                </a:cubicBezTo>
                <a:cubicBezTo>
                  <a:pt x="3741742" y="4459868"/>
                  <a:pt x="3461764" y="4452169"/>
                  <a:pt x="3116393" y="4452169"/>
                </a:cubicBezTo>
                <a:lnTo>
                  <a:pt x="615075" y="4452169"/>
                </a:lnTo>
                <a:cubicBezTo>
                  <a:pt x="269704" y="4452169"/>
                  <a:pt x="1" y="4521512"/>
                  <a:pt x="1" y="4176141"/>
                </a:cubicBezTo>
                <a:cubicBezTo>
                  <a:pt x="1" y="3111627"/>
                  <a:pt x="0" y="1338196"/>
                  <a:pt x="0" y="273682"/>
                </a:cubicBezTo>
                <a:close/>
              </a:path>
            </a:pathLst>
          </a:cu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860454" y="2901640"/>
            <a:ext cx="1287853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РП, ТП, КТП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18257" y="3215073"/>
            <a:ext cx="2489722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ПЛАН</a:t>
            </a:r>
            <a:r>
              <a:rPr lang="kk-KZ" sz="1500" dirty="0">
                <a:solidFill>
                  <a:srgbClr val="002060"/>
                </a:solidFill>
              </a:rPr>
              <a:t>: 		</a:t>
            </a:r>
            <a:r>
              <a:rPr lang="kk-KZ" sz="1500" b="1" dirty="0">
                <a:solidFill>
                  <a:srgbClr val="002060"/>
                </a:solidFill>
              </a:rPr>
              <a:t>            3 507</a:t>
            </a: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647" y="2634410"/>
            <a:ext cx="468245" cy="46824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" y="3674803"/>
            <a:ext cx="9083714" cy="116185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С января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т.г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.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не начат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капитальный ремонт котла №12 на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ТОО «ГРЭС </a:t>
            </a:r>
            <a:r>
              <a:rPr lang="ru-RU" b="1" dirty="0" err="1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Топар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»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С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15 марта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т.г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.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не начат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капитальный ремонт котла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№4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на </a:t>
            </a:r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Жезказаганской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ТЭЦ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ТОО «</a:t>
            </a:r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Казахамыс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Энерджи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»</a:t>
            </a:r>
          </a:p>
          <a:p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4684260"/>
            <a:ext cx="8466931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С 21 января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т.г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.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не начат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капитальный ремонт котла №6 на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ТЭЦ-2 ТОО «МАЭК»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8205" y="4399567"/>
            <a:ext cx="8816183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С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6 апреля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т.г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.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не начат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капитальный ремонт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турбины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№6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в 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АО «</a:t>
            </a:r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Атырауская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ТЭЦ»</a:t>
            </a: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33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881</Words>
  <Application>Microsoft Office PowerPoint</Application>
  <PresentationFormat>Экран (16:9)</PresentationFormat>
  <Paragraphs>185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МИНИСТЕРСТВО ЭНЕРГЕТИКИ РЕСПУБЛИКИ КАЗАХСТАН</vt:lpstr>
      <vt:lpstr>Проблемные вопросы в текущий отопительный период</vt:lpstr>
      <vt:lpstr>Презентация PowerPoint</vt:lpstr>
      <vt:lpstr>Презентация PowerPoint</vt:lpstr>
      <vt:lpstr>Презентация PowerPoint</vt:lpstr>
      <vt:lpstr>Задолженность за топливо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Серик Ибраев</dc:creator>
  <cp:lastModifiedBy>Илья Б. Рожков</cp:lastModifiedBy>
  <cp:revision>293</cp:revision>
  <cp:lastPrinted>2023-04-10T02:12:14Z</cp:lastPrinted>
  <dcterms:created xsi:type="dcterms:W3CDTF">2020-02-19T10:29:53Z</dcterms:created>
  <dcterms:modified xsi:type="dcterms:W3CDTF">2023-05-22T04:56:16Z</dcterms:modified>
</cp:coreProperties>
</file>