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70" r:id="rId5"/>
    <p:sldId id="272" r:id="rId6"/>
    <p:sldId id="274" r:id="rId7"/>
    <p:sldId id="285" r:id="rId8"/>
    <p:sldId id="280" r:id="rId9"/>
    <p:sldId id="284" r:id="rId10"/>
    <p:sldId id="279" r:id="rId11"/>
    <p:sldId id="260" r:id="rId12"/>
    <p:sldId id="27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5EE"/>
    <a:srgbClr val="BFBFBF"/>
    <a:srgbClr val="00ACC0"/>
    <a:srgbClr val="1873E1"/>
    <a:srgbClr val="FCFCFC"/>
    <a:srgbClr val="F8F8F8"/>
    <a:srgbClr val="D6DCE5"/>
    <a:srgbClr val="D9D9D9"/>
    <a:srgbClr val="69F1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48" y="58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2F-4062-894C-F445B2906F8C}"/>
              </c:ext>
            </c:extLst>
          </c:dPt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</c:v>
                </c:pt>
                <c:pt idx="1">
                  <c:v>461</c:v>
                </c:pt>
                <c:pt idx="2">
                  <c:v>677</c:v>
                </c:pt>
                <c:pt idx="3">
                  <c:v>744</c:v>
                </c:pt>
                <c:pt idx="4">
                  <c:v>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F-4062-894C-F445B2906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5634912"/>
        <c:axId val="155635296"/>
      </c:barChart>
      <c:catAx>
        <c:axId val="155634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635296"/>
        <c:crosses val="autoZero"/>
        <c:auto val="1"/>
        <c:lblAlgn val="ctr"/>
        <c:lblOffset val="100"/>
        <c:noMultiLvlLbl val="0"/>
      </c:catAx>
      <c:valAx>
        <c:axId val="155635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6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7E-4B4C-A90F-1A2BA1FADFB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</c:v>
                </c:pt>
                <c:pt idx="1">
                  <c:v>1175</c:v>
                </c:pt>
                <c:pt idx="2">
                  <c:v>1959</c:v>
                </c:pt>
                <c:pt idx="3">
                  <c:v>2743</c:v>
                </c:pt>
                <c:pt idx="4">
                  <c:v>3527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7E-4B4C-A90F-1A2BA1FAD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4838592"/>
        <c:axId val="154839376"/>
      </c:barChart>
      <c:catAx>
        <c:axId val="154838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839376"/>
        <c:crosses val="autoZero"/>
        <c:auto val="1"/>
        <c:lblAlgn val="ctr"/>
        <c:lblOffset val="100"/>
        <c:noMultiLvlLbl val="0"/>
      </c:catAx>
      <c:valAx>
        <c:axId val="15483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8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2267</c:v>
                </c:pt>
                <c:pt idx="1">
                  <c:v>2883</c:v>
                </c:pt>
                <c:pt idx="2">
                  <c:v>3063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7-45F6-9CA5-53B233561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4840160"/>
        <c:axId val="154839768"/>
      </c:barChart>
      <c:catAx>
        <c:axId val="15484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839768"/>
        <c:crosses val="autoZero"/>
        <c:auto val="1"/>
        <c:lblAlgn val="ctr"/>
        <c:lblOffset val="100"/>
        <c:noMultiLvlLbl val="0"/>
      </c:catAx>
      <c:valAx>
        <c:axId val="154839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84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2198</c:v>
                </c:pt>
                <c:pt idx="1">
                  <c:v>1582</c:v>
                </c:pt>
                <c:pt idx="2">
                  <c:v>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A1-4F91-BF8E-BD893E303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4841336"/>
        <c:axId val="154840552"/>
      </c:barChart>
      <c:catAx>
        <c:axId val="154841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840552"/>
        <c:crosses val="autoZero"/>
        <c:auto val="1"/>
        <c:lblAlgn val="ctr"/>
        <c:lblOffset val="100"/>
        <c:noMultiLvlLbl val="0"/>
      </c:catAx>
      <c:valAx>
        <c:axId val="154840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84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4CEBD-8CFE-42D0-978A-3C800A54F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28F610-6FA8-4473-BDF8-8E40C3FE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1B1F50-EA79-43E0-8943-03E68031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F8F0BE-B23E-4416-B29B-165B1465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83B5DC-BEF9-4D66-911D-DCD6F5E0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57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69A18-4D55-48E8-A850-77E215F2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EB8DD2-5E72-4493-A6FE-14D41F11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44F87-79C5-4F84-9753-B802EDE4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A2FB19-C572-4533-95E2-E4E2215E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025A4F-BECB-4935-9F82-AFD505AD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6514FBA-5D24-4017-BB8C-7E9CD4C36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BD1385-ABA3-4A0C-89F0-23B946D8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D6A4D-B165-4A60-981C-CD701DCD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DE1117-274C-4B5E-B443-EA868489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DA3966-1930-4146-B9F2-B21EB72D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7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F90A8-25D3-4794-B374-A7C71D08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0FC8D8-9E8D-49B5-8A72-439A99B2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C00E12-5C6F-41D9-8FAA-DEF3CEB2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F7488F-BA33-403F-BDED-5940FDAC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DEEBB-FD51-49E7-A1FF-E4BFF979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0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33A0E-5250-42B2-8496-8E0951C0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CEE9F5-70B6-4841-BD5D-A71C27C3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67AF1-9A19-4EBD-B393-B0B39D4F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F05C6B-A144-4FB1-907B-AA947794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148DA5-142E-4F96-9506-7786F9F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67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CD225-9308-4671-B9E1-7FB85DD9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8FE9-5885-47A0-BFE5-CA07CECF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B73A31-9153-4607-A297-89D1E2E2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B77D00-12DB-4DDA-A42D-AEB1017F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54D3B4-2977-428D-9C42-891C2CDE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8DC639-374C-4CA0-819C-EA4CD334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82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38FB3-E5E0-4F69-A28D-78CCCCF2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58D093-98F7-4B49-8EF0-BED51177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139D7A-DA58-48A4-B5E0-652ECF8E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3F9622-5A23-4408-A63F-7226D00BA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8362CD-D3F2-4ABB-B826-C5BF1BCE8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1FD378-CD4D-4694-9A4E-42D06985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E93327-5897-4036-9488-1A6E0349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987BBB-CCCF-4DB8-A001-F45750FB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4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E75B9-BEC9-47C9-93B6-84D582E1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201578-5EB8-4B8E-9DC1-052EC31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59B119-EA0B-45C4-8A06-0D0FDEA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C5D84-0FDD-4629-9C61-9C58761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6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27EAB3-6726-4C66-9BAC-1BE43F5C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C5936D-A783-4249-9DD4-4B304E8B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7DFECD-AAFB-447C-B500-B295A12E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8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8D746-D5DF-46AE-8345-BBB20C97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717529-3CE3-40D7-8828-DCD43D2B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92F65C-1C0C-4AA1-85A2-6B62A6D8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8FCD84-F838-486F-A4C1-BB5421D6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295992-D26F-407C-972B-B0428EC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A0547A-71BE-4787-9F1C-812661B2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849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738AE-BE71-4677-AC97-C6EAA94C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E69ED6A-0E90-4851-866D-4FDA24C6A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F165AD-6750-4692-91FA-027B5808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4CCE3A-C150-495C-A0B5-A90ABA33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36C685-2CDB-4205-8C6B-963AF1D2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E4DF05-DDD2-4432-8CC8-9AA3648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716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61040-4603-42B6-8A45-CD759116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06E5D6-58F4-410E-9085-12992034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9EBB70-98A9-497C-8F04-71292C37D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D8ECBD-6DA6-4D39-99D2-422A69F0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27BE96-24A1-4C7F-A238-370DCB2B8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9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kz/memleket/entities/mdai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EAE888-4CD4-45F9-922F-285DF0D2F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03"/>
          <a:stretch/>
        </p:blipFill>
        <p:spPr bwMode="auto">
          <a:xfrm>
            <a:off x="5546902" y="0"/>
            <a:ext cx="664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A3624E-1464-4E60-9374-23D94953C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192"/>
          <a:stretch/>
        </p:blipFill>
        <p:spPr bwMode="auto">
          <a:xfrm flipH="1">
            <a:off x="0" y="0"/>
            <a:ext cx="5546902" cy="6858000"/>
          </a:xfrm>
          <a:prstGeom prst="rect">
            <a:avLst/>
          </a:prstGeom>
          <a:solidFill>
            <a:srgbClr val="FCFCFC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637544-4C4B-4CAF-AAAD-4FC6CA90B9BA}"/>
              </a:ext>
            </a:extLst>
          </p:cNvPr>
          <p:cNvSpPr/>
          <p:nvPr/>
        </p:nvSpPr>
        <p:spPr>
          <a:xfrm>
            <a:off x="1857780" y="892729"/>
            <a:ext cx="61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Цифрлық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инновациялар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аэроғарыш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өнеркәсібі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министрлігі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Елтаңба">
            <a:extLst>
              <a:ext uri="{FF2B5EF4-FFF2-40B4-BE49-F238E27FC236}">
                <a16:creationId xmlns:a16="http://schemas.microsoft.com/office/drawing/2014/main" xmlns="" id="{E41C16F4-9F68-4C0F-B9CC-9055B497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3" y="860927"/>
            <a:ext cx="690970" cy="7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2D0AFE-257A-471A-923D-BC5D15A8135C}"/>
              </a:ext>
            </a:extLst>
          </p:cNvPr>
          <p:cNvSpPr/>
          <p:nvPr/>
        </p:nvSpPr>
        <p:spPr>
          <a:xfrm>
            <a:off x="1095196" y="5936193"/>
            <a:ext cx="329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Астана қаласы,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F565F4-47BC-4FE7-883F-F50614ECDCAB}"/>
              </a:ext>
            </a:extLst>
          </p:cNvPr>
          <p:cNvSpPr/>
          <p:nvPr/>
        </p:nvSpPr>
        <p:spPr>
          <a:xfrm>
            <a:off x="1095196" y="2721114"/>
            <a:ext cx="100255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5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5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ҚОЛЖЕТІМДІ ИНТЕРНЕТ»</a:t>
            </a:r>
            <a:endParaRPr lang="ru-RU" sz="5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саласындағы ұлттық </a:t>
            </a: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жобасы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71E53B-8A8E-40D3-B406-E4EFFB9B4C8E}"/>
              </a:ext>
            </a:extLst>
          </p:cNvPr>
          <p:cNvSpPr/>
          <p:nvPr/>
        </p:nvSpPr>
        <p:spPr>
          <a:xfrm>
            <a:off x="1223053" y="4261929"/>
            <a:ext cx="514350" cy="68230"/>
          </a:xfrm>
          <a:prstGeom prst="rect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73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42700" y="1511220"/>
            <a:ext cx="674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ҰЯЛЫ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РАДИОЖАБДЫҚТАРЫНЫҢ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 ӨНДІРІСІН ЫНТАЛАНДЫРУ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ЖӨНІНДЕГІ ТЕТІКТІ ЕНГІЗУ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167999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10190" y="231218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DE38FA-0E78-31D3-2424-BCEC195A0183}"/>
              </a:ext>
            </a:extLst>
          </p:cNvPr>
          <p:cNvSpPr txBox="1"/>
          <p:nvPr/>
        </p:nvSpPr>
        <p:spPr>
          <a:xfrm>
            <a:off x="309060" y="979232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60A6AB5-3D21-8D6E-0387-C27591D9E6AC}"/>
              </a:ext>
            </a:extLst>
          </p:cNvPr>
          <p:cNvSpPr txBox="1"/>
          <p:nvPr/>
        </p:nvSpPr>
        <p:spPr>
          <a:xfrm>
            <a:off x="300896" y="150762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81984" y="4380085"/>
            <a:ext cx="674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«ГТС» АҚ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ИТАН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АРҚЫЛЫ БАЙЛАНЫС ОПЕРАТОРЛАРЫ АРАСЫНДА ИНТЕРНЕТ-ТРАФИК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АЛМАСУ ТАЛАПТАРЫН АЛЫП ТАСТАУ 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КОММЕРЦИЯЛЫҚ НҮКТЕЛЕР АРҚЫЛЫ ТРАФИК АЛМАСУ МҮМКІНДІКТЕРІН ҚАМТАМАСЫЗ ЕТУ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57940" y="2872204"/>
            <a:ext cx="674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ҰЯЛЫ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ЖЕЛІЛЕРІН ЖИІЛІК-АУМАҚТЫҚ ЖОСПАРЛАУДЫ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КЕЛІСУ БОЙЫНША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«МЕМЛЕКЕТТІК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РАДИОЖИІЛІК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ҚЫЗМЕТІ» РМК-ға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ФУНКЦИЯНЫ ЖҮКТЕУ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304453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54987" y="387962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466005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113260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665830-FD28-9404-5252-6622DC1BC048}"/>
              </a:ext>
            </a:extLst>
          </p:cNvPr>
          <p:cNvSpPr txBox="1"/>
          <p:nvPr/>
        </p:nvSpPr>
        <p:spPr>
          <a:xfrm>
            <a:off x="300896" y="219801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69EBA73-A670-3142-EF1E-89C88155F8CC}"/>
              </a:ext>
            </a:extLst>
          </p:cNvPr>
          <p:cNvSpPr txBox="1"/>
          <p:nvPr/>
        </p:nvSpPr>
        <p:spPr>
          <a:xfrm>
            <a:off x="300896" y="2891010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DE38FA-0E78-31D3-2424-BCEC195A0183}"/>
              </a:ext>
            </a:extLst>
          </p:cNvPr>
          <p:cNvSpPr txBox="1"/>
          <p:nvPr/>
        </p:nvSpPr>
        <p:spPr>
          <a:xfrm>
            <a:off x="298171" y="365703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60A6AB5-3D21-8D6E-0387-C27591D9E6AC}"/>
              </a:ext>
            </a:extLst>
          </p:cNvPr>
          <p:cNvSpPr txBox="1"/>
          <p:nvPr/>
        </p:nvSpPr>
        <p:spPr>
          <a:xfrm>
            <a:off x="298171" y="4355900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CBC77C62-9465-6203-251D-527F6A2739C1}"/>
              </a:ext>
            </a:extLst>
          </p:cNvPr>
          <p:cNvSpPr/>
          <p:nvPr/>
        </p:nvSpPr>
        <p:spPr>
          <a:xfrm>
            <a:off x="942700" y="2233845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САЛАСЫНДА ТЕХНИКАЛЫҚ ӨЛШЕУЛЕР ЖҮРГІЗУ БОЙЫНША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ЖЕКЕ ЖҰМЫСТАРДЫ ЕНГІЗУ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60A6AB5-3D21-8D6E-0387-C27591D9E6AC}"/>
              </a:ext>
            </a:extLst>
          </p:cNvPr>
          <p:cNvSpPr txBox="1"/>
          <p:nvPr/>
        </p:nvSpPr>
        <p:spPr>
          <a:xfrm>
            <a:off x="319798" y="533251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566549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28475" y="4486705"/>
            <a:ext cx="3747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операторларының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бәсекелестіктігін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шығындарды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41176" y="2855889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Ұялы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желілерін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жиілік-аумақтық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жоспарлауды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41176" y="1551685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Радиожабдықтар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импорттын</a:t>
            </a:r>
            <a:endParaRPr lang="ru-RU" sz="1500" b="1" dirty="0" smtClean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алмастыру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34756" y="2123531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Техникалық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өлшеулерді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жүргізу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принциптері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әдістерін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өзгерту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34756" y="912916"/>
            <a:ext cx="39572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шаруашылығы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өнеркәсіп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салаларын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цифрландыру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BC77C62-9465-6203-251D-527F6A2739C1}"/>
              </a:ext>
            </a:extLst>
          </p:cNvPr>
          <p:cNvSpPr/>
          <p:nvPr/>
        </p:nvSpPr>
        <p:spPr>
          <a:xfrm>
            <a:off x="982504" y="940611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АУЫЛ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ШАРУАШЫЛЫҒЫ ЖӘНЕ ӨНЕРКӘСІП ОБЪЕКТІЛЕРІНДЕ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ҚЫЗМЕТТЕРІН СУБСИДИЯЛАУ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82504" y="3710309"/>
            <a:ext cx="67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ШАҒЫН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ОРТА ОПЕРАТОРЛАРҒА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ЖЕДЕЛ-ІЗДЕСТІРУ                        ІС-ШАРАЛАРЫ ЖҮЙЕСІН ЖАЛҒА ҰСЫНУ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241175" y="3574969"/>
            <a:ext cx="38582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шағын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операторлардың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бәсекелестігін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шығындарды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xmlns="" id="{AA2497DC-A2EA-42EB-905B-7CDB048EE5DF}"/>
                  </a:ext>
                </a:extLst>
              </p:cNvPr>
              <p:cNvSpPr/>
              <p:nvPr/>
            </p:nvSpPr>
            <p:spPr>
              <a:xfrm>
                <a:off x="965690" y="5434657"/>
                <a:ext cx="6742800" cy="84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САНИТАРЛЫҚ ТАЛАПТАРДА </a:t>
                </a:r>
                <a:r>
                  <a:rPr lang="ru-RU" sz="1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ЭЛЕКТРОМАГНИТТІК </a:t>
                </a:r>
                <a:r>
                  <a:rPr lang="ru-RU" sz="1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ӨРІСТЕРДІҢ ШЕКТІ РҰҚСАТ ЕТІЛГЕН ДЕҢГЕЙІНІҢ </a:t>
                </a:r>
                <a:r>
                  <a:rPr lang="ru-RU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НОРМАТИВІН </a:t>
                </a:r>
                <a:r>
                  <a:rPr lang="ru-RU" sz="1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100 МКВТ/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kk-KZ" sz="16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СМ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1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ДЕЙІН </a:t>
                </a:r>
                <a:r>
                  <a:rPr lang="ru-RU" sz="1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АРТТЫРУ</a:t>
                </a:r>
                <a:endParaRPr lang="ru-RU" sz="15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xmlns="" id="{AA2497DC-A2EA-42EB-905B-7CDB048EE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0" y="5434657"/>
                <a:ext cx="6742800" cy="842154"/>
              </a:xfrm>
              <a:prstGeom prst="rect">
                <a:avLst/>
              </a:prstGeom>
              <a:blipFill rotWithShape="1">
                <a:blip r:embed="rId2"/>
                <a:stretch>
                  <a:fillRect l="-452" t="-2174" r="-452" b="-7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241175" y="5436180"/>
            <a:ext cx="33545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35CD8A7-074A-8E56-34A3-B591BC0CFDD8}"/>
              </a:ext>
            </a:extLst>
          </p:cNvPr>
          <p:cNvSpPr txBox="1"/>
          <p:nvPr/>
        </p:nvSpPr>
        <p:spPr>
          <a:xfrm>
            <a:off x="957940" y="12720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ЗАҢНАМАЛЫҚ 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АКТІЛЕРГЕ ӘЗІРЛЕНГЕН ТҮЗЕТУЛЕР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EB62FFE-EE6A-C1DD-B073-679E620D236A}"/>
              </a:ext>
            </a:extLst>
          </p:cNvPr>
          <p:cNvSpPr/>
          <p:nvPr/>
        </p:nvSpPr>
        <p:spPr>
          <a:xfrm>
            <a:off x="1059996" y="65442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0BDB484-C839-4BFF-86AF-DCC38A5C589E}"/>
              </a:ext>
            </a:extLst>
          </p:cNvPr>
          <p:cNvSpPr/>
          <p:nvPr/>
        </p:nvSpPr>
        <p:spPr>
          <a:xfrm>
            <a:off x="1059996" y="1622841"/>
            <a:ext cx="597630" cy="597630"/>
          </a:xfrm>
          <a:prstGeom prst="ellipse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B29407-9900-46A1-B79E-9DCB8A9329AE}"/>
              </a:ext>
            </a:extLst>
          </p:cNvPr>
          <p:cNvSpPr txBox="1"/>
          <p:nvPr/>
        </p:nvSpPr>
        <p:spPr>
          <a:xfrm>
            <a:off x="2158618" y="1581239"/>
            <a:ext cx="854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 БИЗНЕСТІ ЖОҒАРЫ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ЖЫЛДАМДЫҚТЫ ИНТЕРНЕТ ЖЕЛІСІМЕН 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 ЕТУ 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x-none" sz="1600" b="1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x-none" sz="1600" b="1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МБИТ/С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x-non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18350A-BBDA-476A-BE73-F98773541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528" y="1701510"/>
            <a:ext cx="429082" cy="429082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CBE4537-8648-4453-A6E0-22B31B5C92B4}"/>
              </a:ext>
            </a:extLst>
          </p:cNvPr>
          <p:cNvCxnSpPr>
            <a:cxnSpLocks/>
          </p:cNvCxnSpPr>
          <p:nvPr/>
        </p:nvCxnSpPr>
        <p:spPr>
          <a:xfrm flipH="1">
            <a:off x="908132" y="2444108"/>
            <a:ext cx="107824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18F3F-F951-4AE4-B398-D92098411823}"/>
              </a:ext>
            </a:extLst>
          </p:cNvPr>
          <p:cNvSpPr txBox="1"/>
          <p:nvPr/>
        </p:nvSpPr>
        <p:spPr>
          <a:xfrm>
            <a:off x="1059996" y="5742250"/>
            <a:ext cx="33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Күтілетін</a:t>
            </a:r>
            <a:r>
              <a:rPr lang="ru-RU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</a:t>
            </a:r>
            <a:endParaRPr lang="ru-RU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B89218-493A-44F8-976F-77AE6C7BCE80}"/>
              </a:ext>
            </a:extLst>
          </p:cNvPr>
          <p:cNvSpPr txBox="1"/>
          <p:nvPr/>
        </p:nvSpPr>
        <p:spPr>
          <a:xfrm>
            <a:off x="1608636" y="6096273"/>
            <a:ext cx="6927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</a:t>
            </a:r>
            <a:r>
              <a:rPr lang="ru-RU" sz="1600" b="1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Интернетке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жолақты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жетімділіктің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желілерінің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ену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x-none" sz="1600" b="1" i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D82E17D-7A68-478D-902F-677999481E4A}"/>
              </a:ext>
            </a:extLst>
          </p:cNvPr>
          <p:cNvSpPr/>
          <p:nvPr/>
        </p:nvSpPr>
        <p:spPr>
          <a:xfrm>
            <a:off x="1046047" y="6125734"/>
            <a:ext cx="535563" cy="5355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2836EA1-1B73-43D2-A1CF-626B9C00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290" y="6195815"/>
            <a:ext cx="395400" cy="3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308160" y="773259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МАҚСАТЫ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xmlns="" id="{01B959EE-FA8B-7C8F-4B9C-BB445850AFCB}"/>
              </a:ext>
            </a:extLst>
          </p:cNvPr>
          <p:cNvSpPr/>
          <p:nvPr/>
        </p:nvSpPr>
        <p:spPr>
          <a:xfrm rot="5400000">
            <a:off x="1727758" y="1810143"/>
            <a:ext cx="485534" cy="211816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36C00F0-83F1-F967-891E-BA5254B56978}"/>
              </a:ext>
            </a:extLst>
          </p:cNvPr>
          <p:cNvSpPr/>
          <p:nvPr/>
        </p:nvSpPr>
        <p:spPr>
          <a:xfrm>
            <a:off x="11572876" y="6393517"/>
            <a:ext cx="619124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67374"/>
              </p:ext>
            </p:extLst>
          </p:nvPr>
        </p:nvGraphicFramePr>
        <p:xfrm>
          <a:off x="415151" y="2610465"/>
          <a:ext cx="10986857" cy="29556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4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8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59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5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Көрсеткіштер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2026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2027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Талшықты-оптикалық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байланыс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желілерін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ауылға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жеткізу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Үй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шаруашылықтарын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жоғары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жылдамдықты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Интернетке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қолжетімділікпен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қамтамасыз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</a:rPr>
                        <a:t>ету</a:t>
                      </a:r>
                      <a:r>
                        <a:rPr lang="ru-RU" sz="1800" dirty="0" smtClean="0">
                          <a:effectLst/>
                        </a:rPr>
                        <a:t>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ADSL </a:t>
                      </a:r>
                      <a:r>
                        <a:rPr lang="ru-RU" sz="1800" dirty="0" err="1" smtClean="0">
                          <a:effectLst/>
                        </a:rPr>
                        <a:t>технологиясын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жоғары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жылдамдықты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Интернетке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қол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жеткізу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технологиясымен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ауыстыру</a:t>
                      </a:r>
                      <a:r>
                        <a:rPr lang="ru-RU" sz="1800" dirty="0" smtClean="0">
                          <a:effectLst/>
                        </a:rPr>
                        <a:t>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АЕМ-</a:t>
                      </a:r>
                      <a:r>
                        <a:rPr lang="ru-RU" sz="1800" dirty="0" err="1" smtClean="0">
                          <a:effectLst/>
                        </a:rPr>
                        <a:t>ді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Интернетке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кең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жолақты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қолжетімділікпен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қамту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5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5G </a:t>
                      </a:r>
                      <a:r>
                        <a:rPr lang="ru-RU" sz="1800" dirty="0" err="1" smtClean="0">
                          <a:effectLst/>
                        </a:rPr>
                        <a:t>қамту</a:t>
                      </a:r>
                      <a:r>
                        <a:rPr lang="ru-RU" sz="1800" dirty="0" smtClean="0">
                          <a:effectLst/>
                        </a:rPr>
                        <a:t>: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Республикалық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маңызы</a:t>
                      </a:r>
                      <a:r>
                        <a:rPr lang="ru-RU" sz="1800" dirty="0" smtClean="0">
                          <a:effectLst/>
                        </a:rPr>
                        <a:t> бар </a:t>
                      </a:r>
                      <a:r>
                        <a:rPr lang="ru-RU" sz="1800" dirty="0" err="1" smtClean="0">
                          <a:effectLst/>
                        </a:rPr>
                        <a:t>қалаларда</a:t>
                      </a:r>
                      <a:r>
                        <a:rPr lang="ru-RU" sz="1600" dirty="0" smtClean="0">
                          <a:effectLst/>
                        </a:rPr>
                        <a:t>(%)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Облыс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орталықтарының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қалаларында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(%) 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-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F3A13A-D37A-637F-B43D-D4EC014E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9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2A3DF2-7B4E-F635-4D49-05CEB9A48AE6}"/>
              </a:ext>
            </a:extLst>
          </p:cNvPr>
          <p:cNvSpPr/>
          <p:nvPr/>
        </p:nvSpPr>
        <p:spPr>
          <a:xfrm>
            <a:off x="739597" y="2751594"/>
            <a:ext cx="836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5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РАХМЕТ!</a:t>
            </a:r>
            <a:endParaRPr lang="ru-RU" sz="5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МОБИЛЬДІ ИНТЕРНЕТПЕН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ҚАМТУ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153D2BC1-7FD6-3532-60CB-56508F8F65FB}"/>
              </a:ext>
            </a:extLst>
          </p:cNvPr>
          <p:cNvSpPr/>
          <p:nvPr/>
        </p:nvSpPr>
        <p:spPr>
          <a:xfrm>
            <a:off x="153729" y="4196454"/>
            <a:ext cx="1895903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6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САНЫ</a:t>
            </a:r>
          </a:p>
          <a:p>
            <a:pPr algn="ctr" defTabSz="708317"/>
            <a:r>
              <a:rPr lang="ru-RU" sz="1600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(МЫҢ </a:t>
            </a:r>
            <a:r>
              <a:rPr lang="ru-RU" sz="1600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БІРЛІКТЕ</a:t>
            </a:r>
            <a:r>
              <a:rPr lang="en-US" sz="1600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7" name="Равнобедренный треугольник 116">
            <a:extLst>
              <a:ext uri="{FF2B5EF4-FFF2-40B4-BE49-F238E27FC236}">
                <a16:creationId xmlns:a16="http://schemas.microsoft.com/office/drawing/2014/main" xmlns="" id="{76D0C1CE-4610-3BC8-9677-3119B8B7FD43}"/>
              </a:ext>
            </a:extLst>
          </p:cNvPr>
          <p:cNvSpPr/>
          <p:nvPr/>
        </p:nvSpPr>
        <p:spPr>
          <a:xfrm rot="5400000">
            <a:off x="1908233" y="4425125"/>
            <a:ext cx="663753" cy="19510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E16EF507-B5A2-9F0D-00A7-6958F016C3CB}"/>
              </a:ext>
            </a:extLst>
          </p:cNvPr>
          <p:cNvSpPr/>
          <p:nvPr/>
        </p:nvSpPr>
        <p:spPr>
          <a:xfrm>
            <a:off x="2631338" y="4552420"/>
            <a:ext cx="527454" cy="5321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A350ADE7-5829-0910-A6E6-23338164C3F2}"/>
              </a:ext>
            </a:extLst>
          </p:cNvPr>
          <p:cNvSpPr/>
          <p:nvPr/>
        </p:nvSpPr>
        <p:spPr>
          <a:xfrm>
            <a:off x="2608478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B52E0FBB-6F23-1787-06E8-235DB3FBDD24}"/>
              </a:ext>
            </a:extLst>
          </p:cNvPr>
          <p:cNvSpPr/>
          <p:nvPr/>
        </p:nvSpPr>
        <p:spPr>
          <a:xfrm>
            <a:off x="3476242" y="4334463"/>
            <a:ext cx="527454" cy="7500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5A6D316D-A49E-8E1D-9E1D-29AE3313299D}"/>
              </a:ext>
            </a:extLst>
          </p:cNvPr>
          <p:cNvSpPr/>
          <p:nvPr/>
        </p:nvSpPr>
        <p:spPr>
          <a:xfrm>
            <a:off x="3453382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5B56BD0C-7684-2BFF-F3E8-08A97DCAEC01}"/>
              </a:ext>
            </a:extLst>
          </p:cNvPr>
          <p:cNvSpPr/>
          <p:nvPr/>
        </p:nvSpPr>
        <p:spPr>
          <a:xfrm>
            <a:off x="4321146" y="4022594"/>
            <a:ext cx="527454" cy="10618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FD23353D-85CB-E73E-C0DF-3A1601ECF26F}"/>
              </a:ext>
            </a:extLst>
          </p:cNvPr>
          <p:cNvSpPr/>
          <p:nvPr/>
        </p:nvSpPr>
        <p:spPr>
          <a:xfrm>
            <a:off x="4298286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5FF77C9F-4B26-3A08-DD97-27BF02C8A694}"/>
              </a:ext>
            </a:extLst>
          </p:cNvPr>
          <p:cNvSpPr/>
          <p:nvPr/>
        </p:nvSpPr>
        <p:spPr>
          <a:xfrm>
            <a:off x="2541124" y="4211318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34,8 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123C9E47-55FB-EA38-E720-74DE9867E2FC}"/>
              </a:ext>
            </a:extLst>
          </p:cNvPr>
          <p:cNvSpPr/>
          <p:nvPr/>
        </p:nvSpPr>
        <p:spPr>
          <a:xfrm>
            <a:off x="3376814" y="402152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38,8 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7DAE96EC-31FE-4F3B-473C-87886A0DA86D}"/>
              </a:ext>
            </a:extLst>
          </p:cNvPr>
          <p:cNvSpPr/>
          <p:nvPr/>
        </p:nvSpPr>
        <p:spPr>
          <a:xfrm>
            <a:off x="4230932" y="370779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41,2 </a:t>
            </a: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:a16="http://schemas.microsoft.com/office/drawing/2014/main" xmlns="" id="{BA3A6B32-BA76-B32A-7C6D-79CF2884E4FD}"/>
              </a:ext>
            </a:extLst>
          </p:cNvPr>
          <p:cNvSpPr/>
          <p:nvPr/>
        </p:nvSpPr>
        <p:spPr>
          <a:xfrm rot="5400000">
            <a:off x="5185585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xmlns="" id="{793953A3-113A-63D7-28A4-3591A4F21D63}"/>
              </a:ext>
            </a:extLst>
          </p:cNvPr>
          <p:cNvCxnSpPr>
            <a:cxnSpLocks/>
            <a:stCxn id="119" idx="2"/>
            <a:endCxn id="123" idx="0"/>
          </p:cNvCxnSpPr>
          <p:nvPr/>
        </p:nvCxnSpPr>
        <p:spPr>
          <a:xfrm flipV="1">
            <a:off x="2895065" y="4022594"/>
            <a:ext cx="1689808" cy="10619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Блок-схема: узел 137">
            <a:extLst>
              <a:ext uri="{FF2B5EF4-FFF2-40B4-BE49-F238E27FC236}">
                <a16:creationId xmlns:a16="http://schemas.microsoft.com/office/drawing/2014/main" xmlns="" id="{085F5850-CCF3-3B0A-34D8-01E2ECB3EE3F}"/>
              </a:ext>
            </a:extLst>
          </p:cNvPr>
          <p:cNvSpPr/>
          <p:nvPr/>
        </p:nvSpPr>
        <p:spPr>
          <a:xfrm>
            <a:off x="2861388" y="5045335"/>
            <a:ext cx="67354" cy="6669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362FC0E8-C985-0AB7-871F-EE1AE9754A6E}"/>
              </a:ext>
            </a:extLst>
          </p:cNvPr>
          <p:cNvSpPr/>
          <p:nvPr/>
        </p:nvSpPr>
        <p:spPr>
          <a:xfrm>
            <a:off x="-2" y="3308493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ACAEE7C9-12CE-7655-87ED-C9E3B0D12ECA}"/>
              </a:ext>
            </a:extLst>
          </p:cNvPr>
          <p:cNvSpPr txBox="1"/>
          <p:nvPr/>
        </p:nvSpPr>
        <p:spPr>
          <a:xfrm>
            <a:off x="957941" y="3354361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БАЗАЛЫҚ СТАНЦИЯЛАР</a:t>
            </a:r>
          </a:p>
        </p:txBody>
      </p:sp>
      <p:sp>
        <p:nvSpPr>
          <p:cNvPr id="144" name="Равнобедренный треугольник 143">
            <a:extLst>
              <a:ext uri="{FF2B5EF4-FFF2-40B4-BE49-F238E27FC236}">
                <a16:creationId xmlns:a16="http://schemas.microsoft.com/office/drawing/2014/main" xmlns="" id="{A1328F57-AFB0-8DE7-2E34-D4ED40BE256B}"/>
              </a:ext>
            </a:extLst>
          </p:cNvPr>
          <p:cNvSpPr/>
          <p:nvPr/>
        </p:nvSpPr>
        <p:spPr>
          <a:xfrm rot="5400000">
            <a:off x="7906147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xmlns="" id="{A39934CF-5B38-3912-22F5-6543B6A3CD8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75C0AC0-586D-0626-AD49-78F2B187C3DA}"/>
              </a:ext>
            </a:extLst>
          </p:cNvPr>
          <p:cNvCxnSpPr>
            <a:cxnSpLocks/>
          </p:cNvCxnSpPr>
          <p:nvPr/>
        </p:nvCxnSpPr>
        <p:spPr>
          <a:xfrm>
            <a:off x="2541124" y="5081998"/>
            <a:ext cx="239769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шеврон 177">
            <a:extLst>
              <a:ext uri="{FF2B5EF4-FFF2-40B4-BE49-F238E27FC236}">
                <a16:creationId xmlns:a16="http://schemas.microsoft.com/office/drawing/2014/main" xmlns="" id="{7418C3CB-73C7-0CAD-1E2A-AA232780E512}"/>
              </a:ext>
            </a:extLst>
          </p:cNvPr>
          <p:cNvSpPr/>
          <p:nvPr/>
        </p:nvSpPr>
        <p:spPr>
          <a:xfrm>
            <a:off x="6491920" y="2136017"/>
            <a:ext cx="286499" cy="47202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F5971F4-71E9-520B-4175-A21E2C81D399}"/>
              </a:ext>
            </a:extLst>
          </p:cNvPr>
          <p:cNvSpPr txBox="1"/>
          <p:nvPr/>
        </p:nvSpPr>
        <p:spPr>
          <a:xfrm>
            <a:off x="6852629" y="1775387"/>
            <a:ext cx="4248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АЕМ-</a:t>
            </a:r>
            <a:r>
              <a:rPr lang="ru-RU" sz="15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</a:t>
            </a:r>
            <a:r>
              <a:rPr lang="ru-RU" sz="15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kk-KZ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-мен </a:t>
            </a:r>
            <a:r>
              <a:rPr lang="ru-RU" sz="15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</a:t>
            </a:r>
            <a:r>
              <a:rPr lang="ru-RU" sz="15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37B781-A81D-9D8C-A197-ACC7FAA309F5}"/>
              </a:ext>
            </a:extLst>
          </p:cNvPr>
          <p:cNvSpPr txBox="1"/>
          <p:nvPr/>
        </p:nvSpPr>
        <p:spPr>
          <a:xfrm>
            <a:off x="6883797" y="2056563"/>
            <a:ext cx="51447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85,9%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1512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АЕМ; 2022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2812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B5F1AAB-76DC-9D9A-9EC5-04AB457AF7B4}"/>
              </a:ext>
            </a:extLst>
          </p:cNvPr>
          <p:cNvSpPr txBox="1"/>
          <p:nvPr/>
        </p:nvSpPr>
        <p:spPr>
          <a:xfrm>
            <a:off x="555156" y="1661692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241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АЕМ </a:t>
            </a:r>
            <a:r>
              <a:rPr lang="kk-KZ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осылды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+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4617 АЕМ, 2022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4858 АЕМ)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: скругленные углы 181">
            <a:extLst>
              <a:ext uri="{FF2B5EF4-FFF2-40B4-BE49-F238E27FC236}">
                <a16:creationId xmlns:a16="http://schemas.microsoft.com/office/drawing/2014/main" xmlns="" id="{30582774-0317-4895-763A-CB7B5439F183}"/>
              </a:ext>
            </a:extLst>
          </p:cNvPr>
          <p:cNvSpPr/>
          <p:nvPr/>
        </p:nvSpPr>
        <p:spPr>
          <a:xfrm>
            <a:off x="422308" y="1667082"/>
            <a:ext cx="5868566" cy="61221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09A383-90E2-3E22-FAAE-CD7F3495C55C}"/>
              </a:ext>
            </a:extLst>
          </p:cNvPr>
          <p:cNvSpPr txBox="1"/>
          <p:nvPr/>
        </p:nvSpPr>
        <p:spPr>
          <a:xfrm>
            <a:off x="564678" y="2510345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1059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АЕМ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жақсартылды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+ 70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621 АЕМ, 2022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1059 АЕМ)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: скругленные углы 187">
            <a:extLst>
              <a:ext uri="{FF2B5EF4-FFF2-40B4-BE49-F238E27FC236}">
                <a16:creationId xmlns:a16="http://schemas.microsoft.com/office/drawing/2014/main" xmlns="" id="{788C0EFF-77DE-9EEF-E6AB-161F299EC860}"/>
              </a:ext>
            </a:extLst>
          </p:cNvPr>
          <p:cNvSpPr/>
          <p:nvPr/>
        </p:nvSpPr>
        <p:spPr>
          <a:xfrm>
            <a:off x="431830" y="2531636"/>
            <a:ext cx="5859044" cy="59583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A0EE5092-9765-66CE-B736-2484A82CF8CF}"/>
              </a:ext>
            </a:extLst>
          </p:cNvPr>
          <p:cNvSpPr/>
          <p:nvPr/>
        </p:nvSpPr>
        <p:spPr>
          <a:xfrm>
            <a:off x="1329" y="526511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959272" y="5310984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ТІРКЕЛГЕН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ИНТЕРНЕТПЕН ҚАМТУ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трелка: шеврон 335">
            <a:extLst>
              <a:ext uri="{FF2B5EF4-FFF2-40B4-BE49-F238E27FC236}">
                <a16:creationId xmlns:a16="http://schemas.microsoft.com/office/drawing/2014/main" xmlns="" id="{A31CCBE5-99FF-A953-B3DB-A82D5308C89B}"/>
              </a:ext>
            </a:extLst>
          </p:cNvPr>
          <p:cNvSpPr/>
          <p:nvPr/>
        </p:nvSpPr>
        <p:spPr>
          <a:xfrm>
            <a:off x="3739905" y="6051329"/>
            <a:ext cx="286499" cy="39521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CB56CA6-6AB4-81A4-8970-D5B015014EC3}"/>
              </a:ext>
            </a:extLst>
          </p:cNvPr>
          <p:cNvSpPr txBox="1"/>
          <p:nvPr/>
        </p:nvSpPr>
        <p:spPr>
          <a:xfrm>
            <a:off x="4156096" y="5843967"/>
            <a:ext cx="4248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АЕМ-</a:t>
            </a:r>
            <a:r>
              <a:rPr lang="ru-RU" sz="15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</a:t>
            </a:r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оптика</a:t>
            </a:r>
            <a:r>
              <a:rPr lang="kk-KZ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</a:t>
            </a:r>
            <a:r>
              <a:rPr lang="ru-RU" sz="15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</a:t>
            </a:r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DE20D70-89CD-874A-CD09-7E7DB90C7D84}"/>
              </a:ext>
            </a:extLst>
          </p:cNvPr>
          <p:cNvSpPr txBox="1"/>
          <p:nvPr/>
        </p:nvSpPr>
        <p:spPr>
          <a:xfrm>
            <a:off x="4178956" y="6182614"/>
            <a:ext cx="6702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Өсім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+68,3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1545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АЕМ; 2022 </a:t>
            </a:r>
            <a:r>
              <a:rPr lang="ru-RU" sz="14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2601 АЕМ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BBCA3B5-1614-2AA1-19B5-10DAE1A3A771}"/>
              </a:ext>
            </a:extLst>
          </p:cNvPr>
          <p:cNvSpPr txBox="1"/>
          <p:nvPr/>
        </p:nvSpPr>
        <p:spPr>
          <a:xfrm>
            <a:off x="657872" y="6064689"/>
            <a:ext cx="28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932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АЕМ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осылды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: скругленные углы 339">
            <a:extLst>
              <a:ext uri="{FF2B5EF4-FFF2-40B4-BE49-F238E27FC236}">
                <a16:creationId xmlns:a16="http://schemas.microsoft.com/office/drawing/2014/main" xmlns="" id="{0CE3D10F-4575-A148-DF2C-2BC0A53CF11E}"/>
              </a:ext>
            </a:extLst>
          </p:cNvPr>
          <p:cNvSpPr/>
          <p:nvPr/>
        </p:nvSpPr>
        <p:spPr>
          <a:xfrm>
            <a:off x="525024" y="6006471"/>
            <a:ext cx="2983967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DFB0E61-4442-13D3-F04E-538D4A578231}"/>
              </a:ext>
            </a:extLst>
          </p:cNvPr>
          <p:cNvSpPr/>
          <p:nvPr/>
        </p:nvSpPr>
        <p:spPr>
          <a:xfrm>
            <a:off x="5510024" y="4349009"/>
            <a:ext cx="2826790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>
              <a:defRPr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САЙЫНҒЫ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ӨС</a:t>
            </a:r>
            <a:r>
              <a:rPr lang="kk-KZ" sz="16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ІМ</a:t>
            </a:r>
            <a:endParaRPr lang="ru-RU" sz="16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4117AA7-BA79-4949-FAC7-B66E5633A28A}"/>
              </a:ext>
            </a:extLst>
          </p:cNvPr>
          <p:cNvSpPr/>
          <p:nvPr/>
        </p:nvSpPr>
        <p:spPr>
          <a:xfrm>
            <a:off x="8017944" y="4243388"/>
            <a:ext cx="1952755" cy="46166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+ 3 </a:t>
            </a:r>
            <a:r>
              <a:rPr lang="ru-RU" sz="2400" b="1" dirty="0" err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мың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5ADDF4B3-A365-E223-CD3C-E5B21AD3738A}"/>
              </a:ext>
            </a:extLst>
          </p:cNvPr>
          <p:cNvSpPr/>
          <p:nvPr/>
        </p:nvSpPr>
        <p:spPr>
          <a:xfrm>
            <a:off x="9492259" y="4364398"/>
            <a:ext cx="1952755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 err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</a:t>
            </a:r>
            <a:r>
              <a:rPr lang="ru-RU" sz="1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станция</a:t>
            </a:r>
            <a:endParaRPr lang="ru-RU" sz="14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6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286459" y="1073631"/>
            <a:ext cx="5035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ИНТЕРНЕТТІ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ТҰТЫНУ </a:t>
            </a: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ТРАФИГІ</a:t>
            </a:r>
            <a:endParaRPr lang="ru-RU" sz="20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A657BBD3-15FA-D307-0444-AD8C277FB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023759"/>
              </p:ext>
            </p:extLst>
          </p:nvPr>
        </p:nvGraphicFramePr>
        <p:xfrm>
          <a:off x="885176" y="1836739"/>
          <a:ext cx="3311591" cy="131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27DED7-70C6-0BAD-46C1-A7065625FFD0}"/>
              </a:ext>
            </a:extLst>
          </p:cNvPr>
          <p:cNvSpPr txBox="1"/>
          <p:nvPr/>
        </p:nvSpPr>
        <p:spPr>
          <a:xfrm>
            <a:off x="1992748" y="2102048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677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D0128B-1D99-7D0A-EE88-2F11F030AFC1}"/>
              </a:ext>
            </a:extLst>
          </p:cNvPr>
          <p:cNvSpPr txBox="1"/>
          <p:nvPr/>
        </p:nvSpPr>
        <p:spPr>
          <a:xfrm>
            <a:off x="2595108" y="2010920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744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78A97ED-CBAB-1437-F3F2-0D35ABC89DA3}"/>
              </a:ext>
            </a:extLst>
          </p:cNvPr>
          <p:cNvSpPr txBox="1"/>
          <p:nvPr/>
        </p:nvSpPr>
        <p:spPr>
          <a:xfrm>
            <a:off x="1386738" y="2335692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749A6B-7B52-2A39-B03D-FD13C21545F3}"/>
              </a:ext>
            </a:extLst>
          </p:cNvPr>
          <p:cNvSpPr txBox="1"/>
          <p:nvPr/>
        </p:nvSpPr>
        <p:spPr>
          <a:xfrm>
            <a:off x="787637" y="2425346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71E68E-6748-9DE9-B677-76E97664EA15}"/>
              </a:ext>
            </a:extLst>
          </p:cNvPr>
          <p:cNvSpPr txBox="1"/>
          <p:nvPr/>
        </p:nvSpPr>
        <p:spPr>
          <a:xfrm>
            <a:off x="2508172" y="3005276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C90086-88DF-F193-96A6-CD25D130B613}"/>
              </a:ext>
            </a:extLst>
          </p:cNvPr>
          <p:cNvSpPr txBox="1"/>
          <p:nvPr/>
        </p:nvSpPr>
        <p:spPr>
          <a:xfrm>
            <a:off x="1903304" y="3005276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A0A6B9-2A2C-4957-978C-AD5C6013E2DE}"/>
              </a:ext>
            </a:extLst>
          </p:cNvPr>
          <p:cNvSpPr txBox="1"/>
          <p:nvPr/>
        </p:nvSpPr>
        <p:spPr>
          <a:xfrm>
            <a:off x="1299795" y="2989769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3453F5-BFA3-67B1-4F47-6E00FA542ED5}"/>
              </a:ext>
            </a:extLst>
          </p:cNvPr>
          <p:cNvSpPr txBox="1"/>
          <p:nvPr/>
        </p:nvSpPr>
        <p:spPr>
          <a:xfrm>
            <a:off x="682355" y="2972927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F0741E-B63C-1A5B-0FCE-5AC9012F9E87}"/>
              </a:ext>
            </a:extLst>
          </p:cNvPr>
          <p:cNvSpPr txBox="1"/>
          <p:nvPr/>
        </p:nvSpPr>
        <p:spPr>
          <a:xfrm>
            <a:off x="3228748" y="3012964"/>
            <a:ext cx="1000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0B8C601-4FC8-F8EF-E897-FAD372270C7A}"/>
              </a:ext>
            </a:extLst>
          </p:cNvPr>
          <p:cNvSpPr txBox="1"/>
          <p:nvPr/>
        </p:nvSpPr>
        <p:spPr>
          <a:xfrm>
            <a:off x="3305132" y="1940659"/>
            <a:ext cx="860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113A0AE-70F1-97EF-47D1-5DCCD9B49310}"/>
              </a:ext>
            </a:extLst>
          </p:cNvPr>
          <p:cNvCxnSpPr>
            <a:cxnSpLocks/>
          </p:cNvCxnSpPr>
          <p:nvPr/>
        </p:nvCxnSpPr>
        <p:spPr>
          <a:xfrm>
            <a:off x="953024" y="3016776"/>
            <a:ext cx="418420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978CE24-9627-B01A-1986-86067CFE59A3}"/>
              </a:ext>
            </a:extLst>
          </p:cNvPr>
          <p:cNvSpPr/>
          <p:nvPr/>
        </p:nvSpPr>
        <p:spPr>
          <a:xfrm rot="16200000">
            <a:off x="-268581" y="2296387"/>
            <a:ext cx="1674473" cy="261606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kk-KZ" sz="11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ПЕТАБАЙТ КӨЛЕМі</a:t>
            </a:r>
            <a:endParaRPr lang="ru-RU" sz="11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="" xmlns:a16="http://schemas.microsoft.com/office/drawing/2014/main" id="{890D9A14-D933-0A3C-9BD5-87B979C3DEFA}"/>
              </a:ext>
            </a:extLst>
          </p:cNvPr>
          <p:cNvSpPr/>
          <p:nvPr/>
        </p:nvSpPr>
        <p:spPr>
          <a:xfrm rot="5400000">
            <a:off x="599068" y="2315616"/>
            <a:ext cx="707911" cy="1699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E423D3A-9B27-D7C3-0CB4-2F4FACC39DCF}"/>
              </a:ext>
            </a:extLst>
          </p:cNvPr>
          <p:cNvSpPr/>
          <p:nvPr/>
        </p:nvSpPr>
        <p:spPr>
          <a:xfrm>
            <a:off x="-2" y="401267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29142738-8C72-735C-B493-A1927D8DDEB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0" name="TextBox 41">
            <a:extLst>
              <a:ext uri="{FF2B5EF4-FFF2-40B4-BE49-F238E27FC236}">
                <a16:creationId xmlns="" xmlns:a16="http://schemas.microsoft.com/office/drawing/2014/main" id="{F018124C-1008-9FD6-B534-7BF89D532AC1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1023058" y="3275331"/>
            <a:ext cx="4101603" cy="589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sz="1400" b="1" dirty="0" smtClean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БАЗАЛЫҚ </a:t>
            </a: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СТАНЦИЯЛАР </a:t>
            </a: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САНЫНЫҢ ТҰРАҚТЫ </a:t>
            </a:r>
            <a:r>
              <a:rPr lang="ru-RU" sz="14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ӨСІМІ </a:t>
            </a: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ҚАЖЕТ</a:t>
            </a:r>
          </a:p>
        </p:txBody>
      </p:sp>
      <p:cxnSp>
        <p:nvCxnSpPr>
          <p:cNvPr id="29" name="Прямая со стрелкой 28"/>
          <p:cNvCxnSpPr>
            <a:stCxn id="24" idx="2"/>
          </p:cNvCxnSpPr>
          <p:nvPr/>
        </p:nvCxnSpPr>
        <p:spPr>
          <a:xfrm flipV="1">
            <a:off x="1287226" y="2272532"/>
            <a:ext cx="2498039" cy="7404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>
            <a:extLst>
              <a:ext uri="{FF2B5EF4-FFF2-40B4-BE49-F238E27FC236}">
                <a16:creationId xmlns="" xmlns:a16="http://schemas.microsoft.com/office/drawing/2014/main" id="{C8BDEDC3-480B-6628-99FB-4D1ECAB2C5EA}"/>
              </a:ext>
            </a:extLst>
          </p:cNvPr>
          <p:cNvSpPr/>
          <p:nvPr/>
        </p:nvSpPr>
        <p:spPr>
          <a:xfrm>
            <a:off x="1287226" y="2979619"/>
            <a:ext cx="67354" cy="6669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5638800" y="1067467"/>
            <a:ext cx="655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САЛАСЫНА </a:t>
            </a:r>
            <a:r>
              <a:rPr lang="kk-KZ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ИНВЕСТИЦИЯЛАР</a:t>
            </a:r>
            <a:r>
              <a:rPr lang="kk-KZ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МЛРД ТГ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трелка вниз 2">
            <a:extLst>
              <a:ext uri="{FF2B5EF4-FFF2-40B4-BE49-F238E27FC236}">
                <a16:creationId xmlns="" xmlns:a16="http://schemas.microsoft.com/office/drawing/2014/main" id="{5137A745-C5C8-FBCC-3C3A-014A4102A8DA}"/>
              </a:ext>
            </a:extLst>
          </p:cNvPr>
          <p:cNvSpPr/>
          <p:nvPr/>
        </p:nvSpPr>
        <p:spPr>
          <a:xfrm rot="17893853">
            <a:off x="8215438" y="1580007"/>
            <a:ext cx="72745" cy="19118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="" xmlns:a16="http://schemas.microsoft.com/office/drawing/2014/main" id="{26230999-ED94-11B1-E2D8-96641CC4F394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741467" y="3368297"/>
            <a:ext cx="5237422" cy="517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sz="1400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БАЙЛАНЫС </a:t>
            </a:r>
            <a:r>
              <a:rPr lang="ru-RU" sz="1400" dirty="0">
                <a:latin typeface="Tahoma" pitchFamily="2" charset="-52"/>
                <a:ea typeface="Tahoma" pitchFamily="2" charset="-52"/>
                <a:cs typeface="Tahoma" pitchFamily="2" charset="-52"/>
              </a:rPr>
              <a:t>ОПЕРАТОРЛАРЫНЫҢ ИНВЕСТИЦИЯЛАРЫ </a:t>
            </a: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ҚАРҚЫНЫНЫҢ АЙТАРЛЫҚТАЙ БАЯУЛАУЫ</a:t>
            </a:r>
          </a:p>
        </p:txBody>
      </p:sp>
      <p:sp>
        <p:nvSpPr>
          <p:cNvPr id="69" name="Google Shape;95;p21">
            <a:extLst>
              <a:ext uri="{FF2B5EF4-FFF2-40B4-BE49-F238E27FC236}">
                <a16:creationId xmlns="" xmlns:a16="http://schemas.microsoft.com/office/drawing/2014/main" id="{6ADB4272-A7EA-18B3-CDB8-C6D6D0CE4F2F}"/>
              </a:ext>
            </a:extLst>
          </p:cNvPr>
          <p:cNvSpPr txBox="1"/>
          <p:nvPr/>
        </p:nvSpPr>
        <p:spPr>
          <a:xfrm>
            <a:off x="7447442" y="1794242"/>
            <a:ext cx="1567279" cy="4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400" b="1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="" xmlns:a16="http://schemas.microsoft.com/office/drawing/2014/main" id="{8E0A7E3B-F01E-A086-0DC5-E36EFAA2BB52}"/>
              </a:ext>
            </a:extLst>
          </p:cNvPr>
          <p:cNvSpPr/>
          <p:nvPr/>
        </p:nvSpPr>
        <p:spPr>
          <a:xfrm>
            <a:off x="7292098" y="1990349"/>
            <a:ext cx="160013" cy="1584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Google Shape;95;p21">
            <a:extLst>
              <a:ext uri="{FF2B5EF4-FFF2-40B4-BE49-F238E27FC236}">
                <a16:creationId xmlns="" xmlns:a16="http://schemas.microsoft.com/office/drawing/2014/main" id="{8999A0BE-CB3F-8BEF-54DC-5F8E463D7511}"/>
              </a:ext>
            </a:extLst>
          </p:cNvPr>
          <p:cNvSpPr txBox="1"/>
          <p:nvPr/>
        </p:nvSpPr>
        <p:spPr>
          <a:xfrm>
            <a:off x="8378115" y="2290481"/>
            <a:ext cx="1340303" cy="4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400" b="1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2021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2" name="Блок-схема: узел 71">
            <a:extLst>
              <a:ext uri="{FF2B5EF4-FFF2-40B4-BE49-F238E27FC236}">
                <a16:creationId xmlns="" xmlns:a16="http://schemas.microsoft.com/office/drawing/2014/main" id="{9AE18423-FCE9-72E7-5D5F-FE99C6C23990}"/>
              </a:ext>
            </a:extLst>
          </p:cNvPr>
          <p:cNvSpPr/>
          <p:nvPr/>
        </p:nvSpPr>
        <p:spPr>
          <a:xfrm>
            <a:off x="8246281" y="2495622"/>
            <a:ext cx="160013" cy="1584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Google Shape;95;p21">
            <a:extLst>
              <a:ext uri="{FF2B5EF4-FFF2-40B4-BE49-F238E27FC236}">
                <a16:creationId xmlns="" xmlns:a16="http://schemas.microsoft.com/office/drawing/2014/main" id="{639230CD-8191-4B08-A53F-8EE84FAFE57B}"/>
              </a:ext>
            </a:extLst>
          </p:cNvPr>
          <p:cNvSpPr txBox="1"/>
          <p:nvPr/>
        </p:nvSpPr>
        <p:spPr>
          <a:xfrm>
            <a:off x="9105057" y="2690166"/>
            <a:ext cx="1294010" cy="4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400" b="1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7" name="Блок-схема: узел 76">
            <a:extLst>
              <a:ext uri="{FF2B5EF4-FFF2-40B4-BE49-F238E27FC236}">
                <a16:creationId xmlns="" xmlns:a16="http://schemas.microsoft.com/office/drawing/2014/main" id="{F9474005-2E92-243D-7A98-514E03421162}"/>
              </a:ext>
            </a:extLst>
          </p:cNvPr>
          <p:cNvSpPr/>
          <p:nvPr/>
        </p:nvSpPr>
        <p:spPr>
          <a:xfrm>
            <a:off x="8967442" y="2883770"/>
            <a:ext cx="160013" cy="1584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Google Shape;95;p21">
            <a:extLst>
              <a:ext uri="{FF2B5EF4-FFF2-40B4-BE49-F238E27FC236}">
                <a16:creationId xmlns="" xmlns:a16="http://schemas.microsoft.com/office/drawing/2014/main" id="{245A0C37-679A-479A-E66A-DB20FE8C3651}"/>
              </a:ext>
            </a:extLst>
          </p:cNvPr>
          <p:cNvSpPr txBox="1"/>
          <p:nvPr/>
        </p:nvSpPr>
        <p:spPr>
          <a:xfrm>
            <a:off x="7084851" y="2169782"/>
            <a:ext cx="692409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600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136</a:t>
            </a:r>
          </a:p>
        </p:txBody>
      </p:sp>
      <p:sp>
        <p:nvSpPr>
          <p:cNvPr id="79" name="Google Shape;95;p21">
            <a:extLst>
              <a:ext uri="{FF2B5EF4-FFF2-40B4-BE49-F238E27FC236}">
                <a16:creationId xmlns="" xmlns:a16="http://schemas.microsoft.com/office/drawing/2014/main" id="{B86B1631-4F4C-99AB-4D2C-61AC64640A09}"/>
              </a:ext>
            </a:extLst>
          </p:cNvPr>
          <p:cNvSpPr txBox="1"/>
          <p:nvPr/>
        </p:nvSpPr>
        <p:spPr>
          <a:xfrm>
            <a:off x="7877221" y="2643999"/>
            <a:ext cx="961154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600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109</a:t>
            </a:r>
          </a:p>
        </p:txBody>
      </p:sp>
      <p:sp>
        <p:nvSpPr>
          <p:cNvPr id="82" name="Google Shape;95;p21">
            <a:extLst>
              <a:ext uri="{FF2B5EF4-FFF2-40B4-BE49-F238E27FC236}">
                <a16:creationId xmlns="" xmlns:a16="http://schemas.microsoft.com/office/drawing/2014/main" id="{A3F3E56F-37FC-3FD1-0151-1974B08D0C4E}"/>
              </a:ext>
            </a:extLst>
          </p:cNvPr>
          <p:cNvSpPr txBox="1"/>
          <p:nvPr/>
        </p:nvSpPr>
        <p:spPr>
          <a:xfrm>
            <a:off x="8566871" y="2937530"/>
            <a:ext cx="961154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600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78</a:t>
            </a:r>
          </a:p>
        </p:txBody>
      </p:sp>
      <p:sp>
        <p:nvSpPr>
          <p:cNvPr id="83" name="Прямоугольник: скругленные углы 47">
            <a:extLst>
              <a:ext uri="{FF2B5EF4-FFF2-40B4-BE49-F238E27FC236}">
                <a16:creationId xmlns="" xmlns:a16="http://schemas.microsoft.com/office/drawing/2014/main" id="{F67C4091-02AF-DA1F-13BB-2F9A2447F3E4}"/>
              </a:ext>
            </a:extLst>
          </p:cNvPr>
          <p:cNvSpPr/>
          <p:nvPr/>
        </p:nvSpPr>
        <p:spPr>
          <a:xfrm>
            <a:off x="7006179" y="1764042"/>
            <a:ext cx="3592152" cy="1568101"/>
          </a:xfrm>
          <a:prstGeom prst="roundRect">
            <a:avLst/>
          </a:prstGeom>
          <a:noFill/>
          <a:ln w="31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5C927C1-8009-2D7B-02A2-F12140A6C8D0}"/>
              </a:ext>
            </a:extLst>
          </p:cNvPr>
          <p:cNvSpPr txBox="1"/>
          <p:nvPr/>
        </p:nvSpPr>
        <p:spPr>
          <a:xfrm>
            <a:off x="9451914" y="1760650"/>
            <a:ext cx="1165841" cy="548521"/>
          </a:xfrm>
          <a:prstGeom prst="roundRect">
            <a:avLst>
              <a:gd name="adj" fmla="val 8548"/>
            </a:avLst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 lang="ru-RU"/>
            </a:pPr>
            <a:r>
              <a:rPr lang="ru-RU" sz="1400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28</a:t>
            </a:r>
            <a:r>
              <a:rPr lang="ru-RU" sz="1100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%</a:t>
            </a:r>
            <a:r>
              <a:rPr lang="ru-RU" sz="1400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-</a:t>
            </a:r>
            <a:r>
              <a:rPr lang="ru-RU" sz="1400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ға</a:t>
            </a:r>
            <a:r>
              <a:rPr lang="ru-RU" sz="1400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ТӨМЕНДЕУ</a:t>
            </a:r>
            <a:endParaRPr lang="ru-RU" sz="1400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DA62D66-4BB9-AC08-BEA9-6B8BF35E3170}"/>
              </a:ext>
            </a:extLst>
          </p:cNvPr>
          <p:cNvSpPr txBox="1"/>
          <p:nvPr/>
        </p:nvSpPr>
        <p:spPr>
          <a:xfrm>
            <a:off x="927313" y="4540409"/>
            <a:ext cx="3463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ru-RU" sz="1200" i="1" dirty="0" smtClean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телеком-</a:t>
            </a:r>
            <a:r>
              <a:rPr lang="ru-RU" sz="1200" i="1" dirty="0" err="1" smtClean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сектордағы</a:t>
            </a:r>
            <a:r>
              <a:rPr lang="ru-RU" sz="1200" i="1" dirty="0" smtClean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1200" i="1" dirty="0" err="1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инвестициялар</a:t>
            </a:r>
            <a:r>
              <a:rPr lang="ru-RU" sz="1200" i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1200" i="1" dirty="0" err="1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көлемі</a:t>
            </a:r>
            <a:r>
              <a:rPr lang="ru-RU" sz="1200" i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 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4FEF011-C46E-6C6A-EFEC-22925A84C905}"/>
              </a:ext>
            </a:extLst>
          </p:cNvPr>
          <p:cNvSpPr/>
          <p:nvPr/>
        </p:nvSpPr>
        <p:spPr>
          <a:xfrm>
            <a:off x="853153" y="4066205"/>
            <a:ext cx="3810287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ХАЛЫҚАРАЛЫҚ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ТӘЖІРИБЕ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="" xmlns:a16="http://schemas.microsoft.com/office/drawing/2014/main" id="{4D30AB22-43E8-12EB-1D5C-F73828BBE8E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8201481" y="5311023"/>
            <a:ext cx="3101162" cy="10824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i="1" dirty="0" err="1" smtClean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Мемлекеттер</a:t>
            </a:r>
            <a:r>
              <a:rPr lang="ru-RU" i="1" dirty="0" smtClean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байланыс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инфрақұрылымын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дамытуға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белсенді</a:t>
            </a: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 инвестиция </a:t>
            </a:r>
            <a:r>
              <a:rPr lang="ru-RU" i="1" dirty="0" err="1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салуда</a:t>
            </a:r>
            <a:endParaRPr lang="ru-RU" i="1" dirty="0">
              <a:solidFill>
                <a:srgbClr val="00ACC0"/>
              </a:solidFill>
              <a:latin typeface="Bahnschrift" panose="020B0502040204020203" pitchFamily="34" charset="0"/>
              <a:ea typeface="Tahoma" pitchFamily="2" charset="-52"/>
              <a:cs typeface="Tahoma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5439BC9-F6DB-EE2A-9B24-0FED7DC4E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9038" y="5385923"/>
            <a:ext cx="289962" cy="289962"/>
          </a:xfrm>
          <a:prstGeom prst="rect">
            <a:avLst/>
          </a:prstGeom>
        </p:spPr>
      </p:pic>
      <p:sp>
        <p:nvSpPr>
          <p:cNvPr id="47" name="Блок-схема: узел 46">
            <a:extLst>
              <a:ext uri="{FF2B5EF4-FFF2-40B4-BE49-F238E27FC236}">
                <a16:creationId xmlns="" xmlns:a16="http://schemas.microsoft.com/office/drawing/2014/main" id="{4E815994-2F3B-3819-9AF2-00FFAFC85A71}"/>
              </a:ext>
            </a:extLst>
          </p:cNvPr>
          <p:cNvSpPr/>
          <p:nvPr/>
        </p:nvSpPr>
        <p:spPr>
          <a:xfrm>
            <a:off x="1089643" y="4967733"/>
            <a:ext cx="1296000" cy="12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77103F4A-740F-4451-80D4-AC7AD1B23E28}"/>
              </a:ext>
            </a:extLst>
          </p:cNvPr>
          <p:cNvSpPr/>
          <p:nvPr/>
        </p:nvSpPr>
        <p:spPr>
          <a:xfrm>
            <a:off x="1165072" y="5341736"/>
            <a:ext cx="113809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$ 86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kk-KZ" sz="1600" dirty="0" smtClean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АҚШ</a:t>
            </a:r>
            <a:endParaRPr lang="ru-RU" sz="1600" dirty="0">
              <a:latin typeface="Bahnschrift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="" xmlns:a16="http://schemas.microsoft.com/office/drawing/2014/main" id="{CDA3DF11-1EAC-FEDD-5EEE-361B85411581}"/>
              </a:ext>
            </a:extLst>
          </p:cNvPr>
          <p:cNvSpPr/>
          <p:nvPr/>
        </p:nvSpPr>
        <p:spPr>
          <a:xfrm>
            <a:off x="3051800" y="5867733"/>
            <a:ext cx="396000" cy="3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BB19694-40D2-4075-5AF2-35C0E0FA44D3}"/>
              </a:ext>
            </a:extLst>
          </p:cNvPr>
          <p:cNvSpPr/>
          <p:nvPr/>
        </p:nvSpPr>
        <p:spPr>
          <a:xfrm>
            <a:off x="2595690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$ 16,4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Франция </a:t>
            </a:r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="" xmlns:a16="http://schemas.microsoft.com/office/drawing/2014/main" id="{36F19CE7-51F1-DC59-DEB8-5001788724A7}"/>
              </a:ext>
            </a:extLst>
          </p:cNvPr>
          <p:cNvSpPr/>
          <p:nvPr/>
        </p:nvSpPr>
        <p:spPr>
          <a:xfrm>
            <a:off x="4482104" y="5939733"/>
            <a:ext cx="324000" cy="32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FC1D01A-4513-3658-0F0A-7754940BC61C}"/>
              </a:ext>
            </a:extLst>
          </p:cNvPr>
          <p:cNvSpPr/>
          <p:nvPr/>
        </p:nvSpPr>
        <p:spPr>
          <a:xfrm>
            <a:off x="4025994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$ 11,6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Германия</a:t>
            </a:r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="" xmlns:a16="http://schemas.microsoft.com/office/drawing/2014/main" id="{2A9544D1-05AE-7E8C-0542-338098B44DE0}"/>
              </a:ext>
            </a:extLst>
          </p:cNvPr>
          <p:cNvSpPr/>
          <p:nvPr/>
        </p:nvSpPr>
        <p:spPr>
          <a:xfrm>
            <a:off x="6135650" y="6191733"/>
            <a:ext cx="72000" cy="72000"/>
          </a:xfrm>
          <a:prstGeom prst="flowChartConnector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80A431F5-DA19-6D9D-9D08-C96308A4A5A1}"/>
              </a:ext>
            </a:extLst>
          </p:cNvPr>
          <p:cNvSpPr/>
          <p:nvPr/>
        </p:nvSpPr>
        <p:spPr>
          <a:xfrm>
            <a:off x="5529509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 err="1" smtClean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ҚазаҚстан</a:t>
            </a:r>
            <a:endParaRPr lang="ru-RU" sz="1600" dirty="0">
              <a:solidFill>
                <a:srgbClr val="00ACC0"/>
              </a:solidFill>
              <a:latin typeface="Bahnschrift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ТРЕНДТЕР Ж</a:t>
            </a:r>
            <a:r>
              <a:rPr lang="kk-KZ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ӘНЕ ХАЛЫҚАРАЛЫҚ ТӘЖІРИБЕ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4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АУЫЛДАРДА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ИНФРАҚҰРЫЛЫМЫН ҚҰРУ ЖӨНІНДЕГІ ЖОБАЛАР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:a16="http://schemas.microsoft.com/office/drawing/2014/main" xmlns="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52" y="1608398"/>
            <a:ext cx="5791008" cy="11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«ТОБЖ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АРҚЫЛЫ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АУЫЛДА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ИНТЕРНЕТКЕ КЕҢ ЖОЛАҚТЫ ҚОЛЖЕТІМДІЛІКТІ ҚАМТАМАСЫЗ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    ЕТУ»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ЖОБАСЫН ІСКЕ АСЫРУ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2024 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757  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АЕМ,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903 АЕМ,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2026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760 АЕМ, 2027 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761 АЕМ</a:t>
            </a: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84ADEB3F-DE25-15DD-61DA-8CA2B1F24D22}"/>
              </a:ext>
            </a:extLst>
          </p:cNvPr>
          <p:cNvGrpSpPr/>
          <p:nvPr/>
        </p:nvGrpSpPr>
        <p:grpSpPr>
          <a:xfrm>
            <a:off x="344244" y="1703131"/>
            <a:ext cx="283568" cy="262188"/>
            <a:chOff x="4067305" y="1890572"/>
            <a:chExt cx="278176" cy="278176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A5227A85-0765-BC11-98CA-084BE2687221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Shape 5411">
              <a:extLst>
                <a:ext uri="{FF2B5EF4-FFF2-40B4-BE49-F238E27FC236}">
                  <a16:creationId xmlns:a16="http://schemas.microsoft.com/office/drawing/2014/main" xmlns="" id="{D52A49F8-92B9-200F-2D3F-95315BE5B2D4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5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24573" y="1706695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+ 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60 047 </a:t>
            </a: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км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өсім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</a:p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3 000 АЕМ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:a16="http://schemas.microsoft.com/office/drawing/2014/main" xmlns="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70" y="2805370"/>
            <a:ext cx="5200793" cy="96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ТОБЖ-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ны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АУЫЛДАҒЫ                                            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ҮЙ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ШАРУАШЫЛЫҚТАРҒА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ЖЕТКІЗУ</a:t>
            </a:r>
          </a:p>
          <a:p>
            <a:pPr>
              <a:buClr>
                <a:srgbClr val="002060"/>
              </a:buClr>
              <a:buSzPts val="1200"/>
            </a:pPr>
            <a:r>
              <a:rPr lang="kk-K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Дүниежүзілік </a:t>
            </a:r>
            <a:r>
              <a:rPr lang="kk-K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банк пен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ITU </a:t>
            </a:r>
            <a:r>
              <a:rPr lang="kk-K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сарапшыларының </a:t>
            </a:r>
            <a:r>
              <a:rPr lang="kk-K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ұсынысы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сайын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100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мың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үй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шаруашылығы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44244" y="2915883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37864" y="1749297"/>
            <a:ext cx="2399736" cy="63753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Google Shape;974;p13">
            <a:extLst>
              <a:ext uri="{FF2B5EF4-FFF2-40B4-BE49-F238E27FC236}">
                <a16:creationId xmlns:a16="http://schemas.microsoft.com/office/drawing/2014/main" xmlns="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2" y="3863308"/>
            <a:ext cx="5349472" cy="9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ҒАРЫШТЫҚ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ЖҮЙЕСІН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ПАЙДАЛАНА ОТЫРЫП, АЗ ҚОНЫСТАНҒАН АУЫЛДАРҒА ДЕЙІН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СПУТНИКТІК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АРНАЛАРДЫ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ҰЙЫМДАСТЫРУ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2023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186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2024 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142 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176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endParaRPr lang="ru-RU" sz="1200" i="1" dirty="0"/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338017" y="3896201"/>
            <a:ext cx="263638" cy="262188"/>
            <a:chOff x="4067305" y="1890572"/>
            <a:chExt cx="278176" cy="278176"/>
          </a:xfrm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2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390103" y="4096385"/>
            <a:ext cx="2485039" cy="3675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504 АЕМ-</a:t>
            </a:r>
            <a:r>
              <a:rPr lang="ru-RU" b="1" dirty="0" err="1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ді</a:t>
            </a: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3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37864" y="4095445"/>
            <a:ext cx="23997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5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99714" y="2782217"/>
            <a:ext cx="2409898" cy="8919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300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мың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үй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шаруашылығын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6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37864" y="2826020"/>
            <a:ext cx="2399736" cy="920469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1" name="Google Shape;974;p13">
            <a:extLst>
              <a:ext uri="{FF2B5EF4-FFF2-40B4-BE49-F238E27FC236}">
                <a16:creationId xmlns:a16="http://schemas.microsoft.com/office/drawing/2014/main" xmlns="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8" y="5226945"/>
            <a:ext cx="4910797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СПУТНИКТІК ТРАНСМИССИЯНЫ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250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+                  </a:t>
            </a: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134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АЕМ-де </a:t>
            </a: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АУЫСТЫРУДЫ  ҰЙЫМДАСТЫРУ БӨЛІГІНДЕ АДҚ ҚҰРЫЛЫСЫ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</a:p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2024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79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ауыл</a:t>
            </a:r>
            <a:endParaRPr lang="ru-RU" sz="1200" i="1" dirty="0"/>
          </a:p>
        </p:txBody>
      </p: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278453" y="5284265"/>
            <a:ext cx="263638" cy="262188"/>
            <a:chOff x="4067305" y="1890572"/>
            <a:chExt cx="278176" cy="278176"/>
          </a:xfrm>
        </p:grpSpPr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5" name="Google Shape;101;p2">
            <a:extLst>
              <a:ext uri="{FF2B5EF4-FFF2-40B4-BE49-F238E27FC236}">
                <a16:creationId xmlns:a16="http://schemas.microsoft.com/office/drawing/2014/main" xmlns="" id="{67DA5C16-0677-D9FB-5008-06E08B6E34A4}"/>
              </a:ext>
            </a:extLst>
          </p:cNvPr>
          <p:cNvSpPr txBox="1"/>
          <p:nvPr/>
        </p:nvSpPr>
        <p:spPr>
          <a:xfrm>
            <a:off x="9345552" y="5239513"/>
            <a:ext cx="242022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Ұялы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байланыс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пен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Интернеттің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сапасын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жақсарту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Google Shape;101;p2">
            <a:extLst>
              <a:ext uri="{FF2B5EF4-FFF2-40B4-BE49-F238E27FC236}">
                <a16:creationId xmlns:a16="http://schemas.microsoft.com/office/drawing/2014/main" xmlns="" id="{00D067FB-6AEB-F5DF-5CB1-18A048BFD67E}"/>
              </a:ext>
            </a:extLst>
          </p:cNvPr>
          <p:cNvSpPr txBox="1"/>
          <p:nvPr/>
        </p:nvSpPr>
        <p:spPr>
          <a:xfrm>
            <a:off x="6424492" y="5432976"/>
            <a:ext cx="245065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134 АЕМ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-</a:t>
            </a:r>
            <a:r>
              <a:rPr lang="ru-RU" sz="1600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ді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buClr>
                <a:schemeClr val="dk1"/>
              </a:buClr>
              <a:buSzPts val="1100"/>
            </a:pPr>
            <a:endParaRPr lang="ru-RU" sz="8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40920" y="553270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40920" y="4199264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09164" y="307156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09164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345552" y="1827086"/>
            <a:ext cx="2668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ТОБЖ-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ны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ауылдарға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жеткізу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7" name="Равнобедренный треугольник 156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1855" y="549725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9561" y="415788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9561" y="307156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9561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319933" y="3813719"/>
            <a:ext cx="266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Халық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қоныстанған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ауылдарда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Интернетке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ұжымдық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қол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жеткізуді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88664" y="5431113"/>
            <a:ext cx="23489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319933" y="2788770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ТОБЖ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бар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ауылдардағы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үй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шаруашылықтарына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Интернетті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жеткізу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642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63" name="Google Shape;974;p13">
            <a:extLst>
              <a:ext uri="{FF2B5EF4-FFF2-40B4-BE49-F238E27FC236}">
                <a16:creationId xmlns:a16="http://schemas.microsoft.com/office/drawing/2014/main" xmlns="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5" y="1905431"/>
            <a:ext cx="4881654" cy="17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kk-KZ" b="1" dirty="0">
                <a:latin typeface="Tahoma" pitchFamily="34" charset="0"/>
                <a:cs typeface="Tahoma" pitchFamily="34" charset="0"/>
                <a:sym typeface="Tahoma" pitchFamily="34" charset="0"/>
              </a:rPr>
              <a:t>РЕСПУБЛИКАЛЫҚ ЖӘНЕ НЕГІЗГІ ОБЛЫСТЫҚ АВТОЖОЛДАРДЫ </a:t>
            </a:r>
            <a:r>
              <a:rPr lang="kk-KZ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          </a:t>
            </a:r>
            <a:r>
              <a:rPr lang="kk-KZ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МКЖҚ </a:t>
            </a:r>
            <a:r>
              <a:rPr lang="kk-KZ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ҚАМТУ ҮШІН ЦИФРЛЫҚ ИНФРАҚҰРЫЛЫМ САЛУ </a:t>
            </a:r>
            <a:r>
              <a:rPr lang="kk-KZ" sz="14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(ТОБЖ жүргізу, АДҚ және трансмиссия орнату , электр энергиясын жеткізу)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2024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162 АДҚ, 2025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– 162 АДҚ, 2026 </a:t>
            </a:r>
            <a:r>
              <a:rPr lang="ru-RU" sz="120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163 АДҚ</a:t>
            </a:r>
            <a:endParaRPr lang="ru-RU" sz="1200" i="1" dirty="0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323229" y="1938324"/>
            <a:ext cx="307914" cy="262188"/>
            <a:chOff x="4067305" y="1890572"/>
            <a:chExt cx="278176" cy="278176"/>
          </a:xfrm>
        </p:grpSpPr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Google Shape;974;p13">
            <a:extLst>
              <a:ext uri="{FF2B5EF4-FFF2-40B4-BE49-F238E27FC236}">
                <a16:creationId xmlns:a16="http://schemas.microsoft.com/office/drawing/2014/main" xmlns="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5" y="4135415"/>
            <a:ext cx="4791273" cy="182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ЦИФРЛЫҚ ИНФРАҚҰРЫЛЫМДЫ ПАЙДАЛАНА ОТЫРЫП, РЕСПУБЛИКАЛЫҚ ЖӘНЕ НЕГІЗГІ ОБЛЫСТЫҚ ЖОЛДАРДЫ МКЖҚ-мен ҚАМТАМАСЫЗ ЕТУ</a:t>
            </a:r>
          </a:p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4 000 км, 2025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4 000 км, </a:t>
            </a:r>
          </a:p>
          <a:p>
            <a:pPr algn="just"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2026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4 500 км, 2027 </a:t>
            </a:r>
            <a:r>
              <a:rPr lang="ru-RU" sz="120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жылы</a:t>
            </a: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– 4 500 км</a:t>
            </a:r>
            <a:endParaRPr lang="ru-RU" sz="1200" i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323229" y="4168308"/>
            <a:ext cx="269810" cy="262188"/>
            <a:chOff x="4067305" y="1890572"/>
            <a:chExt cx="278176" cy="278176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ЖОЛДАРДА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ИНФРАҚҰРЫЛЫМЫН ҚҰРУ ЖӨНІНДЕГІ ЖОБАЛАР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084258" y="25283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084257" y="4576345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50707" y="2253155"/>
            <a:ext cx="2782141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ru-RU"/>
            </a:pP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487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АДҚ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жоғары</a:t>
            </a:r>
            <a:r>
              <a:rPr lang="ru-RU" sz="16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жылдамдықты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трансмиссиясымен</a:t>
            </a:r>
            <a:endParaRPr lang="ru-RU" sz="16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50707" y="4468348"/>
            <a:ext cx="3166769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Мобильді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интернетпен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           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17 000 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км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жолды</a:t>
            </a:r>
            <a:r>
              <a:rPr lang="ru-RU" sz="16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endParaRPr lang="ru-RU" sz="16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53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019651" y="2154580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4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5993560" y="4222271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614860" y="257518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614860" y="4712574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434304" y="2353836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Автожолдар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бойында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инфрақұрылымын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салу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434304" y="4388441"/>
            <a:ext cx="260529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Автожолдарды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сапалы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мобильді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нтернетпен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қамтамасыз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ету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9142738-8C72-735C-B493-A1927D8DDEB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ҚАЛАЛАРДА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БАЙЛАНЫС ИНФРАҚҰРЫЛЫМЫН ҚҰРУ ЖӨНІНДЕГІ ЖОБАЛАР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215072B-5811-17BE-4F85-FE3317A733AD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Google Shape;974;p13">
            <a:extLst>
              <a:ext uri="{FF2B5EF4-FFF2-40B4-BE49-F238E27FC236}">
                <a16:creationId xmlns:a16="http://schemas.microsoft.com/office/drawing/2014/main" xmlns="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04" y="1868847"/>
            <a:ext cx="4574447" cy="7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ҰЯЛЫ БАЙЛАНЫСТЫН </a:t>
            </a:r>
            <a:r>
              <a:rPr lang="ru-RU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БЕСІНШІ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БУЫНЫН 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ЕНГІЗУ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(5</a:t>
            </a:r>
            <a:r>
              <a:rPr lang="en-US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G)</a:t>
            </a:r>
            <a:endParaRPr lang="ru-RU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Іске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асыру</a:t>
            </a:r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мерзімі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– 2027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</a:t>
            </a:r>
            <a:endParaRPr lang="ru-RU" sz="1050" i="1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BB5FAC28-FE39-F327-BB85-5D31C8261A29}"/>
              </a:ext>
            </a:extLst>
          </p:cNvPr>
          <p:cNvGrpSpPr/>
          <p:nvPr/>
        </p:nvGrpSpPr>
        <p:grpSpPr>
          <a:xfrm>
            <a:off x="993731" y="1887320"/>
            <a:ext cx="262188" cy="262188"/>
            <a:chOff x="4067305" y="1890572"/>
            <a:chExt cx="278176" cy="27817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Shape 5411">
              <a:extLst>
                <a:ext uri="{FF2B5EF4-FFF2-40B4-BE49-F238E27FC236}">
                  <a16:creationId xmlns:a16="http://schemas.microsoft.com/office/drawing/2014/main" xmlns="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97087"/>
              </p:ext>
            </p:extLst>
          </p:nvPr>
        </p:nvGraphicFramePr>
        <p:xfrm>
          <a:off x="1189565" y="2512249"/>
          <a:ext cx="4129793" cy="159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501325F-44B6-C03D-922F-644DD6DF490B}"/>
              </a:ext>
            </a:extLst>
          </p:cNvPr>
          <p:cNvSpPr txBox="1"/>
          <p:nvPr/>
        </p:nvSpPr>
        <p:spPr>
          <a:xfrm>
            <a:off x="3400082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D6B81E-6CDB-8469-3732-8C3779F72C0F}"/>
              </a:ext>
            </a:extLst>
          </p:cNvPr>
          <p:cNvSpPr txBox="1"/>
          <p:nvPr/>
        </p:nvSpPr>
        <p:spPr>
          <a:xfrm>
            <a:off x="2594415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DBA96CA-3C20-5C4D-51BB-A69C01B150FA}"/>
              </a:ext>
            </a:extLst>
          </p:cNvPr>
          <p:cNvSpPr txBox="1"/>
          <p:nvPr/>
        </p:nvSpPr>
        <p:spPr>
          <a:xfrm>
            <a:off x="1904723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1119358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1E76396-7FAA-BE45-38AB-3377C89E4FEB}"/>
              </a:ext>
            </a:extLst>
          </p:cNvPr>
          <p:cNvSpPr txBox="1"/>
          <p:nvPr/>
        </p:nvSpPr>
        <p:spPr>
          <a:xfrm>
            <a:off x="4294825" y="3957863"/>
            <a:ext cx="1000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152A39A-7444-EA5B-40BE-8F0D8AFCC323}"/>
              </a:ext>
            </a:extLst>
          </p:cNvPr>
          <p:cNvCxnSpPr>
            <a:cxnSpLocks/>
          </p:cNvCxnSpPr>
          <p:nvPr/>
        </p:nvCxnSpPr>
        <p:spPr>
          <a:xfrm>
            <a:off x="1480344" y="3953830"/>
            <a:ext cx="3555321" cy="15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2590240-1038-7AC8-DF49-46FC94A8A09E}"/>
              </a:ext>
            </a:extLst>
          </p:cNvPr>
          <p:cNvSpPr/>
          <p:nvPr/>
        </p:nvSpPr>
        <p:spPr>
          <a:xfrm rot="16200000">
            <a:off x="-27661" y="3111838"/>
            <a:ext cx="2186272" cy="261606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1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 СТАНЦИЯЛАР</a:t>
            </a:r>
            <a:endParaRPr lang="ru-RU" sz="11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xmlns="" id="{49CEA345-8570-7238-A83F-69AC8833DD24}"/>
              </a:ext>
            </a:extLst>
          </p:cNvPr>
          <p:cNvSpPr/>
          <p:nvPr/>
        </p:nvSpPr>
        <p:spPr>
          <a:xfrm rot="5400000">
            <a:off x="1003697" y="3115613"/>
            <a:ext cx="711711" cy="24158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BB5FAC28-FE39-F327-BB85-5D31C8261A29}"/>
              </a:ext>
            </a:extLst>
          </p:cNvPr>
          <p:cNvGrpSpPr/>
          <p:nvPr/>
        </p:nvGrpSpPr>
        <p:grpSpPr>
          <a:xfrm>
            <a:off x="1052969" y="4712675"/>
            <a:ext cx="262188" cy="262188"/>
            <a:chOff x="4067305" y="1890572"/>
            <a:chExt cx="278176" cy="27817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Shape 5411">
              <a:extLst>
                <a:ext uri="{FF2B5EF4-FFF2-40B4-BE49-F238E27FC236}">
                  <a16:creationId xmlns:a16="http://schemas.microsoft.com/office/drawing/2014/main" xmlns="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315157" y="4639739"/>
            <a:ext cx="3980414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ҚАЛАЛАРДА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ҮЙ ШАРУАШЫЛЫҚТАРЫНА ДЕЙІНГІ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КЖҚ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ЖЕЛІСІН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САЛУ </a:t>
            </a:r>
          </a:p>
          <a:p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Іске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>
                <a:latin typeface="Tahoma" pitchFamily="34" charset="0"/>
                <a:cs typeface="Tahoma" pitchFamily="34" charset="0"/>
                <a:sym typeface="Tahoma" pitchFamily="34" charset="0"/>
              </a:rPr>
              <a:t>асыру</a:t>
            </a:r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мерзімі</a:t>
            </a:r>
            <a:r>
              <a:rPr lang="ru-RU" sz="1050" i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- 2023 </a:t>
            </a:r>
            <a:r>
              <a:rPr lang="ru-RU" sz="1050" i="1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жыл</a:t>
            </a:r>
            <a:endParaRPr lang="ru-RU" sz="1050" i="1" dirty="0">
              <a:latin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36658" y="27324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60718" y="5035484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60650" y="2487637"/>
            <a:ext cx="3063404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kk-KZ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ҚАЛАЛАРДЫ 5</a:t>
            </a:r>
            <a:r>
              <a:rPr lang="en-US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G </a:t>
            </a:r>
            <a:r>
              <a:rPr lang="kk-KZ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ҚАМТУ</a:t>
            </a:r>
            <a:r>
              <a:rPr lang="kk-KZ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:</a:t>
            </a:r>
            <a:endParaRPr lang="en-US" b="1" dirty="0" smtClean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defRPr lang="ru-RU"/>
            </a:pP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республикалық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маңызы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бар – 75%,</a:t>
            </a:r>
          </a:p>
          <a:p>
            <a:pPr>
              <a:defRPr lang="ru-RU"/>
            </a:pP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облыс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орталықтарында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– 60</a:t>
            </a:r>
            <a:r>
              <a:rPr lang="en-US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%</a:t>
            </a:r>
            <a:endParaRPr lang="ru-RU" sz="1200" b="1" dirty="0" smtClean="0"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defRPr lang="ru-RU"/>
            </a:pPr>
            <a:r>
              <a:rPr lang="en-US" sz="20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endParaRPr lang="ru-RU" sz="20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73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080162" y="4639739"/>
            <a:ext cx="317859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Қалалардағы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170 </a:t>
            </a:r>
            <a:r>
              <a:rPr lang="ru-RU" sz="16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000</a:t>
            </a:r>
            <a:r>
              <a:rPr lang="ru-RU" sz="12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                            </a:t>
            </a:r>
            <a:r>
              <a:rPr lang="ru-RU" sz="1200" b="1" dirty="0" err="1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үй</a:t>
            </a:r>
            <a:r>
              <a:rPr lang="ru-RU" sz="1200" b="1" dirty="0" smtClean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шаруашылығын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Интернет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желісіне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жоғары</a:t>
            </a:r>
            <a:r>
              <a:rPr lang="ru-RU" sz="12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жылдамдықпен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 smtClean="0">
                <a:latin typeface="Tahoma" pitchFamily="2" charset="-52"/>
                <a:ea typeface="Tahoma" pitchFamily="2" charset="-52"/>
                <a:cs typeface="Tahoma" pitchFamily="2" charset="-52"/>
              </a:rPr>
              <a:t>қамтамасыз</a:t>
            </a:r>
            <a:r>
              <a:rPr lang="ru-RU" sz="1200" b="1" dirty="0" smtClean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1200" b="1" dirty="0" err="1">
                <a:latin typeface="Tahoma" pitchFamily="2" charset="-52"/>
                <a:ea typeface="Tahoma" pitchFamily="2" charset="-52"/>
                <a:cs typeface="Tahoma" pitchFamily="2" charset="-52"/>
              </a:rPr>
              <a:t>ету</a:t>
            </a:r>
            <a:endParaRPr lang="ru-RU" sz="12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67260" y="2779290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67260" y="4960603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586704" y="2539134"/>
            <a:ext cx="2668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Ұялы</a:t>
            </a:r>
            <a:r>
              <a:rPr lang="ru-RU" sz="14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байланыстың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буынын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586704" y="4620946"/>
            <a:ext cx="2496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ahoma" pitchFamily="34" charset="0"/>
                <a:cs typeface="Tahoma" pitchFamily="34" charset="0"/>
              </a:rPr>
              <a:t>Үй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cs typeface="Tahoma" pitchFamily="34" charset="0"/>
              </a:rPr>
              <a:t>шаруашылықтарын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жоғары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жылдамдықты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Интернетке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қолжетімділікпен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қамту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666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МЕКТЕПТЕРДІ </a:t>
            </a: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ИНТЕРНЕТКЕ ҚОЛЖЕТІМДІЛІКПЕН ҚАМТАМАСЫЗ ЕТУ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:a16="http://schemas.microsoft.com/office/drawing/2014/main" xmlns="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86" y="3544485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ИНТЕРНЕТ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ЖЫЛДАМДЫҒЫН АРТТЫРУДЫҢ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ТЕХНИКАЛЫҚ МҮМКІНДІКТЕРІ БАР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МЕКТЕПТЕР</a:t>
            </a:r>
            <a:endParaRPr lang="ru-RU" sz="1600" b="1" dirty="0" smtClean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:a16="http://schemas.microsoft.com/office/drawing/2014/main" xmlns="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82" y="2194803"/>
            <a:ext cx="4539920" cy="5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ЖОҒАРЫ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ЖЫЛДАМДЫҚТЫ ИНТЕРНЕТПЕН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ҚАМТАМАСЫЗ 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ЕТІЛГЕН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МЕКТЕПТЕР</a:t>
            </a:r>
            <a:endParaRPr lang="ru-RU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31114" y="3577889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17220" y="234558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17220" y="370322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724382" y="4993671"/>
            <a:ext cx="32226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«ТОБЖ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арқылы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АЕМ-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ді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КЖҚ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обасы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шеңберінде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ТОБЖ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жеткізілетін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болады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044668" y="521480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044669" y="3717791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681163" y="3298511"/>
            <a:ext cx="3462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ХЭО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ұсынымдарына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сәйкес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ЖАО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жылдың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қыркүйегіне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жылдамдығын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арттырады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90350" y="2262749"/>
            <a:ext cx="262188" cy="262188"/>
            <a:chOff x="4067305" y="1890572"/>
            <a:chExt cx="278176" cy="27817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Google Shape;974;p13">
            <a:extLst>
              <a:ext uri="{FF2B5EF4-FFF2-40B4-BE49-F238E27FC236}">
                <a16:creationId xmlns:a16="http://schemas.microsoft.com/office/drawing/2014/main" xmlns="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20" y="4993671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ИНТЕРНЕТ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ЖЫЛДАМДЫҒЫН АРТТЫРУДЫҢ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ТЕХНИКАЛЫҚ МҮМКІНДІКТЕРІ ЖОҚ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МЕКТЕПТЕР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28856" y="5074906"/>
            <a:ext cx="262188" cy="262188"/>
            <a:chOff x="4067305" y="1890572"/>
            <a:chExt cx="278176" cy="27817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306944" y="520629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81163" y="4095117"/>
            <a:ext cx="34937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сомасы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2023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2027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жылға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сайын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10 000 000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мың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теңгені</a:t>
            </a:r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құрайды</a:t>
            </a:r>
            <a:endParaRPr lang="ru-RU" sz="1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601314" y="2139960"/>
            <a:ext cx="3462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ХЭО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ұсынымдарына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сәйкес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жылдамдығы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044668" y="235258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058963"/>
              </p:ext>
            </p:extLst>
          </p:nvPr>
        </p:nvGraphicFramePr>
        <p:xfrm>
          <a:off x="5552133" y="1938639"/>
          <a:ext cx="2481707" cy="102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5705816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6457108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7208400" y="2809788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079815"/>
              </p:ext>
            </p:extLst>
          </p:nvPr>
        </p:nvGraphicFramePr>
        <p:xfrm>
          <a:off x="5429847" y="3162300"/>
          <a:ext cx="2827448" cy="126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5641857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6474133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7372652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</a:t>
            </a:r>
            <a:r>
              <a:rPr lang="ru-RU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033960" y="4996766"/>
            <a:ext cx="1734580" cy="667153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894542" y="5154217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2 003 </a:t>
            </a:r>
            <a:r>
              <a:rPr lang="ru-RU" b="1" dirty="0" smtClean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МЕКТЕП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39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ҰЛТТЫҚ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ЖОБАНЫҢ </a:t>
            </a: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НЕГІЗГІ ІС-ШАРАЛАРЫ</a:t>
            </a:r>
            <a:endParaRPr lang="ru-RU" sz="20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oogle Shape;954;p13">
            <a:extLst>
              <a:ext uri="{FF2B5EF4-FFF2-40B4-BE49-F238E27FC236}">
                <a16:creationId xmlns:a16="http://schemas.microsoft.com/office/drawing/2014/main" xmlns="" id="{881146C2-96A3-7B01-121E-BA5D8A6D471A}"/>
              </a:ext>
            </a:extLst>
          </p:cNvPr>
          <p:cNvGrpSpPr>
            <a:grpSpLocks/>
          </p:cNvGrpSpPr>
          <p:nvPr/>
        </p:nvGrpSpPr>
        <p:grpSpPr bwMode="auto">
          <a:xfrm>
            <a:off x="1024874" y="2455521"/>
            <a:ext cx="5356164" cy="2950350"/>
            <a:chOff x="0" y="-1"/>
            <a:chExt cx="5190967" cy="2849028"/>
          </a:xfrm>
          <a:solidFill>
            <a:schemeClr val="bg1">
              <a:lumMod val="65000"/>
            </a:schemeClr>
          </a:solidFill>
        </p:grpSpPr>
        <p:sp>
          <p:nvSpPr>
            <p:cNvPr id="9" name="Google Shape;955;p13">
              <a:extLst>
                <a:ext uri="{FF2B5EF4-FFF2-40B4-BE49-F238E27FC236}">
                  <a16:creationId xmlns:a16="http://schemas.microsoft.com/office/drawing/2014/main" xmlns="" id="{DD0163E5-2692-96FC-8956-9370CD9C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00" y="882050"/>
              <a:ext cx="1338643" cy="1172188"/>
            </a:xfrm>
            <a:custGeom>
              <a:avLst/>
              <a:gdLst/>
              <a:ahLst/>
              <a:cxnLst>
                <a:cxn ang="0">
                  <a:pos x="18937" y="8817"/>
                </a:cxn>
                <a:cxn ang="0">
                  <a:pos x="18068" y="7584"/>
                </a:cxn>
                <a:cxn ang="0">
                  <a:pos x="18221" y="5695"/>
                </a:cxn>
                <a:cxn ang="0">
                  <a:pos x="18174" y="3176"/>
                </a:cxn>
                <a:cxn ang="0">
                  <a:pos x="17611" y="1059"/>
                </a:cxn>
                <a:cxn ang="0">
                  <a:pos x="16813" y="0"/>
                </a:cxn>
                <a:cxn ang="0">
                  <a:pos x="16121" y="335"/>
                </a:cxn>
                <a:cxn ang="0">
                  <a:pos x="15792" y="1916"/>
                </a:cxn>
                <a:cxn ang="0">
                  <a:pos x="13340" y="2064"/>
                </a:cxn>
                <a:cxn ang="0">
                  <a:pos x="12918" y="1715"/>
                </a:cxn>
                <a:cxn ang="0">
                  <a:pos x="12777" y="2372"/>
                </a:cxn>
                <a:cxn ang="0">
                  <a:pos x="12202" y="2867"/>
                </a:cxn>
                <a:cxn ang="0">
                  <a:pos x="11909" y="2760"/>
                </a:cxn>
                <a:cxn ang="0">
                  <a:pos x="11827" y="2479"/>
                </a:cxn>
                <a:cxn ang="0">
                  <a:pos x="11369" y="2372"/>
                </a:cxn>
                <a:cxn ang="0">
                  <a:pos x="10407" y="1863"/>
                </a:cxn>
                <a:cxn ang="0">
                  <a:pos x="10184" y="1608"/>
                </a:cxn>
                <a:cxn ang="0">
                  <a:pos x="10102" y="1246"/>
                </a:cxn>
                <a:cxn ang="0">
                  <a:pos x="9633" y="804"/>
                </a:cxn>
                <a:cxn ang="0">
                  <a:pos x="9374" y="616"/>
                </a:cxn>
                <a:cxn ang="0">
                  <a:pos x="9105" y="858"/>
                </a:cxn>
                <a:cxn ang="0">
                  <a:pos x="8776" y="817"/>
                </a:cxn>
                <a:cxn ang="0">
                  <a:pos x="8365" y="737"/>
                </a:cxn>
                <a:cxn ang="0">
                  <a:pos x="8049" y="1420"/>
                </a:cxn>
                <a:cxn ang="0">
                  <a:pos x="7732" y="1635"/>
                </a:cxn>
                <a:cxn ang="0">
                  <a:pos x="7380" y="1112"/>
                </a:cxn>
                <a:cxn ang="0">
                  <a:pos x="7169" y="764"/>
                </a:cxn>
                <a:cxn ang="0">
                  <a:pos x="6606" y="898"/>
                </a:cxn>
                <a:cxn ang="0">
                  <a:pos x="6242" y="831"/>
                </a:cxn>
                <a:cxn ang="0">
                  <a:pos x="6183" y="1219"/>
                </a:cxn>
                <a:cxn ang="0">
                  <a:pos x="5632" y="1032"/>
                </a:cxn>
                <a:cxn ang="0">
                  <a:pos x="5456" y="1487"/>
                </a:cxn>
                <a:cxn ang="0">
                  <a:pos x="5057" y="1595"/>
                </a:cxn>
                <a:cxn ang="0">
                  <a:pos x="3989" y="2774"/>
                </a:cxn>
                <a:cxn ang="0">
                  <a:pos x="3578" y="2358"/>
                </a:cxn>
                <a:cxn ang="0">
                  <a:pos x="2851" y="1621"/>
                </a:cxn>
                <a:cxn ang="0">
                  <a:pos x="2124" y="1045"/>
                </a:cxn>
                <a:cxn ang="0">
                  <a:pos x="1795" y="1286"/>
                </a:cxn>
                <a:cxn ang="0">
                  <a:pos x="2006" y="1675"/>
                </a:cxn>
                <a:cxn ang="0">
                  <a:pos x="1983" y="2117"/>
                </a:cxn>
                <a:cxn ang="0">
                  <a:pos x="1643" y="3122"/>
                </a:cxn>
                <a:cxn ang="0">
                  <a:pos x="1807" y="4676"/>
                </a:cxn>
                <a:cxn ang="0">
                  <a:pos x="1279" y="5909"/>
                </a:cxn>
                <a:cxn ang="0">
                  <a:pos x="270" y="6499"/>
                </a:cxn>
                <a:cxn ang="0">
                  <a:pos x="375" y="8026"/>
                </a:cxn>
                <a:cxn ang="0">
                  <a:pos x="856" y="9286"/>
                </a:cxn>
                <a:cxn ang="0">
                  <a:pos x="2041" y="9219"/>
                </a:cxn>
                <a:cxn ang="0">
                  <a:pos x="2393" y="10800"/>
                </a:cxn>
                <a:cxn ang="0">
                  <a:pos x="2722" y="14873"/>
                </a:cxn>
                <a:cxn ang="0">
                  <a:pos x="5550" y="17902"/>
                </a:cxn>
                <a:cxn ang="0">
                  <a:pos x="6265" y="21587"/>
                </a:cxn>
                <a:cxn ang="0">
                  <a:pos x="7802" y="21024"/>
                </a:cxn>
                <a:cxn ang="0">
                  <a:pos x="9680" y="20381"/>
                </a:cxn>
                <a:cxn ang="0">
                  <a:pos x="10395" y="20568"/>
                </a:cxn>
                <a:cxn ang="0">
                  <a:pos x="12812" y="16213"/>
                </a:cxn>
                <a:cxn ang="0">
                  <a:pos x="15253" y="13574"/>
                </a:cxn>
                <a:cxn ang="0">
                  <a:pos x="18033" y="14391"/>
                </a:cxn>
                <a:cxn ang="0">
                  <a:pos x="21600" y="12354"/>
                </a:cxn>
              </a:cxnLst>
              <a:rect l="0" t="0" r="r" b="b"/>
              <a:pathLst>
                <a:path w="21600" h="21600" extrusionOk="0">
                  <a:moveTo>
                    <a:pt x="21506" y="12153"/>
                  </a:moveTo>
                  <a:lnTo>
                    <a:pt x="21119" y="11403"/>
                  </a:lnTo>
                  <a:lnTo>
                    <a:pt x="20485" y="10277"/>
                  </a:lnTo>
                  <a:lnTo>
                    <a:pt x="19183" y="9487"/>
                  </a:lnTo>
                  <a:lnTo>
                    <a:pt x="19242" y="9152"/>
                  </a:lnTo>
                  <a:lnTo>
                    <a:pt x="19195" y="8884"/>
                  </a:lnTo>
                  <a:lnTo>
                    <a:pt x="18937" y="8817"/>
                  </a:lnTo>
                  <a:lnTo>
                    <a:pt x="18749" y="8924"/>
                  </a:lnTo>
                  <a:lnTo>
                    <a:pt x="18444" y="8830"/>
                  </a:lnTo>
                  <a:lnTo>
                    <a:pt x="17998" y="8214"/>
                  </a:lnTo>
                  <a:lnTo>
                    <a:pt x="17846" y="7798"/>
                  </a:lnTo>
                  <a:lnTo>
                    <a:pt x="17646" y="7731"/>
                  </a:lnTo>
                  <a:lnTo>
                    <a:pt x="17869" y="7611"/>
                  </a:lnTo>
                  <a:lnTo>
                    <a:pt x="18068" y="7584"/>
                  </a:lnTo>
                  <a:lnTo>
                    <a:pt x="17681" y="6807"/>
                  </a:lnTo>
                  <a:lnTo>
                    <a:pt x="17646" y="6646"/>
                  </a:lnTo>
                  <a:lnTo>
                    <a:pt x="17740" y="6512"/>
                  </a:lnTo>
                  <a:lnTo>
                    <a:pt x="18010" y="6526"/>
                  </a:lnTo>
                  <a:lnTo>
                    <a:pt x="17928" y="6231"/>
                  </a:lnTo>
                  <a:lnTo>
                    <a:pt x="18022" y="5923"/>
                  </a:lnTo>
                  <a:lnTo>
                    <a:pt x="18221" y="5695"/>
                  </a:lnTo>
                  <a:lnTo>
                    <a:pt x="18327" y="5320"/>
                  </a:lnTo>
                  <a:lnTo>
                    <a:pt x="18538" y="5119"/>
                  </a:lnTo>
                  <a:lnTo>
                    <a:pt x="18761" y="5253"/>
                  </a:lnTo>
                  <a:lnTo>
                    <a:pt x="18948" y="5159"/>
                  </a:lnTo>
                  <a:lnTo>
                    <a:pt x="18901" y="4703"/>
                  </a:lnTo>
                  <a:lnTo>
                    <a:pt x="18503" y="3980"/>
                  </a:lnTo>
                  <a:lnTo>
                    <a:pt x="18174" y="3176"/>
                  </a:lnTo>
                  <a:lnTo>
                    <a:pt x="17986" y="2318"/>
                  </a:lnTo>
                  <a:lnTo>
                    <a:pt x="17787" y="2318"/>
                  </a:lnTo>
                  <a:lnTo>
                    <a:pt x="17716" y="2238"/>
                  </a:lnTo>
                  <a:lnTo>
                    <a:pt x="17705" y="2023"/>
                  </a:lnTo>
                  <a:lnTo>
                    <a:pt x="17846" y="1662"/>
                  </a:lnTo>
                  <a:lnTo>
                    <a:pt x="17564" y="1313"/>
                  </a:lnTo>
                  <a:lnTo>
                    <a:pt x="17611" y="1059"/>
                  </a:lnTo>
                  <a:lnTo>
                    <a:pt x="17681" y="965"/>
                  </a:lnTo>
                  <a:lnTo>
                    <a:pt x="17388" y="697"/>
                  </a:lnTo>
                  <a:lnTo>
                    <a:pt x="17142" y="858"/>
                  </a:lnTo>
                  <a:lnTo>
                    <a:pt x="16989" y="630"/>
                  </a:lnTo>
                  <a:lnTo>
                    <a:pt x="16942" y="415"/>
                  </a:lnTo>
                  <a:lnTo>
                    <a:pt x="16919" y="214"/>
                  </a:lnTo>
                  <a:lnTo>
                    <a:pt x="16813" y="0"/>
                  </a:lnTo>
                  <a:lnTo>
                    <a:pt x="16696" y="107"/>
                  </a:lnTo>
                  <a:lnTo>
                    <a:pt x="16402" y="121"/>
                  </a:lnTo>
                  <a:lnTo>
                    <a:pt x="16355" y="121"/>
                  </a:lnTo>
                  <a:lnTo>
                    <a:pt x="16391" y="147"/>
                  </a:lnTo>
                  <a:lnTo>
                    <a:pt x="16285" y="174"/>
                  </a:lnTo>
                  <a:lnTo>
                    <a:pt x="16191" y="228"/>
                  </a:lnTo>
                  <a:lnTo>
                    <a:pt x="16121" y="335"/>
                  </a:lnTo>
                  <a:lnTo>
                    <a:pt x="16074" y="509"/>
                  </a:lnTo>
                  <a:lnTo>
                    <a:pt x="15980" y="1139"/>
                  </a:lnTo>
                  <a:lnTo>
                    <a:pt x="15968" y="1233"/>
                  </a:lnTo>
                  <a:lnTo>
                    <a:pt x="15933" y="1568"/>
                  </a:lnTo>
                  <a:lnTo>
                    <a:pt x="15898" y="1729"/>
                  </a:lnTo>
                  <a:lnTo>
                    <a:pt x="15851" y="1836"/>
                  </a:lnTo>
                  <a:lnTo>
                    <a:pt x="15792" y="1916"/>
                  </a:lnTo>
                  <a:lnTo>
                    <a:pt x="15217" y="2131"/>
                  </a:lnTo>
                  <a:lnTo>
                    <a:pt x="14654" y="2358"/>
                  </a:lnTo>
                  <a:lnTo>
                    <a:pt x="14455" y="2399"/>
                  </a:lnTo>
                  <a:lnTo>
                    <a:pt x="13587" y="2278"/>
                  </a:lnTo>
                  <a:lnTo>
                    <a:pt x="13481" y="2211"/>
                  </a:lnTo>
                  <a:lnTo>
                    <a:pt x="13411" y="2144"/>
                  </a:lnTo>
                  <a:lnTo>
                    <a:pt x="13340" y="2064"/>
                  </a:lnTo>
                  <a:lnTo>
                    <a:pt x="13293" y="1956"/>
                  </a:lnTo>
                  <a:lnTo>
                    <a:pt x="13293" y="1822"/>
                  </a:lnTo>
                  <a:lnTo>
                    <a:pt x="13258" y="1688"/>
                  </a:lnTo>
                  <a:lnTo>
                    <a:pt x="13141" y="1635"/>
                  </a:lnTo>
                  <a:lnTo>
                    <a:pt x="13023" y="1648"/>
                  </a:lnTo>
                  <a:lnTo>
                    <a:pt x="12929" y="1688"/>
                  </a:lnTo>
                  <a:lnTo>
                    <a:pt x="12918" y="1715"/>
                  </a:lnTo>
                  <a:lnTo>
                    <a:pt x="12894" y="1742"/>
                  </a:lnTo>
                  <a:lnTo>
                    <a:pt x="12812" y="1983"/>
                  </a:lnTo>
                  <a:lnTo>
                    <a:pt x="12800" y="2050"/>
                  </a:lnTo>
                  <a:lnTo>
                    <a:pt x="12800" y="2117"/>
                  </a:lnTo>
                  <a:lnTo>
                    <a:pt x="12812" y="2251"/>
                  </a:lnTo>
                  <a:lnTo>
                    <a:pt x="12800" y="2318"/>
                  </a:lnTo>
                  <a:lnTo>
                    <a:pt x="12777" y="2372"/>
                  </a:lnTo>
                  <a:lnTo>
                    <a:pt x="12718" y="2452"/>
                  </a:lnTo>
                  <a:lnTo>
                    <a:pt x="12683" y="2506"/>
                  </a:lnTo>
                  <a:lnTo>
                    <a:pt x="12601" y="2720"/>
                  </a:lnTo>
                  <a:lnTo>
                    <a:pt x="12519" y="2827"/>
                  </a:lnTo>
                  <a:lnTo>
                    <a:pt x="12413" y="2854"/>
                  </a:lnTo>
                  <a:lnTo>
                    <a:pt x="12308" y="2854"/>
                  </a:lnTo>
                  <a:lnTo>
                    <a:pt x="12202" y="2867"/>
                  </a:lnTo>
                  <a:lnTo>
                    <a:pt x="12132" y="2934"/>
                  </a:lnTo>
                  <a:lnTo>
                    <a:pt x="12061" y="3015"/>
                  </a:lnTo>
                  <a:lnTo>
                    <a:pt x="12003" y="3055"/>
                  </a:lnTo>
                  <a:lnTo>
                    <a:pt x="11885" y="2934"/>
                  </a:lnTo>
                  <a:lnTo>
                    <a:pt x="11850" y="2881"/>
                  </a:lnTo>
                  <a:lnTo>
                    <a:pt x="11850" y="2814"/>
                  </a:lnTo>
                  <a:lnTo>
                    <a:pt x="11909" y="2760"/>
                  </a:lnTo>
                  <a:lnTo>
                    <a:pt x="12026" y="2787"/>
                  </a:lnTo>
                  <a:lnTo>
                    <a:pt x="12073" y="2760"/>
                  </a:lnTo>
                  <a:lnTo>
                    <a:pt x="12085" y="2667"/>
                  </a:lnTo>
                  <a:lnTo>
                    <a:pt x="12050" y="2640"/>
                  </a:lnTo>
                  <a:lnTo>
                    <a:pt x="11944" y="2586"/>
                  </a:lnTo>
                  <a:lnTo>
                    <a:pt x="11909" y="2532"/>
                  </a:lnTo>
                  <a:lnTo>
                    <a:pt x="11827" y="2479"/>
                  </a:lnTo>
                  <a:lnTo>
                    <a:pt x="11721" y="2479"/>
                  </a:lnTo>
                  <a:lnTo>
                    <a:pt x="11522" y="2532"/>
                  </a:lnTo>
                  <a:lnTo>
                    <a:pt x="11486" y="2532"/>
                  </a:lnTo>
                  <a:lnTo>
                    <a:pt x="11451" y="2519"/>
                  </a:lnTo>
                  <a:lnTo>
                    <a:pt x="11428" y="2479"/>
                  </a:lnTo>
                  <a:lnTo>
                    <a:pt x="11404" y="2425"/>
                  </a:lnTo>
                  <a:lnTo>
                    <a:pt x="11369" y="2372"/>
                  </a:lnTo>
                  <a:lnTo>
                    <a:pt x="11334" y="2358"/>
                  </a:lnTo>
                  <a:lnTo>
                    <a:pt x="10771" y="2305"/>
                  </a:lnTo>
                  <a:lnTo>
                    <a:pt x="10689" y="2265"/>
                  </a:lnTo>
                  <a:lnTo>
                    <a:pt x="10536" y="2131"/>
                  </a:lnTo>
                  <a:lnTo>
                    <a:pt x="10501" y="2077"/>
                  </a:lnTo>
                  <a:lnTo>
                    <a:pt x="10454" y="1916"/>
                  </a:lnTo>
                  <a:lnTo>
                    <a:pt x="10407" y="1863"/>
                  </a:lnTo>
                  <a:lnTo>
                    <a:pt x="10348" y="1876"/>
                  </a:lnTo>
                  <a:lnTo>
                    <a:pt x="10290" y="1889"/>
                  </a:lnTo>
                  <a:lnTo>
                    <a:pt x="10231" y="1889"/>
                  </a:lnTo>
                  <a:lnTo>
                    <a:pt x="10196" y="1849"/>
                  </a:lnTo>
                  <a:lnTo>
                    <a:pt x="10196" y="1796"/>
                  </a:lnTo>
                  <a:lnTo>
                    <a:pt x="10207" y="1648"/>
                  </a:lnTo>
                  <a:lnTo>
                    <a:pt x="10184" y="1608"/>
                  </a:lnTo>
                  <a:lnTo>
                    <a:pt x="10090" y="1621"/>
                  </a:lnTo>
                  <a:lnTo>
                    <a:pt x="10043" y="1608"/>
                  </a:lnTo>
                  <a:lnTo>
                    <a:pt x="10020" y="1568"/>
                  </a:lnTo>
                  <a:lnTo>
                    <a:pt x="9996" y="1434"/>
                  </a:lnTo>
                  <a:lnTo>
                    <a:pt x="10008" y="1380"/>
                  </a:lnTo>
                  <a:lnTo>
                    <a:pt x="10078" y="1300"/>
                  </a:lnTo>
                  <a:lnTo>
                    <a:pt x="10102" y="1246"/>
                  </a:lnTo>
                  <a:lnTo>
                    <a:pt x="10114" y="1179"/>
                  </a:lnTo>
                  <a:lnTo>
                    <a:pt x="10090" y="1018"/>
                  </a:lnTo>
                  <a:lnTo>
                    <a:pt x="10032" y="925"/>
                  </a:lnTo>
                  <a:lnTo>
                    <a:pt x="9938" y="871"/>
                  </a:lnTo>
                  <a:lnTo>
                    <a:pt x="9691" y="871"/>
                  </a:lnTo>
                  <a:lnTo>
                    <a:pt x="9644" y="844"/>
                  </a:lnTo>
                  <a:lnTo>
                    <a:pt x="9633" y="804"/>
                  </a:lnTo>
                  <a:lnTo>
                    <a:pt x="9633" y="750"/>
                  </a:lnTo>
                  <a:lnTo>
                    <a:pt x="9621" y="697"/>
                  </a:lnTo>
                  <a:lnTo>
                    <a:pt x="9597" y="657"/>
                  </a:lnTo>
                  <a:lnTo>
                    <a:pt x="9539" y="576"/>
                  </a:lnTo>
                  <a:lnTo>
                    <a:pt x="9504" y="549"/>
                  </a:lnTo>
                  <a:lnTo>
                    <a:pt x="9421" y="603"/>
                  </a:lnTo>
                  <a:lnTo>
                    <a:pt x="9374" y="616"/>
                  </a:lnTo>
                  <a:lnTo>
                    <a:pt x="9328" y="643"/>
                  </a:lnTo>
                  <a:lnTo>
                    <a:pt x="9304" y="710"/>
                  </a:lnTo>
                  <a:lnTo>
                    <a:pt x="9292" y="791"/>
                  </a:lnTo>
                  <a:lnTo>
                    <a:pt x="9269" y="858"/>
                  </a:lnTo>
                  <a:lnTo>
                    <a:pt x="9222" y="898"/>
                  </a:lnTo>
                  <a:lnTo>
                    <a:pt x="9163" y="898"/>
                  </a:lnTo>
                  <a:lnTo>
                    <a:pt x="9105" y="858"/>
                  </a:lnTo>
                  <a:lnTo>
                    <a:pt x="9058" y="817"/>
                  </a:lnTo>
                  <a:lnTo>
                    <a:pt x="9058" y="764"/>
                  </a:lnTo>
                  <a:lnTo>
                    <a:pt x="9034" y="737"/>
                  </a:lnTo>
                  <a:lnTo>
                    <a:pt x="8882" y="777"/>
                  </a:lnTo>
                  <a:lnTo>
                    <a:pt x="8846" y="777"/>
                  </a:lnTo>
                  <a:lnTo>
                    <a:pt x="8788" y="817"/>
                  </a:lnTo>
                  <a:lnTo>
                    <a:pt x="8776" y="817"/>
                  </a:lnTo>
                  <a:lnTo>
                    <a:pt x="8741" y="750"/>
                  </a:lnTo>
                  <a:lnTo>
                    <a:pt x="8694" y="724"/>
                  </a:lnTo>
                  <a:lnTo>
                    <a:pt x="8577" y="724"/>
                  </a:lnTo>
                  <a:lnTo>
                    <a:pt x="8553" y="710"/>
                  </a:lnTo>
                  <a:lnTo>
                    <a:pt x="8459" y="643"/>
                  </a:lnTo>
                  <a:lnTo>
                    <a:pt x="8401" y="657"/>
                  </a:lnTo>
                  <a:lnTo>
                    <a:pt x="8365" y="737"/>
                  </a:lnTo>
                  <a:lnTo>
                    <a:pt x="8330" y="831"/>
                  </a:lnTo>
                  <a:lnTo>
                    <a:pt x="8319" y="965"/>
                  </a:lnTo>
                  <a:lnTo>
                    <a:pt x="8342" y="1219"/>
                  </a:lnTo>
                  <a:lnTo>
                    <a:pt x="8330" y="1340"/>
                  </a:lnTo>
                  <a:lnTo>
                    <a:pt x="8307" y="1447"/>
                  </a:lnTo>
                  <a:lnTo>
                    <a:pt x="8236" y="1487"/>
                  </a:lnTo>
                  <a:lnTo>
                    <a:pt x="8049" y="1420"/>
                  </a:lnTo>
                  <a:lnTo>
                    <a:pt x="7967" y="1407"/>
                  </a:lnTo>
                  <a:lnTo>
                    <a:pt x="7920" y="1447"/>
                  </a:lnTo>
                  <a:lnTo>
                    <a:pt x="7884" y="1487"/>
                  </a:lnTo>
                  <a:lnTo>
                    <a:pt x="7873" y="1554"/>
                  </a:lnTo>
                  <a:lnTo>
                    <a:pt x="7826" y="1608"/>
                  </a:lnTo>
                  <a:lnTo>
                    <a:pt x="7779" y="1635"/>
                  </a:lnTo>
                  <a:lnTo>
                    <a:pt x="7732" y="1635"/>
                  </a:lnTo>
                  <a:lnTo>
                    <a:pt x="7685" y="1621"/>
                  </a:lnTo>
                  <a:lnTo>
                    <a:pt x="7544" y="1528"/>
                  </a:lnTo>
                  <a:lnTo>
                    <a:pt x="7509" y="1487"/>
                  </a:lnTo>
                  <a:lnTo>
                    <a:pt x="7474" y="1434"/>
                  </a:lnTo>
                  <a:lnTo>
                    <a:pt x="7439" y="1233"/>
                  </a:lnTo>
                  <a:lnTo>
                    <a:pt x="7415" y="1179"/>
                  </a:lnTo>
                  <a:lnTo>
                    <a:pt x="7380" y="1112"/>
                  </a:lnTo>
                  <a:lnTo>
                    <a:pt x="7345" y="1085"/>
                  </a:lnTo>
                  <a:lnTo>
                    <a:pt x="7310" y="1072"/>
                  </a:lnTo>
                  <a:lnTo>
                    <a:pt x="7263" y="1072"/>
                  </a:lnTo>
                  <a:lnTo>
                    <a:pt x="7227" y="1045"/>
                  </a:lnTo>
                  <a:lnTo>
                    <a:pt x="7216" y="978"/>
                  </a:lnTo>
                  <a:lnTo>
                    <a:pt x="7192" y="831"/>
                  </a:lnTo>
                  <a:lnTo>
                    <a:pt x="7169" y="764"/>
                  </a:lnTo>
                  <a:lnTo>
                    <a:pt x="7145" y="737"/>
                  </a:lnTo>
                  <a:lnTo>
                    <a:pt x="7110" y="750"/>
                  </a:lnTo>
                  <a:lnTo>
                    <a:pt x="6969" y="844"/>
                  </a:lnTo>
                  <a:lnTo>
                    <a:pt x="6875" y="871"/>
                  </a:lnTo>
                  <a:lnTo>
                    <a:pt x="6699" y="858"/>
                  </a:lnTo>
                  <a:lnTo>
                    <a:pt x="6652" y="871"/>
                  </a:lnTo>
                  <a:lnTo>
                    <a:pt x="6606" y="898"/>
                  </a:lnTo>
                  <a:lnTo>
                    <a:pt x="6547" y="911"/>
                  </a:lnTo>
                  <a:lnTo>
                    <a:pt x="6488" y="911"/>
                  </a:lnTo>
                  <a:lnTo>
                    <a:pt x="6441" y="898"/>
                  </a:lnTo>
                  <a:lnTo>
                    <a:pt x="6359" y="817"/>
                  </a:lnTo>
                  <a:lnTo>
                    <a:pt x="6336" y="804"/>
                  </a:lnTo>
                  <a:lnTo>
                    <a:pt x="6277" y="817"/>
                  </a:lnTo>
                  <a:lnTo>
                    <a:pt x="6242" y="831"/>
                  </a:lnTo>
                  <a:lnTo>
                    <a:pt x="6195" y="871"/>
                  </a:lnTo>
                  <a:lnTo>
                    <a:pt x="6171" y="925"/>
                  </a:lnTo>
                  <a:lnTo>
                    <a:pt x="6171" y="992"/>
                  </a:lnTo>
                  <a:lnTo>
                    <a:pt x="6218" y="1112"/>
                  </a:lnTo>
                  <a:lnTo>
                    <a:pt x="6230" y="1179"/>
                  </a:lnTo>
                  <a:lnTo>
                    <a:pt x="6218" y="1219"/>
                  </a:lnTo>
                  <a:lnTo>
                    <a:pt x="6183" y="1219"/>
                  </a:lnTo>
                  <a:lnTo>
                    <a:pt x="6042" y="1193"/>
                  </a:lnTo>
                  <a:lnTo>
                    <a:pt x="5995" y="1166"/>
                  </a:lnTo>
                  <a:lnTo>
                    <a:pt x="5819" y="858"/>
                  </a:lnTo>
                  <a:lnTo>
                    <a:pt x="5749" y="831"/>
                  </a:lnTo>
                  <a:lnTo>
                    <a:pt x="5655" y="938"/>
                  </a:lnTo>
                  <a:lnTo>
                    <a:pt x="5632" y="978"/>
                  </a:lnTo>
                  <a:lnTo>
                    <a:pt x="5632" y="1032"/>
                  </a:lnTo>
                  <a:lnTo>
                    <a:pt x="5655" y="1139"/>
                  </a:lnTo>
                  <a:lnTo>
                    <a:pt x="5655" y="1193"/>
                  </a:lnTo>
                  <a:lnTo>
                    <a:pt x="5620" y="1246"/>
                  </a:lnTo>
                  <a:lnTo>
                    <a:pt x="5526" y="1260"/>
                  </a:lnTo>
                  <a:lnTo>
                    <a:pt x="5491" y="1300"/>
                  </a:lnTo>
                  <a:lnTo>
                    <a:pt x="5479" y="1434"/>
                  </a:lnTo>
                  <a:lnTo>
                    <a:pt x="5456" y="1487"/>
                  </a:lnTo>
                  <a:lnTo>
                    <a:pt x="5421" y="1541"/>
                  </a:lnTo>
                  <a:lnTo>
                    <a:pt x="5362" y="1554"/>
                  </a:lnTo>
                  <a:lnTo>
                    <a:pt x="5303" y="1541"/>
                  </a:lnTo>
                  <a:lnTo>
                    <a:pt x="5127" y="1447"/>
                  </a:lnTo>
                  <a:lnTo>
                    <a:pt x="5092" y="1461"/>
                  </a:lnTo>
                  <a:lnTo>
                    <a:pt x="5080" y="1501"/>
                  </a:lnTo>
                  <a:lnTo>
                    <a:pt x="5057" y="1595"/>
                  </a:lnTo>
                  <a:lnTo>
                    <a:pt x="4975" y="2037"/>
                  </a:lnTo>
                  <a:lnTo>
                    <a:pt x="4939" y="2131"/>
                  </a:lnTo>
                  <a:lnTo>
                    <a:pt x="4634" y="2412"/>
                  </a:lnTo>
                  <a:lnTo>
                    <a:pt x="4294" y="2640"/>
                  </a:lnTo>
                  <a:lnTo>
                    <a:pt x="4142" y="2814"/>
                  </a:lnTo>
                  <a:lnTo>
                    <a:pt x="4071" y="2841"/>
                  </a:lnTo>
                  <a:lnTo>
                    <a:pt x="3989" y="2774"/>
                  </a:lnTo>
                  <a:lnTo>
                    <a:pt x="3919" y="2667"/>
                  </a:lnTo>
                  <a:lnTo>
                    <a:pt x="3895" y="2626"/>
                  </a:lnTo>
                  <a:lnTo>
                    <a:pt x="3801" y="2586"/>
                  </a:lnTo>
                  <a:lnTo>
                    <a:pt x="3731" y="2425"/>
                  </a:lnTo>
                  <a:lnTo>
                    <a:pt x="3684" y="2385"/>
                  </a:lnTo>
                  <a:lnTo>
                    <a:pt x="3625" y="2358"/>
                  </a:lnTo>
                  <a:lnTo>
                    <a:pt x="3578" y="2358"/>
                  </a:lnTo>
                  <a:lnTo>
                    <a:pt x="3473" y="2399"/>
                  </a:lnTo>
                  <a:lnTo>
                    <a:pt x="3438" y="2399"/>
                  </a:lnTo>
                  <a:lnTo>
                    <a:pt x="3402" y="2385"/>
                  </a:lnTo>
                  <a:lnTo>
                    <a:pt x="3344" y="2345"/>
                  </a:lnTo>
                  <a:lnTo>
                    <a:pt x="2898" y="1863"/>
                  </a:lnTo>
                  <a:lnTo>
                    <a:pt x="2851" y="1769"/>
                  </a:lnTo>
                  <a:lnTo>
                    <a:pt x="2851" y="1621"/>
                  </a:lnTo>
                  <a:lnTo>
                    <a:pt x="2816" y="1541"/>
                  </a:lnTo>
                  <a:lnTo>
                    <a:pt x="2511" y="1434"/>
                  </a:lnTo>
                  <a:lnTo>
                    <a:pt x="2440" y="1353"/>
                  </a:lnTo>
                  <a:lnTo>
                    <a:pt x="2370" y="1260"/>
                  </a:lnTo>
                  <a:lnTo>
                    <a:pt x="2335" y="1206"/>
                  </a:lnTo>
                  <a:lnTo>
                    <a:pt x="2206" y="1139"/>
                  </a:lnTo>
                  <a:lnTo>
                    <a:pt x="2124" y="1045"/>
                  </a:lnTo>
                  <a:lnTo>
                    <a:pt x="2077" y="1018"/>
                  </a:lnTo>
                  <a:lnTo>
                    <a:pt x="2030" y="1005"/>
                  </a:lnTo>
                  <a:lnTo>
                    <a:pt x="1983" y="1005"/>
                  </a:lnTo>
                  <a:lnTo>
                    <a:pt x="1807" y="1072"/>
                  </a:lnTo>
                  <a:lnTo>
                    <a:pt x="1772" y="1099"/>
                  </a:lnTo>
                  <a:lnTo>
                    <a:pt x="1748" y="1139"/>
                  </a:lnTo>
                  <a:lnTo>
                    <a:pt x="1795" y="1286"/>
                  </a:lnTo>
                  <a:lnTo>
                    <a:pt x="1772" y="1313"/>
                  </a:lnTo>
                  <a:lnTo>
                    <a:pt x="1725" y="1340"/>
                  </a:lnTo>
                  <a:lnTo>
                    <a:pt x="1701" y="1367"/>
                  </a:lnTo>
                  <a:lnTo>
                    <a:pt x="1748" y="1420"/>
                  </a:lnTo>
                  <a:lnTo>
                    <a:pt x="1866" y="1461"/>
                  </a:lnTo>
                  <a:lnTo>
                    <a:pt x="1983" y="1528"/>
                  </a:lnTo>
                  <a:lnTo>
                    <a:pt x="2006" y="1675"/>
                  </a:lnTo>
                  <a:lnTo>
                    <a:pt x="1995" y="1715"/>
                  </a:lnTo>
                  <a:lnTo>
                    <a:pt x="1959" y="1769"/>
                  </a:lnTo>
                  <a:lnTo>
                    <a:pt x="1959" y="1836"/>
                  </a:lnTo>
                  <a:lnTo>
                    <a:pt x="1995" y="1876"/>
                  </a:lnTo>
                  <a:lnTo>
                    <a:pt x="2006" y="1903"/>
                  </a:lnTo>
                  <a:lnTo>
                    <a:pt x="2006" y="1983"/>
                  </a:lnTo>
                  <a:lnTo>
                    <a:pt x="1983" y="2117"/>
                  </a:lnTo>
                  <a:lnTo>
                    <a:pt x="1983" y="2198"/>
                  </a:lnTo>
                  <a:lnTo>
                    <a:pt x="2053" y="2465"/>
                  </a:lnTo>
                  <a:lnTo>
                    <a:pt x="2053" y="2586"/>
                  </a:lnTo>
                  <a:lnTo>
                    <a:pt x="1995" y="2693"/>
                  </a:lnTo>
                  <a:lnTo>
                    <a:pt x="1889" y="2801"/>
                  </a:lnTo>
                  <a:lnTo>
                    <a:pt x="1795" y="2841"/>
                  </a:lnTo>
                  <a:lnTo>
                    <a:pt x="1643" y="3122"/>
                  </a:lnTo>
                  <a:lnTo>
                    <a:pt x="1607" y="3310"/>
                  </a:lnTo>
                  <a:lnTo>
                    <a:pt x="1478" y="3484"/>
                  </a:lnTo>
                  <a:lnTo>
                    <a:pt x="1560" y="3859"/>
                  </a:lnTo>
                  <a:lnTo>
                    <a:pt x="1537" y="4234"/>
                  </a:lnTo>
                  <a:lnTo>
                    <a:pt x="1643" y="4462"/>
                  </a:lnTo>
                  <a:lnTo>
                    <a:pt x="1736" y="4542"/>
                  </a:lnTo>
                  <a:lnTo>
                    <a:pt x="1807" y="4676"/>
                  </a:lnTo>
                  <a:lnTo>
                    <a:pt x="1748" y="4891"/>
                  </a:lnTo>
                  <a:lnTo>
                    <a:pt x="1725" y="5038"/>
                  </a:lnTo>
                  <a:lnTo>
                    <a:pt x="1631" y="5266"/>
                  </a:lnTo>
                  <a:lnTo>
                    <a:pt x="1596" y="5467"/>
                  </a:lnTo>
                  <a:lnTo>
                    <a:pt x="1490" y="5641"/>
                  </a:lnTo>
                  <a:lnTo>
                    <a:pt x="1361" y="5775"/>
                  </a:lnTo>
                  <a:lnTo>
                    <a:pt x="1279" y="5909"/>
                  </a:lnTo>
                  <a:lnTo>
                    <a:pt x="1267" y="6057"/>
                  </a:lnTo>
                  <a:lnTo>
                    <a:pt x="1044" y="6191"/>
                  </a:lnTo>
                  <a:lnTo>
                    <a:pt x="786" y="6164"/>
                  </a:lnTo>
                  <a:lnTo>
                    <a:pt x="680" y="6177"/>
                  </a:lnTo>
                  <a:lnTo>
                    <a:pt x="622" y="6311"/>
                  </a:lnTo>
                  <a:lnTo>
                    <a:pt x="375" y="6392"/>
                  </a:lnTo>
                  <a:lnTo>
                    <a:pt x="270" y="6499"/>
                  </a:lnTo>
                  <a:lnTo>
                    <a:pt x="188" y="6700"/>
                  </a:lnTo>
                  <a:lnTo>
                    <a:pt x="82" y="6740"/>
                  </a:lnTo>
                  <a:lnTo>
                    <a:pt x="94" y="6954"/>
                  </a:lnTo>
                  <a:lnTo>
                    <a:pt x="0" y="7370"/>
                  </a:lnTo>
                  <a:lnTo>
                    <a:pt x="0" y="7731"/>
                  </a:lnTo>
                  <a:lnTo>
                    <a:pt x="141" y="7879"/>
                  </a:lnTo>
                  <a:lnTo>
                    <a:pt x="375" y="8026"/>
                  </a:lnTo>
                  <a:lnTo>
                    <a:pt x="399" y="8134"/>
                  </a:lnTo>
                  <a:lnTo>
                    <a:pt x="481" y="8187"/>
                  </a:lnTo>
                  <a:lnTo>
                    <a:pt x="634" y="7932"/>
                  </a:lnTo>
                  <a:lnTo>
                    <a:pt x="786" y="8375"/>
                  </a:lnTo>
                  <a:lnTo>
                    <a:pt x="845" y="8777"/>
                  </a:lnTo>
                  <a:lnTo>
                    <a:pt x="833" y="9112"/>
                  </a:lnTo>
                  <a:lnTo>
                    <a:pt x="856" y="9286"/>
                  </a:lnTo>
                  <a:lnTo>
                    <a:pt x="821" y="9406"/>
                  </a:lnTo>
                  <a:lnTo>
                    <a:pt x="1584" y="9607"/>
                  </a:lnTo>
                  <a:lnTo>
                    <a:pt x="1678" y="9299"/>
                  </a:lnTo>
                  <a:lnTo>
                    <a:pt x="1772" y="9125"/>
                  </a:lnTo>
                  <a:lnTo>
                    <a:pt x="1854" y="9058"/>
                  </a:lnTo>
                  <a:lnTo>
                    <a:pt x="1971" y="9085"/>
                  </a:lnTo>
                  <a:lnTo>
                    <a:pt x="2041" y="9219"/>
                  </a:lnTo>
                  <a:lnTo>
                    <a:pt x="2124" y="9299"/>
                  </a:lnTo>
                  <a:lnTo>
                    <a:pt x="2311" y="9313"/>
                  </a:lnTo>
                  <a:lnTo>
                    <a:pt x="2417" y="9715"/>
                  </a:lnTo>
                  <a:lnTo>
                    <a:pt x="2405" y="9902"/>
                  </a:lnTo>
                  <a:lnTo>
                    <a:pt x="2358" y="9983"/>
                  </a:lnTo>
                  <a:lnTo>
                    <a:pt x="2300" y="10425"/>
                  </a:lnTo>
                  <a:lnTo>
                    <a:pt x="2393" y="10800"/>
                  </a:lnTo>
                  <a:lnTo>
                    <a:pt x="2464" y="11229"/>
                  </a:lnTo>
                  <a:lnTo>
                    <a:pt x="2464" y="11617"/>
                  </a:lnTo>
                  <a:lnTo>
                    <a:pt x="2663" y="11885"/>
                  </a:lnTo>
                  <a:lnTo>
                    <a:pt x="2851" y="12756"/>
                  </a:lnTo>
                  <a:lnTo>
                    <a:pt x="2875" y="13172"/>
                  </a:lnTo>
                  <a:lnTo>
                    <a:pt x="2722" y="14378"/>
                  </a:lnTo>
                  <a:lnTo>
                    <a:pt x="2722" y="14873"/>
                  </a:lnTo>
                  <a:lnTo>
                    <a:pt x="2886" y="15168"/>
                  </a:lnTo>
                  <a:lnTo>
                    <a:pt x="3062" y="15677"/>
                  </a:lnTo>
                  <a:lnTo>
                    <a:pt x="3320" y="16106"/>
                  </a:lnTo>
                  <a:lnTo>
                    <a:pt x="3731" y="16562"/>
                  </a:lnTo>
                  <a:lnTo>
                    <a:pt x="5327" y="17245"/>
                  </a:lnTo>
                  <a:lnTo>
                    <a:pt x="5385" y="17607"/>
                  </a:lnTo>
                  <a:lnTo>
                    <a:pt x="5550" y="17902"/>
                  </a:lnTo>
                  <a:lnTo>
                    <a:pt x="5597" y="18063"/>
                  </a:lnTo>
                  <a:lnTo>
                    <a:pt x="5643" y="18277"/>
                  </a:lnTo>
                  <a:lnTo>
                    <a:pt x="5737" y="18518"/>
                  </a:lnTo>
                  <a:lnTo>
                    <a:pt x="5878" y="18960"/>
                  </a:lnTo>
                  <a:lnTo>
                    <a:pt x="6218" y="21587"/>
                  </a:lnTo>
                  <a:lnTo>
                    <a:pt x="6218" y="21600"/>
                  </a:lnTo>
                  <a:lnTo>
                    <a:pt x="6265" y="21587"/>
                  </a:lnTo>
                  <a:lnTo>
                    <a:pt x="6453" y="21520"/>
                  </a:lnTo>
                  <a:lnTo>
                    <a:pt x="6652" y="21453"/>
                  </a:lnTo>
                  <a:lnTo>
                    <a:pt x="6840" y="21372"/>
                  </a:lnTo>
                  <a:lnTo>
                    <a:pt x="7040" y="21305"/>
                  </a:lnTo>
                  <a:lnTo>
                    <a:pt x="7227" y="21238"/>
                  </a:lnTo>
                  <a:lnTo>
                    <a:pt x="7415" y="21158"/>
                  </a:lnTo>
                  <a:lnTo>
                    <a:pt x="7802" y="21024"/>
                  </a:lnTo>
                  <a:lnTo>
                    <a:pt x="8319" y="20836"/>
                  </a:lnTo>
                  <a:lnTo>
                    <a:pt x="8577" y="20756"/>
                  </a:lnTo>
                  <a:lnTo>
                    <a:pt x="8835" y="20662"/>
                  </a:lnTo>
                  <a:lnTo>
                    <a:pt x="9304" y="20501"/>
                  </a:lnTo>
                  <a:lnTo>
                    <a:pt x="9433" y="20461"/>
                  </a:lnTo>
                  <a:lnTo>
                    <a:pt x="9550" y="20421"/>
                  </a:lnTo>
                  <a:lnTo>
                    <a:pt x="9680" y="20381"/>
                  </a:lnTo>
                  <a:lnTo>
                    <a:pt x="9797" y="20340"/>
                  </a:lnTo>
                  <a:lnTo>
                    <a:pt x="9961" y="20287"/>
                  </a:lnTo>
                  <a:lnTo>
                    <a:pt x="10008" y="20287"/>
                  </a:lnTo>
                  <a:lnTo>
                    <a:pt x="10067" y="20314"/>
                  </a:lnTo>
                  <a:lnTo>
                    <a:pt x="10231" y="20434"/>
                  </a:lnTo>
                  <a:lnTo>
                    <a:pt x="10266" y="20474"/>
                  </a:lnTo>
                  <a:lnTo>
                    <a:pt x="10395" y="20568"/>
                  </a:lnTo>
                  <a:lnTo>
                    <a:pt x="10595" y="20729"/>
                  </a:lnTo>
                  <a:lnTo>
                    <a:pt x="10865" y="20930"/>
                  </a:lnTo>
                  <a:lnTo>
                    <a:pt x="11041" y="21064"/>
                  </a:lnTo>
                  <a:lnTo>
                    <a:pt x="10982" y="19416"/>
                  </a:lnTo>
                  <a:lnTo>
                    <a:pt x="11158" y="18572"/>
                  </a:lnTo>
                  <a:lnTo>
                    <a:pt x="12296" y="16830"/>
                  </a:lnTo>
                  <a:lnTo>
                    <a:pt x="12812" y="16213"/>
                  </a:lnTo>
                  <a:lnTo>
                    <a:pt x="13317" y="15798"/>
                  </a:lnTo>
                  <a:lnTo>
                    <a:pt x="13821" y="15664"/>
                  </a:lnTo>
                  <a:lnTo>
                    <a:pt x="13880" y="15235"/>
                  </a:lnTo>
                  <a:lnTo>
                    <a:pt x="14079" y="15007"/>
                  </a:lnTo>
                  <a:lnTo>
                    <a:pt x="14549" y="15048"/>
                  </a:lnTo>
                  <a:lnTo>
                    <a:pt x="15065" y="14150"/>
                  </a:lnTo>
                  <a:lnTo>
                    <a:pt x="15253" y="13574"/>
                  </a:lnTo>
                  <a:lnTo>
                    <a:pt x="15698" y="12864"/>
                  </a:lnTo>
                  <a:lnTo>
                    <a:pt x="16203" y="12716"/>
                  </a:lnTo>
                  <a:lnTo>
                    <a:pt x="16790" y="12716"/>
                  </a:lnTo>
                  <a:lnTo>
                    <a:pt x="17177" y="13426"/>
                  </a:lnTo>
                  <a:lnTo>
                    <a:pt x="17423" y="13520"/>
                  </a:lnTo>
                  <a:lnTo>
                    <a:pt x="17728" y="13855"/>
                  </a:lnTo>
                  <a:lnTo>
                    <a:pt x="18033" y="14391"/>
                  </a:lnTo>
                  <a:lnTo>
                    <a:pt x="17998" y="14538"/>
                  </a:lnTo>
                  <a:lnTo>
                    <a:pt x="18186" y="14605"/>
                  </a:lnTo>
                  <a:lnTo>
                    <a:pt x="18385" y="14646"/>
                  </a:lnTo>
                  <a:lnTo>
                    <a:pt x="18620" y="14780"/>
                  </a:lnTo>
                  <a:lnTo>
                    <a:pt x="18808" y="14766"/>
                  </a:lnTo>
                  <a:lnTo>
                    <a:pt x="21401" y="12609"/>
                  </a:lnTo>
                  <a:lnTo>
                    <a:pt x="21600" y="1235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Google Shape;956;p13">
              <a:extLst>
                <a:ext uri="{FF2B5EF4-FFF2-40B4-BE49-F238E27FC236}">
                  <a16:creationId xmlns:a16="http://schemas.microsoft.com/office/drawing/2014/main" xmlns="" id="{E9A49BDC-6676-100D-8E5E-AB6AE654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84609"/>
              <a:ext cx="1025978" cy="756250"/>
            </a:xfrm>
            <a:custGeom>
              <a:avLst/>
              <a:gdLst/>
              <a:ahLst/>
              <a:cxnLst>
                <a:cxn ang="0">
                  <a:pos x="21386" y="7622"/>
                </a:cxn>
                <a:cxn ang="0">
                  <a:pos x="21141" y="6688"/>
                </a:cxn>
                <a:cxn ang="0">
                  <a:pos x="21416" y="5504"/>
                </a:cxn>
                <a:cxn ang="0">
                  <a:pos x="20926" y="5109"/>
                </a:cxn>
                <a:cxn ang="0">
                  <a:pos x="20513" y="4548"/>
                </a:cxn>
                <a:cxn ang="0">
                  <a:pos x="20222" y="3863"/>
                </a:cxn>
                <a:cxn ang="0">
                  <a:pos x="19243" y="3219"/>
                </a:cxn>
                <a:cxn ang="0">
                  <a:pos x="19028" y="2534"/>
                </a:cxn>
                <a:cxn ang="0">
                  <a:pos x="18661" y="1932"/>
                </a:cxn>
                <a:cxn ang="0">
                  <a:pos x="18263" y="1641"/>
                </a:cxn>
                <a:cxn ang="0">
                  <a:pos x="17957" y="1516"/>
                </a:cxn>
                <a:cxn ang="0">
                  <a:pos x="17375" y="1807"/>
                </a:cxn>
                <a:cxn ang="0">
                  <a:pos x="17115" y="1662"/>
                </a:cxn>
                <a:cxn ang="0">
                  <a:pos x="16778" y="1662"/>
                </a:cxn>
                <a:cxn ang="0">
                  <a:pos x="16548" y="1807"/>
                </a:cxn>
                <a:cxn ang="0">
                  <a:pos x="16043" y="1578"/>
                </a:cxn>
                <a:cxn ang="0">
                  <a:pos x="15584" y="0"/>
                </a:cxn>
                <a:cxn ang="0">
                  <a:pos x="15063" y="602"/>
                </a:cxn>
                <a:cxn ang="0">
                  <a:pos x="14573" y="561"/>
                </a:cxn>
                <a:cxn ang="0">
                  <a:pos x="14191" y="1433"/>
                </a:cxn>
                <a:cxn ang="0">
                  <a:pos x="13747" y="1495"/>
                </a:cxn>
                <a:cxn ang="0">
                  <a:pos x="13334" y="1745"/>
                </a:cxn>
                <a:cxn ang="0">
                  <a:pos x="12736" y="1350"/>
                </a:cxn>
                <a:cxn ang="0">
                  <a:pos x="13027" y="810"/>
                </a:cxn>
                <a:cxn ang="0">
                  <a:pos x="12599" y="582"/>
                </a:cxn>
                <a:cxn ang="0">
                  <a:pos x="11665" y="166"/>
                </a:cxn>
                <a:cxn ang="0">
                  <a:pos x="11466" y="1142"/>
                </a:cxn>
                <a:cxn ang="0">
                  <a:pos x="11252" y="914"/>
                </a:cxn>
                <a:cxn ang="0">
                  <a:pos x="10869" y="1142"/>
                </a:cxn>
                <a:cxn ang="0">
                  <a:pos x="10700" y="1869"/>
                </a:cxn>
                <a:cxn ang="0">
                  <a:pos x="10410" y="2181"/>
                </a:cxn>
                <a:cxn ang="0">
                  <a:pos x="10333" y="2679"/>
                </a:cxn>
                <a:cxn ang="0">
                  <a:pos x="8818" y="3905"/>
                </a:cxn>
                <a:cxn ang="0">
                  <a:pos x="7792" y="4299"/>
                </a:cxn>
                <a:cxn ang="0">
                  <a:pos x="7731" y="5504"/>
                </a:cxn>
                <a:cxn ang="0">
                  <a:pos x="6047" y="6812"/>
                </a:cxn>
                <a:cxn ang="0">
                  <a:pos x="5863" y="6916"/>
                </a:cxn>
                <a:cxn ang="0">
                  <a:pos x="6154" y="9429"/>
                </a:cxn>
                <a:cxn ang="0">
                  <a:pos x="6414" y="10156"/>
                </a:cxn>
                <a:cxn ang="0">
                  <a:pos x="5220" y="11278"/>
                </a:cxn>
                <a:cxn ang="0">
                  <a:pos x="4669" y="10883"/>
                </a:cxn>
                <a:cxn ang="0">
                  <a:pos x="4393" y="10239"/>
                </a:cxn>
                <a:cxn ang="0">
                  <a:pos x="4072" y="9325"/>
                </a:cxn>
                <a:cxn ang="0">
                  <a:pos x="3552" y="8391"/>
                </a:cxn>
                <a:cxn ang="0">
                  <a:pos x="2878" y="7643"/>
                </a:cxn>
                <a:cxn ang="0">
                  <a:pos x="2250" y="8474"/>
                </a:cxn>
                <a:cxn ang="0">
                  <a:pos x="2128" y="9076"/>
                </a:cxn>
                <a:cxn ang="0">
                  <a:pos x="1868" y="10509"/>
                </a:cxn>
                <a:cxn ang="0">
                  <a:pos x="1470" y="14684"/>
                </a:cxn>
                <a:cxn ang="0">
                  <a:pos x="888" y="16055"/>
                </a:cxn>
                <a:cxn ang="0">
                  <a:pos x="1332" y="19668"/>
                </a:cxn>
                <a:cxn ang="0">
                  <a:pos x="7960" y="21205"/>
                </a:cxn>
                <a:cxn ang="0">
                  <a:pos x="12216" y="18173"/>
                </a:cxn>
                <a:cxn ang="0">
                  <a:pos x="14267" y="18526"/>
                </a:cxn>
                <a:cxn ang="0">
                  <a:pos x="16349" y="18713"/>
                </a:cxn>
                <a:cxn ang="0">
                  <a:pos x="18600" y="15826"/>
                </a:cxn>
                <a:cxn ang="0">
                  <a:pos x="19350" y="13230"/>
                </a:cxn>
                <a:cxn ang="0">
                  <a:pos x="20605" y="12379"/>
                </a:cxn>
                <a:cxn ang="0">
                  <a:pos x="21493" y="10592"/>
                </a:cxn>
              </a:cxnLst>
              <a:rect l="0" t="0" r="r" b="b"/>
              <a:pathLst>
                <a:path w="21600" h="21600" extrusionOk="0">
                  <a:moveTo>
                    <a:pt x="21508" y="9824"/>
                  </a:moveTo>
                  <a:lnTo>
                    <a:pt x="21386" y="9699"/>
                  </a:lnTo>
                  <a:lnTo>
                    <a:pt x="21248" y="9346"/>
                  </a:lnTo>
                  <a:lnTo>
                    <a:pt x="21279" y="8765"/>
                  </a:lnTo>
                  <a:lnTo>
                    <a:pt x="21171" y="8183"/>
                  </a:lnTo>
                  <a:lnTo>
                    <a:pt x="21340" y="7913"/>
                  </a:lnTo>
                  <a:lnTo>
                    <a:pt x="21386" y="7622"/>
                  </a:lnTo>
                  <a:lnTo>
                    <a:pt x="21585" y="7186"/>
                  </a:lnTo>
                  <a:lnTo>
                    <a:pt x="21462" y="7228"/>
                  </a:lnTo>
                  <a:lnTo>
                    <a:pt x="21401" y="7228"/>
                  </a:lnTo>
                  <a:lnTo>
                    <a:pt x="21279" y="7103"/>
                  </a:lnTo>
                  <a:lnTo>
                    <a:pt x="21187" y="6916"/>
                  </a:lnTo>
                  <a:lnTo>
                    <a:pt x="21141" y="6792"/>
                  </a:lnTo>
                  <a:lnTo>
                    <a:pt x="21141" y="6688"/>
                  </a:lnTo>
                  <a:lnTo>
                    <a:pt x="21156" y="6563"/>
                  </a:lnTo>
                  <a:lnTo>
                    <a:pt x="21202" y="6314"/>
                  </a:lnTo>
                  <a:lnTo>
                    <a:pt x="21217" y="6210"/>
                  </a:lnTo>
                  <a:lnTo>
                    <a:pt x="21233" y="5940"/>
                  </a:lnTo>
                  <a:lnTo>
                    <a:pt x="21248" y="5836"/>
                  </a:lnTo>
                  <a:lnTo>
                    <a:pt x="21401" y="5566"/>
                  </a:lnTo>
                  <a:lnTo>
                    <a:pt x="21416" y="5504"/>
                  </a:lnTo>
                  <a:lnTo>
                    <a:pt x="21416" y="5400"/>
                  </a:lnTo>
                  <a:lnTo>
                    <a:pt x="21401" y="5338"/>
                  </a:lnTo>
                  <a:lnTo>
                    <a:pt x="21355" y="5317"/>
                  </a:lnTo>
                  <a:lnTo>
                    <a:pt x="21248" y="5275"/>
                  </a:lnTo>
                  <a:lnTo>
                    <a:pt x="21217" y="5255"/>
                  </a:lnTo>
                  <a:lnTo>
                    <a:pt x="21141" y="5151"/>
                  </a:lnTo>
                  <a:lnTo>
                    <a:pt x="20926" y="5109"/>
                  </a:lnTo>
                  <a:lnTo>
                    <a:pt x="20850" y="5047"/>
                  </a:lnTo>
                  <a:lnTo>
                    <a:pt x="20819" y="4985"/>
                  </a:lnTo>
                  <a:lnTo>
                    <a:pt x="20789" y="4902"/>
                  </a:lnTo>
                  <a:lnTo>
                    <a:pt x="20743" y="4818"/>
                  </a:lnTo>
                  <a:lnTo>
                    <a:pt x="20636" y="4735"/>
                  </a:lnTo>
                  <a:lnTo>
                    <a:pt x="20590" y="4694"/>
                  </a:lnTo>
                  <a:lnTo>
                    <a:pt x="20513" y="4548"/>
                  </a:lnTo>
                  <a:lnTo>
                    <a:pt x="20513" y="4382"/>
                  </a:lnTo>
                  <a:lnTo>
                    <a:pt x="20482" y="4341"/>
                  </a:lnTo>
                  <a:lnTo>
                    <a:pt x="20467" y="4258"/>
                  </a:lnTo>
                  <a:lnTo>
                    <a:pt x="20437" y="4029"/>
                  </a:lnTo>
                  <a:lnTo>
                    <a:pt x="20421" y="3946"/>
                  </a:lnTo>
                  <a:lnTo>
                    <a:pt x="20360" y="3884"/>
                  </a:lnTo>
                  <a:lnTo>
                    <a:pt x="20222" y="3863"/>
                  </a:lnTo>
                  <a:lnTo>
                    <a:pt x="20161" y="3801"/>
                  </a:lnTo>
                  <a:lnTo>
                    <a:pt x="20100" y="3614"/>
                  </a:lnTo>
                  <a:lnTo>
                    <a:pt x="20054" y="3531"/>
                  </a:lnTo>
                  <a:lnTo>
                    <a:pt x="19947" y="3427"/>
                  </a:lnTo>
                  <a:lnTo>
                    <a:pt x="19870" y="3406"/>
                  </a:lnTo>
                  <a:lnTo>
                    <a:pt x="19732" y="3427"/>
                  </a:lnTo>
                  <a:lnTo>
                    <a:pt x="19243" y="3219"/>
                  </a:lnTo>
                  <a:lnTo>
                    <a:pt x="19181" y="3115"/>
                  </a:lnTo>
                  <a:lnTo>
                    <a:pt x="19166" y="3012"/>
                  </a:lnTo>
                  <a:lnTo>
                    <a:pt x="19120" y="2949"/>
                  </a:lnTo>
                  <a:lnTo>
                    <a:pt x="19028" y="2825"/>
                  </a:lnTo>
                  <a:lnTo>
                    <a:pt x="19013" y="2721"/>
                  </a:lnTo>
                  <a:lnTo>
                    <a:pt x="19028" y="2638"/>
                  </a:lnTo>
                  <a:lnTo>
                    <a:pt x="19028" y="2534"/>
                  </a:lnTo>
                  <a:lnTo>
                    <a:pt x="18982" y="2451"/>
                  </a:lnTo>
                  <a:lnTo>
                    <a:pt x="19074" y="2388"/>
                  </a:lnTo>
                  <a:lnTo>
                    <a:pt x="19089" y="2347"/>
                  </a:lnTo>
                  <a:lnTo>
                    <a:pt x="19074" y="2243"/>
                  </a:lnTo>
                  <a:lnTo>
                    <a:pt x="19044" y="2202"/>
                  </a:lnTo>
                  <a:lnTo>
                    <a:pt x="18936" y="2098"/>
                  </a:lnTo>
                  <a:lnTo>
                    <a:pt x="18661" y="1932"/>
                  </a:lnTo>
                  <a:lnTo>
                    <a:pt x="18615" y="1890"/>
                  </a:lnTo>
                  <a:lnTo>
                    <a:pt x="18569" y="1745"/>
                  </a:lnTo>
                  <a:lnTo>
                    <a:pt x="18538" y="1682"/>
                  </a:lnTo>
                  <a:lnTo>
                    <a:pt x="18431" y="1641"/>
                  </a:lnTo>
                  <a:lnTo>
                    <a:pt x="18370" y="1578"/>
                  </a:lnTo>
                  <a:lnTo>
                    <a:pt x="18309" y="1620"/>
                  </a:lnTo>
                  <a:lnTo>
                    <a:pt x="18263" y="1641"/>
                  </a:lnTo>
                  <a:lnTo>
                    <a:pt x="18064" y="1599"/>
                  </a:lnTo>
                  <a:lnTo>
                    <a:pt x="18048" y="1599"/>
                  </a:lnTo>
                  <a:lnTo>
                    <a:pt x="18033" y="1620"/>
                  </a:lnTo>
                  <a:lnTo>
                    <a:pt x="17987" y="1620"/>
                  </a:lnTo>
                  <a:lnTo>
                    <a:pt x="17972" y="1578"/>
                  </a:lnTo>
                  <a:lnTo>
                    <a:pt x="17972" y="1558"/>
                  </a:lnTo>
                  <a:lnTo>
                    <a:pt x="17957" y="1516"/>
                  </a:lnTo>
                  <a:lnTo>
                    <a:pt x="17849" y="1516"/>
                  </a:lnTo>
                  <a:lnTo>
                    <a:pt x="17834" y="1578"/>
                  </a:lnTo>
                  <a:lnTo>
                    <a:pt x="17865" y="1682"/>
                  </a:lnTo>
                  <a:lnTo>
                    <a:pt x="17543" y="1662"/>
                  </a:lnTo>
                  <a:lnTo>
                    <a:pt x="17436" y="1724"/>
                  </a:lnTo>
                  <a:lnTo>
                    <a:pt x="17406" y="1765"/>
                  </a:lnTo>
                  <a:lnTo>
                    <a:pt x="17375" y="1807"/>
                  </a:lnTo>
                  <a:lnTo>
                    <a:pt x="17329" y="1848"/>
                  </a:lnTo>
                  <a:lnTo>
                    <a:pt x="17298" y="1869"/>
                  </a:lnTo>
                  <a:lnTo>
                    <a:pt x="17252" y="1848"/>
                  </a:lnTo>
                  <a:lnTo>
                    <a:pt x="17191" y="1807"/>
                  </a:lnTo>
                  <a:lnTo>
                    <a:pt x="17130" y="1786"/>
                  </a:lnTo>
                  <a:lnTo>
                    <a:pt x="17161" y="1682"/>
                  </a:lnTo>
                  <a:lnTo>
                    <a:pt x="17115" y="1662"/>
                  </a:lnTo>
                  <a:lnTo>
                    <a:pt x="16962" y="1682"/>
                  </a:lnTo>
                  <a:lnTo>
                    <a:pt x="16931" y="1662"/>
                  </a:lnTo>
                  <a:lnTo>
                    <a:pt x="16885" y="1578"/>
                  </a:lnTo>
                  <a:lnTo>
                    <a:pt x="16854" y="1558"/>
                  </a:lnTo>
                  <a:lnTo>
                    <a:pt x="16809" y="1558"/>
                  </a:lnTo>
                  <a:lnTo>
                    <a:pt x="16793" y="1620"/>
                  </a:lnTo>
                  <a:lnTo>
                    <a:pt x="16778" y="1662"/>
                  </a:lnTo>
                  <a:lnTo>
                    <a:pt x="16763" y="1682"/>
                  </a:lnTo>
                  <a:lnTo>
                    <a:pt x="16701" y="1682"/>
                  </a:lnTo>
                  <a:lnTo>
                    <a:pt x="16640" y="1724"/>
                  </a:lnTo>
                  <a:lnTo>
                    <a:pt x="16625" y="1786"/>
                  </a:lnTo>
                  <a:lnTo>
                    <a:pt x="16579" y="1828"/>
                  </a:lnTo>
                  <a:lnTo>
                    <a:pt x="16564" y="1869"/>
                  </a:lnTo>
                  <a:lnTo>
                    <a:pt x="16548" y="1807"/>
                  </a:lnTo>
                  <a:lnTo>
                    <a:pt x="16303" y="1786"/>
                  </a:lnTo>
                  <a:lnTo>
                    <a:pt x="16242" y="1848"/>
                  </a:lnTo>
                  <a:lnTo>
                    <a:pt x="16227" y="1828"/>
                  </a:lnTo>
                  <a:lnTo>
                    <a:pt x="16166" y="1786"/>
                  </a:lnTo>
                  <a:lnTo>
                    <a:pt x="16120" y="1724"/>
                  </a:lnTo>
                  <a:lnTo>
                    <a:pt x="16074" y="1641"/>
                  </a:lnTo>
                  <a:lnTo>
                    <a:pt x="16043" y="1578"/>
                  </a:lnTo>
                  <a:lnTo>
                    <a:pt x="16028" y="1516"/>
                  </a:lnTo>
                  <a:lnTo>
                    <a:pt x="15951" y="1122"/>
                  </a:lnTo>
                  <a:lnTo>
                    <a:pt x="15783" y="665"/>
                  </a:lnTo>
                  <a:lnTo>
                    <a:pt x="15737" y="478"/>
                  </a:lnTo>
                  <a:lnTo>
                    <a:pt x="15706" y="249"/>
                  </a:lnTo>
                  <a:lnTo>
                    <a:pt x="15660" y="62"/>
                  </a:lnTo>
                  <a:lnTo>
                    <a:pt x="15584" y="0"/>
                  </a:lnTo>
                  <a:lnTo>
                    <a:pt x="15553" y="42"/>
                  </a:lnTo>
                  <a:lnTo>
                    <a:pt x="15523" y="228"/>
                  </a:lnTo>
                  <a:lnTo>
                    <a:pt x="15461" y="291"/>
                  </a:lnTo>
                  <a:lnTo>
                    <a:pt x="15232" y="291"/>
                  </a:lnTo>
                  <a:lnTo>
                    <a:pt x="15171" y="332"/>
                  </a:lnTo>
                  <a:lnTo>
                    <a:pt x="15125" y="415"/>
                  </a:lnTo>
                  <a:lnTo>
                    <a:pt x="15063" y="602"/>
                  </a:lnTo>
                  <a:lnTo>
                    <a:pt x="15017" y="665"/>
                  </a:lnTo>
                  <a:lnTo>
                    <a:pt x="14941" y="706"/>
                  </a:lnTo>
                  <a:lnTo>
                    <a:pt x="14864" y="706"/>
                  </a:lnTo>
                  <a:lnTo>
                    <a:pt x="14773" y="685"/>
                  </a:lnTo>
                  <a:lnTo>
                    <a:pt x="14711" y="665"/>
                  </a:lnTo>
                  <a:lnTo>
                    <a:pt x="14635" y="602"/>
                  </a:lnTo>
                  <a:lnTo>
                    <a:pt x="14573" y="561"/>
                  </a:lnTo>
                  <a:lnTo>
                    <a:pt x="14497" y="540"/>
                  </a:lnTo>
                  <a:lnTo>
                    <a:pt x="14420" y="582"/>
                  </a:lnTo>
                  <a:lnTo>
                    <a:pt x="14374" y="644"/>
                  </a:lnTo>
                  <a:lnTo>
                    <a:pt x="14283" y="831"/>
                  </a:lnTo>
                  <a:lnTo>
                    <a:pt x="14145" y="1059"/>
                  </a:lnTo>
                  <a:lnTo>
                    <a:pt x="14145" y="1225"/>
                  </a:lnTo>
                  <a:lnTo>
                    <a:pt x="14191" y="1433"/>
                  </a:lnTo>
                  <a:lnTo>
                    <a:pt x="14191" y="1641"/>
                  </a:lnTo>
                  <a:lnTo>
                    <a:pt x="14084" y="1745"/>
                  </a:lnTo>
                  <a:lnTo>
                    <a:pt x="13946" y="1869"/>
                  </a:lnTo>
                  <a:lnTo>
                    <a:pt x="13823" y="1890"/>
                  </a:lnTo>
                  <a:lnTo>
                    <a:pt x="13762" y="1703"/>
                  </a:lnTo>
                  <a:lnTo>
                    <a:pt x="13762" y="1578"/>
                  </a:lnTo>
                  <a:lnTo>
                    <a:pt x="13747" y="1495"/>
                  </a:lnTo>
                  <a:lnTo>
                    <a:pt x="13716" y="1433"/>
                  </a:lnTo>
                  <a:lnTo>
                    <a:pt x="13655" y="1392"/>
                  </a:lnTo>
                  <a:lnTo>
                    <a:pt x="13594" y="1392"/>
                  </a:lnTo>
                  <a:lnTo>
                    <a:pt x="13548" y="1454"/>
                  </a:lnTo>
                  <a:lnTo>
                    <a:pt x="13517" y="1558"/>
                  </a:lnTo>
                  <a:lnTo>
                    <a:pt x="13471" y="1641"/>
                  </a:lnTo>
                  <a:lnTo>
                    <a:pt x="13334" y="1745"/>
                  </a:lnTo>
                  <a:lnTo>
                    <a:pt x="13104" y="1786"/>
                  </a:lnTo>
                  <a:lnTo>
                    <a:pt x="12905" y="1765"/>
                  </a:lnTo>
                  <a:lnTo>
                    <a:pt x="12828" y="1641"/>
                  </a:lnTo>
                  <a:lnTo>
                    <a:pt x="12798" y="1578"/>
                  </a:lnTo>
                  <a:lnTo>
                    <a:pt x="12752" y="1475"/>
                  </a:lnTo>
                  <a:lnTo>
                    <a:pt x="12721" y="1392"/>
                  </a:lnTo>
                  <a:lnTo>
                    <a:pt x="12736" y="1350"/>
                  </a:lnTo>
                  <a:lnTo>
                    <a:pt x="12997" y="1288"/>
                  </a:lnTo>
                  <a:lnTo>
                    <a:pt x="13058" y="1246"/>
                  </a:lnTo>
                  <a:lnTo>
                    <a:pt x="13089" y="1184"/>
                  </a:lnTo>
                  <a:lnTo>
                    <a:pt x="13104" y="1080"/>
                  </a:lnTo>
                  <a:lnTo>
                    <a:pt x="13119" y="955"/>
                  </a:lnTo>
                  <a:lnTo>
                    <a:pt x="13089" y="852"/>
                  </a:lnTo>
                  <a:lnTo>
                    <a:pt x="13027" y="810"/>
                  </a:lnTo>
                  <a:lnTo>
                    <a:pt x="12920" y="789"/>
                  </a:lnTo>
                  <a:lnTo>
                    <a:pt x="12859" y="768"/>
                  </a:lnTo>
                  <a:lnTo>
                    <a:pt x="12828" y="706"/>
                  </a:lnTo>
                  <a:lnTo>
                    <a:pt x="12767" y="561"/>
                  </a:lnTo>
                  <a:lnTo>
                    <a:pt x="12721" y="519"/>
                  </a:lnTo>
                  <a:lnTo>
                    <a:pt x="12660" y="540"/>
                  </a:lnTo>
                  <a:lnTo>
                    <a:pt x="12599" y="582"/>
                  </a:lnTo>
                  <a:lnTo>
                    <a:pt x="12553" y="602"/>
                  </a:lnTo>
                  <a:lnTo>
                    <a:pt x="11895" y="540"/>
                  </a:lnTo>
                  <a:lnTo>
                    <a:pt x="11833" y="498"/>
                  </a:lnTo>
                  <a:lnTo>
                    <a:pt x="11787" y="395"/>
                  </a:lnTo>
                  <a:lnTo>
                    <a:pt x="11757" y="312"/>
                  </a:lnTo>
                  <a:lnTo>
                    <a:pt x="11711" y="228"/>
                  </a:lnTo>
                  <a:lnTo>
                    <a:pt x="11665" y="166"/>
                  </a:lnTo>
                  <a:lnTo>
                    <a:pt x="11619" y="125"/>
                  </a:lnTo>
                  <a:lnTo>
                    <a:pt x="11466" y="83"/>
                  </a:lnTo>
                  <a:lnTo>
                    <a:pt x="11405" y="187"/>
                  </a:lnTo>
                  <a:lnTo>
                    <a:pt x="11420" y="374"/>
                  </a:lnTo>
                  <a:lnTo>
                    <a:pt x="11542" y="872"/>
                  </a:lnTo>
                  <a:lnTo>
                    <a:pt x="11527" y="1038"/>
                  </a:lnTo>
                  <a:lnTo>
                    <a:pt x="11466" y="1142"/>
                  </a:lnTo>
                  <a:lnTo>
                    <a:pt x="11343" y="1205"/>
                  </a:lnTo>
                  <a:lnTo>
                    <a:pt x="11282" y="1225"/>
                  </a:lnTo>
                  <a:lnTo>
                    <a:pt x="11206" y="1205"/>
                  </a:lnTo>
                  <a:lnTo>
                    <a:pt x="11175" y="1163"/>
                  </a:lnTo>
                  <a:lnTo>
                    <a:pt x="11221" y="1038"/>
                  </a:lnTo>
                  <a:lnTo>
                    <a:pt x="11267" y="955"/>
                  </a:lnTo>
                  <a:lnTo>
                    <a:pt x="11252" y="914"/>
                  </a:lnTo>
                  <a:lnTo>
                    <a:pt x="11129" y="914"/>
                  </a:lnTo>
                  <a:lnTo>
                    <a:pt x="11022" y="810"/>
                  </a:lnTo>
                  <a:lnTo>
                    <a:pt x="10976" y="810"/>
                  </a:lnTo>
                  <a:lnTo>
                    <a:pt x="10961" y="935"/>
                  </a:lnTo>
                  <a:lnTo>
                    <a:pt x="10961" y="1080"/>
                  </a:lnTo>
                  <a:lnTo>
                    <a:pt x="10915" y="1122"/>
                  </a:lnTo>
                  <a:lnTo>
                    <a:pt x="10869" y="1142"/>
                  </a:lnTo>
                  <a:lnTo>
                    <a:pt x="10823" y="1225"/>
                  </a:lnTo>
                  <a:lnTo>
                    <a:pt x="10808" y="1308"/>
                  </a:lnTo>
                  <a:lnTo>
                    <a:pt x="10838" y="1641"/>
                  </a:lnTo>
                  <a:lnTo>
                    <a:pt x="10823" y="1765"/>
                  </a:lnTo>
                  <a:lnTo>
                    <a:pt x="10808" y="1828"/>
                  </a:lnTo>
                  <a:lnTo>
                    <a:pt x="10762" y="1848"/>
                  </a:lnTo>
                  <a:lnTo>
                    <a:pt x="10700" y="1869"/>
                  </a:lnTo>
                  <a:lnTo>
                    <a:pt x="10670" y="1973"/>
                  </a:lnTo>
                  <a:lnTo>
                    <a:pt x="10639" y="2015"/>
                  </a:lnTo>
                  <a:lnTo>
                    <a:pt x="10593" y="2056"/>
                  </a:lnTo>
                  <a:lnTo>
                    <a:pt x="10425" y="2056"/>
                  </a:lnTo>
                  <a:lnTo>
                    <a:pt x="10394" y="2077"/>
                  </a:lnTo>
                  <a:lnTo>
                    <a:pt x="10379" y="2098"/>
                  </a:lnTo>
                  <a:lnTo>
                    <a:pt x="10410" y="2181"/>
                  </a:lnTo>
                  <a:lnTo>
                    <a:pt x="10425" y="2202"/>
                  </a:lnTo>
                  <a:lnTo>
                    <a:pt x="10379" y="2264"/>
                  </a:lnTo>
                  <a:lnTo>
                    <a:pt x="10348" y="2285"/>
                  </a:lnTo>
                  <a:lnTo>
                    <a:pt x="10318" y="2347"/>
                  </a:lnTo>
                  <a:lnTo>
                    <a:pt x="10348" y="2555"/>
                  </a:lnTo>
                  <a:lnTo>
                    <a:pt x="10348" y="2638"/>
                  </a:lnTo>
                  <a:lnTo>
                    <a:pt x="10333" y="2679"/>
                  </a:lnTo>
                  <a:lnTo>
                    <a:pt x="10287" y="2742"/>
                  </a:lnTo>
                  <a:lnTo>
                    <a:pt x="9966" y="2970"/>
                  </a:lnTo>
                  <a:lnTo>
                    <a:pt x="9491" y="3095"/>
                  </a:lnTo>
                  <a:lnTo>
                    <a:pt x="9384" y="3178"/>
                  </a:lnTo>
                  <a:lnTo>
                    <a:pt x="9001" y="3635"/>
                  </a:lnTo>
                  <a:lnTo>
                    <a:pt x="8864" y="3863"/>
                  </a:lnTo>
                  <a:lnTo>
                    <a:pt x="8818" y="3905"/>
                  </a:lnTo>
                  <a:lnTo>
                    <a:pt x="8190" y="3925"/>
                  </a:lnTo>
                  <a:lnTo>
                    <a:pt x="7976" y="3822"/>
                  </a:lnTo>
                  <a:lnTo>
                    <a:pt x="7914" y="3842"/>
                  </a:lnTo>
                  <a:lnTo>
                    <a:pt x="7868" y="3905"/>
                  </a:lnTo>
                  <a:lnTo>
                    <a:pt x="7838" y="4008"/>
                  </a:lnTo>
                  <a:lnTo>
                    <a:pt x="7807" y="4112"/>
                  </a:lnTo>
                  <a:lnTo>
                    <a:pt x="7792" y="4299"/>
                  </a:lnTo>
                  <a:lnTo>
                    <a:pt x="7700" y="4548"/>
                  </a:lnTo>
                  <a:lnTo>
                    <a:pt x="7669" y="4715"/>
                  </a:lnTo>
                  <a:lnTo>
                    <a:pt x="7731" y="4839"/>
                  </a:lnTo>
                  <a:lnTo>
                    <a:pt x="7823" y="5005"/>
                  </a:lnTo>
                  <a:lnTo>
                    <a:pt x="7868" y="5172"/>
                  </a:lnTo>
                  <a:lnTo>
                    <a:pt x="7838" y="5379"/>
                  </a:lnTo>
                  <a:lnTo>
                    <a:pt x="7731" y="5504"/>
                  </a:lnTo>
                  <a:lnTo>
                    <a:pt x="7501" y="5628"/>
                  </a:lnTo>
                  <a:lnTo>
                    <a:pt x="7118" y="5753"/>
                  </a:lnTo>
                  <a:lnTo>
                    <a:pt x="7011" y="5898"/>
                  </a:lnTo>
                  <a:lnTo>
                    <a:pt x="6782" y="6314"/>
                  </a:lnTo>
                  <a:lnTo>
                    <a:pt x="6292" y="6812"/>
                  </a:lnTo>
                  <a:lnTo>
                    <a:pt x="6169" y="6854"/>
                  </a:lnTo>
                  <a:lnTo>
                    <a:pt x="6047" y="6812"/>
                  </a:lnTo>
                  <a:lnTo>
                    <a:pt x="5695" y="6522"/>
                  </a:lnTo>
                  <a:lnTo>
                    <a:pt x="5633" y="6522"/>
                  </a:lnTo>
                  <a:lnTo>
                    <a:pt x="5588" y="6584"/>
                  </a:lnTo>
                  <a:lnTo>
                    <a:pt x="5603" y="6708"/>
                  </a:lnTo>
                  <a:lnTo>
                    <a:pt x="5664" y="6750"/>
                  </a:lnTo>
                  <a:lnTo>
                    <a:pt x="5802" y="6792"/>
                  </a:lnTo>
                  <a:lnTo>
                    <a:pt x="5863" y="6916"/>
                  </a:lnTo>
                  <a:lnTo>
                    <a:pt x="5878" y="7082"/>
                  </a:lnTo>
                  <a:lnTo>
                    <a:pt x="5863" y="7498"/>
                  </a:lnTo>
                  <a:lnTo>
                    <a:pt x="5940" y="8308"/>
                  </a:lnTo>
                  <a:lnTo>
                    <a:pt x="6016" y="8702"/>
                  </a:lnTo>
                  <a:lnTo>
                    <a:pt x="6123" y="9014"/>
                  </a:lnTo>
                  <a:lnTo>
                    <a:pt x="6169" y="9222"/>
                  </a:lnTo>
                  <a:lnTo>
                    <a:pt x="6154" y="9429"/>
                  </a:lnTo>
                  <a:lnTo>
                    <a:pt x="6154" y="9575"/>
                  </a:lnTo>
                  <a:lnTo>
                    <a:pt x="6338" y="9658"/>
                  </a:lnTo>
                  <a:lnTo>
                    <a:pt x="6384" y="9720"/>
                  </a:lnTo>
                  <a:lnTo>
                    <a:pt x="6399" y="9803"/>
                  </a:lnTo>
                  <a:lnTo>
                    <a:pt x="6429" y="10032"/>
                  </a:lnTo>
                  <a:lnTo>
                    <a:pt x="6429" y="10094"/>
                  </a:lnTo>
                  <a:lnTo>
                    <a:pt x="6414" y="10156"/>
                  </a:lnTo>
                  <a:lnTo>
                    <a:pt x="6368" y="10239"/>
                  </a:lnTo>
                  <a:lnTo>
                    <a:pt x="6169" y="10572"/>
                  </a:lnTo>
                  <a:lnTo>
                    <a:pt x="5894" y="10800"/>
                  </a:lnTo>
                  <a:lnTo>
                    <a:pt x="5343" y="11091"/>
                  </a:lnTo>
                  <a:lnTo>
                    <a:pt x="5312" y="11132"/>
                  </a:lnTo>
                  <a:lnTo>
                    <a:pt x="5251" y="11257"/>
                  </a:lnTo>
                  <a:lnTo>
                    <a:pt x="5220" y="11278"/>
                  </a:lnTo>
                  <a:lnTo>
                    <a:pt x="5190" y="11257"/>
                  </a:lnTo>
                  <a:lnTo>
                    <a:pt x="5021" y="11132"/>
                  </a:lnTo>
                  <a:lnTo>
                    <a:pt x="4899" y="10966"/>
                  </a:lnTo>
                  <a:lnTo>
                    <a:pt x="4868" y="10966"/>
                  </a:lnTo>
                  <a:lnTo>
                    <a:pt x="4791" y="10987"/>
                  </a:lnTo>
                  <a:lnTo>
                    <a:pt x="4700" y="10966"/>
                  </a:lnTo>
                  <a:lnTo>
                    <a:pt x="4669" y="10883"/>
                  </a:lnTo>
                  <a:lnTo>
                    <a:pt x="4654" y="10758"/>
                  </a:lnTo>
                  <a:lnTo>
                    <a:pt x="4608" y="10634"/>
                  </a:lnTo>
                  <a:lnTo>
                    <a:pt x="4501" y="10509"/>
                  </a:lnTo>
                  <a:lnTo>
                    <a:pt x="4470" y="10468"/>
                  </a:lnTo>
                  <a:lnTo>
                    <a:pt x="4439" y="10405"/>
                  </a:lnTo>
                  <a:lnTo>
                    <a:pt x="4424" y="10302"/>
                  </a:lnTo>
                  <a:lnTo>
                    <a:pt x="4393" y="10239"/>
                  </a:lnTo>
                  <a:lnTo>
                    <a:pt x="4363" y="10073"/>
                  </a:lnTo>
                  <a:lnTo>
                    <a:pt x="4348" y="9928"/>
                  </a:lnTo>
                  <a:lnTo>
                    <a:pt x="4317" y="9762"/>
                  </a:lnTo>
                  <a:lnTo>
                    <a:pt x="4271" y="9616"/>
                  </a:lnTo>
                  <a:lnTo>
                    <a:pt x="4133" y="9471"/>
                  </a:lnTo>
                  <a:lnTo>
                    <a:pt x="4103" y="9408"/>
                  </a:lnTo>
                  <a:lnTo>
                    <a:pt x="4072" y="9325"/>
                  </a:lnTo>
                  <a:lnTo>
                    <a:pt x="4072" y="9242"/>
                  </a:lnTo>
                  <a:lnTo>
                    <a:pt x="4041" y="9180"/>
                  </a:lnTo>
                  <a:lnTo>
                    <a:pt x="3934" y="9055"/>
                  </a:lnTo>
                  <a:lnTo>
                    <a:pt x="3827" y="8827"/>
                  </a:lnTo>
                  <a:lnTo>
                    <a:pt x="3720" y="8702"/>
                  </a:lnTo>
                  <a:lnTo>
                    <a:pt x="3674" y="8598"/>
                  </a:lnTo>
                  <a:lnTo>
                    <a:pt x="3552" y="8391"/>
                  </a:lnTo>
                  <a:lnTo>
                    <a:pt x="3460" y="8328"/>
                  </a:lnTo>
                  <a:lnTo>
                    <a:pt x="3398" y="8162"/>
                  </a:lnTo>
                  <a:lnTo>
                    <a:pt x="3353" y="8100"/>
                  </a:lnTo>
                  <a:lnTo>
                    <a:pt x="3230" y="8017"/>
                  </a:lnTo>
                  <a:lnTo>
                    <a:pt x="3062" y="7705"/>
                  </a:lnTo>
                  <a:lnTo>
                    <a:pt x="2985" y="7643"/>
                  </a:lnTo>
                  <a:lnTo>
                    <a:pt x="2878" y="7643"/>
                  </a:lnTo>
                  <a:lnTo>
                    <a:pt x="2755" y="7726"/>
                  </a:lnTo>
                  <a:lnTo>
                    <a:pt x="2648" y="7872"/>
                  </a:lnTo>
                  <a:lnTo>
                    <a:pt x="2556" y="8038"/>
                  </a:lnTo>
                  <a:lnTo>
                    <a:pt x="2556" y="8079"/>
                  </a:lnTo>
                  <a:lnTo>
                    <a:pt x="2480" y="8308"/>
                  </a:lnTo>
                  <a:lnTo>
                    <a:pt x="2434" y="8370"/>
                  </a:lnTo>
                  <a:lnTo>
                    <a:pt x="2250" y="8474"/>
                  </a:lnTo>
                  <a:lnTo>
                    <a:pt x="2204" y="8536"/>
                  </a:lnTo>
                  <a:lnTo>
                    <a:pt x="2174" y="8640"/>
                  </a:lnTo>
                  <a:lnTo>
                    <a:pt x="2204" y="8723"/>
                  </a:lnTo>
                  <a:lnTo>
                    <a:pt x="2235" y="8765"/>
                  </a:lnTo>
                  <a:lnTo>
                    <a:pt x="2250" y="8868"/>
                  </a:lnTo>
                  <a:lnTo>
                    <a:pt x="2220" y="8952"/>
                  </a:lnTo>
                  <a:lnTo>
                    <a:pt x="2128" y="9076"/>
                  </a:lnTo>
                  <a:lnTo>
                    <a:pt x="2097" y="9159"/>
                  </a:lnTo>
                  <a:lnTo>
                    <a:pt x="2113" y="9305"/>
                  </a:lnTo>
                  <a:lnTo>
                    <a:pt x="2266" y="9595"/>
                  </a:lnTo>
                  <a:lnTo>
                    <a:pt x="2266" y="9803"/>
                  </a:lnTo>
                  <a:lnTo>
                    <a:pt x="2220" y="9948"/>
                  </a:lnTo>
                  <a:lnTo>
                    <a:pt x="2051" y="10239"/>
                  </a:lnTo>
                  <a:lnTo>
                    <a:pt x="1868" y="10509"/>
                  </a:lnTo>
                  <a:lnTo>
                    <a:pt x="1271" y="10862"/>
                  </a:lnTo>
                  <a:lnTo>
                    <a:pt x="1179" y="10987"/>
                  </a:lnTo>
                  <a:lnTo>
                    <a:pt x="1118" y="11215"/>
                  </a:lnTo>
                  <a:lnTo>
                    <a:pt x="781" y="13957"/>
                  </a:lnTo>
                  <a:lnTo>
                    <a:pt x="934" y="14019"/>
                  </a:lnTo>
                  <a:lnTo>
                    <a:pt x="1332" y="14435"/>
                  </a:lnTo>
                  <a:lnTo>
                    <a:pt x="1470" y="14684"/>
                  </a:lnTo>
                  <a:lnTo>
                    <a:pt x="1500" y="14954"/>
                  </a:lnTo>
                  <a:lnTo>
                    <a:pt x="1439" y="15265"/>
                  </a:lnTo>
                  <a:lnTo>
                    <a:pt x="1332" y="15535"/>
                  </a:lnTo>
                  <a:lnTo>
                    <a:pt x="1194" y="15764"/>
                  </a:lnTo>
                  <a:lnTo>
                    <a:pt x="1148" y="15826"/>
                  </a:lnTo>
                  <a:lnTo>
                    <a:pt x="1087" y="15909"/>
                  </a:lnTo>
                  <a:lnTo>
                    <a:pt x="888" y="16055"/>
                  </a:lnTo>
                  <a:lnTo>
                    <a:pt x="796" y="16158"/>
                  </a:lnTo>
                  <a:lnTo>
                    <a:pt x="735" y="16262"/>
                  </a:lnTo>
                  <a:lnTo>
                    <a:pt x="367" y="17612"/>
                  </a:lnTo>
                  <a:lnTo>
                    <a:pt x="0" y="19025"/>
                  </a:lnTo>
                  <a:lnTo>
                    <a:pt x="0" y="19045"/>
                  </a:lnTo>
                  <a:lnTo>
                    <a:pt x="658" y="19357"/>
                  </a:lnTo>
                  <a:lnTo>
                    <a:pt x="1332" y="19668"/>
                  </a:lnTo>
                  <a:lnTo>
                    <a:pt x="1592" y="19772"/>
                  </a:lnTo>
                  <a:lnTo>
                    <a:pt x="1653" y="19835"/>
                  </a:lnTo>
                  <a:lnTo>
                    <a:pt x="1684" y="19918"/>
                  </a:lnTo>
                  <a:lnTo>
                    <a:pt x="1684" y="19959"/>
                  </a:lnTo>
                  <a:lnTo>
                    <a:pt x="6491" y="20956"/>
                  </a:lnTo>
                  <a:lnTo>
                    <a:pt x="7899" y="21600"/>
                  </a:lnTo>
                  <a:lnTo>
                    <a:pt x="7960" y="21205"/>
                  </a:lnTo>
                  <a:lnTo>
                    <a:pt x="9185" y="21060"/>
                  </a:lnTo>
                  <a:lnTo>
                    <a:pt x="11359" y="18983"/>
                  </a:lnTo>
                  <a:lnTo>
                    <a:pt x="11558" y="18900"/>
                  </a:lnTo>
                  <a:lnTo>
                    <a:pt x="11680" y="18755"/>
                  </a:lnTo>
                  <a:lnTo>
                    <a:pt x="11833" y="18651"/>
                  </a:lnTo>
                  <a:lnTo>
                    <a:pt x="11956" y="18651"/>
                  </a:lnTo>
                  <a:lnTo>
                    <a:pt x="12216" y="18173"/>
                  </a:lnTo>
                  <a:lnTo>
                    <a:pt x="12507" y="17841"/>
                  </a:lnTo>
                  <a:lnTo>
                    <a:pt x="12782" y="17799"/>
                  </a:lnTo>
                  <a:lnTo>
                    <a:pt x="13089" y="17654"/>
                  </a:lnTo>
                  <a:lnTo>
                    <a:pt x="14114" y="17820"/>
                  </a:lnTo>
                  <a:lnTo>
                    <a:pt x="14313" y="17924"/>
                  </a:lnTo>
                  <a:lnTo>
                    <a:pt x="14344" y="18090"/>
                  </a:lnTo>
                  <a:lnTo>
                    <a:pt x="14267" y="18526"/>
                  </a:lnTo>
                  <a:lnTo>
                    <a:pt x="14681" y="18734"/>
                  </a:lnTo>
                  <a:lnTo>
                    <a:pt x="14895" y="18817"/>
                  </a:lnTo>
                  <a:lnTo>
                    <a:pt x="15140" y="18817"/>
                  </a:lnTo>
                  <a:lnTo>
                    <a:pt x="15232" y="18630"/>
                  </a:lnTo>
                  <a:lnTo>
                    <a:pt x="16166" y="19066"/>
                  </a:lnTo>
                  <a:lnTo>
                    <a:pt x="16349" y="18962"/>
                  </a:lnTo>
                  <a:lnTo>
                    <a:pt x="16349" y="18713"/>
                  </a:lnTo>
                  <a:lnTo>
                    <a:pt x="16426" y="18069"/>
                  </a:lnTo>
                  <a:lnTo>
                    <a:pt x="16824" y="17218"/>
                  </a:lnTo>
                  <a:lnTo>
                    <a:pt x="16809" y="16553"/>
                  </a:lnTo>
                  <a:lnTo>
                    <a:pt x="17207" y="15868"/>
                  </a:lnTo>
                  <a:lnTo>
                    <a:pt x="17360" y="15930"/>
                  </a:lnTo>
                  <a:lnTo>
                    <a:pt x="18309" y="15930"/>
                  </a:lnTo>
                  <a:lnTo>
                    <a:pt x="18600" y="15826"/>
                  </a:lnTo>
                  <a:lnTo>
                    <a:pt x="18691" y="15743"/>
                  </a:lnTo>
                  <a:lnTo>
                    <a:pt x="18661" y="15577"/>
                  </a:lnTo>
                  <a:lnTo>
                    <a:pt x="18722" y="15452"/>
                  </a:lnTo>
                  <a:lnTo>
                    <a:pt x="19243" y="14767"/>
                  </a:lnTo>
                  <a:lnTo>
                    <a:pt x="19243" y="14206"/>
                  </a:lnTo>
                  <a:lnTo>
                    <a:pt x="19365" y="13562"/>
                  </a:lnTo>
                  <a:lnTo>
                    <a:pt x="19350" y="13230"/>
                  </a:lnTo>
                  <a:lnTo>
                    <a:pt x="19487" y="13168"/>
                  </a:lnTo>
                  <a:lnTo>
                    <a:pt x="19595" y="12856"/>
                  </a:lnTo>
                  <a:lnTo>
                    <a:pt x="19732" y="12690"/>
                  </a:lnTo>
                  <a:lnTo>
                    <a:pt x="20054" y="12565"/>
                  </a:lnTo>
                  <a:lnTo>
                    <a:pt x="20130" y="12358"/>
                  </a:lnTo>
                  <a:lnTo>
                    <a:pt x="20268" y="12337"/>
                  </a:lnTo>
                  <a:lnTo>
                    <a:pt x="20605" y="12379"/>
                  </a:lnTo>
                  <a:lnTo>
                    <a:pt x="20896" y="12171"/>
                  </a:lnTo>
                  <a:lnTo>
                    <a:pt x="20911" y="11942"/>
                  </a:lnTo>
                  <a:lnTo>
                    <a:pt x="21018" y="11735"/>
                  </a:lnTo>
                  <a:lnTo>
                    <a:pt x="21187" y="11527"/>
                  </a:lnTo>
                  <a:lnTo>
                    <a:pt x="21324" y="11257"/>
                  </a:lnTo>
                  <a:lnTo>
                    <a:pt x="21370" y="10945"/>
                  </a:lnTo>
                  <a:lnTo>
                    <a:pt x="21493" y="10592"/>
                  </a:lnTo>
                  <a:lnTo>
                    <a:pt x="21523" y="10364"/>
                  </a:lnTo>
                  <a:lnTo>
                    <a:pt x="21600" y="1003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Google Shape;957;p13">
              <a:extLst>
                <a:ext uri="{FF2B5EF4-FFF2-40B4-BE49-F238E27FC236}">
                  <a16:creationId xmlns:a16="http://schemas.microsoft.com/office/drawing/2014/main" xmlns="" id="{E186F0D3-B257-8EE4-65B8-E9608E0F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687" y="1910258"/>
              <a:ext cx="627513" cy="938769"/>
            </a:xfrm>
            <a:custGeom>
              <a:avLst/>
              <a:gdLst/>
              <a:ahLst/>
              <a:cxnLst>
                <a:cxn ang="0">
                  <a:pos x="21350" y="14757"/>
                </a:cxn>
                <a:cxn ang="0">
                  <a:pos x="20649" y="14305"/>
                </a:cxn>
                <a:cxn ang="0">
                  <a:pos x="19197" y="13368"/>
                </a:cxn>
                <a:cxn ang="0">
                  <a:pos x="18597" y="12180"/>
                </a:cxn>
                <a:cxn ang="0">
                  <a:pos x="17921" y="11494"/>
                </a:cxn>
                <a:cxn ang="0">
                  <a:pos x="16044" y="11059"/>
                </a:cxn>
                <a:cxn ang="0">
                  <a:pos x="15893" y="9972"/>
                </a:cxn>
                <a:cxn ang="0">
                  <a:pos x="14392" y="686"/>
                </a:cxn>
                <a:cxn ang="0">
                  <a:pos x="5907" y="1456"/>
                </a:cxn>
                <a:cxn ang="0">
                  <a:pos x="7008" y="6826"/>
                </a:cxn>
                <a:cxn ang="0">
                  <a:pos x="8585" y="7680"/>
                </a:cxn>
                <a:cxn ang="0">
                  <a:pos x="9060" y="9135"/>
                </a:cxn>
                <a:cxn ang="0">
                  <a:pos x="7609" y="10674"/>
                </a:cxn>
                <a:cxn ang="0">
                  <a:pos x="8159" y="11110"/>
                </a:cxn>
                <a:cxn ang="0">
                  <a:pos x="3179" y="13686"/>
                </a:cxn>
                <a:cxn ang="0">
                  <a:pos x="0" y="15259"/>
                </a:cxn>
                <a:cxn ang="0">
                  <a:pos x="2178" y="16112"/>
                </a:cxn>
                <a:cxn ang="0">
                  <a:pos x="2978" y="19224"/>
                </a:cxn>
                <a:cxn ang="0">
                  <a:pos x="4030" y="19425"/>
                </a:cxn>
                <a:cxn ang="0">
                  <a:pos x="7058" y="19291"/>
                </a:cxn>
                <a:cxn ang="0">
                  <a:pos x="7934" y="19375"/>
                </a:cxn>
                <a:cxn ang="0">
                  <a:pos x="8460" y="19274"/>
                </a:cxn>
                <a:cxn ang="0">
                  <a:pos x="8785" y="19609"/>
                </a:cxn>
                <a:cxn ang="0">
                  <a:pos x="8985" y="19776"/>
                </a:cxn>
                <a:cxn ang="0">
                  <a:pos x="9186" y="19743"/>
                </a:cxn>
                <a:cxn ang="0">
                  <a:pos x="9186" y="19927"/>
                </a:cxn>
                <a:cxn ang="0">
                  <a:pos x="9236" y="19994"/>
                </a:cxn>
                <a:cxn ang="0">
                  <a:pos x="9111" y="20429"/>
                </a:cxn>
                <a:cxn ang="0">
                  <a:pos x="8910" y="20596"/>
                </a:cxn>
                <a:cxn ang="0">
                  <a:pos x="8785" y="20747"/>
                </a:cxn>
                <a:cxn ang="0">
                  <a:pos x="9711" y="21232"/>
                </a:cxn>
                <a:cxn ang="0">
                  <a:pos x="10787" y="21550"/>
                </a:cxn>
                <a:cxn ang="0">
                  <a:pos x="10938" y="21483"/>
                </a:cxn>
                <a:cxn ang="0">
                  <a:pos x="11413" y="21500"/>
                </a:cxn>
                <a:cxn ang="0">
                  <a:pos x="11463" y="21282"/>
                </a:cxn>
                <a:cxn ang="0">
                  <a:pos x="11338" y="21081"/>
                </a:cxn>
                <a:cxn ang="0">
                  <a:pos x="11138" y="20797"/>
                </a:cxn>
                <a:cxn ang="0">
                  <a:pos x="11238" y="20328"/>
                </a:cxn>
                <a:cxn ang="0">
                  <a:pos x="11563" y="20178"/>
                </a:cxn>
                <a:cxn ang="0">
                  <a:pos x="11989" y="19743"/>
                </a:cxn>
                <a:cxn ang="0">
                  <a:pos x="12565" y="19391"/>
                </a:cxn>
                <a:cxn ang="0">
                  <a:pos x="12990" y="19308"/>
                </a:cxn>
                <a:cxn ang="0">
                  <a:pos x="13290" y="18956"/>
                </a:cxn>
                <a:cxn ang="0">
                  <a:pos x="13240" y="18538"/>
                </a:cxn>
                <a:cxn ang="0">
                  <a:pos x="13641" y="18455"/>
                </a:cxn>
                <a:cxn ang="0">
                  <a:pos x="14116" y="18187"/>
                </a:cxn>
                <a:cxn ang="0">
                  <a:pos x="14542" y="18137"/>
                </a:cxn>
                <a:cxn ang="0">
                  <a:pos x="14767" y="17969"/>
                </a:cxn>
                <a:cxn ang="0">
                  <a:pos x="15393" y="17635"/>
                </a:cxn>
                <a:cxn ang="0">
                  <a:pos x="16644" y="17267"/>
                </a:cxn>
                <a:cxn ang="0">
                  <a:pos x="17320" y="17032"/>
                </a:cxn>
                <a:cxn ang="0">
                  <a:pos x="18221" y="16514"/>
                </a:cxn>
                <a:cxn ang="0">
                  <a:pos x="18622" y="16229"/>
                </a:cxn>
                <a:cxn ang="0">
                  <a:pos x="18947" y="15895"/>
                </a:cxn>
                <a:cxn ang="0">
                  <a:pos x="19573" y="15744"/>
                </a:cxn>
                <a:cxn ang="0">
                  <a:pos x="19773" y="15962"/>
                </a:cxn>
                <a:cxn ang="0">
                  <a:pos x="20073" y="15995"/>
                </a:cxn>
                <a:cxn ang="0">
                  <a:pos x="20399" y="15594"/>
                </a:cxn>
                <a:cxn ang="0">
                  <a:pos x="20624" y="15359"/>
                </a:cxn>
                <a:cxn ang="0">
                  <a:pos x="21149" y="15326"/>
                </a:cxn>
              </a:cxnLst>
              <a:rect l="0" t="0" r="r" b="b"/>
              <a:pathLst>
                <a:path w="21600" h="21600" extrusionOk="0">
                  <a:moveTo>
                    <a:pt x="21475" y="15092"/>
                  </a:moveTo>
                  <a:lnTo>
                    <a:pt x="21400" y="15058"/>
                  </a:lnTo>
                  <a:lnTo>
                    <a:pt x="21225" y="14941"/>
                  </a:lnTo>
                  <a:lnTo>
                    <a:pt x="21200" y="14874"/>
                  </a:lnTo>
                  <a:lnTo>
                    <a:pt x="21250" y="14824"/>
                  </a:lnTo>
                  <a:lnTo>
                    <a:pt x="21350" y="14757"/>
                  </a:lnTo>
                  <a:lnTo>
                    <a:pt x="21325" y="14757"/>
                  </a:lnTo>
                  <a:lnTo>
                    <a:pt x="21099" y="14606"/>
                  </a:lnTo>
                  <a:lnTo>
                    <a:pt x="21099" y="14556"/>
                  </a:lnTo>
                  <a:lnTo>
                    <a:pt x="20974" y="14506"/>
                  </a:lnTo>
                  <a:lnTo>
                    <a:pt x="20949" y="14389"/>
                  </a:lnTo>
                  <a:lnTo>
                    <a:pt x="20649" y="14305"/>
                  </a:lnTo>
                  <a:lnTo>
                    <a:pt x="20198" y="13954"/>
                  </a:lnTo>
                  <a:lnTo>
                    <a:pt x="19973" y="13904"/>
                  </a:lnTo>
                  <a:lnTo>
                    <a:pt x="19848" y="13770"/>
                  </a:lnTo>
                  <a:lnTo>
                    <a:pt x="19673" y="13602"/>
                  </a:lnTo>
                  <a:lnTo>
                    <a:pt x="19372" y="13418"/>
                  </a:lnTo>
                  <a:lnTo>
                    <a:pt x="19197" y="13368"/>
                  </a:lnTo>
                  <a:lnTo>
                    <a:pt x="18872" y="13318"/>
                  </a:lnTo>
                  <a:lnTo>
                    <a:pt x="18647" y="13084"/>
                  </a:lnTo>
                  <a:lnTo>
                    <a:pt x="18597" y="12732"/>
                  </a:lnTo>
                  <a:lnTo>
                    <a:pt x="18622" y="12431"/>
                  </a:lnTo>
                  <a:lnTo>
                    <a:pt x="18521" y="12297"/>
                  </a:lnTo>
                  <a:lnTo>
                    <a:pt x="18597" y="12180"/>
                  </a:lnTo>
                  <a:lnTo>
                    <a:pt x="18346" y="12063"/>
                  </a:lnTo>
                  <a:lnTo>
                    <a:pt x="18446" y="11929"/>
                  </a:lnTo>
                  <a:lnTo>
                    <a:pt x="18321" y="11846"/>
                  </a:lnTo>
                  <a:lnTo>
                    <a:pt x="18146" y="11862"/>
                  </a:lnTo>
                  <a:lnTo>
                    <a:pt x="17996" y="11745"/>
                  </a:lnTo>
                  <a:lnTo>
                    <a:pt x="17921" y="11494"/>
                  </a:lnTo>
                  <a:lnTo>
                    <a:pt x="17570" y="11411"/>
                  </a:lnTo>
                  <a:lnTo>
                    <a:pt x="17270" y="11294"/>
                  </a:lnTo>
                  <a:lnTo>
                    <a:pt x="17045" y="11243"/>
                  </a:lnTo>
                  <a:lnTo>
                    <a:pt x="16694" y="11227"/>
                  </a:lnTo>
                  <a:lnTo>
                    <a:pt x="16219" y="11126"/>
                  </a:lnTo>
                  <a:lnTo>
                    <a:pt x="16044" y="11059"/>
                  </a:lnTo>
                  <a:lnTo>
                    <a:pt x="15768" y="10808"/>
                  </a:lnTo>
                  <a:lnTo>
                    <a:pt x="15793" y="10624"/>
                  </a:lnTo>
                  <a:lnTo>
                    <a:pt x="15643" y="10524"/>
                  </a:lnTo>
                  <a:lnTo>
                    <a:pt x="15418" y="10457"/>
                  </a:lnTo>
                  <a:lnTo>
                    <a:pt x="15518" y="10340"/>
                  </a:lnTo>
                  <a:lnTo>
                    <a:pt x="15893" y="9972"/>
                  </a:lnTo>
                  <a:lnTo>
                    <a:pt x="16970" y="7847"/>
                  </a:lnTo>
                  <a:lnTo>
                    <a:pt x="17095" y="7696"/>
                  </a:lnTo>
                  <a:lnTo>
                    <a:pt x="17070" y="7395"/>
                  </a:lnTo>
                  <a:lnTo>
                    <a:pt x="16619" y="5371"/>
                  </a:lnTo>
                  <a:lnTo>
                    <a:pt x="15343" y="2376"/>
                  </a:lnTo>
                  <a:lnTo>
                    <a:pt x="14392" y="686"/>
                  </a:lnTo>
                  <a:lnTo>
                    <a:pt x="13841" y="84"/>
                  </a:lnTo>
                  <a:lnTo>
                    <a:pt x="5556" y="0"/>
                  </a:lnTo>
                  <a:lnTo>
                    <a:pt x="5606" y="402"/>
                  </a:lnTo>
                  <a:lnTo>
                    <a:pt x="6082" y="653"/>
                  </a:lnTo>
                  <a:lnTo>
                    <a:pt x="6257" y="1088"/>
                  </a:lnTo>
                  <a:lnTo>
                    <a:pt x="5907" y="1456"/>
                  </a:lnTo>
                  <a:lnTo>
                    <a:pt x="5632" y="2443"/>
                  </a:lnTo>
                  <a:lnTo>
                    <a:pt x="5606" y="2945"/>
                  </a:lnTo>
                  <a:lnTo>
                    <a:pt x="6032" y="3162"/>
                  </a:lnTo>
                  <a:lnTo>
                    <a:pt x="6608" y="3413"/>
                  </a:lnTo>
                  <a:lnTo>
                    <a:pt x="6933" y="3698"/>
                  </a:lnTo>
                  <a:lnTo>
                    <a:pt x="7008" y="6826"/>
                  </a:lnTo>
                  <a:lnTo>
                    <a:pt x="7409" y="7044"/>
                  </a:lnTo>
                  <a:lnTo>
                    <a:pt x="7609" y="7010"/>
                  </a:lnTo>
                  <a:lnTo>
                    <a:pt x="7859" y="7094"/>
                  </a:lnTo>
                  <a:lnTo>
                    <a:pt x="8109" y="7211"/>
                  </a:lnTo>
                  <a:lnTo>
                    <a:pt x="8159" y="7345"/>
                  </a:lnTo>
                  <a:lnTo>
                    <a:pt x="8585" y="7680"/>
                  </a:lnTo>
                  <a:lnTo>
                    <a:pt x="9611" y="8198"/>
                  </a:lnTo>
                  <a:lnTo>
                    <a:pt x="9611" y="8466"/>
                  </a:lnTo>
                  <a:lnTo>
                    <a:pt x="9211" y="8466"/>
                  </a:lnTo>
                  <a:lnTo>
                    <a:pt x="8910" y="8700"/>
                  </a:lnTo>
                  <a:lnTo>
                    <a:pt x="9010" y="8851"/>
                  </a:lnTo>
                  <a:lnTo>
                    <a:pt x="9060" y="9135"/>
                  </a:lnTo>
                  <a:lnTo>
                    <a:pt x="8885" y="9453"/>
                  </a:lnTo>
                  <a:lnTo>
                    <a:pt x="8435" y="9269"/>
                  </a:lnTo>
                  <a:lnTo>
                    <a:pt x="8410" y="9687"/>
                  </a:lnTo>
                  <a:lnTo>
                    <a:pt x="8109" y="10072"/>
                  </a:lnTo>
                  <a:lnTo>
                    <a:pt x="7984" y="10424"/>
                  </a:lnTo>
                  <a:lnTo>
                    <a:pt x="7609" y="10674"/>
                  </a:lnTo>
                  <a:lnTo>
                    <a:pt x="7684" y="11059"/>
                  </a:lnTo>
                  <a:lnTo>
                    <a:pt x="7809" y="10725"/>
                  </a:lnTo>
                  <a:lnTo>
                    <a:pt x="7959" y="10674"/>
                  </a:lnTo>
                  <a:lnTo>
                    <a:pt x="7959" y="10825"/>
                  </a:lnTo>
                  <a:lnTo>
                    <a:pt x="8134" y="10825"/>
                  </a:lnTo>
                  <a:lnTo>
                    <a:pt x="8159" y="11110"/>
                  </a:lnTo>
                  <a:lnTo>
                    <a:pt x="8460" y="11277"/>
                  </a:lnTo>
                  <a:lnTo>
                    <a:pt x="8585" y="11344"/>
                  </a:lnTo>
                  <a:lnTo>
                    <a:pt x="8385" y="11478"/>
                  </a:lnTo>
                  <a:lnTo>
                    <a:pt x="6232" y="12180"/>
                  </a:lnTo>
                  <a:lnTo>
                    <a:pt x="4130" y="13117"/>
                  </a:lnTo>
                  <a:lnTo>
                    <a:pt x="3179" y="13686"/>
                  </a:lnTo>
                  <a:lnTo>
                    <a:pt x="2803" y="13569"/>
                  </a:lnTo>
                  <a:lnTo>
                    <a:pt x="2127" y="13803"/>
                  </a:lnTo>
                  <a:lnTo>
                    <a:pt x="776" y="14690"/>
                  </a:lnTo>
                  <a:lnTo>
                    <a:pt x="425" y="14657"/>
                  </a:lnTo>
                  <a:lnTo>
                    <a:pt x="25" y="14623"/>
                  </a:lnTo>
                  <a:lnTo>
                    <a:pt x="0" y="15259"/>
                  </a:lnTo>
                  <a:lnTo>
                    <a:pt x="0" y="16079"/>
                  </a:lnTo>
                  <a:lnTo>
                    <a:pt x="25" y="16079"/>
                  </a:lnTo>
                  <a:lnTo>
                    <a:pt x="50" y="16095"/>
                  </a:lnTo>
                  <a:lnTo>
                    <a:pt x="2152" y="16095"/>
                  </a:lnTo>
                  <a:lnTo>
                    <a:pt x="2152" y="16112"/>
                  </a:lnTo>
                  <a:lnTo>
                    <a:pt x="2178" y="16112"/>
                  </a:lnTo>
                  <a:lnTo>
                    <a:pt x="2253" y="16614"/>
                  </a:lnTo>
                  <a:lnTo>
                    <a:pt x="2328" y="17099"/>
                  </a:lnTo>
                  <a:lnTo>
                    <a:pt x="2453" y="17585"/>
                  </a:lnTo>
                  <a:lnTo>
                    <a:pt x="2603" y="18070"/>
                  </a:lnTo>
                  <a:lnTo>
                    <a:pt x="2778" y="18639"/>
                  </a:lnTo>
                  <a:lnTo>
                    <a:pt x="2978" y="19224"/>
                  </a:lnTo>
                  <a:lnTo>
                    <a:pt x="3079" y="19291"/>
                  </a:lnTo>
                  <a:lnTo>
                    <a:pt x="3179" y="19375"/>
                  </a:lnTo>
                  <a:lnTo>
                    <a:pt x="3279" y="19391"/>
                  </a:lnTo>
                  <a:lnTo>
                    <a:pt x="3354" y="19408"/>
                  </a:lnTo>
                  <a:lnTo>
                    <a:pt x="3529" y="19442"/>
                  </a:lnTo>
                  <a:lnTo>
                    <a:pt x="4030" y="19425"/>
                  </a:lnTo>
                  <a:lnTo>
                    <a:pt x="4455" y="19408"/>
                  </a:lnTo>
                  <a:lnTo>
                    <a:pt x="5106" y="19375"/>
                  </a:lnTo>
                  <a:lnTo>
                    <a:pt x="5581" y="19358"/>
                  </a:lnTo>
                  <a:lnTo>
                    <a:pt x="6132" y="19341"/>
                  </a:lnTo>
                  <a:lnTo>
                    <a:pt x="6483" y="19325"/>
                  </a:lnTo>
                  <a:lnTo>
                    <a:pt x="7058" y="19291"/>
                  </a:lnTo>
                  <a:lnTo>
                    <a:pt x="7609" y="19274"/>
                  </a:lnTo>
                  <a:lnTo>
                    <a:pt x="7659" y="19291"/>
                  </a:lnTo>
                  <a:lnTo>
                    <a:pt x="7709" y="19291"/>
                  </a:lnTo>
                  <a:lnTo>
                    <a:pt x="7809" y="19325"/>
                  </a:lnTo>
                  <a:lnTo>
                    <a:pt x="7909" y="19358"/>
                  </a:lnTo>
                  <a:lnTo>
                    <a:pt x="7934" y="19375"/>
                  </a:lnTo>
                  <a:lnTo>
                    <a:pt x="8084" y="19375"/>
                  </a:lnTo>
                  <a:lnTo>
                    <a:pt x="8210" y="19325"/>
                  </a:lnTo>
                  <a:lnTo>
                    <a:pt x="8335" y="19258"/>
                  </a:lnTo>
                  <a:lnTo>
                    <a:pt x="8385" y="19241"/>
                  </a:lnTo>
                  <a:lnTo>
                    <a:pt x="8435" y="19207"/>
                  </a:lnTo>
                  <a:lnTo>
                    <a:pt x="8460" y="19274"/>
                  </a:lnTo>
                  <a:lnTo>
                    <a:pt x="8485" y="19325"/>
                  </a:lnTo>
                  <a:lnTo>
                    <a:pt x="8510" y="19325"/>
                  </a:lnTo>
                  <a:lnTo>
                    <a:pt x="8510" y="19358"/>
                  </a:lnTo>
                  <a:lnTo>
                    <a:pt x="8535" y="19375"/>
                  </a:lnTo>
                  <a:lnTo>
                    <a:pt x="8735" y="19542"/>
                  </a:lnTo>
                  <a:lnTo>
                    <a:pt x="8785" y="19609"/>
                  </a:lnTo>
                  <a:lnTo>
                    <a:pt x="8785" y="19693"/>
                  </a:lnTo>
                  <a:lnTo>
                    <a:pt x="8810" y="19760"/>
                  </a:lnTo>
                  <a:lnTo>
                    <a:pt x="8860" y="19826"/>
                  </a:lnTo>
                  <a:lnTo>
                    <a:pt x="8910" y="19793"/>
                  </a:lnTo>
                  <a:lnTo>
                    <a:pt x="8935" y="19793"/>
                  </a:lnTo>
                  <a:lnTo>
                    <a:pt x="8985" y="19776"/>
                  </a:lnTo>
                  <a:lnTo>
                    <a:pt x="9035" y="19776"/>
                  </a:lnTo>
                  <a:lnTo>
                    <a:pt x="9060" y="19810"/>
                  </a:lnTo>
                  <a:lnTo>
                    <a:pt x="9086" y="19826"/>
                  </a:lnTo>
                  <a:lnTo>
                    <a:pt x="9111" y="19776"/>
                  </a:lnTo>
                  <a:lnTo>
                    <a:pt x="9136" y="19743"/>
                  </a:lnTo>
                  <a:lnTo>
                    <a:pt x="9186" y="19743"/>
                  </a:lnTo>
                  <a:lnTo>
                    <a:pt x="9236" y="19726"/>
                  </a:lnTo>
                  <a:lnTo>
                    <a:pt x="9236" y="19860"/>
                  </a:lnTo>
                  <a:lnTo>
                    <a:pt x="9261" y="19860"/>
                  </a:lnTo>
                  <a:lnTo>
                    <a:pt x="9286" y="19877"/>
                  </a:lnTo>
                  <a:lnTo>
                    <a:pt x="9236" y="19893"/>
                  </a:lnTo>
                  <a:lnTo>
                    <a:pt x="9186" y="19927"/>
                  </a:lnTo>
                  <a:lnTo>
                    <a:pt x="9161" y="19927"/>
                  </a:lnTo>
                  <a:lnTo>
                    <a:pt x="9161" y="19944"/>
                  </a:lnTo>
                  <a:lnTo>
                    <a:pt x="9186" y="19944"/>
                  </a:lnTo>
                  <a:lnTo>
                    <a:pt x="9211" y="19960"/>
                  </a:lnTo>
                  <a:lnTo>
                    <a:pt x="9211" y="19977"/>
                  </a:lnTo>
                  <a:lnTo>
                    <a:pt x="9236" y="19994"/>
                  </a:lnTo>
                  <a:lnTo>
                    <a:pt x="9236" y="20128"/>
                  </a:lnTo>
                  <a:lnTo>
                    <a:pt x="9211" y="20195"/>
                  </a:lnTo>
                  <a:lnTo>
                    <a:pt x="9211" y="20261"/>
                  </a:lnTo>
                  <a:lnTo>
                    <a:pt x="9161" y="20312"/>
                  </a:lnTo>
                  <a:lnTo>
                    <a:pt x="9136" y="20379"/>
                  </a:lnTo>
                  <a:lnTo>
                    <a:pt x="9111" y="20429"/>
                  </a:lnTo>
                  <a:lnTo>
                    <a:pt x="9060" y="20479"/>
                  </a:lnTo>
                  <a:lnTo>
                    <a:pt x="9035" y="20512"/>
                  </a:lnTo>
                  <a:lnTo>
                    <a:pt x="9010" y="20529"/>
                  </a:lnTo>
                  <a:lnTo>
                    <a:pt x="8985" y="20563"/>
                  </a:lnTo>
                  <a:lnTo>
                    <a:pt x="8960" y="20579"/>
                  </a:lnTo>
                  <a:lnTo>
                    <a:pt x="8910" y="20596"/>
                  </a:lnTo>
                  <a:lnTo>
                    <a:pt x="8885" y="20630"/>
                  </a:lnTo>
                  <a:lnTo>
                    <a:pt x="8735" y="20663"/>
                  </a:lnTo>
                  <a:lnTo>
                    <a:pt x="8685" y="20697"/>
                  </a:lnTo>
                  <a:lnTo>
                    <a:pt x="8685" y="20730"/>
                  </a:lnTo>
                  <a:lnTo>
                    <a:pt x="8710" y="20730"/>
                  </a:lnTo>
                  <a:lnTo>
                    <a:pt x="8785" y="20747"/>
                  </a:lnTo>
                  <a:lnTo>
                    <a:pt x="8885" y="20763"/>
                  </a:lnTo>
                  <a:lnTo>
                    <a:pt x="8935" y="20780"/>
                  </a:lnTo>
                  <a:lnTo>
                    <a:pt x="9010" y="20814"/>
                  </a:lnTo>
                  <a:lnTo>
                    <a:pt x="9411" y="21081"/>
                  </a:lnTo>
                  <a:lnTo>
                    <a:pt x="9561" y="21148"/>
                  </a:lnTo>
                  <a:lnTo>
                    <a:pt x="9711" y="21232"/>
                  </a:lnTo>
                  <a:lnTo>
                    <a:pt x="9886" y="21299"/>
                  </a:lnTo>
                  <a:lnTo>
                    <a:pt x="10212" y="21416"/>
                  </a:lnTo>
                  <a:lnTo>
                    <a:pt x="10737" y="21600"/>
                  </a:lnTo>
                  <a:lnTo>
                    <a:pt x="10737" y="21583"/>
                  </a:lnTo>
                  <a:lnTo>
                    <a:pt x="10762" y="21583"/>
                  </a:lnTo>
                  <a:lnTo>
                    <a:pt x="10787" y="21550"/>
                  </a:lnTo>
                  <a:lnTo>
                    <a:pt x="10813" y="21533"/>
                  </a:lnTo>
                  <a:lnTo>
                    <a:pt x="10838" y="21533"/>
                  </a:lnTo>
                  <a:lnTo>
                    <a:pt x="10863" y="21550"/>
                  </a:lnTo>
                  <a:lnTo>
                    <a:pt x="10913" y="21516"/>
                  </a:lnTo>
                  <a:lnTo>
                    <a:pt x="10913" y="21500"/>
                  </a:lnTo>
                  <a:lnTo>
                    <a:pt x="10938" y="21483"/>
                  </a:lnTo>
                  <a:lnTo>
                    <a:pt x="10938" y="21466"/>
                  </a:lnTo>
                  <a:lnTo>
                    <a:pt x="11013" y="21466"/>
                  </a:lnTo>
                  <a:lnTo>
                    <a:pt x="11113" y="21500"/>
                  </a:lnTo>
                  <a:lnTo>
                    <a:pt x="11188" y="21533"/>
                  </a:lnTo>
                  <a:lnTo>
                    <a:pt x="11313" y="21533"/>
                  </a:lnTo>
                  <a:lnTo>
                    <a:pt x="11413" y="21500"/>
                  </a:lnTo>
                  <a:lnTo>
                    <a:pt x="11413" y="21483"/>
                  </a:lnTo>
                  <a:lnTo>
                    <a:pt x="11438" y="21449"/>
                  </a:lnTo>
                  <a:lnTo>
                    <a:pt x="11338" y="21416"/>
                  </a:lnTo>
                  <a:lnTo>
                    <a:pt x="11388" y="21366"/>
                  </a:lnTo>
                  <a:lnTo>
                    <a:pt x="11463" y="21299"/>
                  </a:lnTo>
                  <a:lnTo>
                    <a:pt x="11463" y="21282"/>
                  </a:lnTo>
                  <a:lnTo>
                    <a:pt x="11438" y="21249"/>
                  </a:lnTo>
                  <a:lnTo>
                    <a:pt x="11413" y="21232"/>
                  </a:lnTo>
                  <a:lnTo>
                    <a:pt x="11413" y="21215"/>
                  </a:lnTo>
                  <a:lnTo>
                    <a:pt x="11388" y="21182"/>
                  </a:lnTo>
                  <a:lnTo>
                    <a:pt x="11388" y="21098"/>
                  </a:lnTo>
                  <a:lnTo>
                    <a:pt x="11338" y="21081"/>
                  </a:lnTo>
                  <a:lnTo>
                    <a:pt x="11263" y="21065"/>
                  </a:lnTo>
                  <a:lnTo>
                    <a:pt x="11238" y="21065"/>
                  </a:lnTo>
                  <a:lnTo>
                    <a:pt x="11188" y="21031"/>
                  </a:lnTo>
                  <a:lnTo>
                    <a:pt x="11188" y="20998"/>
                  </a:lnTo>
                  <a:lnTo>
                    <a:pt x="11163" y="20947"/>
                  </a:lnTo>
                  <a:lnTo>
                    <a:pt x="11138" y="20797"/>
                  </a:lnTo>
                  <a:lnTo>
                    <a:pt x="11113" y="20630"/>
                  </a:lnTo>
                  <a:lnTo>
                    <a:pt x="11138" y="20596"/>
                  </a:lnTo>
                  <a:lnTo>
                    <a:pt x="11138" y="20563"/>
                  </a:lnTo>
                  <a:lnTo>
                    <a:pt x="11213" y="20512"/>
                  </a:lnTo>
                  <a:lnTo>
                    <a:pt x="11213" y="20328"/>
                  </a:lnTo>
                  <a:lnTo>
                    <a:pt x="11238" y="20328"/>
                  </a:lnTo>
                  <a:lnTo>
                    <a:pt x="11263" y="20345"/>
                  </a:lnTo>
                  <a:lnTo>
                    <a:pt x="11288" y="20345"/>
                  </a:lnTo>
                  <a:lnTo>
                    <a:pt x="11313" y="20312"/>
                  </a:lnTo>
                  <a:lnTo>
                    <a:pt x="11338" y="20261"/>
                  </a:lnTo>
                  <a:lnTo>
                    <a:pt x="11413" y="20228"/>
                  </a:lnTo>
                  <a:lnTo>
                    <a:pt x="11563" y="20178"/>
                  </a:lnTo>
                  <a:lnTo>
                    <a:pt x="11588" y="20161"/>
                  </a:lnTo>
                  <a:lnTo>
                    <a:pt x="11739" y="20128"/>
                  </a:lnTo>
                  <a:lnTo>
                    <a:pt x="11764" y="20094"/>
                  </a:lnTo>
                  <a:lnTo>
                    <a:pt x="11814" y="20061"/>
                  </a:lnTo>
                  <a:lnTo>
                    <a:pt x="11889" y="19893"/>
                  </a:lnTo>
                  <a:lnTo>
                    <a:pt x="11989" y="19743"/>
                  </a:lnTo>
                  <a:lnTo>
                    <a:pt x="12039" y="19693"/>
                  </a:lnTo>
                  <a:lnTo>
                    <a:pt x="12089" y="19659"/>
                  </a:lnTo>
                  <a:lnTo>
                    <a:pt x="12389" y="19559"/>
                  </a:lnTo>
                  <a:lnTo>
                    <a:pt x="12464" y="19509"/>
                  </a:lnTo>
                  <a:lnTo>
                    <a:pt x="12540" y="19408"/>
                  </a:lnTo>
                  <a:lnTo>
                    <a:pt x="12565" y="19391"/>
                  </a:lnTo>
                  <a:lnTo>
                    <a:pt x="12615" y="19375"/>
                  </a:lnTo>
                  <a:lnTo>
                    <a:pt x="12665" y="19375"/>
                  </a:lnTo>
                  <a:lnTo>
                    <a:pt x="12740" y="19358"/>
                  </a:lnTo>
                  <a:lnTo>
                    <a:pt x="12840" y="19358"/>
                  </a:lnTo>
                  <a:lnTo>
                    <a:pt x="12915" y="19325"/>
                  </a:lnTo>
                  <a:lnTo>
                    <a:pt x="12990" y="19308"/>
                  </a:lnTo>
                  <a:lnTo>
                    <a:pt x="13065" y="19258"/>
                  </a:lnTo>
                  <a:lnTo>
                    <a:pt x="13140" y="19224"/>
                  </a:lnTo>
                  <a:lnTo>
                    <a:pt x="13190" y="19207"/>
                  </a:lnTo>
                  <a:lnTo>
                    <a:pt x="13215" y="19174"/>
                  </a:lnTo>
                  <a:lnTo>
                    <a:pt x="13265" y="19140"/>
                  </a:lnTo>
                  <a:lnTo>
                    <a:pt x="13290" y="18956"/>
                  </a:lnTo>
                  <a:lnTo>
                    <a:pt x="13340" y="18772"/>
                  </a:lnTo>
                  <a:lnTo>
                    <a:pt x="13340" y="18739"/>
                  </a:lnTo>
                  <a:lnTo>
                    <a:pt x="13315" y="18706"/>
                  </a:lnTo>
                  <a:lnTo>
                    <a:pt x="13315" y="18655"/>
                  </a:lnTo>
                  <a:lnTo>
                    <a:pt x="13240" y="18605"/>
                  </a:lnTo>
                  <a:lnTo>
                    <a:pt x="13240" y="18538"/>
                  </a:lnTo>
                  <a:lnTo>
                    <a:pt x="13265" y="18521"/>
                  </a:lnTo>
                  <a:lnTo>
                    <a:pt x="13290" y="18521"/>
                  </a:lnTo>
                  <a:lnTo>
                    <a:pt x="13491" y="18455"/>
                  </a:lnTo>
                  <a:lnTo>
                    <a:pt x="13516" y="18438"/>
                  </a:lnTo>
                  <a:lnTo>
                    <a:pt x="13616" y="18438"/>
                  </a:lnTo>
                  <a:lnTo>
                    <a:pt x="13641" y="18455"/>
                  </a:lnTo>
                  <a:lnTo>
                    <a:pt x="13666" y="18421"/>
                  </a:lnTo>
                  <a:lnTo>
                    <a:pt x="13691" y="18371"/>
                  </a:lnTo>
                  <a:lnTo>
                    <a:pt x="13791" y="18304"/>
                  </a:lnTo>
                  <a:lnTo>
                    <a:pt x="14041" y="18204"/>
                  </a:lnTo>
                  <a:lnTo>
                    <a:pt x="14066" y="18204"/>
                  </a:lnTo>
                  <a:lnTo>
                    <a:pt x="14116" y="18187"/>
                  </a:lnTo>
                  <a:lnTo>
                    <a:pt x="14166" y="18204"/>
                  </a:lnTo>
                  <a:lnTo>
                    <a:pt x="14241" y="18220"/>
                  </a:lnTo>
                  <a:lnTo>
                    <a:pt x="14317" y="18220"/>
                  </a:lnTo>
                  <a:lnTo>
                    <a:pt x="14392" y="18187"/>
                  </a:lnTo>
                  <a:lnTo>
                    <a:pt x="14467" y="18137"/>
                  </a:lnTo>
                  <a:lnTo>
                    <a:pt x="14542" y="18137"/>
                  </a:lnTo>
                  <a:lnTo>
                    <a:pt x="14792" y="18170"/>
                  </a:lnTo>
                  <a:lnTo>
                    <a:pt x="14842" y="18137"/>
                  </a:lnTo>
                  <a:lnTo>
                    <a:pt x="14842" y="18103"/>
                  </a:lnTo>
                  <a:lnTo>
                    <a:pt x="14817" y="18053"/>
                  </a:lnTo>
                  <a:lnTo>
                    <a:pt x="14767" y="18020"/>
                  </a:lnTo>
                  <a:lnTo>
                    <a:pt x="14767" y="17969"/>
                  </a:lnTo>
                  <a:lnTo>
                    <a:pt x="14817" y="17869"/>
                  </a:lnTo>
                  <a:lnTo>
                    <a:pt x="14867" y="17835"/>
                  </a:lnTo>
                  <a:lnTo>
                    <a:pt x="14917" y="17819"/>
                  </a:lnTo>
                  <a:lnTo>
                    <a:pt x="15042" y="17785"/>
                  </a:lnTo>
                  <a:lnTo>
                    <a:pt x="15168" y="17769"/>
                  </a:lnTo>
                  <a:lnTo>
                    <a:pt x="15393" y="17635"/>
                  </a:lnTo>
                  <a:lnTo>
                    <a:pt x="15618" y="17518"/>
                  </a:lnTo>
                  <a:lnTo>
                    <a:pt x="15693" y="17484"/>
                  </a:lnTo>
                  <a:lnTo>
                    <a:pt x="15743" y="17434"/>
                  </a:lnTo>
                  <a:lnTo>
                    <a:pt x="15818" y="17384"/>
                  </a:lnTo>
                  <a:lnTo>
                    <a:pt x="16419" y="17283"/>
                  </a:lnTo>
                  <a:lnTo>
                    <a:pt x="16644" y="17267"/>
                  </a:lnTo>
                  <a:lnTo>
                    <a:pt x="16895" y="17267"/>
                  </a:lnTo>
                  <a:lnTo>
                    <a:pt x="16995" y="17233"/>
                  </a:lnTo>
                  <a:lnTo>
                    <a:pt x="17070" y="17216"/>
                  </a:lnTo>
                  <a:lnTo>
                    <a:pt x="17220" y="17116"/>
                  </a:lnTo>
                  <a:lnTo>
                    <a:pt x="17270" y="17049"/>
                  </a:lnTo>
                  <a:lnTo>
                    <a:pt x="17320" y="17032"/>
                  </a:lnTo>
                  <a:lnTo>
                    <a:pt x="17345" y="17016"/>
                  </a:lnTo>
                  <a:lnTo>
                    <a:pt x="17595" y="16949"/>
                  </a:lnTo>
                  <a:lnTo>
                    <a:pt x="17771" y="16865"/>
                  </a:lnTo>
                  <a:lnTo>
                    <a:pt x="17946" y="16765"/>
                  </a:lnTo>
                  <a:lnTo>
                    <a:pt x="18071" y="16681"/>
                  </a:lnTo>
                  <a:lnTo>
                    <a:pt x="18221" y="16514"/>
                  </a:lnTo>
                  <a:lnTo>
                    <a:pt x="18346" y="16346"/>
                  </a:lnTo>
                  <a:lnTo>
                    <a:pt x="18446" y="16279"/>
                  </a:lnTo>
                  <a:lnTo>
                    <a:pt x="18496" y="16263"/>
                  </a:lnTo>
                  <a:lnTo>
                    <a:pt x="18546" y="16263"/>
                  </a:lnTo>
                  <a:lnTo>
                    <a:pt x="18571" y="16246"/>
                  </a:lnTo>
                  <a:lnTo>
                    <a:pt x="18622" y="16229"/>
                  </a:lnTo>
                  <a:lnTo>
                    <a:pt x="18647" y="16229"/>
                  </a:lnTo>
                  <a:lnTo>
                    <a:pt x="18672" y="16196"/>
                  </a:lnTo>
                  <a:lnTo>
                    <a:pt x="18697" y="16179"/>
                  </a:lnTo>
                  <a:lnTo>
                    <a:pt x="18747" y="16112"/>
                  </a:lnTo>
                  <a:lnTo>
                    <a:pt x="18847" y="15945"/>
                  </a:lnTo>
                  <a:lnTo>
                    <a:pt x="18947" y="15895"/>
                  </a:lnTo>
                  <a:lnTo>
                    <a:pt x="19022" y="15844"/>
                  </a:lnTo>
                  <a:lnTo>
                    <a:pt x="19247" y="15778"/>
                  </a:lnTo>
                  <a:lnTo>
                    <a:pt x="19448" y="15711"/>
                  </a:lnTo>
                  <a:lnTo>
                    <a:pt x="19498" y="15727"/>
                  </a:lnTo>
                  <a:lnTo>
                    <a:pt x="19523" y="15727"/>
                  </a:lnTo>
                  <a:lnTo>
                    <a:pt x="19573" y="15744"/>
                  </a:lnTo>
                  <a:lnTo>
                    <a:pt x="19673" y="15811"/>
                  </a:lnTo>
                  <a:lnTo>
                    <a:pt x="19698" y="15844"/>
                  </a:lnTo>
                  <a:lnTo>
                    <a:pt x="19698" y="15861"/>
                  </a:lnTo>
                  <a:lnTo>
                    <a:pt x="19723" y="15911"/>
                  </a:lnTo>
                  <a:lnTo>
                    <a:pt x="19723" y="15945"/>
                  </a:lnTo>
                  <a:lnTo>
                    <a:pt x="19773" y="15962"/>
                  </a:lnTo>
                  <a:lnTo>
                    <a:pt x="19798" y="15995"/>
                  </a:lnTo>
                  <a:lnTo>
                    <a:pt x="19848" y="15995"/>
                  </a:lnTo>
                  <a:lnTo>
                    <a:pt x="19898" y="16012"/>
                  </a:lnTo>
                  <a:lnTo>
                    <a:pt x="19948" y="16012"/>
                  </a:lnTo>
                  <a:lnTo>
                    <a:pt x="19998" y="16029"/>
                  </a:lnTo>
                  <a:lnTo>
                    <a:pt x="20073" y="15995"/>
                  </a:lnTo>
                  <a:lnTo>
                    <a:pt x="20123" y="15978"/>
                  </a:lnTo>
                  <a:lnTo>
                    <a:pt x="20173" y="15928"/>
                  </a:lnTo>
                  <a:lnTo>
                    <a:pt x="20273" y="15794"/>
                  </a:lnTo>
                  <a:lnTo>
                    <a:pt x="20298" y="15711"/>
                  </a:lnTo>
                  <a:lnTo>
                    <a:pt x="20349" y="15660"/>
                  </a:lnTo>
                  <a:lnTo>
                    <a:pt x="20399" y="15594"/>
                  </a:lnTo>
                  <a:lnTo>
                    <a:pt x="20474" y="15543"/>
                  </a:lnTo>
                  <a:lnTo>
                    <a:pt x="20524" y="15493"/>
                  </a:lnTo>
                  <a:lnTo>
                    <a:pt x="20549" y="15460"/>
                  </a:lnTo>
                  <a:lnTo>
                    <a:pt x="20574" y="15443"/>
                  </a:lnTo>
                  <a:lnTo>
                    <a:pt x="20599" y="15409"/>
                  </a:lnTo>
                  <a:lnTo>
                    <a:pt x="20624" y="15359"/>
                  </a:lnTo>
                  <a:lnTo>
                    <a:pt x="20649" y="15343"/>
                  </a:lnTo>
                  <a:lnTo>
                    <a:pt x="20674" y="15309"/>
                  </a:lnTo>
                  <a:lnTo>
                    <a:pt x="20774" y="15309"/>
                  </a:lnTo>
                  <a:lnTo>
                    <a:pt x="20974" y="15343"/>
                  </a:lnTo>
                  <a:lnTo>
                    <a:pt x="21074" y="15343"/>
                  </a:lnTo>
                  <a:lnTo>
                    <a:pt x="21149" y="15326"/>
                  </a:lnTo>
                  <a:lnTo>
                    <a:pt x="21225" y="15292"/>
                  </a:lnTo>
                  <a:lnTo>
                    <a:pt x="21325" y="15276"/>
                  </a:lnTo>
                  <a:lnTo>
                    <a:pt x="21475" y="15192"/>
                  </a:lnTo>
                  <a:lnTo>
                    <a:pt x="21600" y="1510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Google Shape;958;p13">
              <a:extLst>
                <a:ext uri="{FF2B5EF4-FFF2-40B4-BE49-F238E27FC236}">
                  <a16:creationId xmlns:a16="http://schemas.microsoft.com/office/drawing/2014/main" xmlns="" id="{8E436BAD-DE12-B5DE-6297-C1C4F02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954" y="214512"/>
              <a:ext cx="744580" cy="927136"/>
            </a:xfrm>
            <a:custGeom>
              <a:avLst/>
              <a:gdLst/>
              <a:ahLst/>
              <a:cxnLst>
                <a:cxn ang="0">
                  <a:pos x="18541" y="9097"/>
                </a:cxn>
                <a:cxn ang="0">
                  <a:pos x="16305" y="5980"/>
                </a:cxn>
                <a:cxn ang="0">
                  <a:pos x="13500" y="3930"/>
                </a:cxn>
                <a:cxn ang="0">
                  <a:pos x="11201" y="2202"/>
                </a:cxn>
                <a:cxn ang="0">
                  <a:pos x="11180" y="1525"/>
                </a:cxn>
                <a:cxn ang="0">
                  <a:pos x="12234" y="1321"/>
                </a:cxn>
                <a:cxn ang="0">
                  <a:pos x="12530" y="728"/>
                </a:cxn>
                <a:cxn ang="0">
                  <a:pos x="12319" y="305"/>
                </a:cxn>
                <a:cxn ang="0">
                  <a:pos x="12635" y="0"/>
                </a:cxn>
                <a:cxn ang="0">
                  <a:pos x="11812" y="220"/>
                </a:cxn>
                <a:cxn ang="0">
                  <a:pos x="11496" y="542"/>
                </a:cxn>
                <a:cxn ang="0">
                  <a:pos x="10125" y="712"/>
                </a:cxn>
                <a:cxn ang="0">
                  <a:pos x="8923" y="1525"/>
                </a:cxn>
                <a:cxn ang="0">
                  <a:pos x="7320" y="1897"/>
                </a:cxn>
                <a:cxn ang="0">
                  <a:pos x="5737" y="3320"/>
                </a:cxn>
                <a:cxn ang="0">
                  <a:pos x="4830" y="3320"/>
                </a:cxn>
                <a:cxn ang="0">
                  <a:pos x="4430" y="3676"/>
                </a:cxn>
                <a:cxn ang="0">
                  <a:pos x="3586" y="4337"/>
                </a:cxn>
                <a:cxn ang="0">
                  <a:pos x="3480" y="5048"/>
                </a:cxn>
                <a:cxn ang="0">
                  <a:pos x="2974" y="4574"/>
                </a:cxn>
                <a:cxn ang="0">
                  <a:pos x="2552" y="4388"/>
                </a:cxn>
                <a:cxn ang="0">
                  <a:pos x="2257" y="4235"/>
                </a:cxn>
                <a:cxn ang="0">
                  <a:pos x="1329" y="4371"/>
                </a:cxn>
                <a:cxn ang="0">
                  <a:pos x="738" y="4456"/>
                </a:cxn>
                <a:cxn ang="0">
                  <a:pos x="506" y="4557"/>
                </a:cxn>
                <a:cxn ang="0">
                  <a:pos x="21" y="5116"/>
                </a:cxn>
                <a:cxn ang="0">
                  <a:pos x="401" y="6522"/>
                </a:cxn>
                <a:cxn ang="0">
                  <a:pos x="949" y="6692"/>
                </a:cxn>
                <a:cxn ang="0">
                  <a:pos x="802" y="7759"/>
                </a:cxn>
                <a:cxn ang="0">
                  <a:pos x="2046" y="8420"/>
                </a:cxn>
                <a:cxn ang="0">
                  <a:pos x="1076" y="8708"/>
                </a:cxn>
                <a:cxn ang="0">
                  <a:pos x="2236" y="12638"/>
                </a:cxn>
                <a:cxn ang="0">
                  <a:pos x="2130" y="13943"/>
                </a:cxn>
                <a:cxn ang="0">
                  <a:pos x="1856" y="14807"/>
                </a:cxn>
                <a:cxn ang="0">
                  <a:pos x="2278" y="16314"/>
                </a:cxn>
                <a:cxn ang="0">
                  <a:pos x="2046" y="18296"/>
                </a:cxn>
                <a:cxn ang="0">
                  <a:pos x="3818" y="18737"/>
                </a:cxn>
                <a:cxn ang="0">
                  <a:pos x="5400" y="19601"/>
                </a:cxn>
                <a:cxn ang="0">
                  <a:pos x="6328" y="20550"/>
                </a:cxn>
                <a:cxn ang="0">
                  <a:pos x="5885" y="21600"/>
                </a:cxn>
                <a:cxn ang="0">
                  <a:pos x="10083" y="20567"/>
                </a:cxn>
                <a:cxn ang="0">
                  <a:pos x="12023" y="20363"/>
                </a:cxn>
                <a:cxn ang="0">
                  <a:pos x="14597" y="19160"/>
                </a:cxn>
                <a:cxn ang="0">
                  <a:pos x="16116" y="20651"/>
                </a:cxn>
                <a:cxn ang="0">
                  <a:pos x="19807" y="19991"/>
                </a:cxn>
                <a:cxn ang="0">
                  <a:pos x="18120" y="17602"/>
                </a:cxn>
                <a:cxn ang="0">
                  <a:pos x="17677" y="17212"/>
                </a:cxn>
                <a:cxn ang="0">
                  <a:pos x="17571" y="17128"/>
                </a:cxn>
                <a:cxn ang="0">
                  <a:pos x="17318" y="16721"/>
                </a:cxn>
                <a:cxn ang="0">
                  <a:pos x="17487" y="16280"/>
                </a:cxn>
                <a:cxn ang="0">
                  <a:pos x="18605" y="15976"/>
                </a:cxn>
                <a:cxn ang="0">
                  <a:pos x="20313" y="14824"/>
                </a:cxn>
                <a:cxn ang="0">
                  <a:pos x="21410" y="14095"/>
                </a:cxn>
              </a:cxnLst>
              <a:rect l="0" t="0" r="r" b="b"/>
              <a:pathLst>
                <a:path w="21600" h="21600" extrusionOk="0">
                  <a:moveTo>
                    <a:pt x="21431" y="13434"/>
                  </a:moveTo>
                  <a:lnTo>
                    <a:pt x="21030" y="12824"/>
                  </a:lnTo>
                  <a:lnTo>
                    <a:pt x="20630" y="12232"/>
                  </a:lnTo>
                  <a:lnTo>
                    <a:pt x="20123" y="11452"/>
                  </a:lnTo>
                  <a:lnTo>
                    <a:pt x="19069" y="9894"/>
                  </a:lnTo>
                  <a:lnTo>
                    <a:pt x="18541" y="9097"/>
                  </a:lnTo>
                  <a:lnTo>
                    <a:pt x="18141" y="8538"/>
                  </a:lnTo>
                  <a:lnTo>
                    <a:pt x="17761" y="7979"/>
                  </a:lnTo>
                  <a:lnTo>
                    <a:pt x="17360" y="7420"/>
                  </a:lnTo>
                  <a:lnTo>
                    <a:pt x="16959" y="6844"/>
                  </a:lnTo>
                  <a:lnTo>
                    <a:pt x="16706" y="6505"/>
                  </a:lnTo>
                  <a:lnTo>
                    <a:pt x="16305" y="5980"/>
                  </a:lnTo>
                  <a:lnTo>
                    <a:pt x="15989" y="5709"/>
                  </a:lnTo>
                  <a:lnTo>
                    <a:pt x="15820" y="5540"/>
                  </a:lnTo>
                  <a:lnTo>
                    <a:pt x="15356" y="5133"/>
                  </a:lnTo>
                  <a:lnTo>
                    <a:pt x="14850" y="4811"/>
                  </a:lnTo>
                  <a:lnTo>
                    <a:pt x="14175" y="4371"/>
                  </a:lnTo>
                  <a:lnTo>
                    <a:pt x="13500" y="3930"/>
                  </a:lnTo>
                  <a:lnTo>
                    <a:pt x="12804" y="3490"/>
                  </a:lnTo>
                  <a:lnTo>
                    <a:pt x="12129" y="3049"/>
                  </a:lnTo>
                  <a:lnTo>
                    <a:pt x="11665" y="2744"/>
                  </a:lnTo>
                  <a:lnTo>
                    <a:pt x="11348" y="2541"/>
                  </a:lnTo>
                  <a:lnTo>
                    <a:pt x="11243" y="2389"/>
                  </a:lnTo>
                  <a:lnTo>
                    <a:pt x="11201" y="2202"/>
                  </a:lnTo>
                  <a:lnTo>
                    <a:pt x="11180" y="2135"/>
                  </a:lnTo>
                  <a:lnTo>
                    <a:pt x="10800" y="1609"/>
                  </a:lnTo>
                  <a:lnTo>
                    <a:pt x="10800" y="1576"/>
                  </a:lnTo>
                  <a:lnTo>
                    <a:pt x="10863" y="1542"/>
                  </a:lnTo>
                  <a:lnTo>
                    <a:pt x="10948" y="1508"/>
                  </a:lnTo>
                  <a:lnTo>
                    <a:pt x="11180" y="1525"/>
                  </a:lnTo>
                  <a:lnTo>
                    <a:pt x="11644" y="1660"/>
                  </a:lnTo>
                  <a:lnTo>
                    <a:pt x="11876" y="1677"/>
                  </a:lnTo>
                  <a:lnTo>
                    <a:pt x="12066" y="1491"/>
                  </a:lnTo>
                  <a:lnTo>
                    <a:pt x="12087" y="1440"/>
                  </a:lnTo>
                  <a:lnTo>
                    <a:pt x="12192" y="1372"/>
                  </a:lnTo>
                  <a:lnTo>
                    <a:pt x="12234" y="1321"/>
                  </a:lnTo>
                  <a:lnTo>
                    <a:pt x="12255" y="1271"/>
                  </a:lnTo>
                  <a:lnTo>
                    <a:pt x="12298" y="1135"/>
                  </a:lnTo>
                  <a:lnTo>
                    <a:pt x="12361" y="1033"/>
                  </a:lnTo>
                  <a:lnTo>
                    <a:pt x="12445" y="949"/>
                  </a:lnTo>
                  <a:lnTo>
                    <a:pt x="12509" y="847"/>
                  </a:lnTo>
                  <a:lnTo>
                    <a:pt x="12530" y="728"/>
                  </a:lnTo>
                  <a:lnTo>
                    <a:pt x="12488" y="610"/>
                  </a:lnTo>
                  <a:lnTo>
                    <a:pt x="12424" y="559"/>
                  </a:lnTo>
                  <a:lnTo>
                    <a:pt x="12234" y="508"/>
                  </a:lnTo>
                  <a:lnTo>
                    <a:pt x="12192" y="440"/>
                  </a:lnTo>
                  <a:lnTo>
                    <a:pt x="12234" y="373"/>
                  </a:lnTo>
                  <a:lnTo>
                    <a:pt x="12319" y="305"/>
                  </a:lnTo>
                  <a:lnTo>
                    <a:pt x="12382" y="271"/>
                  </a:lnTo>
                  <a:lnTo>
                    <a:pt x="12677" y="203"/>
                  </a:lnTo>
                  <a:lnTo>
                    <a:pt x="12741" y="152"/>
                  </a:lnTo>
                  <a:lnTo>
                    <a:pt x="12783" y="51"/>
                  </a:lnTo>
                  <a:lnTo>
                    <a:pt x="12720" y="0"/>
                  </a:lnTo>
                  <a:lnTo>
                    <a:pt x="12635" y="0"/>
                  </a:lnTo>
                  <a:lnTo>
                    <a:pt x="12551" y="17"/>
                  </a:lnTo>
                  <a:lnTo>
                    <a:pt x="12298" y="119"/>
                  </a:lnTo>
                  <a:lnTo>
                    <a:pt x="12213" y="136"/>
                  </a:lnTo>
                  <a:lnTo>
                    <a:pt x="12002" y="119"/>
                  </a:lnTo>
                  <a:lnTo>
                    <a:pt x="11897" y="136"/>
                  </a:lnTo>
                  <a:lnTo>
                    <a:pt x="11812" y="220"/>
                  </a:lnTo>
                  <a:lnTo>
                    <a:pt x="11791" y="305"/>
                  </a:lnTo>
                  <a:lnTo>
                    <a:pt x="11791" y="491"/>
                  </a:lnTo>
                  <a:lnTo>
                    <a:pt x="11707" y="542"/>
                  </a:lnTo>
                  <a:lnTo>
                    <a:pt x="11665" y="559"/>
                  </a:lnTo>
                  <a:lnTo>
                    <a:pt x="11538" y="542"/>
                  </a:lnTo>
                  <a:lnTo>
                    <a:pt x="11496" y="542"/>
                  </a:lnTo>
                  <a:lnTo>
                    <a:pt x="11412" y="576"/>
                  </a:lnTo>
                  <a:lnTo>
                    <a:pt x="11180" y="712"/>
                  </a:lnTo>
                  <a:lnTo>
                    <a:pt x="11011" y="745"/>
                  </a:lnTo>
                  <a:lnTo>
                    <a:pt x="10273" y="593"/>
                  </a:lnTo>
                  <a:lnTo>
                    <a:pt x="10209" y="627"/>
                  </a:lnTo>
                  <a:lnTo>
                    <a:pt x="10125" y="712"/>
                  </a:lnTo>
                  <a:lnTo>
                    <a:pt x="10062" y="796"/>
                  </a:lnTo>
                  <a:lnTo>
                    <a:pt x="10041" y="881"/>
                  </a:lnTo>
                  <a:lnTo>
                    <a:pt x="10062" y="966"/>
                  </a:lnTo>
                  <a:lnTo>
                    <a:pt x="10104" y="1084"/>
                  </a:lnTo>
                  <a:lnTo>
                    <a:pt x="9577" y="1288"/>
                  </a:lnTo>
                  <a:lnTo>
                    <a:pt x="8923" y="1525"/>
                  </a:lnTo>
                  <a:lnTo>
                    <a:pt x="8290" y="1779"/>
                  </a:lnTo>
                  <a:lnTo>
                    <a:pt x="8100" y="1847"/>
                  </a:lnTo>
                  <a:lnTo>
                    <a:pt x="7952" y="1880"/>
                  </a:lnTo>
                  <a:lnTo>
                    <a:pt x="7573" y="1830"/>
                  </a:lnTo>
                  <a:lnTo>
                    <a:pt x="7446" y="1847"/>
                  </a:lnTo>
                  <a:lnTo>
                    <a:pt x="7320" y="1897"/>
                  </a:lnTo>
                  <a:lnTo>
                    <a:pt x="7066" y="2050"/>
                  </a:lnTo>
                  <a:lnTo>
                    <a:pt x="7341" y="2423"/>
                  </a:lnTo>
                  <a:lnTo>
                    <a:pt x="6750" y="2761"/>
                  </a:lnTo>
                  <a:lnTo>
                    <a:pt x="6307" y="3032"/>
                  </a:lnTo>
                  <a:lnTo>
                    <a:pt x="5843" y="3320"/>
                  </a:lnTo>
                  <a:lnTo>
                    <a:pt x="5737" y="3320"/>
                  </a:lnTo>
                  <a:lnTo>
                    <a:pt x="5442" y="3202"/>
                  </a:lnTo>
                  <a:lnTo>
                    <a:pt x="5316" y="3168"/>
                  </a:lnTo>
                  <a:lnTo>
                    <a:pt x="5020" y="3168"/>
                  </a:lnTo>
                  <a:lnTo>
                    <a:pt x="4894" y="3202"/>
                  </a:lnTo>
                  <a:lnTo>
                    <a:pt x="4852" y="3236"/>
                  </a:lnTo>
                  <a:lnTo>
                    <a:pt x="4830" y="3320"/>
                  </a:lnTo>
                  <a:lnTo>
                    <a:pt x="4788" y="3456"/>
                  </a:lnTo>
                  <a:lnTo>
                    <a:pt x="4725" y="3558"/>
                  </a:lnTo>
                  <a:lnTo>
                    <a:pt x="4535" y="3575"/>
                  </a:lnTo>
                  <a:lnTo>
                    <a:pt x="4493" y="3575"/>
                  </a:lnTo>
                  <a:lnTo>
                    <a:pt x="4451" y="3608"/>
                  </a:lnTo>
                  <a:lnTo>
                    <a:pt x="4430" y="3676"/>
                  </a:lnTo>
                  <a:lnTo>
                    <a:pt x="4345" y="3913"/>
                  </a:lnTo>
                  <a:lnTo>
                    <a:pt x="4324" y="3947"/>
                  </a:lnTo>
                  <a:lnTo>
                    <a:pt x="3712" y="3930"/>
                  </a:lnTo>
                  <a:lnTo>
                    <a:pt x="3670" y="3998"/>
                  </a:lnTo>
                  <a:lnTo>
                    <a:pt x="3628" y="4083"/>
                  </a:lnTo>
                  <a:lnTo>
                    <a:pt x="3586" y="4337"/>
                  </a:lnTo>
                  <a:lnTo>
                    <a:pt x="3607" y="4371"/>
                  </a:lnTo>
                  <a:lnTo>
                    <a:pt x="3691" y="4422"/>
                  </a:lnTo>
                  <a:lnTo>
                    <a:pt x="3734" y="4472"/>
                  </a:lnTo>
                  <a:lnTo>
                    <a:pt x="3734" y="4506"/>
                  </a:lnTo>
                  <a:lnTo>
                    <a:pt x="3544" y="4964"/>
                  </a:lnTo>
                  <a:lnTo>
                    <a:pt x="3480" y="5048"/>
                  </a:lnTo>
                  <a:lnTo>
                    <a:pt x="3375" y="5032"/>
                  </a:lnTo>
                  <a:lnTo>
                    <a:pt x="3164" y="4896"/>
                  </a:lnTo>
                  <a:lnTo>
                    <a:pt x="3037" y="4777"/>
                  </a:lnTo>
                  <a:lnTo>
                    <a:pt x="3016" y="4710"/>
                  </a:lnTo>
                  <a:lnTo>
                    <a:pt x="3037" y="4591"/>
                  </a:lnTo>
                  <a:lnTo>
                    <a:pt x="2974" y="4574"/>
                  </a:lnTo>
                  <a:lnTo>
                    <a:pt x="2932" y="4523"/>
                  </a:lnTo>
                  <a:lnTo>
                    <a:pt x="2911" y="4456"/>
                  </a:lnTo>
                  <a:lnTo>
                    <a:pt x="2869" y="4388"/>
                  </a:lnTo>
                  <a:lnTo>
                    <a:pt x="2827" y="4371"/>
                  </a:lnTo>
                  <a:lnTo>
                    <a:pt x="2595" y="4371"/>
                  </a:lnTo>
                  <a:lnTo>
                    <a:pt x="2552" y="4388"/>
                  </a:lnTo>
                  <a:lnTo>
                    <a:pt x="2489" y="4506"/>
                  </a:lnTo>
                  <a:lnTo>
                    <a:pt x="2447" y="4523"/>
                  </a:lnTo>
                  <a:lnTo>
                    <a:pt x="2320" y="4523"/>
                  </a:lnTo>
                  <a:lnTo>
                    <a:pt x="2278" y="4489"/>
                  </a:lnTo>
                  <a:lnTo>
                    <a:pt x="2278" y="4320"/>
                  </a:lnTo>
                  <a:lnTo>
                    <a:pt x="2257" y="4235"/>
                  </a:lnTo>
                  <a:lnTo>
                    <a:pt x="2215" y="4201"/>
                  </a:lnTo>
                  <a:lnTo>
                    <a:pt x="1962" y="4184"/>
                  </a:lnTo>
                  <a:lnTo>
                    <a:pt x="1814" y="4168"/>
                  </a:lnTo>
                  <a:lnTo>
                    <a:pt x="1687" y="4168"/>
                  </a:lnTo>
                  <a:lnTo>
                    <a:pt x="1582" y="4201"/>
                  </a:lnTo>
                  <a:lnTo>
                    <a:pt x="1329" y="4371"/>
                  </a:lnTo>
                  <a:lnTo>
                    <a:pt x="1266" y="4388"/>
                  </a:lnTo>
                  <a:lnTo>
                    <a:pt x="1139" y="4320"/>
                  </a:lnTo>
                  <a:lnTo>
                    <a:pt x="1076" y="4303"/>
                  </a:lnTo>
                  <a:lnTo>
                    <a:pt x="759" y="4303"/>
                  </a:lnTo>
                  <a:lnTo>
                    <a:pt x="759" y="4388"/>
                  </a:lnTo>
                  <a:lnTo>
                    <a:pt x="738" y="4456"/>
                  </a:lnTo>
                  <a:lnTo>
                    <a:pt x="738" y="4506"/>
                  </a:lnTo>
                  <a:lnTo>
                    <a:pt x="717" y="4540"/>
                  </a:lnTo>
                  <a:lnTo>
                    <a:pt x="696" y="4557"/>
                  </a:lnTo>
                  <a:lnTo>
                    <a:pt x="591" y="4540"/>
                  </a:lnTo>
                  <a:lnTo>
                    <a:pt x="570" y="4540"/>
                  </a:lnTo>
                  <a:lnTo>
                    <a:pt x="506" y="4557"/>
                  </a:lnTo>
                  <a:lnTo>
                    <a:pt x="485" y="4591"/>
                  </a:lnTo>
                  <a:lnTo>
                    <a:pt x="464" y="4642"/>
                  </a:lnTo>
                  <a:lnTo>
                    <a:pt x="443" y="4727"/>
                  </a:lnTo>
                  <a:lnTo>
                    <a:pt x="401" y="4777"/>
                  </a:lnTo>
                  <a:lnTo>
                    <a:pt x="380" y="4828"/>
                  </a:lnTo>
                  <a:lnTo>
                    <a:pt x="21" y="5116"/>
                  </a:lnTo>
                  <a:lnTo>
                    <a:pt x="485" y="5879"/>
                  </a:lnTo>
                  <a:lnTo>
                    <a:pt x="253" y="5912"/>
                  </a:lnTo>
                  <a:lnTo>
                    <a:pt x="21" y="6048"/>
                  </a:lnTo>
                  <a:lnTo>
                    <a:pt x="0" y="6438"/>
                  </a:lnTo>
                  <a:lnTo>
                    <a:pt x="148" y="6692"/>
                  </a:lnTo>
                  <a:lnTo>
                    <a:pt x="401" y="6522"/>
                  </a:lnTo>
                  <a:lnTo>
                    <a:pt x="612" y="6319"/>
                  </a:lnTo>
                  <a:lnTo>
                    <a:pt x="759" y="6234"/>
                  </a:lnTo>
                  <a:lnTo>
                    <a:pt x="865" y="6302"/>
                  </a:lnTo>
                  <a:lnTo>
                    <a:pt x="970" y="6285"/>
                  </a:lnTo>
                  <a:lnTo>
                    <a:pt x="1202" y="6387"/>
                  </a:lnTo>
                  <a:lnTo>
                    <a:pt x="949" y="6692"/>
                  </a:lnTo>
                  <a:lnTo>
                    <a:pt x="780" y="7014"/>
                  </a:lnTo>
                  <a:lnTo>
                    <a:pt x="464" y="7471"/>
                  </a:lnTo>
                  <a:lnTo>
                    <a:pt x="359" y="7624"/>
                  </a:lnTo>
                  <a:lnTo>
                    <a:pt x="696" y="7488"/>
                  </a:lnTo>
                  <a:lnTo>
                    <a:pt x="886" y="7556"/>
                  </a:lnTo>
                  <a:lnTo>
                    <a:pt x="802" y="7759"/>
                  </a:lnTo>
                  <a:lnTo>
                    <a:pt x="738" y="8166"/>
                  </a:lnTo>
                  <a:lnTo>
                    <a:pt x="1181" y="8250"/>
                  </a:lnTo>
                  <a:lnTo>
                    <a:pt x="1455" y="7844"/>
                  </a:lnTo>
                  <a:lnTo>
                    <a:pt x="1877" y="7759"/>
                  </a:lnTo>
                  <a:lnTo>
                    <a:pt x="2152" y="8047"/>
                  </a:lnTo>
                  <a:lnTo>
                    <a:pt x="2046" y="8420"/>
                  </a:lnTo>
                  <a:lnTo>
                    <a:pt x="1941" y="8555"/>
                  </a:lnTo>
                  <a:lnTo>
                    <a:pt x="1856" y="8792"/>
                  </a:lnTo>
                  <a:lnTo>
                    <a:pt x="1709" y="9097"/>
                  </a:lnTo>
                  <a:lnTo>
                    <a:pt x="1582" y="8928"/>
                  </a:lnTo>
                  <a:lnTo>
                    <a:pt x="1181" y="8725"/>
                  </a:lnTo>
                  <a:lnTo>
                    <a:pt x="1076" y="8708"/>
                  </a:lnTo>
                  <a:lnTo>
                    <a:pt x="1160" y="9114"/>
                  </a:lnTo>
                  <a:lnTo>
                    <a:pt x="1666" y="9233"/>
                  </a:lnTo>
                  <a:lnTo>
                    <a:pt x="1920" y="9453"/>
                  </a:lnTo>
                  <a:lnTo>
                    <a:pt x="2025" y="9538"/>
                  </a:lnTo>
                  <a:lnTo>
                    <a:pt x="2152" y="9928"/>
                  </a:lnTo>
                  <a:lnTo>
                    <a:pt x="2236" y="12638"/>
                  </a:lnTo>
                  <a:lnTo>
                    <a:pt x="2046" y="12807"/>
                  </a:lnTo>
                  <a:lnTo>
                    <a:pt x="1687" y="13028"/>
                  </a:lnTo>
                  <a:lnTo>
                    <a:pt x="1434" y="13536"/>
                  </a:lnTo>
                  <a:lnTo>
                    <a:pt x="1434" y="13993"/>
                  </a:lnTo>
                  <a:lnTo>
                    <a:pt x="1898" y="13926"/>
                  </a:lnTo>
                  <a:lnTo>
                    <a:pt x="2130" y="13943"/>
                  </a:lnTo>
                  <a:lnTo>
                    <a:pt x="2236" y="14112"/>
                  </a:lnTo>
                  <a:lnTo>
                    <a:pt x="2658" y="14231"/>
                  </a:lnTo>
                  <a:lnTo>
                    <a:pt x="3059" y="14417"/>
                  </a:lnTo>
                  <a:lnTo>
                    <a:pt x="2742" y="14569"/>
                  </a:lnTo>
                  <a:lnTo>
                    <a:pt x="2405" y="14620"/>
                  </a:lnTo>
                  <a:lnTo>
                    <a:pt x="1856" y="14807"/>
                  </a:lnTo>
                  <a:lnTo>
                    <a:pt x="1498" y="15010"/>
                  </a:lnTo>
                  <a:lnTo>
                    <a:pt x="1413" y="15247"/>
                  </a:lnTo>
                  <a:lnTo>
                    <a:pt x="1245" y="15501"/>
                  </a:lnTo>
                  <a:lnTo>
                    <a:pt x="991" y="15738"/>
                  </a:lnTo>
                  <a:lnTo>
                    <a:pt x="2173" y="16111"/>
                  </a:lnTo>
                  <a:lnTo>
                    <a:pt x="2278" y="16314"/>
                  </a:lnTo>
                  <a:lnTo>
                    <a:pt x="2362" y="16551"/>
                  </a:lnTo>
                  <a:lnTo>
                    <a:pt x="2384" y="16772"/>
                  </a:lnTo>
                  <a:lnTo>
                    <a:pt x="2299" y="17026"/>
                  </a:lnTo>
                  <a:lnTo>
                    <a:pt x="2173" y="17890"/>
                  </a:lnTo>
                  <a:lnTo>
                    <a:pt x="1983" y="17958"/>
                  </a:lnTo>
                  <a:lnTo>
                    <a:pt x="2046" y="18296"/>
                  </a:lnTo>
                  <a:lnTo>
                    <a:pt x="1941" y="18618"/>
                  </a:lnTo>
                  <a:lnTo>
                    <a:pt x="2341" y="18923"/>
                  </a:lnTo>
                  <a:lnTo>
                    <a:pt x="3227" y="18839"/>
                  </a:lnTo>
                  <a:lnTo>
                    <a:pt x="3502" y="18771"/>
                  </a:lnTo>
                  <a:lnTo>
                    <a:pt x="3712" y="18652"/>
                  </a:lnTo>
                  <a:lnTo>
                    <a:pt x="3818" y="18737"/>
                  </a:lnTo>
                  <a:lnTo>
                    <a:pt x="4071" y="18788"/>
                  </a:lnTo>
                  <a:lnTo>
                    <a:pt x="4472" y="18940"/>
                  </a:lnTo>
                  <a:lnTo>
                    <a:pt x="4430" y="19313"/>
                  </a:lnTo>
                  <a:lnTo>
                    <a:pt x="4683" y="19550"/>
                  </a:lnTo>
                  <a:lnTo>
                    <a:pt x="5020" y="19296"/>
                  </a:lnTo>
                  <a:lnTo>
                    <a:pt x="5400" y="19601"/>
                  </a:lnTo>
                  <a:lnTo>
                    <a:pt x="5548" y="19618"/>
                  </a:lnTo>
                  <a:lnTo>
                    <a:pt x="5737" y="19804"/>
                  </a:lnTo>
                  <a:lnTo>
                    <a:pt x="5864" y="20008"/>
                  </a:lnTo>
                  <a:lnTo>
                    <a:pt x="5780" y="20092"/>
                  </a:lnTo>
                  <a:lnTo>
                    <a:pt x="6012" y="20363"/>
                  </a:lnTo>
                  <a:lnTo>
                    <a:pt x="6328" y="20550"/>
                  </a:lnTo>
                  <a:lnTo>
                    <a:pt x="5927" y="20804"/>
                  </a:lnTo>
                  <a:lnTo>
                    <a:pt x="5548" y="20939"/>
                  </a:lnTo>
                  <a:lnTo>
                    <a:pt x="5484" y="21058"/>
                  </a:lnTo>
                  <a:lnTo>
                    <a:pt x="5316" y="21193"/>
                  </a:lnTo>
                  <a:lnTo>
                    <a:pt x="5548" y="21498"/>
                  </a:lnTo>
                  <a:lnTo>
                    <a:pt x="5885" y="21600"/>
                  </a:lnTo>
                  <a:lnTo>
                    <a:pt x="6750" y="21160"/>
                  </a:lnTo>
                  <a:lnTo>
                    <a:pt x="7109" y="20905"/>
                  </a:lnTo>
                  <a:lnTo>
                    <a:pt x="8142" y="20922"/>
                  </a:lnTo>
                  <a:lnTo>
                    <a:pt x="8353" y="20702"/>
                  </a:lnTo>
                  <a:lnTo>
                    <a:pt x="8670" y="20770"/>
                  </a:lnTo>
                  <a:lnTo>
                    <a:pt x="10083" y="20567"/>
                  </a:lnTo>
                  <a:lnTo>
                    <a:pt x="10526" y="20719"/>
                  </a:lnTo>
                  <a:lnTo>
                    <a:pt x="10779" y="20363"/>
                  </a:lnTo>
                  <a:lnTo>
                    <a:pt x="10927" y="20363"/>
                  </a:lnTo>
                  <a:lnTo>
                    <a:pt x="11159" y="20262"/>
                  </a:lnTo>
                  <a:lnTo>
                    <a:pt x="11580" y="20228"/>
                  </a:lnTo>
                  <a:lnTo>
                    <a:pt x="12023" y="20363"/>
                  </a:lnTo>
                  <a:lnTo>
                    <a:pt x="12108" y="19838"/>
                  </a:lnTo>
                  <a:lnTo>
                    <a:pt x="12234" y="19347"/>
                  </a:lnTo>
                  <a:lnTo>
                    <a:pt x="13036" y="18652"/>
                  </a:lnTo>
                  <a:lnTo>
                    <a:pt x="13542" y="18686"/>
                  </a:lnTo>
                  <a:lnTo>
                    <a:pt x="13859" y="18957"/>
                  </a:lnTo>
                  <a:lnTo>
                    <a:pt x="14597" y="19160"/>
                  </a:lnTo>
                  <a:lnTo>
                    <a:pt x="15398" y="19465"/>
                  </a:lnTo>
                  <a:lnTo>
                    <a:pt x="15567" y="19804"/>
                  </a:lnTo>
                  <a:lnTo>
                    <a:pt x="15525" y="20262"/>
                  </a:lnTo>
                  <a:lnTo>
                    <a:pt x="15588" y="20550"/>
                  </a:lnTo>
                  <a:lnTo>
                    <a:pt x="15799" y="20668"/>
                  </a:lnTo>
                  <a:lnTo>
                    <a:pt x="16116" y="20651"/>
                  </a:lnTo>
                  <a:lnTo>
                    <a:pt x="16601" y="20973"/>
                  </a:lnTo>
                  <a:lnTo>
                    <a:pt x="17381" y="21244"/>
                  </a:lnTo>
                  <a:lnTo>
                    <a:pt x="18541" y="21481"/>
                  </a:lnTo>
                  <a:lnTo>
                    <a:pt x="19259" y="20888"/>
                  </a:lnTo>
                  <a:lnTo>
                    <a:pt x="19617" y="20397"/>
                  </a:lnTo>
                  <a:lnTo>
                    <a:pt x="19807" y="19991"/>
                  </a:lnTo>
                  <a:lnTo>
                    <a:pt x="19617" y="19550"/>
                  </a:lnTo>
                  <a:lnTo>
                    <a:pt x="19448" y="19465"/>
                  </a:lnTo>
                  <a:lnTo>
                    <a:pt x="19470" y="18974"/>
                  </a:lnTo>
                  <a:lnTo>
                    <a:pt x="19322" y="18347"/>
                  </a:lnTo>
                  <a:lnTo>
                    <a:pt x="18373" y="17856"/>
                  </a:lnTo>
                  <a:lnTo>
                    <a:pt x="18120" y="17602"/>
                  </a:lnTo>
                  <a:lnTo>
                    <a:pt x="18014" y="17517"/>
                  </a:lnTo>
                  <a:lnTo>
                    <a:pt x="17887" y="17517"/>
                  </a:lnTo>
                  <a:lnTo>
                    <a:pt x="17824" y="17483"/>
                  </a:lnTo>
                  <a:lnTo>
                    <a:pt x="17782" y="17416"/>
                  </a:lnTo>
                  <a:lnTo>
                    <a:pt x="17698" y="17229"/>
                  </a:lnTo>
                  <a:lnTo>
                    <a:pt x="17677" y="17212"/>
                  </a:lnTo>
                  <a:lnTo>
                    <a:pt x="17698" y="17195"/>
                  </a:lnTo>
                  <a:lnTo>
                    <a:pt x="17677" y="17178"/>
                  </a:lnTo>
                  <a:lnTo>
                    <a:pt x="17655" y="17178"/>
                  </a:lnTo>
                  <a:lnTo>
                    <a:pt x="17634" y="17161"/>
                  </a:lnTo>
                  <a:lnTo>
                    <a:pt x="17592" y="17144"/>
                  </a:lnTo>
                  <a:lnTo>
                    <a:pt x="17571" y="17128"/>
                  </a:lnTo>
                  <a:lnTo>
                    <a:pt x="17571" y="17094"/>
                  </a:lnTo>
                  <a:lnTo>
                    <a:pt x="17529" y="16941"/>
                  </a:lnTo>
                  <a:lnTo>
                    <a:pt x="17466" y="16890"/>
                  </a:lnTo>
                  <a:lnTo>
                    <a:pt x="17381" y="16873"/>
                  </a:lnTo>
                  <a:lnTo>
                    <a:pt x="17297" y="16823"/>
                  </a:lnTo>
                  <a:lnTo>
                    <a:pt x="17318" y="16721"/>
                  </a:lnTo>
                  <a:lnTo>
                    <a:pt x="17276" y="16670"/>
                  </a:lnTo>
                  <a:lnTo>
                    <a:pt x="17213" y="16602"/>
                  </a:lnTo>
                  <a:lnTo>
                    <a:pt x="17191" y="16535"/>
                  </a:lnTo>
                  <a:lnTo>
                    <a:pt x="17276" y="16467"/>
                  </a:lnTo>
                  <a:lnTo>
                    <a:pt x="17297" y="16416"/>
                  </a:lnTo>
                  <a:lnTo>
                    <a:pt x="17487" y="16280"/>
                  </a:lnTo>
                  <a:lnTo>
                    <a:pt x="17634" y="16280"/>
                  </a:lnTo>
                  <a:lnTo>
                    <a:pt x="18035" y="16094"/>
                  </a:lnTo>
                  <a:lnTo>
                    <a:pt x="18120" y="15942"/>
                  </a:lnTo>
                  <a:lnTo>
                    <a:pt x="18288" y="15891"/>
                  </a:lnTo>
                  <a:lnTo>
                    <a:pt x="18394" y="16009"/>
                  </a:lnTo>
                  <a:lnTo>
                    <a:pt x="18605" y="15976"/>
                  </a:lnTo>
                  <a:lnTo>
                    <a:pt x="19596" y="15552"/>
                  </a:lnTo>
                  <a:lnTo>
                    <a:pt x="19765" y="15416"/>
                  </a:lnTo>
                  <a:lnTo>
                    <a:pt x="19807" y="15213"/>
                  </a:lnTo>
                  <a:lnTo>
                    <a:pt x="19638" y="15162"/>
                  </a:lnTo>
                  <a:lnTo>
                    <a:pt x="19807" y="14874"/>
                  </a:lnTo>
                  <a:lnTo>
                    <a:pt x="20313" y="14824"/>
                  </a:lnTo>
                  <a:lnTo>
                    <a:pt x="20419" y="14891"/>
                  </a:lnTo>
                  <a:lnTo>
                    <a:pt x="20630" y="14773"/>
                  </a:lnTo>
                  <a:lnTo>
                    <a:pt x="20820" y="14637"/>
                  </a:lnTo>
                  <a:lnTo>
                    <a:pt x="20883" y="14417"/>
                  </a:lnTo>
                  <a:lnTo>
                    <a:pt x="20883" y="14298"/>
                  </a:lnTo>
                  <a:lnTo>
                    <a:pt x="21410" y="14095"/>
                  </a:lnTo>
                  <a:lnTo>
                    <a:pt x="21537" y="13705"/>
                  </a:lnTo>
                  <a:lnTo>
                    <a:pt x="21600" y="13705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Google Shape;959;p13">
              <a:extLst>
                <a:ext uri="{FF2B5EF4-FFF2-40B4-BE49-F238E27FC236}">
                  <a16:creationId xmlns:a16="http://schemas.microsoft.com/office/drawing/2014/main" xmlns="" id="{D3940486-1D5F-A459-2F06-D0821533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142" y="-1"/>
              <a:ext cx="1017980" cy="694443"/>
            </a:xfrm>
            <a:custGeom>
              <a:avLst/>
              <a:gdLst/>
              <a:ahLst/>
              <a:cxnLst>
                <a:cxn ang="0">
                  <a:pos x="20597" y="16036"/>
                </a:cxn>
                <a:cxn ang="0">
                  <a:pos x="20026" y="15267"/>
                </a:cxn>
                <a:cxn ang="0">
                  <a:pos x="19440" y="12666"/>
                </a:cxn>
                <a:cxn ang="0">
                  <a:pos x="19764" y="11241"/>
                </a:cxn>
                <a:cxn ang="0">
                  <a:pos x="20674" y="10653"/>
                </a:cxn>
                <a:cxn ang="0">
                  <a:pos x="20412" y="9364"/>
                </a:cxn>
                <a:cxn ang="0">
                  <a:pos x="20088" y="10155"/>
                </a:cxn>
                <a:cxn ang="0">
                  <a:pos x="19332" y="10065"/>
                </a:cxn>
                <a:cxn ang="0">
                  <a:pos x="18669" y="9002"/>
                </a:cxn>
                <a:cxn ang="0">
                  <a:pos x="17496" y="9522"/>
                </a:cxn>
                <a:cxn ang="0">
                  <a:pos x="17635" y="9974"/>
                </a:cxn>
                <a:cxn ang="0">
                  <a:pos x="17157" y="10110"/>
                </a:cxn>
                <a:cxn ang="0">
                  <a:pos x="17203" y="9205"/>
                </a:cxn>
                <a:cxn ang="0">
                  <a:pos x="17434" y="8957"/>
                </a:cxn>
                <a:cxn ang="0">
                  <a:pos x="16817" y="7758"/>
                </a:cxn>
                <a:cxn ang="0">
                  <a:pos x="16385" y="7645"/>
                </a:cxn>
                <a:cxn ang="0">
                  <a:pos x="16509" y="8436"/>
                </a:cxn>
                <a:cxn ang="0">
                  <a:pos x="16185" y="8369"/>
                </a:cxn>
                <a:cxn ang="0">
                  <a:pos x="15367" y="8821"/>
                </a:cxn>
                <a:cxn ang="0">
                  <a:pos x="14919" y="8957"/>
                </a:cxn>
                <a:cxn ang="0">
                  <a:pos x="14379" y="8482"/>
                </a:cxn>
                <a:cxn ang="0">
                  <a:pos x="13701" y="8708"/>
                </a:cxn>
                <a:cxn ang="0">
                  <a:pos x="13346" y="7758"/>
                </a:cxn>
                <a:cxn ang="0">
                  <a:pos x="13963" y="7373"/>
                </a:cxn>
                <a:cxn ang="0">
                  <a:pos x="13824" y="5813"/>
                </a:cxn>
                <a:cxn ang="0">
                  <a:pos x="13917" y="4885"/>
                </a:cxn>
                <a:cxn ang="0">
                  <a:pos x="13284" y="3777"/>
                </a:cxn>
                <a:cxn ang="0">
                  <a:pos x="13377" y="2465"/>
                </a:cxn>
                <a:cxn ang="0">
                  <a:pos x="12528" y="859"/>
                </a:cxn>
                <a:cxn ang="0">
                  <a:pos x="11818" y="1312"/>
                </a:cxn>
                <a:cxn ang="0">
                  <a:pos x="11263" y="2081"/>
                </a:cxn>
                <a:cxn ang="0">
                  <a:pos x="8933" y="339"/>
                </a:cxn>
                <a:cxn ang="0">
                  <a:pos x="7791" y="45"/>
                </a:cxn>
                <a:cxn ang="0">
                  <a:pos x="7992" y="995"/>
                </a:cxn>
                <a:cxn ang="0">
                  <a:pos x="7298" y="565"/>
                </a:cxn>
                <a:cxn ang="0">
                  <a:pos x="6989" y="1380"/>
                </a:cxn>
                <a:cxn ang="0">
                  <a:pos x="6357" y="1651"/>
                </a:cxn>
                <a:cxn ang="0">
                  <a:pos x="5863" y="2149"/>
                </a:cxn>
                <a:cxn ang="0">
                  <a:pos x="5863" y="3053"/>
                </a:cxn>
                <a:cxn ang="0">
                  <a:pos x="4690" y="3709"/>
                </a:cxn>
                <a:cxn ang="0">
                  <a:pos x="3225" y="4388"/>
                </a:cxn>
                <a:cxn ang="0">
                  <a:pos x="1836" y="4931"/>
                </a:cxn>
                <a:cxn ang="0">
                  <a:pos x="741" y="8572"/>
                </a:cxn>
                <a:cxn ang="0">
                  <a:pos x="278" y="12621"/>
                </a:cxn>
                <a:cxn ang="0">
                  <a:pos x="231" y="16398"/>
                </a:cxn>
                <a:cxn ang="0">
                  <a:pos x="586" y="20582"/>
                </a:cxn>
                <a:cxn ang="0">
                  <a:pos x="3903" y="20492"/>
                </a:cxn>
                <a:cxn ang="0">
                  <a:pos x="5755" y="19949"/>
                </a:cxn>
                <a:cxn ang="0">
                  <a:pos x="7128" y="18275"/>
                </a:cxn>
                <a:cxn ang="0">
                  <a:pos x="7282" y="14679"/>
                </a:cxn>
                <a:cxn ang="0">
                  <a:pos x="7606" y="12847"/>
                </a:cxn>
                <a:cxn ang="0">
                  <a:pos x="8362" y="12372"/>
                </a:cxn>
                <a:cxn ang="0">
                  <a:pos x="9273" y="12711"/>
                </a:cxn>
                <a:cxn ang="0">
                  <a:pos x="10754" y="13141"/>
                </a:cxn>
                <a:cxn ang="0">
                  <a:pos x="11818" y="14317"/>
                </a:cxn>
                <a:cxn ang="0">
                  <a:pos x="13701" y="13933"/>
                </a:cxn>
                <a:cxn ang="0">
                  <a:pos x="15660" y="15154"/>
                </a:cxn>
                <a:cxn ang="0">
                  <a:pos x="17820" y="16511"/>
                </a:cxn>
                <a:cxn ang="0">
                  <a:pos x="20103" y="18637"/>
                </a:cxn>
                <a:cxn ang="0">
                  <a:pos x="21384" y="18411"/>
                </a:cxn>
              </a:cxnLst>
              <a:rect l="0" t="0" r="r" b="b"/>
              <a:pathLst>
                <a:path w="21600" h="21600" extrusionOk="0">
                  <a:moveTo>
                    <a:pt x="21399" y="17031"/>
                  </a:moveTo>
                  <a:lnTo>
                    <a:pt x="21091" y="17144"/>
                  </a:lnTo>
                  <a:lnTo>
                    <a:pt x="20890" y="17687"/>
                  </a:lnTo>
                  <a:lnTo>
                    <a:pt x="20566" y="17574"/>
                  </a:lnTo>
                  <a:lnTo>
                    <a:pt x="20613" y="17031"/>
                  </a:lnTo>
                  <a:lnTo>
                    <a:pt x="20674" y="16760"/>
                  </a:lnTo>
                  <a:lnTo>
                    <a:pt x="20535" y="16669"/>
                  </a:lnTo>
                  <a:lnTo>
                    <a:pt x="20289" y="16850"/>
                  </a:lnTo>
                  <a:lnTo>
                    <a:pt x="20597" y="16036"/>
                  </a:lnTo>
                  <a:lnTo>
                    <a:pt x="20721" y="15606"/>
                  </a:lnTo>
                  <a:lnTo>
                    <a:pt x="20906" y="15199"/>
                  </a:lnTo>
                  <a:lnTo>
                    <a:pt x="20736" y="15063"/>
                  </a:lnTo>
                  <a:lnTo>
                    <a:pt x="20659" y="15086"/>
                  </a:lnTo>
                  <a:lnTo>
                    <a:pt x="20582" y="14996"/>
                  </a:lnTo>
                  <a:lnTo>
                    <a:pt x="20474" y="15109"/>
                  </a:lnTo>
                  <a:lnTo>
                    <a:pt x="20319" y="15380"/>
                  </a:lnTo>
                  <a:lnTo>
                    <a:pt x="20134" y="15606"/>
                  </a:lnTo>
                  <a:lnTo>
                    <a:pt x="20026" y="15267"/>
                  </a:lnTo>
                  <a:lnTo>
                    <a:pt x="20042" y="14747"/>
                  </a:lnTo>
                  <a:lnTo>
                    <a:pt x="20211" y="14566"/>
                  </a:lnTo>
                  <a:lnTo>
                    <a:pt x="20381" y="14521"/>
                  </a:lnTo>
                  <a:lnTo>
                    <a:pt x="20042" y="13503"/>
                  </a:lnTo>
                  <a:lnTo>
                    <a:pt x="19965" y="13593"/>
                  </a:lnTo>
                  <a:lnTo>
                    <a:pt x="19934" y="13616"/>
                  </a:lnTo>
                  <a:lnTo>
                    <a:pt x="19764" y="13435"/>
                  </a:lnTo>
                  <a:lnTo>
                    <a:pt x="19887" y="13028"/>
                  </a:lnTo>
                  <a:lnTo>
                    <a:pt x="19440" y="12666"/>
                  </a:lnTo>
                  <a:lnTo>
                    <a:pt x="19517" y="12440"/>
                  </a:lnTo>
                  <a:lnTo>
                    <a:pt x="19425" y="12281"/>
                  </a:lnTo>
                  <a:lnTo>
                    <a:pt x="19425" y="12191"/>
                  </a:lnTo>
                  <a:lnTo>
                    <a:pt x="19440" y="12078"/>
                  </a:lnTo>
                  <a:lnTo>
                    <a:pt x="19486" y="11987"/>
                  </a:lnTo>
                  <a:lnTo>
                    <a:pt x="19533" y="11942"/>
                  </a:lnTo>
                  <a:lnTo>
                    <a:pt x="19656" y="11920"/>
                  </a:lnTo>
                  <a:lnTo>
                    <a:pt x="19718" y="11309"/>
                  </a:lnTo>
                  <a:lnTo>
                    <a:pt x="19764" y="11241"/>
                  </a:lnTo>
                  <a:lnTo>
                    <a:pt x="20011" y="11105"/>
                  </a:lnTo>
                  <a:lnTo>
                    <a:pt x="19887" y="10970"/>
                  </a:lnTo>
                  <a:lnTo>
                    <a:pt x="19934" y="10811"/>
                  </a:lnTo>
                  <a:lnTo>
                    <a:pt x="19995" y="10721"/>
                  </a:lnTo>
                  <a:lnTo>
                    <a:pt x="20057" y="10653"/>
                  </a:lnTo>
                  <a:lnTo>
                    <a:pt x="20134" y="10653"/>
                  </a:lnTo>
                  <a:lnTo>
                    <a:pt x="20535" y="10766"/>
                  </a:lnTo>
                  <a:lnTo>
                    <a:pt x="20613" y="10743"/>
                  </a:lnTo>
                  <a:lnTo>
                    <a:pt x="20674" y="10653"/>
                  </a:lnTo>
                  <a:lnTo>
                    <a:pt x="20705" y="10472"/>
                  </a:lnTo>
                  <a:lnTo>
                    <a:pt x="20829" y="9432"/>
                  </a:lnTo>
                  <a:lnTo>
                    <a:pt x="20674" y="9477"/>
                  </a:lnTo>
                  <a:lnTo>
                    <a:pt x="20643" y="9454"/>
                  </a:lnTo>
                  <a:lnTo>
                    <a:pt x="20643" y="9319"/>
                  </a:lnTo>
                  <a:lnTo>
                    <a:pt x="20628" y="9296"/>
                  </a:lnTo>
                  <a:lnTo>
                    <a:pt x="20597" y="9273"/>
                  </a:lnTo>
                  <a:lnTo>
                    <a:pt x="20443" y="9341"/>
                  </a:lnTo>
                  <a:lnTo>
                    <a:pt x="20412" y="9364"/>
                  </a:lnTo>
                  <a:lnTo>
                    <a:pt x="20443" y="9499"/>
                  </a:lnTo>
                  <a:lnTo>
                    <a:pt x="20458" y="9567"/>
                  </a:lnTo>
                  <a:lnTo>
                    <a:pt x="20412" y="9680"/>
                  </a:lnTo>
                  <a:lnTo>
                    <a:pt x="20242" y="9748"/>
                  </a:lnTo>
                  <a:lnTo>
                    <a:pt x="20227" y="9861"/>
                  </a:lnTo>
                  <a:lnTo>
                    <a:pt x="20227" y="10110"/>
                  </a:lnTo>
                  <a:lnTo>
                    <a:pt x="20196" y="10155"/>
                  </a:lnTo>
                  <a:lnTo>
                    <a:pt x="20119" y="10178"/>
                  </a:lnTo>
                  <a:lnTo>
                    <a:pt x="20088" y="10155"/>
                  </a:lnTo>
                  <a:lnTo>
                    <a:pt x="19995" y="10020"/>
                  </a:lnTo>
                  <a:lnTo>
                    <a:pt x="19965" y="9997"/>
                  </a:lnTo>
                  <a:lnTo>
                    <a:pt x="19887" y="9997"/>
                  </a:lnTo>
                  <a:lnTo>
                    <a:pt x="19857" y="10020"/>
                  </a:lnTo>
                  <a:lnTo>
                    <a:pt x="19857" y="10088"/>
                  </a:lnTo>
                  <a:lnTo>
                    <a:pt x="19841" y="10155"/>
                  </a:lnTo>
                  <a:lnTo>
                    <a:pt x="19841" y="10201"/>
                  </a:lnTo>
                  <a:lnTo>
                    <a:pt x="19795" y="10223"/>
                  </a:lnTo>
                  <a:lnTo>
                    <a:pt x="19332" y="10065"/>
                  </a:lnTo>
                  <a:lnTo>
                    <a:pt x="18993" y="9952"/>
                  </a:lnTo>
                  <a:lnTo>
                    <a:pt x="18946" y="9861"/>
                  </a:lnTo>
                  <a:lnTo>
                    <a:pt x="18915" y="9680"/>
                  </a:lnTo>
                  <a:lnTo>
                    <a:pt x="18885" y="9590"/>
                  </a:lnTo>
                  <a:lnTo>
                    <a:pt x="18761" y="9499"/>
                  </a:lnTo>
                  <a:lnTo>
                    <a:pt x="18761" y="9228"/>
                  </a:lnTo>
                  <a:lnTo>
                    <a:pt x="18746" y="9115"/>
                  </a:lnTo>
                  <a:lnTo>
                    <a:pt x="18715" y="9024"/>
                  </a:lnTo>
                  <a:lnTo>
                    <a:pt x="18669" y="9002"/>
                  </a:lnTo>
                  <a:lnTo>
                    <a:pt x="18514" y="9024"/>
                  </a:lnTo>
                  <a:lnTo>
                    <a:pt x="18175" y="8957"/>
                  </a:lnTo>
                  <a:lnTo>
                    <a:pt x="17805" y="8911"/>
                  </a:lnTo>
                  <a:lnTo>
                    <a:pt x="17681" y="8934"/>
                  </a:lnTo>
                  <a:lnTo>
                    <a:pt x="17558" y="9138"/>
                  </a:lnTo>
                  <a:lnTo>
                    <a:pt x="17527" y="9228"/>
                  </a:lnTo>
                  <a:lnTo>
                    <a:pt x="17496" y="9341"/>
                  </a:lnTo>
                  <a:lnTo>
                    <a:pt x="17481" y="9477"/>
                  </a:lnTo>
                  <a:lnTo>
                    <a:pt x="17496" y="9522"/>
                  </a:lnTo>
                  <a:lnTo>
                    <a:pt x="17743" y="9454"/>
                  </a:lnTo>
                  <a:lnTo>
                    <a:pt x="17835" y="9454"/>
                  </a:lnTo>
                  <a:lnTo>
                    <a:pt x="17897" y="9522"/>
                  </a:lnTo>
                  <a:lnTo>
                    <a:pt x="17943" y="9658"/>
                  </a:lnTo>
                  <a:lnTo>
                    <a:pt x="18005" y="9861"/>
                  </a:lnTo>
                  <a:lnTo>
                    <a:pt x="18021" y="10088"/>
                  </a:lnTo>
                  <a:lnTo>
                    <a:pt x="17943" y="10155"/>
                  </a:lnTo>
                  <a:lnTo>
                    <a:pt x="17666" y="9974"/>
                  </a:lnTo>
                  <a:lnTo>
                    <a:pt x="17635" y="9974"/>
                  </a:lnTo>
                  <a:lnTo>
                    <a:pt x="17589" y="9997"/>
                  </a:lnTo>
                  <a:lnTo>
                    <a:pt x="17527" y="10201"/>
                  </a:lnTo>
                  <a:lnTo>
                    <a:pt x="17419" y="10404"/>
                  </a:lnTo>
                  <a:lnTo>
                    <a:pt x="17357" y="10449"/>
                  </a:lnTo>
                  <a:lnTo>
                    <a:pt x="17265" y="10449"/>
                  </a:lnTo>
                  <a:lnTo>
                    <a:pt x="17187" y="10427"/>
                  </a:lnTo>
                  <a:lnTo>
                    <a:pt x="17141" y="10359"/>
                  </a:lnTo>
                  <a:lnTo>
                    <a:pt x="17141" y="10246"/>
                  </a:lnTo>
                  <a:lnTo>
                    <a:pt x="17157" y="10110"/>
                  </a:lnTo>
                  <a:lnTo>
                    <a:pt x="17234" y="9861"/>
                  </a:lnTo>
                  <a:lnTo>
                    <a:pt x="17265" y="9703"/>
                  </a:lnTo>
                  <a:lnTo>
                    <a:pt x="17218" y="9613"/>
                  </a:lnTo>
                  <a:lnTo>
                    <a:pt x="17157" y="9522"/>
                  </a:lnTo>
                  <a:lnTo>
                    <a:pt x="17110" y="9409"/>
                  </a:lnTo>
                  <a:lnTo>
                    <a:pt x="17095" y="9341"/>
                  </a:lnTo>
                  <a:lnTo>
                    <a:pt x="17095" y="9183"/>
                  </a:lnTo>
                  <a:lnTo>
                    <a:pt x="17126" y="9160"/>
                  </a:lnTo>
                  <a:lnTo>
                    <a:pt x="17203" y="9205"/>
                  </a:lnTo>
                  <a:lnTo>
                    <a:pt x="17234" y="9205"/>
                  </a:lnTo>
                  <a:lnTo>
                    <a:pt x="17234" y="9183"/>
                  </a:lnTo>
                  <a:lnTo>
                    <a:pt x="17265" y="9092"/>
                  </a:lnTo>
                  <a:lnTo>
                    <a:pt x="17265" y="9070"/>
                  </a:lnTo>
                  <a:lnTo>
                    <a:pt x="17311" y="9070"/>
                  </a:lnTo>
                  <a:lnTo>
                    <a:pt x="17357" y="9092"/>
                  </a:lnTo>
                  <a:lnTo>
                    <a:pt x="17388" y="9070"/>
                  </a:lnTo>
                  <a:lnTo>
                    <a:pt x="17419" y="8979"/>
                  </a:lnTo>
                  <a:lnTo>
                    <a:pt x="17434" y="8957"/>
                  </a:lnTo>
                  <a:lnTo>
                    <a:pt x="17434" y="8889"/>
                  </a:lnTo>
                  <a:lnTo>
                    <a:pt x="17172" y="8753"/>
                  </a:lnTo>
                  <a:lnTo>
                    <a:pt x="16941" y="8617"/>
                  </a:lnTo>
                  <a:lnTo>
                    <a:pt x="17033" y="8301"/>
                  </a:lnTo>
                  <a:lnTo>
                    <a:pt x="17033" y="8210"/>
                  </a:lnTo>
                  <a:lnTo>
                    <a:pt x="17002" y="8097"/>
                  </a:lnTo>
                  <a:lnTo>
                    <a:pt x="16879" y="8029"/>
                  </a:lnTo>
                  <a:lnTo>
                    <a:pt x="16848" y="7961"/>
                  </a:lnTo>
                  <a:lnTo>
                    <a:pt x="16817" y="7758"/>
                  </a:lnTo>
                  <a:lnTo>
                    <a:pt x="16725" y="7554"/>
                  </a:lnTo>
                  <a:lnTo>
                    <a:pt x="16632" y="7396"/>
                  </a:lnTo>
                  <a:lnTo>
                    <a:pt x="16539" y="7328"/>
                  </a:lnTo>
                  <a:lnTo>
                    <a:pt x="16246" y="7260"/>
                  </a:lnTo>
                  <a:lnTo>
                    <a:pt x="16200" y="7306"/>
                  </a:lnTo>
                  <a:lnTo>
                    <a:pt x="16200" y="7419"/>
                  </a:lnTo>
                  <a:lnTo>
                    <a:pt x="16231" y="7464"/>
                  </a:lnTo>
                  <a:lnTo>
                    <a:pt x="16323" y="7554"/>
                  </a:lnTo>
                  <a:lnTo>
                    <a:pt x="16385" y="7645"/>
                  </a:lnTo>
                  <a:lnTo>
                    <a:pt x="16401" y="7713"/>
                  </a:lnTo>
                  <a:lnTo>
                    <a:pt x="16401" y="7781"/>
                  </a:lnTo>
                  <a:lnTo>
                    <a:pt x="16339" y="7961"/>
                  </a:lnTo>
                  <a:lnTo>
                    <a:pt x="16323" y="8029"/>
                  </a:lnTo>
                  <a:lnTo>
                    <a:pt x="16308" y="8120"/>
                  </a:lnTo>
                  <a:lnTo>
                    <a:pt x="16308" y="8301"/>
                  </a:lnTo>
                  <a:lnTo>
                    <a:pt x="16354" y="8369"/>
                  </a:lnTo>
                  <a:lnTo>
                    <a:pt x="16431" y="8414"/>
                  </a:lnTo>
                  <a:lnTo>
                    <a:pt x="16509" y="8436"/>
                  </a:lnTo>
                  <a:lnTo>
                    <a:pt x="16586" y="8482"/>
                  </a:lnTo>
                  <a:lnTo>
                    <a:pt x="16632" y="8595"/>
                  </a:lnTo>
                  <a:lnTo>
                    <a:pt x="16647" y="8798"/>
                  </a:lnTo>
                  <a:lnTo>
                    <a:pt x="16601" y="8889"/>
                  </a:lnTo>
                  <a:lnTo>
                    <a:pt x="16539" y="8957"/>
                  </a:lnTo>
                  <a:lnTo>
                    <a:pt x="16478" y="8957"/>
                  </a:lnTo>
                  <a:lnTo>
                    <a:pt x="16401" y="8934"/>
                  </a:lnTo>
                  <a:lnTo>
                    <a:pt x="16339" y="8821"/>
                  </a:lnTo>
                  <a:lnTo>
                    <a:pt x="16185" y="8369"/>
                  </a:lnTo>
                  <a:lnTo>
                    <a:pt x="16138" y="8301"/>
                  </a:lnTo>
                  <a:lnTo>
                    <a:pt x="16092" y="8255"/>
                  </a:lnTo>
                  <a:lnTo>
                    <a:pt x="16015" y="8210"/>
                  </a:lnTo>
                  <a:lnTo>
                    <a:pt x="15490" y="8142"/>
                  </a:lnTo>
                  <a:lnTo>
                    <a:pt x="15429" y="8165"/>
                  </a:lnTo>
                  <a:lnTo>
                    <a:pt x="15382" y="8255"/>
                  </a:lnTo>
                  <a:lnTo>
                    <a:pt x="15367" y="8391"/>
                  </a:lnTo>
                  <a:lnTo>
                    <a:pt x="15351" y="8527"/>
                  </a:lnTo>
                  <a:lnTo>
                    <a:pt x="15367" y="8821"/>
                  </a:lnTo>
                  <a:lnTo>
                    <a:pt x="15336" y="8911"/>
                  </a:lnTo>
                  <a:lnTo>
                    <a:pt x="15274" y="9002"/>
                  </a:lnTo>
                  <a:lnTo>
                    <a:pt x="15182" y="9070"/>
                  </a:lnTo>
                  <a:lnTo>
                    <a:pt x="15135" y="9092"/>
                  </a:lnTo>
                  <a:lnTo>
                    <a:pt x="15089" y="9070"/>
                  </a:lnTo>
                  <a:lnTo>
                    <a:pt x="15058" y="9047"/>
                  </a:lnTo>
                  <a:lnTo>
                    <a:pt x="15012" y="8957"/>
                  </a:lnTo>
                  <a:lnTo>
                    <a:pt x="14981" y="8934"/>
                  </a:lnTo>
                  <a:lnTo>
                    <a:pt x="14919" y="8957"/>
                  </a:lnTo>
                  <a:lnTo>
                    <a:pt x="14781" y="9070"/>
                  </a:lnTo>
                  <a:lnTo>
                    <a:pt x="14719" y="9070"/>
                  </a:lnTo>
                  <a:lnTo>
                    <a:pt x="14688" y="8753"/>
                  </a:lnTo>
                  <a:lnTo>
                    <a:pt x="14673" y="8663"/>
                  </a:lnTo>
                  <a:lnTo>
                    <a:pt x="14657" y="8595"/>
                  </a:lnTo>
                  <a:lnTo>
                    <a:pt x="14626" y="8572"/>
                  </a:lnTo>
                  <a:lnTo>
                    <a:pt x="14549" y="8572"/>
                  </a:lnTo>
                  <a:lnTo>
                    <a:pt x="14457" y="8550"/>
                  </a:lnTo>
                  <a:lnTo>
                    <a:pt x="14379" y="8482"/>
                  </a:lnTo>
                  <a:lnTo>
                    <a:pt x="14302" y="8459"/>
                  </a:lnTo>
                  <a:lnTo>
                    <a:pt x="14225" y="8527"/>
                  </a:lnTo>
                  <a:lnTo>
                    <a:pt x="14102" y="8889"/>
                  </a:lnTo>
                  <a:lnTo>
                    <a:pt x="14025" y="9024"/>
                  </a:lnTo>
                  <a:lnTo>
                    <a:pt x="13917" y="9138"/>
                  </a:lnTo>
                  <a:lnTo>
                    <a:pt x="13870" y="9115"/>
                  </a:lnTo>
                  <a:lnTo>
                    <a:pt x="13824" y="9047"/>
                  </a:lnTo>
                  <a:lnTo>
                    <a:pt x="13731" y="8798"/>
                  </a:lnTo>
                  <a:lnTo>
                    <a:pt x="13701" y="8708"/>
                  </a:lnTo>
                  <a:lnTo>
                    <a:pt x="13654" y="8640"/>
                  </a:lnTo>
                  <a:lnTo>
                    <a:pt x="13546" y="8550"/>
                  </a:lnTo>
                  <a:lnTo>
                    <a:pt x="13577" y="8459"/>
                  </a:lnTo>
                  <a:lnTo>
                    <a:pt x="13577" y="8301"/>
                  </a:lnTo>
                  <a:lnTo>
                    <a:pt x="13593" y="8142"/>
                  </a:lnTo>
                  <a:lnTo>
                    <a:pt x="13577" y="8029"/>
                  </a:lnTo>
                  <a:lnTo>
                    <a:pt x="13531" y="8007"/>
                  </a:lnTo>
                  <a:lnTo>
                    <a:pt x="13377" y="7984"/>
                  </a:lnTo>
                  <a:lnTo>
                    <a:pt x="13346" y="7758"/>
                  </a:lnTo>
                  <a:lnTo>
                    <a:pt x="13377" y="7622"/>
                  </a:lnTo>
                  <a:lnTo>
                    <a:pt x="13438" y="7554"/>
                  </a:lnTo>
                  <a:lnTo>
                    <a:pt x="13531" y="7577"/>
                  </a:lnTo>
                  <a:lnTo>
                    <a:pt x="13593" y="7600"/>
                  </a:lnTo>
                  <a:lnTo>
                    <a:pt x="13701" y="7690"/>
                  </a:lnTo>
                  <a:lnTo>
                    <a:pt x="13747" y="7713"/>
                  </a:lnTo>
                  <a:lnTo>
                    <a:pt x="13793" y="7713"/>
                  </a:lnTo>
                  <a:lnTo>
                    <a:pt x="13947" y="7667"/>
                  </a:lnTo>
                  <a:lnTo>
                    <a:pt x="13963" y="7373"/>
                  </a:lnTo>
                  <a:lnTo>
                    <a:pt x="13963" y="7102"/>
                  </a:lnTo>
                  <a:lnTo>
                    <a:pt x="13947" y="7079"/>
                  </a:lnTo>
                  <a:lnTo>
                    <a:pt x="13901" y="7057"/>
                  </a:lnTo>
                  <a:lnTo>
                    <a:pt x="13886" y="7034"/>
                  </a:lnTo>
                  <a:lnTo>
                    <a:pt x="13886" y="6672"/>
                  </a:lnTo>
                  <a:lnTo>
                    <a:pt x="13824" y="6582"/>
                  </a:lnTo>
                  <a:lnTo>
                    <a:pt x="13824" y="6469"/>
                  </a:lnTo>
                  <a:lnTo>
                    <a:pt x="13809" y="5994"/>
                  </a:lnTo>
                  <a:lnTo>
                    <a:pt x="13824" y="5813"/>
                  </a:lnTo>
                  <a:lnTo>
                    <a:pt x="13917" y="5677"/>
                  </a:lnTo>
                  <a:lnTo>
                    <a:pt x="14055" y="5632"/>
                  </a:lnTo>
                  <a:lnTo>
                    <a:pt x="14117" y="5564"/>
                  </a:lnTo>
                  <a:lnTo>
                    <a:pt x="14148" y="5473"/>
                  </a:lnTo>
                  <a:lnTo>
                    <a:pt x="14148" y="5315"/>
                  </a:lnTo>
                  <a:lnTo>
                    <a:pt x="14117" y="5179"/>
                  </a:lnTo>
                  <a:lnTo>
                    <a:pt x="14025" y="4976"/>
                  </a:lnTo>
                  <a:lnTo>
                    <a:pt x="13978" y="4908"/>
                  </a:lnTo>
                  <a:lnTo>
                    <a:pt x="13917" y="4885"/>
                  </a:lnTo>
                  <a:lnTo>
                    <a:pt x="13809" y="4885"/>
                  </a:lnTo>
                  <a:lnTo>
                    <a:pt x="13701" y="4840"/>
                  </a:lnTo>
                  <a:lnTo>
                    <a:pt x="13562" y="4727"/>
                  </a:lnTo>
                  <a:lnTo>
                    <a:pt x="13454" y="4546"/>
                  </a:lnTo>
                  <a:lnTo>
                    <a:pt x="13423" y="4320"/>
                  </a:lnTo>
                  <a:lnTo>
                    <a:pt x="13423" y="4139"/>
                  </a:lnTo>
                  <a:lnTo>
                    <a:pt x="13407" y="4049"/>
                  </a:lnTo>
                  <a:lnTo>
                    <a:pt x="13299" y="3868"/>
                  </a:lnTo>
                  <a:lnTo>
                    <a:pt x="13284" y="3777"/>
                  </a:lnTo>
                  <a:lnTo>
                    <a:pt x="13284" y="3641"/>
                  </a:lnTo>
                  <a:lnTo>
                    <a:pt x="13315" y="3528"/>
                  </a:lnTo>
                  <a:lnTo>
                    <a:pt x="13346" y="3461"/>
                  </a:lnTo>
                  <a:lnTo>
                    <a:pt x="13361" y="3370"/>
                  </a:lnTo>
                  <a:lnTo>
                    <a:pt x="13315" y="3189"/>
                  </a:lnTo>
                  <a:lnTo>
                    <a:pt x="13330" y="3053"/>
                  </a:lnTo>
                  <a:lnTo>
                    <a:pt x="13361" y="2872"/>
                  </a:lnTo>
                  <a:lnTo>
                    <a:pt x="13377" y="2692"/>
                  </a:lnTo>
                  <a:lnTo>
                    <a:pt x="13377" y="2465"/>
                  </a:lnTo>
                  <a:lnTo>
                    <a:pt x="13330" y="2284"/>
                  </a:lnTo>
                  <a:lnTo>
                    <a:pt x="13053" y="1764"/>
                  </a:lnTo>
                  <a:lnTo>
                    <a:pt x="12867" y="1402"/>
                  </a:lnTo>
                  <a:lnTo>
                    <a:pt x="12837" y="1289"/>
                  </a:lnTo>
                  <a:lnTo>
                    <a:pt x="12898" y="1063"/>
                  </a:lnTo>
                  <a:lnTo>
                    <a:pt x="12945" y="973"/>
                  </a:lnTo>
                  <a:lnTo>
                    <a:pt x="12837" y="882"/>
                  </a:lnTo>
                  <a:lnTo>
                    <a:pt x="12682" y="837"/>
                  </a:lnTo>
                  <a:lnTo>
                    <a:pt x="12528" y="859"/>
                  </a:lnTo>
                  <a:lnTo>
                    <a:pt x="12420" y="973"/>
                  </a:lnTo>
                  <a:lnTo>
                    <a:pt x="12374" y="1063"/>
                  </a:lnTo>
                  <a:lnTo>
                    <a:pt x="12312" y="1108"/>
                  </a:lnTo>
                  <a:lnTo>
                    <a:pt x="12250" y="1131"/>
                  </a:lnTo>
                  <a:lnTo>
                    <a:pt x="12189" y="1131"/>
                  </a:lnTo>
                  <a:lnTo>
                    <a:pt x="12003" y="1018"/>
                  </a:lnTo>
                  <a:lnTo>
                    <a:pt x="11973" y="1018"/>
                  </a:lnTo>
                  <a:lnTo>
                    <a:pt x="11926" y="1040"/>
                  </a:lnTo>
                  <a:lnTo>
                    <a:pt x="11818" y="1312"/>
                  </a:lnTo>
                  <a:lnTo>
                    <a:pt x="11787" y="1402"/>
                  </a:lnTo>
                  <a:lnTo>
                    <a:pt x="11772" y="1470"/>
                  </a:lnTo>
                  <a:lnTo>
                    <a:pt x="11772" y="1583"/>
                  </a:lnTo>
                  <a:lnTo>
                    <a:pt x="11741" y="1628"/>
                  </a:lnTo>
                  <a:lnTo>
                    <a:pt x="11510" y="1742"/>
                  </a:lnTo>
                  <a:lnTo>
                    <a:pt x="11448" y="1809"/>
                  </a:lnTo>
                  <a:lnTo>
                    <a:pt x="11355" y="2036"/>
                  </a:lnTo>
                  <a:lnTo>
                    <a:pt x="11309" y="2103"/>
                  </a:lnTo>
                  <a:lnTo>
                    <a:pt x="11263" y="2081"/>
                  </a:lnTo>
                  <a:lnTo>
                    <a:pt x="10893" y="1719"/>
                  </a:lnTo>
                  <a:lnTo>
                    <a:pt x="10785" y="1651"/>
                  </a:lnTo>
                  <a:lnTo>
                    <a:pt x="10569" y="1628"/>
                  </a:lnTo>
                  <a:lnTo>
                    <a:pt x="10491" y="1538"/>
                  </a:lnTo>
                  <a:lnTo>
                    <a:pt x="10275" y="1086"/>
                  </a:lnTo>
                  <a:lnTo>
                    <a:pt x="10198" y="973"/>
                  </a:lnTo>
                  <a:lnTo>
                    <a:pt x="9859" y="701"/>
                  </a:lnTo>
                  <a:lnTo>
                    <a:pt x="9319" y="588"/>
                  </a:lnTo>
                  <a:lnTo>
                    <a:pt x="8933" y="339"/>
                  </a:lnTo>
                  <a:lnTo>
                    <a:pt x="8871" y="362"/>
                  </a:lnTo>
                  <a:lnTo>
                    <a:pt x="8655" y="701"/>
                  </a:lnTo>
                  <a:lnTo>
                    <a:pt x="8547" y="746"/>
                  </a:lnTo>
                  <a:lnTo>
                    <a:pt x="8486" y="588"/>
                  </a:lnTo>
                  <a:lnTo>
                    <a:pt x="8439" y="384"/>
                  </a:lnTo>
                  <a:lnTo>
                    <a:pt x="8362" y="249"/>
                  </a:lnTo>
                  <a:lnTo>
                    <a:pt x="7884" y="0"/>
                  </a:lnTo>
                  <a:lnTo>
                    <a:pt x="7838" y="0"/>
                  </a:lnTo>
                  <a:lnTo>
                    <a:pt x="7791" y="45"/>
                  </a:lnTo>
                  <a:lnTo>
                    <a:pt x="7776" y="90"/>
                  </a:lnTo>
                  <a:lnTo>
                    <a:pt x="7776" y="136"/>
                  </a:lnTo>
                  <a:lnTo>
                    <a:pt x="7791" y="204"/>
                  </a:lnTo>
                  <a:lnTo>
                    <a:pt x="7822" y="430"/>
                  </a:lnTo>
                  <a:lnTo>
                    <a:pt x="7853" y="498"/>
                  </a:lnTo>
                  <a:lnTo>
                    <a:pt x="7915" y="543"/>
                  </a:lnTo>
                  <a:lnTo>
                    <a:pt x="7977" y="611"/>
                  </a:lnTo>
                  <a:lnTo>
                    <a:pt x="7992" y="859"/>
                  </a:lnTo>
                  <a:lnTo>
                    <a:pt x="7992" y="995"/>
                  </a:lnTo>
                  <a:lnTo>
                    <a:pt x="7961" y="1086"/>
                  </a:lnTo>
                  <a:lnTo>
                    <a:pt x="7899" y="1131"/>
                  </a:lnTo>
                  <a:lnTo>
                    <a:pt x="7838" y="1086"/>
                  </a:lnTo>
                  <a:lnTo>
                    <a:pt x="7776" y="995"/>
                  </a:lnTo>
                  <a:lnTo>
                    <a:pt x="7683" y="746"/>
                  </a:lnTo>
                  <a:lnTo>
                    <a:pt x="7622" y="679"/>
                  </a:lnTo>
                  <a:lnTo>
                    <a:pt x="7560" y="633"/>
                  </a:lnTo>
                  <a:lnTo>
                    <a:pt x="7329" y="565"/>
                  </a:lnTo>
                  <a:lnTo>
                    <a:pt x="7298" y="565"/>
                  </a:lnTo>
                  <a:lnTo>
                    <a:pt x="7236" y="498"/>
                  </a:lnTo>
                  <a:lnTo>
                    <a:pt x="7205" y="633"/>
                  </a:lnTo>
                  <a:lnTo>
                    <a:pt x="7174" y="746"/>
                  </a:lnTo>
                  <a:lnTo>
                    <a:pt x="7174" y="859"/>
                  </a:lnTo>
                  <a:lnTo>
                    <a:pt x="7190" y="1018"/>
                  </a:lnTo>
                  <a:lnTo>
                    <a:pt x="7159" y="1108"/>
                  </a:lnTo>
                  <a:lnTo>
                    <a:pt x="7035" y="1244"/>
                  </a:lnTo>
                  <a:lnTo>
                    <a:pt x="6989" y="1312"/>
                  </a:lnTo>
                  <a:lnTo>
                    <a:pt x="6989" y="1380"/>
                  </a:lnTo>
                  <a:lnTo>
                    <a:pt x="7005" y="1515"/>
                  </a:lnTo>
                  <a:lnTo>
                    <a:pt x="7005" y="1583"/>
                  </a:lnTo>
                  <a:lnTo>
                    <a:pt x="6974" y="1651"/>
                  </a:lnTo>
                  <a:lnTo>
                    <a:pt x="6943" y="1674"/>
                  </a:lnTo>
                  <a:lnTo>
                    <a:pt x="6866" y="1628"/>
                  </a:lnTo>
                  <a:lnTo>
                    <a:pt x="6804" y="1651"/>
                  </a:lnTo>
                  <a:lnTo>
                    <a:pt x="6634" y="1742"/>
                  </a:lnTo>
                  <a:lnTo>
                    <a:pt x="6418" y="1651"/>
                  </a:lnTo>
                  <a:lnTo>
                    <a:pt x="6357" y="1651"/>
                  </a:lnTo>
                  <a:lnTo>
                    <a:pt x="6218" y="1742"/>
                  </a:lnTo>
                  <a:lnTo>
                    <a:pt x="6171" y="1742"/>
                  </a:lnTo>
                  <a:lnTo>
                    <a:pt x="6125" y="1719"/>
                  </a:lnTo>
                  <a:lnTo>
                    <a:pt x="6094" y="1674"/>
                  </a:lnTo>
                  <a:lnTo>
                    <a:pt x="5986" y="1674"/>
                  </a:lnTo>
                  <a:lnTo>
                    <a:pt x="5817" y="1832"/>
                  </a:lnTo>
                  <a:lnTo>
                    <a:pt x="5847" y="1855"/>
                  </a:lnTo>
                  <a:lnTo>
                    <a:pt x="5894" y="1945"/>
                  </a:lnTo>
                  <a:lnTo>
                    <a:pt x="5863" y="2149"/>
                  </a:lnTo>
                  <a:lnTo>
                    <a:pt x="5955" y="2307"/>
                  </a:lnTo>
                  <a:lnTo>
                    <a:pt x="6171" y="2511"/>
                  </a:lnTo>
                  <a:lnTo>
                    <a:pt x="6156" y="2646"/>
                  </a:lnTo>
                  <a:lnTo>
                    <a:pt x="6033" y="2692"/>
                  </a:lnTo>
                  <a:lnTo>
                    <a:pt x="5971" y="2737"/>
                  </a:lnTo>
                  <a:lnTo>
                    <a:pt x="5955" y="2850"/>
                  </a:lnTo>
                  <a:lnTo>
                    <a:pt x="5940" y="2940"/>
                  </a:lnTo>
                  <a:lnTo>
                    <a:pt x="5909" y="3008"/>
                  </a:lnTo>
                  <a:lnTo>
                    <a:pt x="5863" y="3053"/>
                  </a:lnTo>
                  <a:lnTo>
                    <a:pt x="5832" y="3234"/>
                  </a:lnTo>
                  <a:lnTo>
                    <a:pt x="5786" y="3302"/>
                  </a:lnTo>
                  <a:lnTo>
                    <a:pt x="5369" y="3393"/>
                  </a:lnTo>
                  <a:lnTo>
                    <a:pt x="5107" y="3212"/>
                  </a:lnTo>
                  <a:lnTo>
                    <a:pt x="5030" y="3212"/>
                  </a:lnTo>
                  <a:lnTo>
                    <a:pt x="4922" y="3257"/>
                  </a:lnTo>
                  <a:lnTo>
                    <a:pt x="4845" y="3325"/>
                  </a:lnTo>
                  <a:lnTo>
                    <a:pt x="4798" y="3438"/>
                  </a:lnTo>
                  <a:lnTo>
                    <a:pt x="4690" y="3709"/>
                  </a:lnTo>
                  <a:lnTo>
                    <a:pt x="4536" y="3913"/>
                  </a:lnTo>
                  <a:lnTo>
                    <a:pt x="4320" y="4003"/>
                  </a:lnTo>
                  <a:lnTo>
                    <a:pt x="3842" y="3981"/>
                  </a:lnTo>
                  <a:lnTo>
                    <a:pt x="3657" y="4049"/>
                  </a:lnTo>
                  <a:lnTo>
                    <a:pt x="3487" y="3958"/>
                  </a:lnTo>
                  <a:lnTo>
                    <a:pt x="3410" y="4003"/>
                  </a:lnTo>
                  <a:lnTo>
                    <a:pt x="3348" y="4116"/>
                  </a:lnTo>
                  <a:lnTo>
                    <a:pt x="3286" y="4297"/>
                  </a:lnTo>
                  <a:lnTo>
                    <a:pt x="3225" y="4388"/>
                  </a:lnTo>
                  <a:lnTo>
                    <a:pt x="3117" y="4433"/>
                  </a:lnTo>
                  <a:lnTo>
                    <a:pt x="2916" y="4433"/>
                  </a:lnTo>
                  <a:lnTo>
                    <a:pt x="2823" y="4456"/>
                  </a:lnTo>
                  <a:lnTo>
                    <a:pt x="2669" y="4591"/>
                  </a:lnTo>
                  <a:lnTo>
                    <a:pt x="2577" y="4637"/>
                  </a:lnTo>
                  <a:lnTo>
                    <a:pt x="2052" y="4659"/>
                  </a:lnTo>
                  <a:lnTo>
                    <a:pt x="2006" y="4705"/>
                  </a:lnTo>
                  <a:lnTo>
                    <a:pt x="1898" y="4885"/>
                  </a:lnTo>
                  <a:lnTo>
                    <a:pt x="1836" y="4931"/>
                  </a:lnTo>
                  <a:lnTo>
                    <a:pt x="1666" y="4976"/>
                  </a:lnTo>
                  <a:lnTo>
                    <a:pt x="1327" y="4953"/>
                  </a:lnTo>
                  <a:lnTo>
                    <a:pt x="1157" y="4999"/>
                  </a:lnTo>
                  <a:lnTo>
                    <a:pt x="216" y="5496"/>
                  </a:lnTo>
                  <a:lnTo>
                    <a:pt x="216" y="5519"/>
                  </a:lnTo>
                  <a:lnTo>
                    <a:pt x="571" y="7803"/>
                  </a:lnTo>
                  <a:lnTo>
                    <a:pt x="247" y="8007"/>
                  </a:lnTo>
                  <a:lnTo>
                    <a:pt x="417" y="8369"/>
                  </a:lnTo>
                  <a:lnTo>
                    <a:pt x="741" y="8572"/>
                  </a:lnTo>
                  <a:lnTo>
                    <a:pt x="957" y="9115"/>
                  </a:lnTo>
                  <a:lnTo>
                    <a:pt x="293" y="9567"/>
                  </a:lnTo>
                  <a:lnTo>
                    <a:pt x="0" y="9861"/>
                  </a:lnTo>
                  <a:lnTo>
                    <a:pt x="62" y="10427"/>
                  </a:lnTo>
                  <a:lnTo>
                    <a:pt x="201" y="11083"/>
                  </a:lnTo>
                  <a:lnTo>
                    <a:pt x="386" y="11128"/>
                  </a:lnTo>
                  <a:lnTo>
                    <a:pt x="571" y="11535"/>
                  </a:lnTo>
                  <a:lnTo>
                    <a:pt x="525" y="12214"/>
                  </a:lnTo>
                  <a:lnTo>
                    <a:pt x="278" y="12621"/>
                  </a:lnTo>
                  <a:lnTo>
                    <a:pt x="370" y="13186"/>
                  </a:lnTo>
                  <a:lnTo>
                    <a:pt x="725" y="13299"/>
                  </a:lnTo>
                  <a:lnTo>
                    <a:pt x="818" y="14068"/>
                  </a:lnTo>
                  <a:lnTo>
                    <a:pt x="818" y="14769"/>
                  </a:lnTo>
                  <a:lnTo>
                    <a:pt x="972" y="15199"/>
                  </a:lnTo>
                  <a:lnTo>
                    <a:pt x="1219" y="15538"/>
                  </a:lnTo>
                  <a:lnTo>
                    <a:pt x="972" y="15810"/>
                  </a:lnTo>
                  <a:lnTo>
                    <a:pt x="386" y="15946"/>
                  </a:lnTo>
                  <a:lnTo>
                    <a:pt x="231" y="16398"/>
                  </a:lnTo>
                  <a:lnTo>
                    <a:pt x="278" y="16624"/>
                  </a:lnTo>
                  <a:lnTo>
                    <a:pt x="355" y="16805"/>
                  </a:lnTo>
                  <a:lnTo>
                    <a:pt x="432" y="17099"/>
                  </a:lnTo>
                  <a:lnTo>
                    <a:pt x="432" y="17416"/>
                  </a:lnTo>
                  <a:lnTo>
                    <a:pt x="401" y="17913"/>
                  </a:lnTo>
                  <a:lnTo>
                    <a:pt x="201" y="18253"/>
                  </a:lnTo>
                  <a:lnTo>
                    <a:pt x="108" y="19270"/>
                  </a:lnTo>
                  <a:lnTo>
                    <a:pt x="93" y="20356"/>
                  </a:lnTo>
                  <a:lnTo>
                    <a:pt x="586" y="20582"/>
                  </a:lnTo>
                  <a:lnTo>
                    <a:pt x="787" y="21035"/>
                  </a:lnTo>
                  <a:lnTo>
                    <a:pt x="1049" y="20921"/>
                  </a:lnTo>
                  <a:lnTo>
                    <a:pt x="1682" y="20876"/>
                  </a:lnTo>
                  <a:lnTo>
                    <a:pt x="1805" y="21329"/>
                  </a:lnTo>
                  <a:lnTo>
                    <a:pt x="2145" y="21351"/>
                  </a:lnTo>
                  <a:lnTo>
                    <a:pt x="3039" y="21600"/>
                  </a:lnTo>
                  <a:lnTo>
                    <a:pt x="3317" y="21510"/>
                  </a:lnTo>
                  <a:lnTo>
                    <a:pt x="3873" y="21442"/>
                  </a:lnTo>
                  <a:lnTo>
                    <a:pt x="3903" y="20492"/>
                  </a:lnTo>
                  <a:lnTo>
                    <a:pt x="4197" y="20401"/>
                  </a:lnTo>
                  <a:lnTo>
                    <a:pt x="4536" y="20560"/>
                  </a:lnTo>
                  <a:lnTo>
                    <a:pt x="5153" y="21125"/>
                  </a:lnTo>
                  <a:lnTo>
                    <a:pt x="5415" y="21261"/>
                  </a:lnTo>
                  <a:lnTo>
                    <a:pt x="5477" y="21057"/>
                  </a:lnTo>
                  <a:lnTo>
                    <a:pt x="5462" y="20899"/>
                  </a:lnTo>
                  <a:lnTo>
                    <a:pt x="5678" y="20808"/>
                  </a:lnTo>
                  <a:lnTo>
                    <a:pt x="5955" y="20333"/>
                  </a:lnTo>
                  <a:lnTo>
                    <a:pt x="5755" y="19949"/>
                  </a:lnTo>
                  <a:lnTo>
                    <a:pt x="5739" y="19655"/>
                  </a:lnTo>
                  <a:lnTo>
                    <a:pt x="5909" y="19610"/>
                  </a:lnTo>
                  <a:lnTo>
                    <a:pt x="6465" y="19203"/>
                  </a:lnTo>
                  <a:lnTo>
                    <a:pt x="6588" y="19225"/>
                  </a:lnTo>
                  <a:lnTo>
                    <a:pt x="6665" y="18999"/>
                  </a:lnTo>
                  <a:lnTo>
                    <a:pt x="6758" y="18863"/>
                  </a:lnTo>
                  <a:lnTo>
                    <a:pt x="6789" y="18705"/>
                  </a:lnTo>
                  <a:lnTo>
                    <a:pt x="6897" y="18456"/>
                  </a:lnTo>
                  <a:lnTo>
                    <a:pt x="7128" y="18275"/>
                  </a:lnTo>
                  <a:lnTo>
                    <a:pt x="7313" y="18004"/>
                  </a:lnTo>
                  <a:lnTo>
                    <a:pt x="7637" y="17778"/>
                  </a:lnTo>
                  <a:lnTo>
                    <a:pt x="7622" y="17710"/>
                  </a:lnTo>
                  <a:lnTo>
                    <a:pt x="7545" y="16715"/>
                  </a:lnTo>
                  <a:lnTo>
                    <a:pt x="7745" y="16443"/>
                  </a:lnTo>
                  <a:lnTo>
                    <a:pt x="7822" y="15719"/>
                  </a:lnTo>
                  <a:lnTo>
                    <a:pt x="7683" y="15357"/>
                  </a:lnTo>
                  <a:lnTo>
                    <a:pt x="7560" y="14860"/>
                  </a:lnTo>
                  <a:lnTo>
                    <a:pt x="7282" y="14679"/>
                  </a:lnTo>
                  <a:lnTo>
                    <a:pt x="7097" y="14362"/>
                  </a:lnTo>
                  <a:lnTo>
                    <a:pt x="6912" y="13819"/>
                  </a:lnTo>
                  <a:lnTo>
                    <a:pt x="7113" y="13639"/>
                  </a:lnTo>
                  <a:lnTo>
                    <a:pt x="7174" y="13503"/>
                  </a:lnTo>
                  <a:lnTo>
                    <a:pt x="7251" y="13344"/>
                  </a:lnTo>
                  <a:lnTo>
                    <a:pt x="7437" y="13254"/>
                  </a:lnTo>
                  <a:lnTo>
                    <a:pt x="7359" y="13186"/>
                  </a:lnTo>
                  <a:lnTo>
                    <a:pt x="7329" y="12937"/>
                  </a:lnTo>
                  <a:lnTo>
                    <a:pt x="7606" y="12847"/>
                  </a:lnTo>
                  <a:lnTo>
                    <a:pt x="7761" y="12779"/>
                  </a:lnTo>
                  <a:lnTo>
                    <a:pt x="7730" y="12666"/>
                  </a:lnTo>
                  <a:lnTo>
                    <a:pt x="7668" y="12327"/>
                  </a:lnTo>
                  <a:lnTo>
                    <a:pt x="7791" y="12327"/>
                  </a:lnTo>
                  <a:lnTo>
                    <a:pt x="7869" y="12259"/>
                  </a:lnTo>
                  <a:lnTo>
                    <a:pt x="8038" y="12191"/>
                  </a:lnTo>
                  <a:lnTo>
                    <a:pt x="8131" y="12236"/>
                  </a:lnTo>
                  <a:lnTo>
                    <a:pt x="8146" y="12349"/>
                  </a:lnTo>
                  <a:lnTo>
                    <a:pt x="8362" y="12372"/>
                  </a:lnTo>
                  <a:lnTo>
                    <a:pt x="8532" y="12214"/>
                  </a:lnTo>
                  <a:lnTo>
                    <a:pt x="8655" y="12033"/>
                  </a:lnTo>
                  <a:lnTo>
                    <a:pt x="8933" y="12372"/>
                  </a:lnTo>
                  <a:lnTo>
                    <a:pt x="9026" y="12576"/>
                  </a:lnTo>
                  <a:lnTo>
                    <a:pt x="9118" y="12643"/>
                  </a:lnTo>
                  <a:lnTo>
                    <a:pt x="9211" y="13164"/>
                  </a:lnTo>
                  <a:lnTo>
                    <a:pt x="9381" y="13141"/>
                  </a:lnTo>
                  <a:lnTo>
                    <a:pt x="9411" y="12915"/>
                  </a:lnTo>
                  <a:lnTo>
                    <a:pt x="9273" y="12711"/>
                  </a:lnTo>
                  <a:lnTo>
                    <a:pt x="9303" y="12553"/>
                  </a:lnTo>
                  <a:lnTo>
                    <a:pt x="9396" y="12327"/>
                  </a:lnTo>
                  <a:lnTo>
                    <a:pt x="9828" y="11942"/>
                  </a:lnTo>
                  <a:lnTo>
                    <a:pt x="10291" y="11897"/>
                  </a:lnTo>
                  <a:lnTo>
                    <a:pt x="10461" y="12055"/>
                  </a:lnTo>
                  <a:lnTo>
                    <a:pt x="10538" y="12259"/>
                  </a:lnTo>
                  <a:lnTo>
                    <a:pt x="10646" y="12802"/>
                  </a:lnTo>
                  <a:lnTo>
                    <a:pt x="10646" y="13254"/>
                  </a:lnTo>
                  <a:lnTo>
                    <a:pt x="10754" y="13141"/>
                  </a:lnTo>
                  <a:lnTo>
                    <a:pt x="10893" y="13186"/>
                  </a:lnTo>
                  <a:lnTo>
                    <a:pt x="11170" y="13186"/>
                  </a:lnTo>
                  <a:lnTo>
                    <a:pt x="11278" y="13299"/>
                  </a:lnTo>
                  <a:lnTo>
                    <a:pt x="11232" y="13548"/>
                  </a:lnTo>
                  <a:lnTo>
                    <a:pt x="11139" y="13774"/>
                  </a:lnTo>
                  <a:lnTo>
                    <a:pt x="11047" y="14068"/>
                  </a:lnTo>
                  <a:lnTo>
                    <a:pt x="11201" y="14091"/>
                  </a:lnTo>
                  <a:lnTo>
                    <a:pt x="11556" y="14046"/>
                  </a:lnTo>
                  <a:lnTo>
                    <a:pt x="11818" y="14317"/>
                  </a:lnTo>
                  <a:lnTo>
                    <a:pt x="11988" y="14724"/>
                  </a:lnTo>
                  <a:lnTo>
                    <a:pt x="12173" y="14883"/>
                  </a:lnTo>
                  <a:lnTo>
                    <a:pt x="12235" y="14430"/>
                  </a:lnTo>
                  <a:lnTo>
                    <a:pt x="12435" y="14317"/>
                  </a:lnTo>
                  <a:lnTo>
                    <a:pt x="12543" y="13842"/>
                  </a:lnTo>
                  <a:lnTo>
                    <a:pt x="12914" y="13752"/>
                  </a:lnTo>
                  <a:lnTo>
                    <a:pt x="13593" y="13729"/>
                  </a:lnTo>
                  <a:lnTo>
                    <a:pt x="13670" y="13842"/>
                  </a:lnTo>
                  <a:lnTo>
                    <a:pt x="13701" y="13933"/>
                  </a:lnTo>
                  <a:lnTo>
                    <a:pt x="13701" y="14294"/>
                  </a:lnTo>
                  <a:lnTo>
                    <a:pt x="14025" y="14408"/>
                  </a:lnTo>
                  <a:lnTo>
                    <a:pt x="14117" y="14521"/>
                  </a:lnTo>
                  <a:lnTo>
                    <a:pt x="14271" y="14543"/>
                  </a:lnTo>
                  <a:lnTo>
                    <a:pt x="14410" y="14475"/>
                  </a:lnTo>
                  <a:lnTo>
                    <a:pt x="15074" y="13955"/>
                  </a:lnTo>
                  <a:lnTo>
                    <a:pt x="15259" y="14430"/>
                  </a:lnTo>
                  <a:lnTo>
                    <a:pt x="15537" y="14860"/>
                  </a:lnTo>
                  <a:lnTo>
                    <a:pt x="15660" y="15154"/>
                  </a:lnTo>
                  <a:lnTo>
                    <a:pt x="15567" y="15380"/>
                  </a:lnTo>
                  <a:lnTo>
                    <a:pt x="15552" y="16036"/>
                  </a:lnTo>
                  <a:lnTo>
                    <a:pt x="15398" y="16375"/>
                  </a:lnTo>
                  <a:lnTo>
                    <a:pt x="15552" y="16850"/>
                  </a:lnTo>
                  <a:lnTo>
                    <a:pt x="15922" y="17031"/>
                  </a:lnTo>
                  <a:lnTo>
                    <a:pt x="16771" y="17076"/>
                  </a:lnTo>
                  <a:lnTo>
                    <a:pt x="17326" y="16511"/>
                  </a:lnTo>
                  <a:lnTo>
                    <a:pt x="17542" y="16421"/>
                  </a:lnTo>
                  <a:lnTo>
                    <a:pt x="17820" y="16511"/>
                  </a:lnTo>
                  <a:lnTo>
                    <a:pt x="18159" y="16353"/>
                  </a:lnTo>
                  <a:lnTo>
                    <a:pt x="18314" y="16330"/>
                  </a:lnTo>
                  <a:lnTo>
                    <a:pt x="18391" y="16194"/>
                  </a:lnTo>
                  <a:lnTo>
                    <a:pt x="18545" y="16488"/>
                  </a:lnTo>
                  <a:lnTo>
                    <a:pt x="18545" y="16828"/>
                  </a:lnTo>
                  <a:lnTo>
                    <a:pt x="18669" y="17212"/>
                  </a:lnTo>
                  <a:lnTo>
                    <a:pt x="18730" y="18026"/>
                  </a:lnTo>
                  <a:lnTo>
                    <a:pt x="18993" y="18049"/>
                  </a:lnTo>
                  <a:lnTo>
                    <a:pt x="20103" y="18637"/>
                  </a:lnTo>
                  <a:lnTo>
                    <a:pt x="20597" y="19180"/>
                  </a:lnTo>
                  <a:lnTo>
                    <a:pt x="21430" y="19293"/>
                  </a:lnTo>
                  <a:lnTo>
                    <a:pt x="21245" y="18999"/>
                  </a:lnTo>
                  <a:lnTo>
                    <a:pt x="20875" y="18841"/>
                  </a:lnTo>
                  <a:lnTo>
                    <a:pt x="20813" y="18298"/>
                  </a:lnTo>
                  <a:lnTo>
                    <a:pt x="20890" y="18320"/>
                  </a:lnTo>
                  <a:lnTo>
                    <a:pt x="21183" y="18592"/>
                  </a:lnTo>
                  <a:lnTo>
                    <a:pt x="21276" y="18818"/>
                  </a:lnTo>
                  <a:lnTo>
                    <a:pt x="21384" y="18411"/>
                  </a:lnTo>
                  <a:lnTo>
                    <a:pt x="21446" y="18094"/>
                  </a:lnTo>
                  <a:lnTo>
                    <a:pt x="21523" y="17913"/>
                  </a:lnTo>
                  <a:lnTo>
                    <a:pt x="21600" y="17416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Google Shape;960;p13">
              <a:extLst>
                <a:ext uri="{FF2B5EF4-FFF2-40B4-BE49-F238E27FC236}">
                  <a16:creationId xmlns:a16="http://schemas.microsoft.com/office/drawing/2014/main" xmlns="" id="{221ED036-B8C1-159B-CFFB-E7074C4E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21" y="1814998"/>
              <a:ext cx="856557" cy="922044"/>
            </a:xfrm>
            <a:custGeom>
              <a:avLst/>
              <a:gdLst/>
              <a:ahLst/>
              <a:cxnLst>
                <a:cxn ang="0">
                  <a:pos x="19583" y="1346"/>
                </a:cxn>
                <a:cxn ang="0">
                  <a:pos x="15842" y="630"/>
                </a:cxn>
                <a:cxn ang="0">
                  <a:pos x="9865" y="3203"/>
                </a:cxn>
                <a:cxn ang="0">
                  <a:pos x="8893" y="3714"/>
                </a:cxn>
                <a:cxn ang="0">
                  <a:pos x="9260" y="4259"/>
                </a:cxn>
                <a:cxn ang="0">
                  <a:pos x="10140" y="4650"/>
                </a:cxn>
                <a:cxn ang="0">
                  <a:pos x="10415" y="4906"/>
                </a:cxn>
                <a:cxn ang="0">
                  <a:pos x="9351" y="4991"/>
                </a:cxn>
                <a:cxn ang="0">
                  <a:pos x="6638" y="4668"/>
                </a:cxn>
                <a:cxn ang="0">
                  <a:pos x="5849" y="4548"/>
                </a:cxn>
                <a:cxn ang="0">
                  <a:pos x="5464" y="4685"/>
                </a:cxn>
                <a:cxn ang="0">
                  <a:pos x="4621" y="4770"/>
                </a:cxn>
                <a:cxn ang="0">
                  <a:pos x="4107" y="5673"/>
                </a:cxn>
                <a:cxn ang="0">
                  <a:pos x="4144" y="6235"/>
                </a:cxn>
                <a:cxn ang="0">
                  <a:pos x="3521" y="6320"/>
                </a:cxn>
                <a:cxn ang="0">
                  <a:pos x="3172" y="6575"/>
                </a:cxn>
                <a:cxn ang="0">
                  <a:pos x="3135" y="6933"/>
                </a:cxn>
                <a:cxn ang="0">
                  <a:pos x="3631" y="7308"/>
                </a:cxn>
                <a:cxn ang="0">
                  <a:pos x="4767" y="8109"/>
                </a:cxn>
                <a:cxn ang="0">
                  <a:pos x="4456" y="8313"/>
                </a:cxn>
                <a:cxn ang="0">
                  <a:pos x="3814" y="8500"/>
                </a:cxn>
                <a:cxn ang="0">
                  <a:pos x="3264" y="8160"/>
                </a:cxn>
                <a:cxn ang="0">
                  <a:pos x="2549" y="7887"/>
                </a:cxn>
                <a:cxn ang="0">
                  <a:pos x="1944" y="7836"/>
                </a:cxn>
                <a:cxn ang="0">
                  <a:pos x="972" y="7921"/>
                </a:cxn>
                <a:cxn ang="0">
                  <a:pos x="788" y="8483"/>
                </a:cxn>
                <a:cxn ang="0">
                  <a:pos x="1137" y="9199"/>
                </a:cxn>
                <a:cxn ang="0">
                  <a:pos x="2769" y="10272"/>
                </a:cxn>
                <a:cxn ang="0">
                  <a:pos x="3062" y="10681"/>
                </a:cxn>
                <a:cxn ang="0">
                  <a:pos x="3594" y="11839"/>
                </a:cxn>
                <a:cxn ang="0">
                  <a:pos x="4089" y="12248"/>
                </a:cxn>
                <a:cxn ang="0">
                  <a:pos x="4089" y="13883"/>
                </a:cxn>
                <a:cxn ang="0">
                  <a:pos x="5152" y="13815"/>
                </a:cxn>
                <a:cxn ang="0">
                  <a:pos x="5428" y="14173"/>
                </a:cxn>
                <a:cxn ang="0">
                  <a:pos x="5923" y="15008"/>
                </a:cxn>
                <a:cxn ang="0">
                  <a:pos x="7261" y="15399"/>
                </a:cxn>
                <a:cxn ang="0">
                  <a:pos x="8398" y="15502"/>
                </a:cxn>
                <a:cxn ang="0">
                  <a:pos x="8636" y="16285"/>
                </a:cxn>
                <a:cxn ang="0">
                  <a:pos x="8288" y="15825"/>
                </a:cxn>
                <a:cxn ang="0">
                  <a:pos x="8490" y="16149"/>
                </a:cxn>
                <a:cxn ang="0">
                  <a:pos x="8288" y="17239"/>
                </a:cxn>
                <a:cxn ang="0">
                  <a:pos x="7738" y="18125"/>
                </a:cxn>
                <a:cxn ang="0">
                  <a:pos x="7830" y="18653"/>
                </a:cxn>
                <a:cxn ang="0">
                  <a:pos x="8398" y="19028"/>
                </a:cxn>
                <a:cxn ang="0">
                  <a:pos x="12945" y="17222"/>
                </a:cxn>
                <a:cxn ang="0">
                  <a:pos x="15824" y="19130"/>
                </a:cxn>
                <a:cxn ang="0">
                  <a:pos x="16833" y="20851"/>
                </a:cxn>
                <a:cxn ang="0">
                  <a:pos x="17639" y="21600"/>
                </a:cxn>
                <a:cxn ang="0">
                  <a:pos x="19730" y="6184"/>
                </a:cxn>
                <a:cxn ang="0">
                  <a:pos x="8728" y="4344"/>
                </a:cxn>
                <a:cxn ang="0">
                  <a:pos x="8380" y="4191"/>
                </a:cxn>
                <a:cxn ang="0">
                  <a:pos x="1174" y="6150"/>
                </a:cxn>
                <a:cxn ang="0">
                  <a:pos x="1008" y="6081"/>
                </a:cxn>
                <a:cxn ang="0">
                  <a:pos x="275" y="6797"/>
                </a:cxn>
                <a:cxn ang="0">
                  <a:pos x="183" y="6235"/>
                </a:cxn>
                <a:cxn ang="0">
                  <a:pos x="55" y="6609"/>
                </a:cxn>
                <a:cxn ang="0">
                  <a:pos x="623" y="7001"/>
                </a:cxn>
                <a:cxn ang="0">
                  <a:pos x="2347" y="6780"/>
                </a:cxn>
                <a:cxn ang="0">
                  <a:pos x="2457" y="6524"/>
                </a:cxn>
                <a:cxn ang="0">
                  <a:pos x="2164" y="6490"/>
                </a:cxn>
              </a:cxnLst>
              <a:rect l="0" t="0" r="r" b="b"/>
              <a:pathLst>
                <a:path w="21600" h="21600" extrusionOk="0">
                  <a:moveTo>
                    <a:pt x="21600" y="5604"/>
                  </a:moveTo>
                  <a:lnTo>
                    <a:pt x="21600" y="5587"/>
                  </a:lnTo>
                  <a:lnTo>
                    <a:pt x="21068" y="2249"/>
                  </a:lnTo>
                  <a:lnTo>
                    <a:pt x="20848" y="1686"/>
                  </a:lnTo>
                  <a:lnTo>
                    <a:pt x="20500" y="1533"/>
                  </a:lnTo>
                  <a:lnTo>
                    <a:pt x="20335" y="1533"/>
                  </a:lnTo>
                  <a:lnTo>
                    <a:pt x="20096" y="1448"/>
                  </a:lnTo>
                  <a:lnTo>
                    <a:pt x="19766" y="1465"/>
                  </a:lnTo>
                  <a:lnTo>
                    <a:pt x="19583" y="1346"/>
                  </a:lnTo>
                  <a:lnTo>
                    <a:pt x="19473" y="1158"/>
                  </a:lnTo>
                  <a:lnTo>
                    <a:pt x="19161" y="1192"/>
                  </a:lnTo>
                  <a:lnTo>
                    <a:pt x="18813" y="1039"/>
                  </a:lnTo>
                  <a:lnTo>
                    <a:pt x="18795" y="630"/>
                  </a:lnTo>
                  <a:lnTo>
                    <a:pt x="18538" y="392"/>
                  </a:lnTo>
                  <a:lnTo>
                    <a:pt x="18318" y="528"/>
                  </a:lnTo>
                  <a:lnTo>
                    <a:pt x="17676" y="0"/>
                  </a:lnTo>
                  <a:lnTo>
                    <a:pt x="16943" y="579"/>
                  </a:lnTo>
                  <a:lnTo>
                    <a:pt x="15842" y="630"/>
                  </a:lnTo>
                  <a:lnTo>
                    <a:pt x="13330" y="1107"/>
                  </a:lnTo>
                  <a:lnTo>
                    <a:pt x="13220" y="1192"/>
                  </a:lnTo>
                  <a:lnTo>
                    <a:pt x="13037" y="1175"/>
                  </a:lnTo>
                  <a:lnTo>
                    <a:pt x="12780" y="1261"/>
                  </a:lnTo>
                  <a:lnTo>
                    <a:pt x="12267" y="1908"/>
                  </a:lnTo>
                  <a:lnTo>
                    <a:pt x="11974" y="2197"/>
                  </a:lnTo>
                  <a:lnTo>
                    <a:pt x="12175" y="2419"/>
                  </a:lnTo>
                  <a:lnTo>
                    <a:pt x="11460" y="2828"/>
                  </a:lnTo>
                  <a:lnTo>
                    <a:pt x="9865" y="3203"/>
                  </a:lnTo>
                  <a:lnTo>
                    <a:pt x="9296" y="3083"/>
                  </a:lnTo>
                  <a:lnTo>
                    <a:pt x="9278" y="3100"/>
                  </a:lnTo>
                  <a:lnTo>
                    <a:pt x="9150" y="3305"/>
                  </a:lnTo>
                  <a:lnTo>
                    <a:pt x="9095" y="3458"/>
                  </a:lnTo>
                  <a:lnTo>
                    <a:pt x="9058" y="3526"/>
                  </a:lnTo>
                  <a:lnTo>
                    <a:pt x="9003" y="3560"/>
                  </a:lnTo>
                  <a:lnTo>
                    <a:pt x="8948" y="3577"/>
                  </a:lnTo>
                  <a:lnTo>
                    <a:pt x="8911" y="3628"/>
                  </a:lnTo>
                  <a:lnTo>
                    <a:pt x="8893" y="3714"/>
                  </a:lnTo>
                  <a:lnTo>
                    <a:pt x="8893" y="3918"/>
                  </a:lnTo>
                  <a:lnTo>
                    <a:pt x="8875" y="3969"/>
                  </a:lnTo>
                  <a:lnTo>
                    <a:pt x="8875" y="4003"/>
                  </a:lnTo>
                  <a:lnTo>
                    <a:pt x="8911" y="4071"/>
                  </a:lnTo>
                  <a:lnTo>
                    <a:pt x="8893" y="4122"/>
                  </a:lnTo>
                  <a:lnTo>
                    <a:pt x="8948" y="4156"/>
                  </a:lnTo>
                  <a:lnTo>
                    <a:pt x="9113" y="4225"/>
                  </a:lnTo>
                  <a:lnTo>
                    <a:pt x="9223" y="4242"/>
                  </a:lnTo>
                  <a:lnTo>
                    <a:pt x="9260" y="4259"/>
                  </a:lnTo>
                  <a:lnTo>
                    <a:pt x="9278" y="4276"/>
                  </a:lnTo>
                  <a:lnTo>
                    <a:pt x="9333" y="4344"/>
                  </a:lnTo>
                  <a:lnTo>
                    <a:pt x="9370" y="4361"/>
                  </a:lnTo>
                  <a:lnTo>
                    <a:pt x="9443" y="4378"/>
                  </a:lnTo>
                  <a:lnTo>
                    <a:pt x="9847" y="4565"/>
                  </a:lnTo>
                  <a:lnTo>
                    <a:pt x="9993" y="4599"/>
                  </a:lnTo>
                  <a:lnTo>
                    <a:pt x="10085" y="4616"/>
                  </a:lnTo>
                  <a:lnTo>
                    <a:pt x="10122" y="4633"/>
                  </a:lnTo>
                  <a:lnTo>
                    <a:pt x="10140" y="4650"/>
                  </a:lnTo>
                  <a:lnTo>
                    <a:pt x="10158" y="4685"/>
                  </a:lnTo>
                  <a:lnTo>
                    <a:pt x="10177" y="4702"/>
                  </a:lnTo>
                  <a:lnTo>
                    <a:pt x="10507" y="4770"/>
                  </a:lnTo>
                  <a:lnTo>
                    <a:pt x="10562" y="4804"/>
                  </a:lnTo>
                  <a:lnTo>
                    <a:pt x="10562" y="4855"/>
                  </a:lnTo>
                  <a:lnTo>
                    <a:pt x="10543" y="4889"/>
                  </a:lnTo>
                  <a:lnTo>
                    <a:pt x="10507" y="4906"/>
                  </a:lnTo>
                  <a:lnTo>
                    <a:pt x="10488" y="4923"/>
                  </a:lnTo>
                  <a:lnTo>
                    <a:pt x="10415" y="4906"/>
                  </a:lnTo>
                  <a:lnTo>
                    <a:pt x="10342" y="4974"/>
                  </a:lnTo>
                  <a:lnTo>
                    <a:pt x="10268" y="4991"/>
                  </a:lnTo>
                  <a:lnTo>
                    <a:pt x="10140" y="5059"/>
                  </a:lnTo>
                  <a:lnTo>
                    <a:pt x="10067" y="5076"/>
                  </a:lnTo>
                  <a:lnTo>
                    <a:pt x="9993" y="5059"/>
                  </a:lnTo>
                  <a:lnTo>
                    <a:pt x="9810" y="4991"/>
                  </a:lnTo>
                  <a:lnTo>
                    <a:pt x="9718" y="4974"/>
                  </a:lnTo>
                  <a:lnTo>
                    <a:pt x="9425" y="5008"/>
                  </a:lnTo>
                  <a:lnTo>
                    <a:pt x="9351" y="4991"/>
                  </a:lnTo>
                  <a:lnTo>
                    <a:pt x="9186" y="4906"/>
                  </a:lnTo>
                  <a:lnTo>
                    <a:pt x="8875" y="4855"/>
                  </a:lnTo>
                  <a:lnTo>
                    <a:pt x="8343" y="4633"/>
                  </a:lnTo>
                  <a:lnTo>
                    <a:pt x="8196" y="4599"/>
                  </a:lnTo>
                  <a:lnTo>
                    <a:pt x="7958" y="4633"/>
                  </a:lnTo>
                  <a:lnTo>
                    <a:pt x="7830" y="4599"/>
                  </a:lnTo>
                  <a:lnTo>
                    <a:pt x="6839" y="4719"/>
                  </a:lnTo>
                  <a:lnTo>
                    <a:pt x="6766" y="4702"/>
                  </a:lnTo>
                  <a:lnTo>
                    <a:pt x="6638" y="4668"/>
                  </a:lnTo>
                  <a:lnTo>
                    <a:pt x="6564" y="4650"/>
                  </a:lnTo>
                  <a:lnTo>
                    <a:pt x="6509" y="4668"/>
                  </a:lnTo>
                  <a:lnTo>
                    <a:pt x="6399" y="4753"/>
                  </a:lnTo>
                  <a:lnTo>
                    <a:pt x="6344" y="4770"/>
                  </a:lnTo>
                  <a:lnTo>
                    <a:pt x="6289" y="4753"/>
                  </a:lnTo>
                  <a:lnTo>
                    <a:pt x="6198" y="4668"/>
                  </a:lnTo>
                  <a:lnTo>
                    <a:pt x="6143" y="4650"/>
                  </a:lnTo>
                  <a:lnTo>
                    <a:pt x="5868" y="4599"/>
                  </a:lnTo>
                  <a:lnTo>
                    <a:pt x="5849" y="4548"/>
                  </a:lnTo>
                  <a:lnTo>
                    <a:pt x="5831" y="4480"/>
                  </a:lnTo>
                  <a:lnTo>
                    <a:pt x="5794" y="4429"/>
                  </a:lnTo>
                  <a:lnTo>
                    <a:pt x="5758" y="4395"/>
                  </a:lnTo>
                  <a:lnTo>
                    <a:pt x="5703" y="4446"/>
                  </a:lnTo>
                  <a:lnTo>
                    <a:pt x="5666" y="4514"/>
                  </a:lnTo>
                  <a:lnTo>
                    <a:pt x="5629" y="4599"/>
                  </a:lnTo>
                  <a:lnTo>
                    <a:pt x="5574" y="4668"/>
                  </a:lnTo>
                  <a:lnTo>
                    <a:pt x="5538" y="4685"/>
                  </a:lnTo>
                  <a:lnTo>
                    <a:pt x="5464" y="4685"/>
                  </a:lnTo>
                  <a:lnTo>
                    <a:pt x="5428" y="4702"/>
                  </a:lnTo>
                  <a:lnTo>
                    <a:pt x="5336" y="4804"/>
                  </a:lnTo>
                  <a:lnTo>
                    <a:pt x="5226" y="4872"/>
                  </a:lnTo>
                  <a:lnTo>
                    <a:pt x="5061" y="4906"/>
                  </a:lnTo>
                  <a:lnTo>
                    <a:pt x="4896" y="4906"/>
                  </a:lnTo>
                  <a:lnTo>
                    <a:pt x="4767" y="4855"/>
                  </a:lnTo>
                  <a:lnTo>
                    <a:pt x="4676" y="4719"/>
                  </a:lnTo>
                  <a:lnTo>
                    <a:pt x="4639" y="4685"/>
                  </a:lnTo>
                  <a:lnTo>
                    <a:pt x="4621" y="4770"/>
                  </a:lnTo>
                  <a:lnTo>
                    <a:pt x="4602" y="4872"/>
                  </a:lnTo>
                  <a:lnTo>
                    <a:pt x="4566" y="4940"/>
                  </a:lnTo>
                  <a:lnTo>
                    <a:pt x="4291" y="5264"/>
                  </a:lnTo>
                  <a:lnTo>
                    <a:pt x="4254" y="5332"/>
                  </a:lnTo>
                  <a:lnTo>
                    <a:pt x="4236" y="5400"/>
                  </a:lnTo>
                  <a:lnTo>
                    <a:pt x="4144" y="5536"/>
                  </a:lnTo>
                  <a:lnTo>
                    <a:pt x="4107" y="5604"/>
                  </a:lnTo>
                  <a:lnTo>
                    <a:pt x="4089" y="5656"/>
                  </a:lnTo>
                  <a:lnTo>
                    <a:pt x="4107" y="5673"/>
                  </a:lnTo>
                  <a:lnTo>
                    <a:pt x="4126" y="5741"/>
                  </a:lnTo>
                  <a:lnTo>
                    <a:pt x="4126" y="5775"/>
                  </a:lnTo>
                  <a:lnTo>
                    <a:pt x="4107" y="5809"/>
                  </a:lnTo>
                  <a:lnTo>
                    <a:pt x="4071" y="5911"/>
                  </a:lnTo>
                  <a:lnTo>
                    <a:pt x="4089" y="5962"/>
                  </a:lnTo>
                  <a:lnTo>
                    <a:pt x="4126" y="6013"/>
                  </a:lnTo>
                  <a:lnTo>
                    <a:pt x="4162" y="6098"/>
                  </a:lnTo>
                  <a:lnTo>
                    <a:pt x="4181" y="6184"/>
                  </a:lnTo>
                  <a:lnTo>
                    <a:pt x="4144" y="6235"/>
                  </a:lnTo>
                  <a:lnTo>
                    <a:pt x="4071" y="6235"/>
                  </a:lnTo>
                  <a:lnTo>
                    <a:pt x="3961" y="6098"/>
                  </a:lnTo>
                  <a:lnTo>
                    <a:pt x="3906" y="6064"/>
                  </a:lnTo>
                  <a:lnTo>
                    <a:pt x="3832" y="6081"/>
                  </a:lnTo>
                  <a:lnTo>
                    <a:pt x="3759" y="6115"/>
                  </a:lnTo>
                  <a:lnTo>
                    <a:pt x="3612" y="6201"/>
                  </a:lnTo>
                  <a:lnTo>
                    <a:pt x="3576" y="6235"/>
                  </a:lnTo>
                  <a:lnTo>
                    <a:pt x="3539" y="6286"/>
                  </a:lnTo>
                  <a:lnTo>
                    <a:pt x="3521" y="6320"/>
                  </a:lnTo>
                  <a:lnTo>
                    <a:pt x="3484" y="6354"/>
                  </a:lnTo>
                  <a:lnTo>
                    <a:pt x="3447" y="6354"/>
                  </a:lnTo>
                  <a:lnTo>
                    <a:pt x="3374" y="6337"/>
                  </a:lnTo>
                  <a:lnTo>
                    <a:pt x="3319" y="6354"/>
                  </a:lnTo>
                  <a:lnTo>
                    <a:pt x="3227" y="6388"/>
                  </a:lnTo>
                  <a:lnTo>
                    <a:pt x="3154" y="6439"/>
                  </a:lnTo>
                  <a:lnTo>
                    <a:pt x="3117" y="6507"/>
                  </a:lnTo>
                  <a:lnTo>
                    <a:pt x="3135" y="6558"/>
                  </a:lnTo>
                  <a:lnTo>
                    <a:pt x="3172" y="6575"/>
                  </a:lnTo>
                  <a:lnTo>
                    <a:pt x="3209" y="6575"/>
                  </a:lnTo>
                  <a:lnTo>
                    <a:pt x="3246" y="6592"/>
                  </a:lnTo>
                  <a:lnTo>
                    <a:pt x="3264" y="6627"/>
                  </a:lnTo>
                  <a:lnTo>
                    <a:pt x="3264" y="6661"/>
                  </a:lnTo>
                  <a:lnTo>
                    <a:pt x="3246" y="6695"/>
                  </a:lnTo>
                  <a:lnTo>
                    <a:pt x="3209" y="6712"/>
                  </a:lnTo>
                  <a:lnTo>
                    <a:pt x="3154" y="6746"/>
                  </a:lnTo>
                  <a:lnTo>
                    <a:pt x="3135" y="6831"/>
                  </a:lnTo>
                  <a:lnTo>
                    <a:pt x="3135" y="6933"/>
                  </a:lnTo>
                  <a:lnTo>
                    <a:pt x="3154" y="7001"/>
                  </a:lnTo>
                  <a:lnTo>
                    <a:pt x="3356" y="7120"/>
                  </a:lnTo>
                  <a:lnTo>
                    <a:pt x="3392" y="7155"/>
                  </a:lnTo>
                  <a:lnTo>
                    <a:pt x="3411" y="7189"/>
                  </a:lnTo>
                  <a:lnTo>
                    <a:pt x="3447" y="7206"/>
                  </a:lnTo>
                  <a:lnTo>
                    <a:pt x="3557" y="7223"/>
                  </a:lnTo>
                  <a:lnTo>
                    <a:pt x="3576" y="7240"/>
                  </a:lnTo>
                  <a:lnTo>
                    <a:pt x="3594" y="7274"/>
                  </a:lnTo>
                  <a:lnTo>
                    <a:pt x="3631" y="7308"/>
                  </a:lnTo>
                  <a:lnTo>
                    <a:pt x="3887" y="7461"/>
                  </a:lnTo>
                  <a:lnTo>
                    <a:pt x="3997" y="7546"/>
                  </a:lnTo>
                  <a:lnTo>
                    <a:pt x="4071" y="7666"/>
                  </a:lnTo>
                  <a:lnTo>
                    <a:pt x="4181" y="7972"/>
                  </a:lnTo>
                  <a:lnTo>
                    <a:pt x="4272" y="8040"/>
                  </a:lnTo>
                  <a:lnTo>
                    <a:pt x="4419" y="8023"/>
                  </a:lnTo>
                  <a:lnTo>
                    <a:pt x="4566" y="7972"/>
                  </a:lnTo>
                  <a:lnTo>
                    <a:pt x="4639" y="7989"/>
                  </a:lnTo>
                  <a:lnTo>
                    <a:pt x="4767" y="8109"/>
                  </a:lnTo>
                  <a:lnTo>
                    <a:pt x="4969" y="8211"/>
                  </a:lnTo>
                  <a:lnTo>
                    <a:pt x="5024" y="8245"/>
                  </a:lnTo>
                  <a:lnTo>
                    <a:pt x="5079" y="8296"/>
                  </a:lnTo>
                  <a:lnTo>
                    <a:pt x="5097" y="8347"/>
                  </a:lnTo>
                  <a:lnTo>
                    <a:pt x="5061" y="8398"/>
                  </a:lnTo>
                  <a:lnTo>
                    <a:pt x="4987" y="8398"/>
                  </a:lnTo>
                  <a:lnTo>
                    <a:pt x="4767" y="8296"/>
                  </a:lnTo>
                  <a:lnTo>
                    <a:pt x="4547" y="8347"/>
                  </a:lnTo>
                  <a:lnTo>
                    <a:pt x="4456" y="8313"/>
                  </a:lnTo>
                  <a:lnTo>
                    <a:pt x="4474" y="8177"/>
                  </a:lnTo>
                  <a:lnTo>
                    <a:pt x="4419" y="8177"/>
                  </a:lnTo>
                  <a:lnTo>
                    <a:pt x="4327" y="8211"/>
                  </a:lnTo>
                  <a:lnTo>
                    <a:pt x="4181" y="8211"/>
                  </a:lnTo>
                  <a:lnTo>
                    <a:pt x="4144" y="8245"/>
                  </a:lnTo>
                  <a:lnTo>
                    <a:pt x="4144" y="8279"/>
                  </a:lnTo>
                  <a:lnTo>
                    <a:pt x="3979" y="8449"/>
                  </a:lnTo>
                  <a:lnTo>
                    <a:pt x="3906" y="8483"/>
                  </a:lnTo>
                  <a:lnTo>
                    <a:pt x="3814" y="8500"/>
                  </a:lnTo>
                  <a:lnTo>
                    <a:pt x="3722" y="8500"/>
                  </a:lnTo>
                  <a:lnTo>
                    <a:pt x="3631" y="8483"/>
                  </a:lnTo>
                  <a:lnTo>
                    <a:pt x="3374" y="8364"/>
                  </a:lnTo>
                  <a:lnTo>
                    <a:pt x="3282" y="8313"/>
                  </a:lnTo>
                  <a:lnTo>
                    <a:pt x="3227" y="8245"/>
                  </a:lnTo>
                  <a:lnTo>
                    <a:pt x="3264" y="8245"/>
                  </a:lnTo>
                  <a:lnTo>
                    <a:pt x="3282" y="8228"/>
                  </a:lnTo>
                  <a:lnTo>
                    <a:pt x="3282" y="8194"/>
                  </a:lnTo>
                  <a:lnTo>
                    <a:pt x="3264" y="8160"/>
                  </a:lnTo>
                  <a:lnTo>
                    <a:pt x="3227" y="8143"/>
                  </a:lnTo>
                  <a:lnTo>
                    <a:pt x="3154" y="8160"/>
                  </a:lnTo>
                  <a:lnTo>
                    <a:pt x="3117" y="8143"/>
                  </a:lnTo>
                  <a:lnTo>
                    <a:pt x="3025" y="8023"/>
                  </a:lnTo>
                  <a:lnTo>
                    <a:pt x="2915" y="7921"/>
                  </a:lnTo>
                  <a:lnTo>
                    <a:pt x="2842" y="7887"/>
                  </a:lnTo>
                  <a:lnTo>
                    <a:pt x="2769" y="7870"/>
                  </a:lnTo>
                  <a:lnTo>
                    <a:pt x="2567" y="7870"/>
                  </a:lnTo>
                  <a:lnTo>
                    <a:pt x="2549" y="7887"/>
                  </a:lnTo>
                  <a:lnTo>
                    <a:pt x="2530" y="7921"/>
                  </a:lnTo>
                  <a:lnTo>
                    <a:pt x="2512" y="7972"/>
                  </a:lnTo>
                  <a:lnTo>
                    <a:pt x="2475" y="7989"/>
                  </a:lnTo>
                  <a:lnTo>
                    <a:pt x="2439" y="7972"/>
                  </a:lnTo>
                  <a:lnTo>
                    <a:pt x="2384" y="7921"/>
                  </a:lnTo>
                  <a:lnTo>
                    <a:pt x="2109" y="7921"/>
                  </a:lnTo>
                  <a:lnTo>
                    <a:pt x="2054" y="7904"/>
                  </a:lnTo>
                  <a:lnTo>
                    <a:pt x="2017" y="7836"/>
                  </a:lnTo>
                  <a:lnTo>
                    <a:pt x="1944" y="7836"/>
                  </a:lnTo>
                  <a:lnTo>
                    <a:pt x="1797" y="7887"/>
                  </a:lnTo>
                  <a:lnTo>
                    <a:pt x="1650" y="7887"/>
                  </a:lnTo>
                  <a:lnTo>
                    <a:pt x="1137" y="7802"/>
                  </a:lnTo>
                  <a:lnTo>
                    <a:pt x="1100" y="7785"/>
                  </a:lnTo>
                  <a:lnTo>
                    <a:pt x="1063" y="7751"/>
                  </a:lnTo>
                  <a:lnTo>
                    <a:pt x="1027" y="7734"/>
                  </a:lnTo>
                  <a:lnTo>
                    <a:pt x="990" y="7768"/>
                  </a:lnTo>
                  <a:lnTo>
                    <a:pt x="972" y="7819"/>
                  </a:lnTo>
                  <a:lnTo>
                    <a:pt x="972" y="7921"/>
                  </a:lnTo>
                  <a:lnTo>
                    <a:pt x="935" y="7938"/>
                  </a:lnTo>
                  <a:lnTo>
                    <a:pt x="917" y="8006"/>
                  </a:lnTo>
                  <a:lnTo>
                    <a:pt x="880" y="8126"/>
                  </a:lnTo>
                  <a:lnTo>
                    <a:pt x="825" y="8177"/>
                  </a:lnTo>
                  <a:lnTo>
                    <a:pt x="770" y="8057"/>
                  </a:lnTo>
                  <a:lnTo>
                    <a:pt x="733" y="8143"/>
                  </a:lnTo>
                  <a:lnTo>
                    <a:pt x="733" y="8279"/>
                  </a:lnTo>
                  <a:lnTo>
                    <a:pt x="752" y="8415"/>
                  </a:lnTo>
                  <a:lnTo>
                    <a:pt x="788" y="8483"/>
                  </a:lnTo>
                  <a:lnTo>
                    <a:pt x="770" y="8517"/>
                  </a:lnTo>
                  <a:lnTo>
                    <a:pt x="788" y="8603"/>
                  </a:lnTo>
                  <a:lnTo>
                    <a:pt x="788" y="8688"/>
                  </a:lnTo>
                  <a:lnTo>
                    <a:pt x="770" y="8875"/>
                  </a:lnTo>
                  <a:lnTo>
                    <a:pt x="788" y="8960"/>
                  </a:lnTo>
                  <a:lnTo>
                    <a:pt x="843" y="9028"/>
                  </a:lnTo>
                  <a:lnTo>
                    <a:pt x="917" y="9097"/>
                  </a:lnTo>
                  <a:lnTo>
                    <a:pt x="990" y="9131"/>
                  </a:lnTo>
                  <a:lnTo>
                    <a:pt x="1137" y="9199"/>
                  </a:lnTo>
                  <a:lnTo>
                    <a:pt x="2255" y="9386"/>
                  </a:lnTo>
                  <a:lnTo>
                    <a:pt x="2530" y="9505"/>
                  </a:lnTo>
                  <a:lnTo>
                    <a:pt x="2659" y="9591"/>
                  </a:lnTo>
                  <a:lnTo>
                    <a:pt x="2732" y="9693"/>
                  </a:lnTo>
                  <a:lnTo>
                    <a:pt x="2750" y="9761"/>
                  </a:lnTo>
                  <a:lnTo>
                    <a:pt x="2769" y="9846"/>
                  </a:lnTo>
                  <a:lnTo>
                    <a:pt x="2787" y="10187"/>
                  </a:lnTo>
                  <a:lnTo>
                    <a:pt x="2787" y="10238"/>
                  </a:lnTo>
                  <a:lnTo>
                    <a:pt x="2769" y="10272"/>
                  </a:lnTo>
                  <a:lnTo>
                    <a:pt x="2769" y="10306"/>
                  </a:lnTo>
                  <a:lnTo>
                    <a:pt x="2787" y="10357"/>
                  </a:lnTo>
                  <a:lnTo>
                    <a:pt x="2805" y="10374"/>
                  </a:lnTo>
                  <a:lnTo>
                    <a:pt x="2879" y="10391"/>
                  </a:lnTo>
                  <a:lnTo>
                    <a:pt x="2915" y="10408"/>
                  </a:lnTo>
                  <a:lnTo>
                    <a:pt x="2952" y="10442"/>
                  </a:lnTo>
                  <a:lnTo>
                    <a:pt x="2989" y="10527"/>
                  </a:lnTo>
                  <a:lnTo>
                    <a:pt x="3044" y="10596"/>
                  </a:lnTo>
                  <a:lnTo>
                    <a:pt x="3062" y="10681"/>
                  </a:lnTo>
                  <a:lnTo>
                    <a:pt x="3080" y="10715"/>
                  </a:lnTo>
                  <a:lnTo>
                    <a:pt x="3172" y="10800"/>
                  </a:lnTo>
                  <a:lnTo>
                    <a:pt x="3190" y="10851"/>
                  </a:lnTo>
                  <a:lnTo>
                    <a:pt x="3190" y="11004"/>
                  </a:lnTo>
                  <a:lnTo>
                    <a:pt x="3209" y="11021"/>
                  </a:lnTo>
                  <a:lnTo>
                    <a:pt x="3227" y="11056"/>
                  </a:lnTo>
                  <a:lnTo>
                    <a:pt x="3264" y="11124"/>
                  </a:lnTo>
                  <a:lnTo>
                    <a:pt x="3301" y="11260"/>
                  </a:lnTo>
                  <a:lnTo>
                    <a:pt x="3594" y="11839"/>
                  </a:lnTo>
                  <a:lnTo>
                    <a:pt x="3686" y="11958"/>
                  </a:lnTo>
                  <a:lnTo>
                    <a:pt x="3741" y="12009"/>
                  </a:lnTo>
                  <a:lnTo>
                    <a:pt x="3814" y="12009"/>
                  </a:lnTo>
                  <a:lnTo>
                    <a:pt x="3851" y="11992"/>
                  </a:lnTo>
                  <a:lnTo>
                    <a:pt x="3869" y="11992"/>
                  </a:lnTo>
                  <a:lnTo>
                    <a:pt x="3887" y="12044"/>
                  </a:lnTo>
                  <a:lnTo>
                    <a:pt x="3906" y="12112"/>
                  </a:lnTo>
                  <a:lnTo>
                    <a:pt x="4034" y="12197"/>
                  </a:lnTo>
                  <a:lnTo>
                    <a:pt x="4089" y="12248"/>
                  </a:lnTo>
                  <a:lnTo>
                    <a:pt x="4089" y="12401"/>
                  </a:lnTo>
                  <a:lnTo>
                    <a:pt x="4107" y="12435"/>
                  </a:lnTo>
                  <a:lnTo>
                    <a:pt x="4217" y="12623"/>
                  </a:lnTo>
                  <a:lnTo>
                    <a:pt x="4236" y="12708"/>
                  </a:lnTo>
                  <a:lnTo>
                    <a:pt x="4217" y="13253"/>
                  </a:lnTo>
                  <a:lnTo>
                    <a:pt x="4181" y="13423"/>
                  </a:lnTo>
                  <a:lnTo>
                    <a:pt x="4071" y="13764"/>
                  </a:lnTo>
                  <a:lnTo>
                    <a:pt x="4052" y="13849"/>
                  </a:lnTo>
                  <a:lnTo>
                    <a:pt x="4089" y="13883"/>
                  </a:lnTo>
                  <a:lnTo>
                    <a:pt x="4382" y="13883"/>
                  </a:lnTo>
                  <a:lnTo>
                    <a:pt x="4676" y="13832"/>
                  </a:lnTo>
                  <a:lnTo>
                    <a:pt x="4822" y="13900"/>
                  </a:lnTo>
                  <a:lnTo>
                    <a:pt x="4859" y="13883"/>
                  </a:lnTo>
                  <a:lnTo>
                    <a:pt x="4877" y="13866"/>
                  </a:lnTo>
                  <a:lnTo>
                    <a:pt x="4896" y="13832"/>
                  </a:lnTo>
                  <a:lnTo>
                    <a:pt x="4914" y="13815"/>
                  </a:lnTo>
                  <a:lnTo>
                    <a:pt x="4987" y="13798"/>
                  </a:lnTo>
                  <a:lnTo>
                    <a:pt x="5152" y="13815"/>
                  </a:lnTo>
                  <a:lnTo>
                    <a:pt x="5281" y="13764"/>
                  </a:lnTo>
                  <a:lnTo>
                    <a:pt x="5336" y="13815"/>
                  </a:lnTo>
                  <a:lnTo>
                    <a:pt x="5372" y="13900"/>
                  </a:lnTo>
                  <a:lnTo>
                    <a:pt x="5391" y="13986"/>
                  </a:lnTo>
                  <a:lnTo>
                    <a:pt x="5372" y="14037"/>
                  </a:lnTo>
                  <a:lnTo>
                    <a:pt x="5336" y="14105"/>
                  </a:lnTo>
                  <a:lnTo>
                    <a:pt x="5354" y="14156"/>
                  </a:lnTo>
                  <a:lnTo>
                    <a:pt x="5391" y="14173"/>
                  </a:lnTo>
                  <a:lnTo>
                    <a:pt x="5428" y="14173"/>
                  </a:lnTo>
                  <a:lnTo>
                    <a:pt x="5464" y="14190"/>
                  </a:lnTo>
                  <a:lnTo>
                    <a:pt x="5501" y="14275"/>
                  </a:lnTo>
                  <a:lnTo>
                    <a:pt x="5648" y="14428"/>
                  </a:lnTo>
                  <a:lnTo>
                    <a:pt x="5684" y="14514"/>
                  </a:lnTo>
                  <a:lnTo>
                    <a:pt x="5721" y="14667"/>
                  </a:lnTo>
                  <a:lnTo>
                    <a:pt x="5758" y="14735"/>
                  </a:lnTo>
                  <a:lnTo>
                    <a:pt x="5813" y="14803"/>
                  </a:lnTo>
                  <a:lnTo>
                    <a:pt x="5886" y="14939"/>
                  </a:lnTo>
                  <a:lnTo>
                    <a:pt x="5923" y="15008"/>
                  </a:lnTo>
                  <a:lnTo>
                    <a:pt x="6106" y="15212"/>
                  </a:lnTo>
                  <a:lnTo>
                    <a:pt x="6179" y="15246"/>
                  </a:lnTo>
                  <a:lnTo>
                    <a:pt x="6253" y="15229"/>
                  </a:lnTo>
                  <a:lnTo>
                    <a:pt x="6363" y="15144"/>
                  </a:lnTo>
                  <a:lnTo>
                    <a:pt x="6583" y="15076"/>
                  </a:lnTo>
                  <a:lnTo>
                    <a:pt x="6858" y="15042"/>
                  </a:lnTo>
                  <a:lnTo>
                    <a:pt x="6931" y="15042"/>
                  </a:lnTo>
                  <a:lnTo>
                    <a:pt x="7041" y="15127"/>
                  </a:lnTo>
                  <a:lnTo>
                    <a:pt x="7261" y="15399"/>
                  </a:lnTo>
                  <a:lnTo>
                    <a:pt x="7353" y="15433"/>
                  </a:lnTo>
                  <a:lnTo>
                    <a:pt x="7371" y="15416"/>
                  </a:lnTo>
                  <a:lnTo>
                    <a:pt x="7408" y="15348"/>
                  </a:lnTo>
                  <a:lnTo>
                    <a:pt x="7463" y="15297"/>
                  </a:lnTo>
                  <a:lnTo>
                    <a:pt x="7536" y="15263"/>
                  </a:lnTo>
                  <a:lnTo>
                    <a:pt x="7591" y="15263"/>
                  </a:lnTo>
                  <a:lnTo>
                    <a:pt x="7903" y="15280"/>
                  </a:lnTo>
                  <a:lnTo>
                    <a:pt x="8233" y="15399"/>
                  </a:lnTo>
                  <a:lnTo>
                    <a:pt x="8398" y="15502"/>
                  </a:lnTo>
                  <a:lnTo>
                    <a:pt x="8416" y="15604"/>
                  </a:lnTo>
                  <a:lnTo>
                    <a:pt x="8563" y="15621"/>
                  </a:lnTo>
                  <a:lnTo>
                    <a:pt x="8673" y="15689"/>
                  </a:lnTo>
                  <a:lnTo>
                    <a:pt x="8746" y="15808"/>
                  </a:lnTo>
                  <a:lnTo>
                    <a:pt x="8765" y="15979"/>
                  </a:lnTo>
                  <a:lnTo>
                    <a:pt x="8746" y="16064"/>
                  </a:lnTo>
                  <a:lnTo>
                    <a:pt x="8710" y="16166"/>
                  </a:lnTo>
                  <a:lnTo>
                    <a:pt x="8673" y="16251"/>
                  </a:lnTo>
                  <a:lnTo>
                    <a:pt x="8636" y="16285"/>
                  </a:lnTo>
                  <a:lnTo>
                    <a:pt x="8600" y="16251"/>
                  </a:lnTo>
                  <a:lnTo>
                    <a:pt x="8563" y="16183"/>
                  </a:lnTo>
                  <a:lnTo>
                    <a:pt x="8526" y="16030"/>
                  </a:lnTo>
                  <a:lnTo>
                    <a:pt x="8508" y="16030"/>
                  </a:lnTo>
                  <a:lnTo>
                    <a:pt x="8508" y="15979"/>
                  </a:lnTo>
                  <a:lnTo>
                    <a:pt x="8490" y="15945"/>
                  </a:lnTo>
                  <a:lnTo>
                    <a:pt x="8380" y="15876"/>
                  </a:lnTo>
                  <a:lnTo>
                    <a:pt x="8343" y="15859"/>
                  </a:lnTo>
                  <a:lnTo>
                    <a:pt x="8288" y="15825"/>
                  </a:lnTo>
                  <a:lnTo>
                    <a:pt x="8251" y="15740"/>
                  </a:lnTo>
                  <a:lnTo>
                    <a:pt x="8233" y="15655"/>
                  </a:lnTo>
                  <a:lnTo>
                    <a:pt x="8215" y="15604"/>
                  </a:lnTo>
                  <a:lnTo>
                    <a:pt x="8178" y="15638"/>
                  </a:lnTo>
                  <a:lnTo>
                    <a:pt x="8178" y="15723"/>
                  </a:lnTo>
                  <a:lnTo>
                    <a:pt x="8215" y="15808"/>
                  </a:lnTo>
                  <a:lnTo>
                    <a:pt x="8361" y="15893"/>
                  </a:lnTo>
                  <a:lnTo>
                    <a:pt x="8416" y="15979"/>
                  </a:lnTo>
                  <a:lnTo>
                    <a:pt x="8490" y="16149"/>
                  </a:lnTo>
                  <a:lnTo>
                    <a:pt x="8526" y="16302"/>
                  </a:lnTo>
                  <a:lnTo>
                    <a:pt x="8526" y="16456"/>
                  </a:lnTo>
                  <a:lnTo>
                    <a:pt x="8490" y="16609"/>
                  </a:lnTo>
                  <a:lnTo>
                    <a:pt x="8435" y="16762"/>
                  </a:lnTo>
                  <a:lnTo>
                    <a:pt x="8435" y="16864"/>
                  </a:lnTo>
                  <a:lnTo>
                    <a:pt x="8398" y="16933"/>
                  </a:lnTo>
                  <a:lnTo>
                    <a:pt x="8306" y="17018"/>
                  </a:lnTo>
                  <a:lnTo>
                    <a:pt x="8288" y="17052"/>
                  </a:lnTo>
                  <a:lnTo>
                    <a:pt x="8288" y="17239"/>
                  </a:lnTo>
                  <a:lnTo>
                    <a:pt x="8251" y="17307"/>
                  </a:lnTo>
                  <a:lnTo>
                    <a:pt x="8086" y="17529"/>
                  </a:lnTo>
                  <a:lnTo>
                    <a:pt x="7921" y="17818"/>
                  </a:lnTo>
                  <a:lnTo>
                    <a:pt x="7866" y="17852"/>
                  </a:lnTo>
                  <a:lnTo>
                    <a:pt x="7811" y="17869"/>
                  </a:lnTo>
                  <a:lnTo>
                    <a:pt x="7775" y="17904"/>
                  </a:lnTo>
                  <a:lnTo>
                    <a:pt x="7756" y="17972"/>
                  </a:lnTo>
                  <a:lnTo>
                    <a:pt x="7756" y="18040"/>
                  </a:lnTo>
                  <a:lnTo>
                    <a:pt x="7738" y="18125"/>
                  </a:lnTo>
                  <a:lnTo>
                    <a:pt x="7701" y="18193"/>
                  </a:lnTo>
                  <a:lnTo>
                    <a:pt x="7665" y="18244"/>
                  </a:lnTo>
                  <a:lnTo>
                    <a:pt x="7756" y="18346"/>
                  </a:lnTo>
                  <a:lnTo>
                    <a:pt x="7775" y="18380"/>
                  </a:lnTo>
                  <a:lnTo>
                    <a:pt x="7775" y="18415"/>
                  </a:lnTo>
                  <a:lnTo>
                    <a:pt x="7756" y="18551"/>
                  </a:lnTo>
                  <a:lnTo>
                    <a:pt x="7775" y="18602"/>
                  </a:lnTo>
                  <a:lnTo>
                    <a:pt x="7793" y="18636"/>
                  </a:lnTo>
                  <a:lnTo>
                    <a:pt x="7830" y="18653"/>
                  </a:lnTo>
                  <a:lnTo>
                    <a:pt x="7866" y="18687"/>
                  </a:lnTo>
                  <a:lnTo>
                    <a:pt x="7903" y="18755"/>
                  </a:lnTo>
                  <a:lnTo>
                    <a:pt x="7940" y="18840"/>
                  </a:lnTo>
                  <a:lnTo>
                    <a:pt x="7958" y="18994"/>
                  </a:lnTo>
                  <a:lnTo>
                    <a:pt x="7921" y="19147"/>
                  </a:lnTo>
                  <a:lnTo>
                    <a:pt x="7793" y="19437"/>
                  </a:lnTo>
                  <a:lnTo>
                    <a:pt x="7775" y="19522"/>
                  </a:lnTo>
                  <a:lnTo>
                    <a:pt x="7775" y="19607"/>
                  </a:lnTo>
                  <a:lnTo>
                    <a:pt x="8398" y="19028"/>
                  </a:lnTo>
                  <a:lnTo>
                    <a:pt x="8820" y="18636"/>
                  </a:lnTo>
                  <a:lnTo>
                    <a:pt x="9498" y="18108"/>
                  </a:lnTo>
                  <a:lnTo>
                    <a:pt x="9993" y="17938"/>
                  </a:lnTo>
                  <a:lnTo>
                    <a:pt x="10177" y="17835"/>
                  </a:lnTo>
                  <a:lnTo>
                    <a:pt x="10892" y="17580"/>
                  </a:lnTo>
                  <a:lnTo>
                    <a:pt x="11112" y="17546"/>
                  </a:lnTo>
                  <a:lnTo>
                    <a:pt x="11680" y="17444"/>
                  </a:lnTo>
                  <a:lnTo>
                    <a:pt x="12175" y="17358"/>
                  </a:lnTo>
                  <a:lnTo>
                    <a:pt x="12945" y="17222"/>
                  </a:lnTo>
                  <a:lnTo>
                    <a:pt x="13184" y="17256"/>
                  </a:lnTo>
                  <a:lnTo>
                    <a:pt x="13422" y="17341"/>
                  </a:lnTo>
                  <a:lnTo>
                    <a:pt x="13917" y="17648"/>
                  </a:lnTo>
                  <a:lnTo>
                    <a:pt x="14449" y="17989"/>
                  </a:lnTo>
                  <a:lnTo>
                    <a:pt x="15164" y="18432"/>
                  </a:lnTo>
                  <a:lnTo>
                    <a:pt x="15714" y="18892"/>
                  </a:lnTo>
                  <a:lnTo>
                    <a:pt x="15787" y="18977"/>
                  </a:lnTo>
                  <a:lnTo>
                    <a:pt x="15824" y="19062"/>
                  </a:lnTo>
                  <a:lnTo>
                    <a:pt x="15824" y="19130"/>
                  </a:lnTo>
                  <a:lnTo>
                    <a:pt x="15806" y="19198"/>
                  </a:lnTo>
                  <a:lnTo>
                    <a:pt x="15806" y="19283"/>
                  </a:lnTo>
                  <a:lnTo>
                    <a:pt x="15824" y="19368"/>
                  </a:lnTo>
                  <a:lnTo>
                    <a:pt x="15861" y="19437"/>
                  </a:lnTo>
                  <a:lnTo>
                    <a:pt x="16191" y="19862"/>
                  </a:lnTo>
                  <a:lnTo>
                    <a:pt x="16338" y="20050"/>
                  </a:lnTo>
                  <a:lnTo>
                    <a:pt x="16539" y="20391"/>
                  </a:lnTo>
                  <a:lnTo>
                    <a:pt x="16741" y="20731"/>
                  </a:lnTo>
                  <a:lnTo>
                    <a:pt x="16833" y="20851"/>
                  </a:lnTo>
                  <a:lnTo>
                    <a:pt x="16943" y="20936"/>
                  </a:lnTo>
                  <a:lnTo>
                    <a:pt x="17144" y="21072"/>
                  </a:lnTo>
                  <a:lnTo>
                    <a:pt x="17199" y="21123"/>
                  </a:lnTo>
                  <a:lnTo>
                    <a:pt x="17236" y="21191"/>
                  </a:lnTo>
                  <a:lnTo>
                    <a:pt x="17328" y="21396"/>
                  </a:lnTo>
                  <a:lnTo>
                    <a:pt x="17383" y="21464"/>
                  </a:lnTo>
                  <a:lnTo>
                    <a:pt x="17456" y="21515"/>
                  </a:lnTo>
                  <a:lnTo>
                    <a:pt x="17548" y="21566"/>
                  </a:lnTo>
                  <a:lnTo>
                    <a:pt x="17639" y="21600"/>
                  </a:lnTo>
                  <a:lnTo>
                    <a:pt x="18043" y="21583"/>
                  </a:lnTo>
                  <a:lnTo>
                    <a:pt x="18226" y="21515"/>
                  </a:lnTo>
                  <a:lnTo>
                    <a:pt x="18520" y="21481"/>
                  </a:lnTo>
                  <a:lnTo>
                    <a:pt x="18813" y="21344"/>
                  </a:lnTo>
                  <a:lnTo>
                    <a:pt x="18923" y="21344"/>
                  </a:lnTo>
                  <a:lnTo>
                    <a:pt x="19143" y="21362"/>
                  </a:lnTo>
                  <a:lnTo>
                    <a:pt x="19143" y="6354"/>
                  </a:lnTo>
                  <a:lnTo>
                    <a:pt x="19436" y="6269"/>
                  </a:lnTo>
                  <a:lnTo>
                    <a:pt x="19730" y="6184"/>
                  </a:lnTo>
                  <a:lnTo>
                    <a:pt x="21197" y="5758"/>
                  </a:lnTo>
                  <a:lnTo>
                    <a:pt x="21435" y="5690"/>
                  </a:lnTo>
                  <a:close/>
                  <a:moveTo>
                    <a:pt x="8398" y="4463"/>
                  </a:moveTo>
                  <a:lnTo>
                    <a:pt x="8526" y="4565"/>
                  </a:lnTo>
                  <a:lnTo>
                    <a:pt x="8691" y="4616"/>
                  </a:lnTo>
                  <a:lnTo>
                    <a:pt x="8765" y="4582"/>
                  </a:lnTo>
                  <a:lnTo>
                    <a:pt x="8765" y="4497"/>
                  </a:lnTo>
                  <a:lnTo>
                    <a:pt x="8746" y="4429"/>
                  </a:lnTo>
                  <a:lnTo>
                    <a:pt x="8728" y="4344"/>
                  </a:lnTo>
                  <a:lnTo>
                    <a:pt x="8710" y="4276"/>
                  </a:lnTo>
                  <a:lnTo>
                    <a:pt x="8655" y="4156"/>
                  </a:lnTo>
                  <a:lnTo>
                    <a:pt x="8600" y="4088"/>
                  </a:lnTo>
                  <a:lnTo>
                    <a:pt x="8545" y="4071"/>
                  </a:lnTo>
                  <a:lnTo>
                    <a:pt x="8435" y="4071"/>
                  </a:lnTo>
                  <a:lnTo>
                    <a:pt x="8416" y="4088"/>
                  </a:lnTo>
                  <a:lnTo>
                    <a:pt x="8435" y="4122"/>
                  </a:lnTo>
                  <a:lnTo>
                    <a:pt x="8416" y="4156"/>
                  </a:lnTo>
                  <a:lnTo>
                    <a:pt x="8380" y="4191"/>
                  </a:lnTo>
                  <a:lnTo>
                    <a:pt x="8325" y="4225"/>
                  </a:lnTo>
                  <a:lnTo>
                    <a:pt x="8288" y="4293"/>
                  </a:lnTo>
                  <a:lnTo>
                    <a:pt x="8325" y="4378"/>
                  </a:lnTo>
                  <a:lnTo>
                    <a:pt x="8416" y="4480"/>
                  </a:lnTo>
                  <a:close/>
                  <a:moveTo>
                    <a:pt x="1008" y="6473"/>
                  </a:moveTo>
                  <a:lnTo>
                    <a:pt x="1082" y="6456"/>
                  </a:lnTo>
                  <a:lnTo>
                    <a:pt x="1155" y="6405"/>
                  </a:lnTo>
                  <a:lnTo>
                    <a:pt x="1192" y="6320"/>
                  </a:lnTo>
                  <a:lnTo>
                    <a:pt x="1174" y="6150"/>
                  </a:lnTo>
                  <a:lnTo>
                    <a:pt x="1210" y="6115"/>
                  </a:lnTo>
                  <a:lnTo>
                    <a:pt x="1229" y="6081"/>
                  </a:lnTo>
                  <a:lnTo>
                    <a:pt x="1265" y="5996"/>
                  </a:lnTo>
                  <a:lnTo>
                    <a:pt x="1247" y="5945"/>
                  </a:lnTo>
                  <a:lnTo>
                    <a:pt x="1229" y="5945"/>
                  </a:lnTo>
                  <a:lnTo>
                    <a:pt x="1192" y="5979"/>
                  </a:lnTo>
                  <a:lnTo>
                    <a:pt x="1063" y="5979"/>
                  </a:lnTo>
                  <a:lnTo>
                    <a:pt x="1027" y="6013"/>
                  </a:lnTo>
                  <a:lnTo>
                    <a:pt x="1008" y="6081"/>
                  </a:lnTo>
                  <a:lnTo>
                    <a:pt x="990" y="6184"/>
                  </a:lnTo>
                  <a:lnTo>
                    <a:pt x="972" y="6286"/>
                  </a:lnTo>
                  <a:lnTo>
                    <a:pt x="953" y="6388"/>
                  </a:lnTo>
                  <a:lnTo>
                    <a:pt x="972" y="6473"/>
                  </a:lnTo>
                  <a:lnTo>
                    <a:pt x="1027" y="6507"/>
                  </a:lnTo>
                  <a:close/>
                  <a:moveTo>
                    <a:pt x="550" y="6950"/>
                  </a:moveTo>
                  <a:lnTo>
                    <a:pt x="495" y="6950"/>
                  </a:lnTo>
                  <a:lnTo>
                    <a:pt x="312" y="6865"/>
                  </a:lnTo>
                  <a:lnTo>
                    <a:pt x="275" y="6797"/>
                  </a:lnTo>
                  <a:lnTo>
                    <a:pt x="257" y="6695"/>
                  </a:lnTo>
                  <a:lnTo>
                    <a:pt x="257" y="6592"/>
                  </a:lnTo>
                  <a:lnTo>
                    <a:pt x="202" y="6609"/>
                  </a:lnTo>
                  <a:lnTo>
                    <a:pt x="165" y="6575"/>
                  </a:lnTo>
                  <a:lnTo>
                    <a:pt x="128" y="6524"/>
                  </a:lnTo>
                  <a:lnTo>
                    <a:pt x="110" y="6456"/>
                  </a:lnTo>
                  <a:lnTo>
                    <a:pt x="128" y="6388"/>
                  </a:lnTo>
                  <a:lnTo>
                    <a:pt x="165" y="6286"/>
                  </a:lnTo>
                  <a:lnTo>
                    <a:pt x="183" y="6235"/>
                  </a:lnTo>
                  <a:lnTo>
                    <a:pt x="238" y="6132"/>
                  </a:lnTo>
                  <a:lnTo>
                    <a:pt x="422" y="6030"/>
                  </a:lnTo>
                  <a:lnTo>
                    <a:pt x="422" y="5962"/>
                  </a:lnTo>
                  <a:lnTo>
                    <a:pt x="275" y="5996"/>
                  </a:lnTo>
                  <a:lnTo>
                    <a:pt x="220" y="6013"/>
                  </a:lnTo>
                  <a:lnTo>
                    <a:pt x="183" y="6047"/>
                  </a:lnTo>
                  <a:lnTo>
                    <a:pt x="0" y="6422"/>
                  </a:lnTo>
                  <a:lnTo>
                    <a:pt x="0" y="6507"/>
                  </a:lnTo>
                  <a:lnTo>
                    <a:pt x="55" y="6609"/>
                  </a:lnTo>
                  <a:lnTo>
                    <a:pt x="183" y="6729"/>
                  </a:lnTo>
                  <a:lnTo>
                    <a:pt x="220" y="6780"/>
                  </a:lnTo>
                  <a:lnTo>
                    <a:pt x="238" y="6848"/>
                  </a:lnTo>
                  <a:lnTo>
                    <a:pt x="238" y="6899"/>
                  </a:lnTo>
                  <a:lnTo>
                    <a:pt x="257" y="6933"/>
                  </a:lnTo>
                  <a:lnTo>
                    <a:pt x="312" y="6984"/>
                  </a:lnTo>
                  <a:lnTo>
                    <a:pt x="422" y="7035"/>
                  </a:lnTo>
                  <a:lnTo>
                    <a:pt x="532" y="7052"/>
                  </a:lnTo>
                  <a:lnTo>
                    <a:pt x="623" y="7001"/>
                  </a:lnTo>
                  <a:lnTo>
                    <a:pt x="678" y="6865"/>
                  </a:lnTo>
                  <a:lnTo>
                    <a:pt x="623" y="6882"/>
                  </a:lnTo>
                  <a:lnTo>
                    <a:pt x="513" y="6950"/>
                  </a:lnTo>
                  <a:close/>
                  <a:moveTo>
                    <a:pt x="2292" y="6644"/>
                  </a:moveTo>
                  <a:lnTo>
                    <a:pt x="2310" y="6695"/>
                  </a:lnTo>
                  <a:lnTo>
                    <a:pt x="2292" y="6729"/>
                  </a:lnTo>
                  <a:lnTo>
                    <a:pt x="2310" y="6746"/>
                  </a:lnTo>
                  <a:lnTo>
                    <a:pt x="2347" y="6763"/>
                  </a:lnTo>
                  <a:lnTo>
                    <a:pt x="2347" y="6780"/>
                  </a:lnTo>
                  <a:lnTo>
                    <a:pt x="2329" y="6831"/>
                  </a:lnTo>
                  <a:lnTo>
                    <a:pt x="2347" y="6865"/>
                  </a:lnTo>
                  <a:lnTo>
                    <a:pt x="2402" y="6848"/>
                  </a:lnTo>
                  <a:lnTo>
                    <a:pt x="2475" y="6814"/>
                  </a:lnTo>
                  <a:lnTo>
                    <a:pt x="2549" y="6831"/>
                  </a:lnTo>
                  <a:lnTo>
                    <a:pt x="2530" y="6814"/>
                  </a:lnTo>
                  <a:lnTo>
                    <a:pt x="2475" y="6712"/>
                  </a:lnTo>
                  <a:lnTo>
                    <a:pt x="2475" y="6575"/>
                  </a:lnTo>
                  <a:lnTo>
                    <a:pt x="2457" y="6524"/>
                  </a:lnTo>
                  <a:lnTo>
                    <a:pt x="2439" y="6524"/>
                  </a:lnTo>
                  <a:lnTo>
                    <a:pt x="2420" y="6507"/>
                  </a:lnTo>
                  <a:lnTo>
                    <a:pt x="2402" y="6473"/>
                  </a:lnTo>
                  <a:lnTo>
                    <a:pt x="2384" y="6473"/>
                  </a:lnTo>
                  <a:lnTo>
                    <a:pt x="2365" y="6507"/>
                  </a:lnTo>
                  <a:lnTo>
                    <a:pt x="2329" y="6541"/>
                  </a:lnTo>
                  <a:lnTo>
                    <a:pt x="2274" y="6558"/>
                  </a:lnTo>
                  <a:lnTo>
                    <a:pt x="2219" y="6541"/>
                  </a:lnTo>
                  <a:lnTo>
                    <a:pt x="2164" y="6490"/>
                  </a:lnTo>
                  <a:lnTo>
                    <a:pt x="2145" y="6422"/>
                  </a:lnTo>
                  <a:lnTo>
                    <a:pt x="2127" y="6422"/>
                  </a:lnTo>
                  <a:lnTo>
                    <a:pt x="2127" y="6490"/>
                  </a:lnTo>
                  <a:lnTo>
                    <a:pt x="2182" y="6558"/>
                  </a:lnTo>
                  <a:lnTo>
                    <a:pt x="2329" y="664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Google Shape;961;p13">
              <a:extLst>
                <a:ext uri="{FF2B5EF4-FFF2-40B4-BE49-F238E27FC236}">
                  <a16:creationId xmlns:a16="http://schemas.microsoft.com/office/drawing/2014/main" xmlns="" id="{1AD419E2-EB24-53AC-D581-95E45387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591" y="1572125"/>
              <a:ext cx="1166315" cy="976583"/>
            </a:xfrm>
            <a:custGeom>
              <a:avLst/>
              <a:gdLst/>
              <a:ahLst/>
              <a:cxnLst>
                <a:cxn ang="0">
                  <a:pos x="21048" y="14861"/>
                </a:cxn>
                <a:cxn ang="0">
                  <a:pos x="20657" y="14298"/>
                </a:cxn>
                <a:cxn ang="0">
                  <a:pos x="20200" y="14041"/>
                </a:cxn>
                <a:cxn ang="0">
                  <a:pos x="19674" y="10519"/>
                </a:cxn>
                <a:cxn ang="0">
                  <a:pos x="19607" y="8878"/>
                </a:cxn>
                <a:cxn ang="0">
                  <a:pos x="19445" y="7865"/>
                </a:cxn>
                <a:cxn ang="0">
                  <a:pos x="19109" y="7045"/>
                </a:cxn>
                <a:cxn ang="0">
                  <a:pos x="14867" y="5838"/>
                </a:cxn>
                <a:cxn ang="0">
                  <a:pos x="11271" y="3828"/>
                </a:cxn>
                <a:cxn ang="0">
                  <a:pos x="10760" y="3764"/>
                </a:cxn>
                <a:cxn ang="0">
                  <a:pos x="9238" y="2879"/>
                </a:cxn>
                <a:cxn ang="0">
                  <a:pos x="8982" y="2461"/>
                </a:cxn>
                <a:cxn ang="0">
                  <a:pos x="8268" y="2268"/>
                </a:cxn>
                <a:cxn ang="0">
                  <a:pos x="7743" y="1367"/>
                </a:cxn>
                <a:cxn ang="0">
                  <a:pos x="6666" y="0"/>
                </a:cxn>
                <a:cxn ang="0">
                  <a:pos x="4902" y="1029"/>
                </a:cxn>
                <a:cxn ang="0">
                  <a:pos x="3555" y="2750"/>
                </a:cxn>
                <a:cxn ang="0">
                  <a:pos x="2680" y="3699"/>
                </a:cxn>
                <a:cxn ang="0">
                  <a:pos x="202" y="7028"/>
                </a:cxn>
                <a:cxn ang="0">
                  <a:pos x="215" y="10149"/>
                </a:cxn>
                <a:cxn ang="0">
                  <a:pos x="1522" y="11194"/>
                </a:cxn>
                <a:cxn ang="0">
                  <a:pos x="2922" y="12320"/>
                </a:cxn>
                <a:cxn ang="0">
                  <a:pos x="4094" y="13253"/>
                </a:cxn>
                <a:cxn ang="0">
                  <a:pos x="4794" y="13832"/>
                </a:cxn>
                <a:cxn ang="0">
                  <a:pos x="4861" y="14234"/>
                </a:cxn>
                <a:cxn ang="0">
                  <a:pos x="5292" y="14941"/>
                </a:cxn>
                <a:cxn ang="0">
                  <a:pos x="5710" y="15504"/>
                </a:cxn>
                <a:cxn ang="0">
                  <a:pos x="6262" y="16260"/>
                </a:cxn>
                <a:cxn ang="0">
                  <a:pos x="6652" y="16807"/>
                </a:cxn>
                <a:cxn ang="0">
                  <a:pos x="7016" y="17257"/>
                </a:cxn>
                <a:cxn ang="0">
                  <a:pos x="7501" y="17177"/>
                </a:cxn>
                <a:cxn ang="0">
                  <a:pos x="8120" y="17032"/>
                </a:cxn>
                <a:cxn ang="0">
                  <a:pos x="8767" y="16920"/>
                </a:cxn>
                <a:cxn ang="0">
                  <a:pos x="9628" y="16743"/>
                </a:cxn>
                <a:cxn ang="0">
                  <a:pos x="10558" y="16791"/>
                </a:cxn>
                <a:cxn ang="0">
                  <a:pos x="11595" y="16904"/>
                </a:cxn>
                <a:cxn ang="0">
                  <a:pos x="12712" y="17016"/>
                </a:cxn>
                <a:cxn ang="0">
                  <a:pos x="13251" y="16678"/>
                </a:cxn>
                <a:cxn ang="0">
                  <a:pos x="13803" y="16341"/>
                </a:cxn>
                <a:cxn ang="0">
                  <a:pos x="13911" y="16389"/>
                </a:cxn>
                <a:cxn ang="0">
                  <a:pos x="14463" y="17225"/>
                </a:cxn>
                <a:cxn ang="0">
                  <a:pos x="14934" y="17708"/>
                </a:cxn>
                <a:cxn ang="0">
                  <a:pos x="15271" y="17981"/>
                </a:cxn>
                <a:cxn ang="0">
                  <a:pos x="15783" y="19236"/>
                </a:cxn>
                <a:cxn ang="0">
                  <a:pos x="16308" y="19380"/>
                </a:cxn>
                <a:cxn ang="0">
                  <a:pos x="16550" y="21069"/>
                </a:cxn>
                <a:cxn ang="0">
                  <a:pos x="16523" y="21294"/>
                </a:cxn>
                <a:cxn ang="0">
                  <a:pos x="16456" y="21391"/>
                </a:cxn>
                <a:cxn ang="0">
                  <a:pos x="16658" y="21568"/>
                </a:cxn>
                <a:cxn ang="0">
                  <a:pos x="17937" y="20522"/>
                </a:cxn>
                <a:cxn ang="0">
                  <a:pos x="19782" y="19187"/>
                </a:cxn>
                <a:cxn ang="0">
                  <a:pos x="20981" y="18319"/>
                </a:cxn>
                <a:cxn ang="0">
                  <a:pos x="20711" y="17885"/>
                </a:cxn>
                <a:cxn ang="0">
                  <a:pos x="20563" y="18110"/>
                </a:cxn>
                <a:cxn ang="0">
                  <a:pos x="20792" y="17161"/>
                </a:cxn>
                <a:cxn ang="0">
                  <a:pos x="21209" y="16566"/>
                </a:cxn>
                <a:cxn ang="0">
                  <a:pos x="21223" y="15842"/>
                </a:cxn>
              </a:cxnLst>
              <a:rect l="0" t="0" r="r" b="b"/>
              <a:pathLst>
                <a:path w="21600" h="21600" extrusionOk="0">
                  <a:moveTo>
                    <a:pt x="21600" y="15617"/>
                  </a:moveTo>
                  <a:lnTo>
                    <a:pt x="21600" y="15360"/>
                  </a:lnTo>
                  <a:lnTo>
                    <a:pt x="21048" y="14861"/>
                  </a:lnTo>
                  <a:lnTo>
                    <a:pt x="20819" y="14539"/>
                  </a:lnTo>
                  <a:lnTo>
                    <a:pt x="20792" y="14411"/>
                  </a:lnTo>
                  <a:lnTo>
                    <a:pt x="20657" y="14298"/>
                  </a:lnTo>
                  <a:lnTo>
                    <a:pt x="20523" y="14218"/>
                  </a:lnTo>
                  <a:lnTo>
                    <a:pt x="20415" y="14250"/>
                  </a:lnTo>
                  <a:lnTo>
                    <a:pt x="20200" y="14041"/>
                  </a:lnTo>
                  <a:lnTo>
                    <a:pt x="20159" y="11033"/>
                  </a:lnTo>
                  <a:lnTo>
                    <a:pt x="19984" y="10760"/>
                  </a:lnTo>
                  <a:lnTo>
                    <a:pt x="19674" y="10519"/>
                  </a:lnTo>
                  <a:lnTo>
                    <a:pt x="19445" y="10309"/>
                  </a:lnTo>
                  <a:lnTo>
                    <a:pt x="19459" y="9827"/>
                  </a:lnTo>
                  <a:lnTo>
                    <a:pt x="19607" y="8878"/>
                  </a:lnTo>
                  <a:lnTo>
                    <a:pt x="19796" y="8524"/>
                  </a:lnTo>
                  <a:lnTo>
                    <a:pt x="19701" y="8106"/>
                  </a:lnTo>
                  <a:lnTo>
                    <a:pt x="19445" y="7865"/>
                  </a:lnTo>
                  <a:lnTo>
                    <a:pt x="19418" y="7479"/>
                  </a:lnTo>
                  <a:lnTo>
                    <a:pt x="19351" y="7077"/>
                  </a:lnTo>
                  <a:lnTo>
                    <a:pt x="19109" y="7045"/>
                  </a:lnTo>
                  <a:lnTo>
                    <a:pt x="18718" y="7077"/>
                  </a:lnTo>
                  <a:lnTo>
                    <a:pt x="15365" y="6128"/>
                  </a:lnTo>
                  <a:lnTo>
                    <a:pt x="14867" y="5838"/>
                  </a:lnTo>
                  <a:lnTo>
                    <a:pt x="14288" y="5227"/>
                  </a:lnTo>
                  <a:lnTo>
                    <a:pt x="14086" y="5195"/>
                  </a:lnTo>
                  <a:lnTo>
                    <a:pt x="11271" y="3828"/>
                  </a:lnTo>
                  <a:lnTo>
                    <a:pt x="11204" y="3764"/>
                  </a:lnTo>
                  <a:lnTo>
                    <a:pt x="11069" y="3796"/>
                  </a:lnTo>
                  <a:lnTo>
                    <a:pt x="10760" y="3764"/>
                  </a:lnTo>
                  <a:lnTo>
                    <a:pt x="10181" y="3426"/>
                  </a:lnTo>
                  <a:lnTo>
                    <a:pt x="9844" y="3378"/>
                  </a:lnTo>
                  <a:lnTo>
                    <a:pt x="9238" y="2879"/>
                  </a:lnTo>
                  <a:lnTo>
                    <a:pt x="8538" y="3024"/>
                  </a:lnTo>
                  <a:lnTo>
                    <a:pt x="8578" y="2831"/>
                  </a:lnTo>
                  <a:lnTo>
                    <a:pt x="8982" y="2461"/>
                  </a:lnTo>
                  <a:lnTo>
                    <a:pt x="8767" y="2477"/>
                  </a:lnTo>
                  <a:lnTo>
                    <a:pt x="8497" y="2316"/>
                  </a:lnTo>
                  <a:lnTo>
                    <a:pt x="8268" y="2268"/>
                  </a:lnTo>
                  <a:lnTo>
                    <a:pt x="8053" y="2187"/>
                  </a:lnTo>
                  <a:lnTo>
                    <a:pt x="8093" y="2010"/>
                  </a:lnTo>
                  <a:lnTo>
                    <a:pt x="7743" y="1367"/>
                  </a:lnTo>
                  <a:lnTo>
                    <a:pt x="7393" y="965"/>
                  </a:lnTo>
                  <a:lnTo>
                    <a:pt x="7110" y="852"/>
                  </a:lnTo>
                  <a:lnTo>
                    <a:pt x="6666" y="0"/>
                  </a:lnTo>
                  <a:lnTo>
                    <a:pt x="5993" y="0"/>
                  </a:lnTo>
                  <a:lnTo>
                    <a:pt x="5413" y="177"/>
                  </a:lnTo>
                  <a:lnTo>
                    <a:pt x="4902" y="1029"/>
                  </a:lnTo>
                  <a:lnTo>
                    <a:pt x="4686" y="1721"/>
                  </a:lnTo>
                  <a:lnTo>
                    <a:pt x="4094" y="2799"/>
                  </a:lnTo>
                  <a:lnTo>
                    <a:pt x="3555" y="2750"/>
                  </a:lnTo>
                  <a:lnTo>
                    <a:pt x="3326" y="3024"/>
                  </a:lnTo>
                  <a:lnTo>
                    <a:pt x="3259" y="3538"/>
                  </a:lnTo>
                  <a:lnTo>
                    <a:pt x="2680" y="3699"/>
                  </a:lnTo>
                  <a:lnTo>
                    <a:pt x="2101" y="4198"/>
                  </a:lnTo>
                  <a:lnTo>
                    <a:pt x="1508" y="4938"/>
                  </a:lnTo>
                  <a:lnTo>
                    <a:pt x="202" y="7028"/>
                  </a:lnTo>
                  <a:lnTo>
                    <a:pt x="0" y="8042"/>
                  </a:lnTo>
                  <a:lnTo>
                    <a:pt x="67" y="10020"/>
                  </a:lnTo>
                  <a:lnTo>
                    <a:pt x="215" y="10149"/>
                  </a:lnTo>
                  <a:lnTo>
                    <a:pt x="619" y="10470"/>
                  </a:lnTo>
                  <a:lnTo>
                    <a:pt x="1064" y="10824"/>
                  </a:lnTo>
                  <a:lnTo>
                    <a:pt x="1522" y="11194"/>
                  </a:lnTo>
                  <a:lnTo>
                    <a:pt x="1993" y="11580"/>
                  </a:lnTo>
                  <a:lnTo>
                    <a:pt x="2464" y="11950"/>
                  </a:lnTo>
                  <a:lnTo>
                    <a:pt x="2922" y="12320"/>
                  </a:lnTo>
                  <a:lnTo>
                    <a:pt x="3353" y="12658"/>
                  </a:lnTo>
                  <a:lnTo>
                    <a:pt x="3744" y="12979"/>
                  </a:lnTo>
                  <a:lnTo>
                    <a:pt x="4094" y="13253"/>
                  </a:lnTo>
                  <a:lnTo>
                    <a:pt x="4579" y="13639"/>
                  </a:lnTo>
                  <a:lnTo>
                    <a:pt x="4727" y="13751"/>
                  </a:lnTo>
                  <a:lnTo>
                    <a:pt x="4794" y="13832"/>
                  </a:lnTo>
                  <a:lnTo>
                    <a:pt x="4834" y="13944"/>
                  </a:lnTo>
                  <a:lnTo>
                    <a:pt x="4848" y="14041"/>
                  </a:lnTo>
                  <a:lnTo>
                    <a:pt x="4861" y="14234"/>
                  </a:lnTo>
                  <a:lnTo>
                    <a:pt x="4888" y="14330"/>
                  </a:lnTo>
                  <a:lnTo>
                    <a:pt x="5023" y="14604"/>
                  </a:lnTo>
                  <a:lnTo>
                    <a:pt x="5292" y="14941"/>
                  </a:lnTo>
                  <a:lnTo>
                    <a:pt x="5427" y="15118"/>
                  </a:lnTo>
                  <a:lnTo>
                    <a:pt x="5548" y="15279"/>
                  </a:lnTo>
                  <a:lnTo>
                    <a:pt x="5710" y="15504"/>
                  </a:lnTo>
                  <a:lnTo>
                    <a:pt x="5844" y="15697"/>
                  </a:lnTo>
                  <a:lnTo>
                    <a:pt x="5993" y="15874"/>
                  </a:lnTo>
                  <a:lnTo>
                    <a:pt x="6262" y="16260"/>
                  </a:lnTo>
                  <a:lnTo>
                    <a:pt x="6383" y="16437"/>
                  </a:lnTo>
                  <a:lnTo>
                    <a:pt x="6518" y="16614"/>
                  </a:lnTo>
                  <a:lnTo>
                    <a:pt x="6652" y="16807"/>
                  </a:lnTo>
                  <a:lnTo>
                    <a:pt x="6787" y="16984"/>
                  </a:lnTo>
                  <a:lnTo>
                    <a:pt x="6962" y="17225"/>
                  </a:lnTo>
                  <a:lnTo>
                    <a:pt x="7016" y="17257"/>
                  </a:lnTo>
                  <a:lnTo>
                    <a:pt x="7056" y="17274"/>
                  </a:lnTo>
                  <a:lnTo>
                    <a:pt x="7258" y="17225"/>
                  </a:lnTo>
                  <a:lnTo>
                    <a:pt x="7501" y="17177"/>
                  </a:lnTo>
                  <a:lnTo>
                    <a:pt x="7595" y="17161"/>
                  </a:lnTo>
                  <a:lnTo>
                    <a:pt x="7716" y="17129"/>
                  </a:lnTo>
                  <a:lnTo>
                    <a:pt x="8120" y="17032"/>
                  </a:lnTo>
                  <a:lnTo>
                    <a:pt x="8336" y="17000"/>
                  </a:lnTo>
                  <a:lnTo>
                    <a:pt x="8551" y="16952"/>
                  </a:lnTo>
                  <a:lnTo>
                    <a:pt x="8767" y="16920"/>
                  </a:lnTo>
                  <a:lnTo>
                    <a:pt x="9198" y="16823"/>
                  </a:lnTo>
                  <a:lnTo>
                    <a:pt x="9413" y="16791"/>
                  </a:lnTo>
                  <a:lnTo>
                    <a:pt x="9628" y="16743"/>
                  </a:lnTo>
                  <a:lnTo>
                    <a:pt x="9844" y="16711"/>
                  </a:lnTo>
                  <a:lnTo>
                    <a:pt x="10194" y="16743"/>
                  </a:lnTo>
                  <a:lnTo>
                    <a:pt x="10558" y="16791"/>
                  </a:lnTo>
                  <a:lnTo>
                    <a:pt x="10921" y="16823"/>
                  </a:lnTo>
                  <a:lnTo>
                    <a:pt x="11271" y="16855"/>
                  </a:lnTo>
                  <a:lnTo>
                    <a:pt x="11595" y="16904"/>
                  </a:lnTo>
                  <a:lnTo>
                    <a:pt x="11931" y="16936"/>
                  </a:lnTo>
                  <a:lnTo>
                    <a:pt x="12578" y="17000"/>
                  </a:lnTo>
                  <a:lnTo>
                    <a:pt x="12712" y="17016"/>
                  </a:lnTo>
                  <a:lnTo>
                    <a:pt x="12793" y="16984"/>
                  </a:lnTo>
                  <a:lnTo>
                    <a:pt x="13022" y="16839"/>
                  </a:lnTo>
                  <a:lnTo>
                    <a:pt x="13251" y="16678"/>
                  </a:lnTo>
                  <a:lnTo>
                    <a:pt x="13480" y="16534"/>
                  </a:lnTo>
                  <a:lnTo>
                    <a:pt x="13722" y="16373"/>
                  </a:lnTo>
                  <a:lnTo>
                    <a:pt x="13803" y="16341"/>
                  </a:lnTo>
                  <a:lnTo>
                    <a:pt x="13843" y="16341"/>
                  </a:lnTo>
                  <a:lnTo>
                    <a:pt x="13870" y="16357"/>
                  </a:lnTo>
                  <a:lnTo>
                    <a:pt x="13911" y="16389"/>
                  </a:lnTo>
                  <a:lnTo>
                    <a:pt x="13951" y="16437"/>
                  </a:lnTo>
                  <a:lnTo>
                    <a:pt x="14207" y="16823"/>
                  </a:lnTo>
                  <a:lnTo>
                    <a:pt x="14463" y="17225"/>
                  </a:lnTo>
                  <a:lnTo>
                    <a:pt x="14584" y="17370"/>
                  </a:lnTo>
                  <a:lnTo>
                    <a:pt x="14692" y="17515"/>
                  </a:lnTo>
                  <a:lnTo>
                    <a:pt x="14934" y="17708"/>
                  </a:lnTo>
                  <a:lnTo>
                    <a:pt x="15177" y="17885"/>
                  </a:lnTo>
                  <a:lnTo>
                    <a:pt x="15230" y="17933"/>
                  </a:lnTo>
                  <a:lnTo>
                    <a:pt x="15271" y="17981"/>
                  </a:lnTo>
                  <a:lnTo>
                    <a:pt x="15473" y="18480"/>
                  </a:lnTo>
                  <a:lnTo>
                    <a:pt x="15607" y="18801"/>
                  </a:lnTo>
                  <a:lnTo>
                    <a:pt x="15783" y="19236"/>
                  </a:lnTo>
                  <a:lnTo>
                    <a:pt x="15931" y="19606"/>
                  </a:lnTo>
                  <a:lnTo>
                    <a:pt x="15971" y="19606"/>
                  </a:lnTo>
                  <a:lnTo>
                    <a:pt x="16308" y="19380"/>
                  </a:lnTo>
                  <a:lnTo>
                    <a:pt x="16644" y="19171"/>
                  </a:lnTo>
                  <a:lnTo>
                    <a:pt x="16604" y="20120"/>
                  </a:lnTo>
                  <a:lnTo>
                    <a:pt x="16550" y="21069"/>
                  </a:lnTo>
                  <a:lnTo>
                    <a:pt x="16537" y="21166"/>
                  </a:lnTo>
                  <a:lnTo>
                    <a:pt x="16537" y="21262"/>
                  </a:lnTo>
                  <a:lnTo>
                    <a:pt x="16523" y="21294"/>
                  </a:lnTo>
                  <a:lnTo>
                    <a:pt x="16510" y="21327"/>
                  </a:lnTo>
                  <a:lnTo>
                    <a:pt x="16456" y="21359"/>
                  </a:lnTo>
                  <a:lnTo>
                    <a:pt x="16456" y="21391"/>
                  </a:lnTo>
                  <a:lnTo>
                    <a:pt x="16442" y="21407"/>
                  </a:lnTo>
                  <a:lnTo>
                    <a:pt x="16442" y="21536"/>
                  </a:lnTo>
                  <a:lnTo>
                    <a:pt x="16658" y="21568"/>
                  </a:lnTo>
                  <a:lnTo>
                    <a:pt x="16846" y="21600"/>
                  </a:lnTo>
                  <a:lnTo>
                    <a:pt x="17574" y="20748"/>
                  </a:lnTo>
                  <a:lnTo>
                    <a:pt x="17937" y="20522"/>
                  </a:lnTo>
                  <a:lnTo>
                    <a:pt x="18139" y="20635"/>
                  </a:lnTo>
                  <a:lnTo>
                    <a:pt x="18651" y="20088"/>
                  </a:lnTo>
                  <a:lnTo>
                    <a:pt x="19782" y="19187"/>
                  </a:lnTo>
                  <a:lnTo>
                    <a:pt x="20940" y="18512"/>
                  </a:lnTo>
                  <a:lnTo>
                    <a:pt x="21048" y="18383"/>
                  </a:lnTo>
                  <a:lnTo>
                    <a:pt x="20981" y="18319"/>
                  </a:lnTo>
                  <a:lnTo>
                    <a:pt x="20819" y="18158"/>
                  </a:lnTo>
                  <a:lnTo>
                    <a:pt x="20805" y="17885"/>
                  </a:lnTo>
                  <a:lnTo>
                    <a:pt x="20711" y="17885"/>
                  </a:lnTo>
                  <a:lnTo>
                    <a:pt x="20711" y="17740"/>
                  </a:lnTo>
                  <a:lnTo>
                    <a:pt x="20630" y="17788"/>
                  </a:lnTo>
                  <a:lnTo>
                    <a:pt x="20563" y="18110"/>
                  </a:lnTo>
                  <a:lnTo>
                    <a:pt x="20523" y="17740"/>
                  </a:lnTo>
                  <a:lnTo>
                    <a:pt x="20725" y="17499"/>
                  </a:lnTo>
                  <a:lnTo>
                    <a:pt x="20792" y="17161"/>
                  </a:lnTo>
                  <a:lnTo>
                    <a:pt x="20954" y="16791"/>
                  </a:lnTo>
                  <a:lnTo>
                    <a:pt x="20967" y="16389"/>
                  </a:lnTo>
                  <a:lnTo>
                    <a:pt x="21209" y="16566"/>
                  </a:lnTo>
                  <a:lnTo>
                    <a:pt x="21304" y="16260"/>
                  </a:lnTo>
                  <a:lnTo>
                    <a:pt x="21277" y="15987"/>
                  </a:lnTo>
                  <a:lnTo>
                    <a:pt x="21223" y="15842"/>
                  </a:lnTo>
                  <a:lnTo>
                    <a:pt x="21385" y="1561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Google Shape;962;p13">
              <a:extLst>
                <a:ext uri="{FF2B5EF4-FFF2-40B4-BE49-F238E27FC236}">
                  <a16:creationId xmlns:a16="http://schemas.microsoft.com/office/drawing/2014/main" xmlns="" id="{29F141DD-F226-A52C-6416-239A53638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22" y="162157"/>
              <a:ext cx="1053609" cy="1338710"/>
            </a:xfrm>
            <a:custGeom>
              <a:avLst/>
              <a:gdLst/>
              <a:ahLst/>
              <a:cxnLst>
                <a:cxn ang="0">
                  <a:pos x="18902" y="14572"/>
                </a:cxn>
                <a:cxn ang="0">
                  <a:pos x="16234" y="13328"/>
                </a:cxn>
                <a:cxn ang="0">
                  <a:pos x="14475" y="11838"/>
                </a:cxn>
                <a:cxn ang="0">
                  <a:pos x="14609" y="10536"/>
                </a:cxn>
                <a:cxn ang="0">
                  <a:pos x="15816" y="7943"/>
                </a:cxn>
                <a:cxn ang="0">
                  <a:pos x="16099" y="5655"/>
                </a:cxn>
                <a:cxn ang="0">
                  <a:pos x="16234" y="3719"/>
                </a:cxn>
                <a:cxn ang="0">
                  <a:pos x="16129" y="1725"/>
                </a:cxn>
                <a:cxn ang="0">
                  <a:pos x="15309" y="59"/>
                </a:cxn>
                <a:cxn ang="0">
                  <a:pos x="14236" y="317"/>
                </a:cxn>
                <a:cxn ang="0">
                  <a:pos x="13595" y="763"/>
                </a:cxn>
                <a:cxn ang="0">
                  <a:pos x="13371" y="1396"/>
                </a:cxn>
                <a:cxn ang="0">
                  <a:pos x="12343" y="1302"/>
                </a:cxn>
                <a:cxn ang="0">
                  <a:pos x="11687" y="1173"/>
                </a:cxn>
                <a:cxn ang="0">
                  <a:pos x="11046" y="1302"/>
                </a:cxn>
                <a:cxn ang="0">
                  <a:pos x="10524" y="1396"/>
                </a:cxn>
                <a:cxn ang="0">
                  <a:pos x="10405" y="1713"/>
                </a:cxn>
                <a:cxn ang="0">
                  <a:pos x="9287" y="1748"/>
                </a:cxn>
                <a:cxn ang="0">
                  <a:pos x="8154" y="1924"/>
                </a:cxn>
                <a:cxn ang="0">
                  <a:pos x="7364" y="2147"/>
                </a:cxn>
                <a:cxn ang="0">
                  <a:pos x="6678" y="2675"/>
                </a:cxn>
                <a:cxn ang="0">
                  <a:pos x="6499" y="2839"/>
                </a:cxn>
                <a:cxn ang="0">
                  <a:pos x="6335" y="2382"/>
                </a:cxn>
                <a:cxn ang="0">
                  <a:pos x="4755" y="2487"/>
                </a:cxn>
                <a:cxn ang="0">
                  <a:pos x="4248" y="2616"/>
                </a:cxn>
                <a:cxn ang="0">
                  <a:pos x="3742" y="2276"/>
                </a:cxn>
                <a:cxn ang="0">
                  <a:pos x="3235" y="2616"/>
                </a:cxn>
                <a:cxn ang="0">
                  <a:pos x="3026" y="2652"/>
                </a:cxn>
                <a:cxn ang="0">
                  <a:pos x="2653" y="2898"/>
                </a:cxn>
                <a:cxn ang="0">
                  <a:pos x="3116" y="3238"/>
                </a:cxn>
                <a:cxn ang="0">
                  <a:pos x="2773" y="3637"/>
                </a:cxn>
                <a:cxn ang="0">
                  <a:pos x="2952" y="3942"/>
                </a:cxn>
                <a:cxn ang="0">
                  <a:pos x="4025" y="3966"/>
                </a:cxn>
                <a:cxn ang="0">
                  <a:pos x="3443" y="4236"/>
                </a:cxn>
                <a:cxn ang="0">
                  <a:pos x="3011" y="4646"/>
                </a:cxn>
                <a:cxn ang="0">
                  <a:pos x="3995" y="5209"/>
                </a:cxn>
                <a:cxn ang="0">
                  <a:pos x="5530" y="5620"/>
                </a:cxn>
                <a:cxn ang="0">
                  <a:pos x="4785" y="5995"/>
                </a:cxn>
                <a:cxn ang="0">
                  <a:pos x="3816" y="5843"/>
                </a:cxn>
                <a:cxn ang="0">
                  <a:pos x="3056" y="5890"/>
                </a:cxn>
                <a:cxn ang="0">
                  <a:pos x="2102" y="6746"/>
                </a:cxn>
                <a:cxn ang="0">
                  <a:pos x="1878" y="7122"/>
                </a:cxn>
                <a:cxn ang="0">
                  <a:pos x="2161" y="7544"/>
                </a:cxn>
                <a:cxn ang="0">
                  <a:pos x="2758" y="8166"/>
                </a:cxn>
                <a:cxn ang="0">
                  <a:pos x="1789" y="8811"/>
                </a:cxn>
                <a:cxn ang="0">
                  <a:pos x="0" y="9445"/>
                </a:cxn>
                <a:cxn ang="0">
                  <a:pos x="760" y="9844"/>
                </a:cxn>
                <a:cxn ang="0">
                  <a:pos x="969" y="10313"/>
                </a:cxn>
                <a:cxn ang="0">
                  <a:pos x="2489" y="10583"/>
                </a:cxn>
                <a:cxn ang="0">
                  <a:pos x="2683" y="10970"/>
                </a:cxn>
                <a:cxn ang="0">
                  <a:pos x="3548" y="11087"/>
                </a:cxn>
                <a:cxn ang="0">
                  <a:pos x="4189" y="11674"/>
                </a:cxn>
                <a:cxn ang="0">
                  <a:pos x="5650" y="12226"/>
                </a:cxn>
                <a:cxn ang="0">
                  <a:pos x="6648" y="14396"/>
                </a:cxn>
                <a:cxn ang="0">
                  <a:pos x="6335" y="17071"/>
                </a:cxn>
                <a:cxn ang="0">
                  <a:pos x="6425" y="18808"/>
                </a:cxn>
                <a:cxn ang="0">
                  <a:pos x="11016" y="21142"/>
                </a:cxn>
                <a:cxn ang="0">
                  <a:pos x="13252" y="19347"/>
                </a:cxn>
                <a:cxn ang="0">
                  <a:pos x="17724" y="17834"/>
                </a:cxn>
                <a:cxn ang="0">
                  <a:pos x="20243" y="15206"/>
                </a:cxn>
              </a:cxnLst>
              <a:rect l="0" t="0" r="r" b="b"/>
              <a:pathLst>
                <a:path w="21600" h="21600" extrusionOk="0">
                  <a:moveTo>
                    <a:pt x="21332" y="14349"/>
                  </a:moveTo>
                  <a:lnTo>
                    <a:pt x="21227" y="14232"/>
                  </a:lnTo>
                  <a:lnTo>
                    <a:pt x="21138" y="14185"/>
                  </a:lnTo>
                  <a:lnTo>
                    <a:pt x="20944" y="14302"/>
                  </a:lnTo>
                  <a:lnTo>
                    <a:pt x="20512" y="14408"/>
                  </a:lnTo>
                  <a:lnTo>
                    <a:pt x="19841" y="14478"/>
                  </a:lnTo>
                  <a:lnTo>
                    <a:pt x="19483" y="14596"/>
                  </a:lnTo>
                  <a:lnTo>
                    <a:pt x="19155" y="14748"/>
                  </a:lnTo>
                  <a:lnTo>
                    <a:pt x="18902" y="14572"/>
                  </a:lnTo>
                  <a:lnTo>
                    <a:pt x="18768" y="14420"/>
                  </a:lnTo>
                  <a:lnTo>
                    <a:pt x="18887" y="14267"/>
                  </a:lnTo>
                  <a:lnTo>
                    <a:pt x="18887" y="13997"/>
                  </a:lnTo>
                  <a:lnTo>
                    <a:pt x="18604" y="13821"/>
                  </a:lnTo>
                  <a:lnTo>
                    <a:pt x="17858" y="13927"/>
                  </a:lnTo>
                  <a:lnTo>
                    <a:pt x="16919" y="13680"/>
                  </a:lnTo>
                  <a:lnTo>
                    <a:pt x="16666" y="13528"/>
                  </a:lnTo>
                  <a:lnTo>
                    <a:pt x="16487" y="13317"/>
                  </a:lnTo>
                  <a:lnTo>
                    <a:pt x="16234" y="13328"/>
                  </a:lnTo>
                  <a:lnTo>
                    <a:pt x="16129" y="13258"/>
                  </a:lnTo>
                  <a:lnTo>
                    <a:pt x="16084" y="13059"/>
                  </a:lnTo>
                  <a:lnTo>
                    <a:pt x="15831" y="12918"/>
                  </a:lnTo>
                  <a:lnTo>
                    <a:pt x="15518" y="12965"/>
                  </a:lnTo>
                  <a:lnTo>
                    <a:pt x="15280" y="13235"/>
                  </a:lnTo>
                  <a:lnTo>
                    <a:pt x="14952" y="13258"/>
                  </a:lnTo>
                  <a:lnTo>
                    <a:pt x="14922" y="12671"/>
                  </a:lnTo>
                  <a:lnTo>
                    <a:pt x="14460" y="12050"/>
                  </a:lnTo>
                  <a:lnTo>
                    <a:pt x="14475" y="11838"/>
                  </a:lnTo>
                  <a:lnTo>
                    <a:pt x="14385" y="11733"/>
                  </a:lnTo>
                  <a:lnTo>
                    <a:pt x="14504" y="11580"/>
                  </a:lnTo>
                  <a:lnTo>
                    <a:pt x="14624" y="11498"/>
                  </a:lnTo>
                  <a:lnTo>
                    <a:pt x="14683" y="11428"/>
                  </a:lnTo>
                  <a:lnTo>
                    <a:pt x="14609" y="11357"/>
                  </a:lnTo>
                  <a:lnTo>
                    <a:pt x="14639" y="11240"/>
                  </a:lnTo>
                  <a:lnTo>
                    <a:pt x="14698" y="11111"/>
                  </a:lnTo>
                  <a:lnTo>
                    <a:pt x="14758" y="10759"/>
                  </a:lnTo>
                  <a:lnTo>
                    <a:pt x="14609" y="10536"/>
                  </a:lnTo>
                  <a:lnTo>
                    <a:pt x="14191" y="10301"/>
                  </a:lnTo>
                  <a:lnTo>
                    <a:pt x="14221" y="10102"/>
                  </a:lnTo>
                  <a:lnTo>
                    <a:pt x="14415" y="10114"/>
                  </a:lnTo>
                  <a:lnTo>
                    <a:pt x="14922" y="9985"/>
                  </a:lnTo>
                  <a:lnTo>
                    <a:pt x="15309" y="9644"/>
                  </a:lnTo>
                  <a:lnTo>
                    <a:pt x="15414" y="9198"/>
                  </a:lnTo>
                  <a:lnTo>
                    <a:pt x="15563" y="8893"/>
                  </a:lnTo>
                  <a:lnTo>
                    <a:pt x="15771" y="8694"/>
                  </a:lnTo>
                  <a:lnTo>
                    <a:pt x="15816" y="7943"/>
                  </a:lnTo>
                  <a:lnTo>
                    <a:pt x="15831" y="7380"/>
                  </a:lnTo>
                  <a:lnTo>
                    <a:pt x="15920" y="6852"/>
                  </a:lnTo>
                  <a:lnTo>
                    <a:pt x="16114" y="6676"/>
                  </a:lnTo>
                  <a:lnTo>
                    <a:pt x="16144" y="6418"/>
                  </a:lnTo>
                  <a:lnTo>
                    <a:pt x="16144" y="6254"/>
                  </a:lnTo>
                  <a:lnTo>
                    <a:pt x="16070" y="6101"/>
                  </a:lnTo>
                  <a:lnTo>
                    <a:pt x="15995" y="6007"/>
                  </a:lnTo>
                  <a:lnTo>
                    <a:pt x="15950" y="5890"/>
                  </a:lnTo>
                  <a:lnTo>
                    <a:pt x="16099" y="5655"/>
                  </a:lnTo>
                  <a:lnTo>
                    <a:pt x="16666" y="5585"/>
                  </a:lnTo>
                  <a:lnTo>
                    <a:pt x="16904" y="5444"/>
                  </a:lnTo>
                  <a:lnTo>
                    <a:pt x="16666" y="5268"/>
                  </a:lnTo>
                  <a:lnTo>
                    <a:pt x="16517" y="5045"/>
                  </a:lnTo>
                  <a:lnTo>
                    <a:pt x="16517" y="4681"/>
                  </a:lnTo>
                  <a:lnTo>
                    <a:pt x="16427" y="4282"/>
                  </a:lnTo>
                  <a:lnTo>
                    <a:pt x="16084" y="4224"/>
                  </a:lnTo>
                  <a:lnTo>
                    <a:pt x="15995" y="3930"/>
                  </a:lnTo>
                  <a:lnTo>
                    <a:pt x="16234" y="3719"/>
                  </a:lnTo>
                  <a:lnTo>
                    <a:pt x="16278" y="3367"/>
                  </a:lnTo>
                  <a:lnTo>
                    <a:pt x="16099" y="3156"/>
                  </a:lnTo>
                  <a:lnTo>
                    <a:pt x="15920" y="3133"/>
                  </a:lnTo>
                  <a:lnTo>
                    <a:pt x="15786" y="2792"/>
                  </a:lnTo>
                  <a:lnTo>
                    <a:pt x="15727" y="2499"/>
                  </a:lnTo>
                  <a:lnTo>
                    <a:pt x="16010" y="2347"/>
                  </a:lnTo>
                  <a:lnTo>
                    <a:pt x="16651" y="2112"/>
                  </a:lnTo>
                  <a:lnTo>
                    <a:pt x="16442" y="1830"/>
                  </a:lnTo>
                  <a:lnTo>
                    <a:pt x="16129" y="1725"/>
                  </a:lnTo>
                  <a:lnTo>
                    <a:pt x="15965" y="1537"/>
                  </a:lnTo>
                  <a:lnTo>
                    <a:pt x="16278" y="1431"/>
                  </a:lnTo>
                  <a:lnTo>
                    <a:pt x="15935" y="246"/>
                  </a:lnTo>
                  <a:lnTo>
                    <a:pt x="15935" y="235"/>
                  </a:lnTo>
                  <a:lnTo>
                    <a:pt x="15622" y="329"/>
                  </a:lnTo>
                  <a:lnTo>
                    <a:pt x="15578" y="270"/>
                  </a:lnTo>
                  <a:lnTo>
                    <a:pt x="15548" y="35"/>
                  </a:lnTo>
                  <a:lnTo>
                    <a:pt x="15503" y="0"/>
                  </a:lnTo>
                  <a:lnTo>
                    <a:pt x="15309" y="59"/>
                  </a:lnTo>
                  <a:lnTo>
                    <a:pt x="15220" y="106"/>
                  </a:lnTo>
                  <a:lnTo>
                    <a:pt x="15145" y="199"/>
                  </a:lnTo>
                  <a:lnTo>
                    <a:pt x="15086" y="305"/>
                  </a:lnTo>
                  <a:lnTo>
                    <a:pt x="15011" y="364"/>
                  </a:lnTo>
                  <a:lnTo>
                    <a:pt x="14922" y="375"/>
                  </a:lnTo>
                  <a:lnTo>
                    <a:pt x="14564" y="270"/>
                  </a:lnTo>
                  <a:lnTo>
                    <a:pt x="14311" y="246"/>
                  </a:lnTo>
                  <a:lnTo>
                    <a:pt x="14236" y="270"/>
                  </a:lnTo>
                  <a:lnTo>
                    <a:pt x="14236" y="317"/>
                  </a:lnTo>
                  <a:lnTo>
                    <a:pt x="14266" y="446"/>
                  </a:lnTo>
                  <a:lnTo>
                    <a:pt x="14236" y="516"/>
                  </a:lnTo>
                  <a:lnTo>
                    <a:pt x="14191" y="528"/>
                  </a:lnTo>
                  <a:lnTo>
                    <a:pt x="14042" y="493"/>
                  </a:lnTo>
                  <a:lnTo>
                    <a:pt x="13968" y="505"/>
                  </a:lnTo>
                  <a:lnTo>
                    <a:pt x="13625" y="622"/>
                  </a:lnTo>
                  <a:lnTo>
                    <a:pt x="13595" y="657"/>
                  </a:lnTo>
                  <a:lnTo>
                    <a:pt x="13580" y="751"/>
                  </a:lnTo>
                  <a:lnTo>
                    <a:pt x="13595" y="763"/>
                  </a:lnTo>
                  <a:lnTo>
                    <a:pt x="13595" y="810"/>
                  </a:lnTo>
                  <a:lnTo>
                    <a:pt x="13550" y="903"/>
                  </a:lnTo>
                  <a:lnTo>
                    <a:pt x="13625" y="1267"/>
                  </a:lnTo>
                  <a:lnTo>
                    <a:pt x="13550" y="1384"/>
                  </a:lnTo>
                  <a:lnTo>
                    <a:pt x="13520" y="1384"/>
                  </a:lnTo>
                  <a:lnTo>
                    <a:pt x="13446" y="1361"/>
                  </a:lnTo>
                  <a:lnTo>
                    <a:pt x="13431" y="1361"/>
                  </a:lnTo>
                  <a:lnTo>
                    <a:pt x="13401" y="1396"/>
                  </a:lnTo>
                  <a:lnTo>
                    <a:pt x="13371" y="1396"/>
                  </a:lnTo>
                  <a:lnTo>
                    <a:pt x="13327" y="1408"/>
                  </a:lnTo>
                  <a:lnTo>
                    <a:pt x="13297" y="1396"/>
                  </a:lnTo>
                  <a:lnTo>
                    <a:pt x="13252" y="1373"/>
                  </a:lnTo>
                  <a:lnTo>
                    <a:pt x="13222" y="1338"/>
                  </a:lnTo>
                  <a:lnTo>
                    <a:pt x="13014" y="1115"/>
                  </a:lnTo>
                  <a:lnTo>
                    <a:pt x="12835" y="1056"/>
                  </a:lnTo>
                  <a:lnTo>
                    <a:pt x="12671" y="1126"/>
                  </a:lnTo>
                  <a:lnTo>
                    <a:pt x="12507" y="1232"/>
                  </a:lnTo>
                  <a:lnTo>
                    <a:pt x="12343" y="1302"/>
                  </a:lnTo>
                  <a:lnTo>
                    <a:pt x="12253" y="1291"/>
                  </a:lnTo>
                  <a:lnTo>
                    <a:pt x="12164" y="1255"/>
                  </a:lnTo>
                  <a:lnTo>
                    <a:pt x="12000" y="1150"/>
                  </a:lnTo>
                  <a:lnTo>
                    <a:pt x="11970" y="1126"/>
                  </a:lnTo>
                  <a:lnTo>
                    <a:pt x="11866" y="1185"/>
                  </a:lnTo>
                  <a:lnTo>
                    <a:pt x="11791" y="1197"/>
                  </a:lnTo>
                  <a:lnTo>
                    <a:pt x="11761" y="1185"/>
                  </a:lnTo>
                  <a:lnTo>
                    <a:pt x="11717" y="1173"/>
                  </a:lnTo>
                  <a:lnTo>
                    <a:pt x="11687" y="1173"/>
                  </a:lnTo>
                  <a:lnTo>
                    <a:pt x="11642" y="1208"/>
                  </a:lnTo>
                  <a:lnTo>
                    <a:pt x="11627" y="1232"/>
                  </a:lnTo>
                  <a:lnTo>
                    <a:pt x="11598" y="1244"/>
                  </a:lnTo>
                  <a:lnTo>
                    <a:pt x="11329" y="1267"/>
                  </a:lnTo>
                  <a:lnTo>
                    <a:pt x="11270" y="1244"/>
                  </a:lnTo>
                  <a:lnTo>
                    <a:pt x="11225" y="1232"/>
                  </a:lnTo>
                  <a:lnTo>
                    <a:pt x="11180" y="1267"/>
                  </a:lnTo>
                  <a:lnTo>
                    <a:pt x="11135" y="1291"/>
                  </a:lnTo>
                  <a:lnTo>
                    <a:pt x="11046" y="1302"/>
                  </a:lnTo>
                  <a:lnTo>
                    <a:pt x="10927" y="1349"/>
                  </a:lnTo>
                  <a:lnTo>
                    <a:pt x="10867" y="1361"/>
                  </a:lnTo>
                  <a:lnTo>
                    <a:pt x="10748" y="1338"/>
                  </a:lnTo>
                  <a:lnTo>
                    <a:pt x="10703" y="1338"/>
                  </a:lnTo>
                  <a:lnTo>
                    <a:pt x="10688" y="1349"/>
                  </a:lnTo>
                  <a:lnTo>
                    <a:pt x="10643" y="1396"/>
                  </a:lnTo>
                  <a:lnTo>
                    <a:pt x="10614" y="1408"/>
                  </a:lnTo>
                  <a:lnTo>
                    <a:pt x="10554" y="1408"/>
                  </a:lnTo>
                  <a:lnTo>
                    <a:pt x="10524" y="1396"/>
                  </a:lnTo>
                  <a:lnTo>
                    <a:pt x="10480" y="1349"/>
                  </a:lnTo>
                  <a:lnTo>
                    <a:pt x="10450" y="1373"/>
                  </a:lnTo>
                  <a:lnTo>
                    <a:pt x="10435" y="1396"/>
                  </a:lnTo>
                  <a:lnTo>
                    <a:pt x="10420" y="1408"/>
                  </a:lnTo>
                  <a:lnTo>
                    <a:pt x="10405" y="1431"/>
                  </a:lnTo>
                  <a:lnTo>
                    <a:pt x="10450" y="1490"/>
                  </a:lnTo>
                  <a:lnTo>
                    <a:pt x="10539" y="1584"/>
                  </a:lnTo>
                  <a:lnTo>
                    <a:pt x="10480" y="1678"/>
                  </a:lnTo>
                  <a:lnTo>
                    <a:pt x="10405" y="1713"/>
                  </a:lnTo>
                  <a:lnTo>
                    <a:pt x="10316" y="1725"/>
                  </a:lnTo>
                  <a:lnTo>
                    <a:pt x="10226" y="1748"/>
                  </a:lnTo>
                  <a:lnTo>
                    <a:pt x="10196" y="1795"/>
                  </a:lnTo>
                  <a:lnTo>
                    <a:pt x="10166" y="1783"/>
                  </a:lnTo>
                  <a:lnTo>
                    <a:pt x="10092" y="1772"/>
                  </a:lnTo>
                  <a:lnTo>
                    <a:pt x="9868" y="1631"/>
                  </a:lnTo>
                  <a:lnTo>
                    <a:pt x="9794" y="1607"/>
                  </a:lnTo>
                  <a:lnTo>
                    <a:pt x="9704" y="1596"/>
                  </a:lnTo>
                  <a:lnTo>
                    <a:pt x="9287" y="1748"/>
                  </a:lnTo>
                  <a:lnTo>
                    <a:pt x="9108" y="1760"/>
                  </a:lnTo>
                  <a:lnTo>
                    <a:pt x="9034" y="1783"/>
                  </a:lnTo>
                  <a:lnTo>
                    <a:pt x="8899" y="1877"/>
                  </a:lnTo>
                  <a:lnTo>
                    <a:pt x="8825" y="1901"/>
                  </a:lnTo>
                  <a:lnTo>
                    <a:pt x="8720" y="1901"/>
                  </a:lnTo>
                  <a:lnTo>
                    <a:pt x="8422" y="1854"/>
                  </a:lnTo>
                  <a:lnTo>
                    <a:pt x="8273" y="1842"/>
                  </a:lnTo>
                  <a:lnTo>
                    <a:pt x="8184" y="1866"/>
                  </a:lnTo>
                  <a:lnTo>
                    <a:pt x="8154" y="1924"/>
                  </a:lnTo>
                  <a:lnTo>
                    <a:pt x="8184" y="2041"/>
                  </a:lnTo>
                  <a:lnTo>
                    <a:pt x="8199" y="2088"/>
                  </a:lnTo>
                  <a:lnTo>
                    <a:pt x="8154" y="2147"/>
                  </a:lnTo>
                  <a:lnTo>
                    <a:pt x="8080" y="2171"/>
                  </a:lnTo>
                  <a:lnTo>
                    <a:pt x="7826" y="2147"/>
                  </a:lnTo>
                  <a:lnTo>
                    <a:pt x="7602" y="2194"/>
                  </a:lnTo>
                  <a:lnTo>
                    <a:pt x="7528" y="2194"/>
                  </a:lnTo>
                  <a:lnTo>
                    <a:pt x="7424" y="2147"/>
                  </a:lnTo>
                  <a:lnTo>
                    <a:pt x="7364" y="2147"/>
                  </a:lnTo>
                  <a:lnTo>
                    <a:pt x="7230" y="2194"/>
                  </a:lnTo>
                  <a:lnTo>
                    <a:pt x="7006" y="2206"/>
                  </a:lnTo>
                  <a:lnTo>
                    <a:pt x="6887" y="2229"/>
                  </a:lnTo>
                  <a:lnTo>
                    <a:pt x="6768" y="2288"/>
                  </a:lnTo>
                  <a:lnTo>
                    <a:pt x="6693" y="2382"/>
                  </a:lnTo>
                  <a:lnTo>
                    <a:pt x="6723" y="2499"/>
                  </a:lnTo>
                  <a:lnTo>
                    <a:pt x="6738" y="2511"/>
                  </a:lnTo>
                  <a:lnTo>
                    <a:pt x="6783" y="2581"/>
                  </a:lnTo>
                  <a:lnTo>
                    <a:pt x="6678" y="2675"/>
                  </a:lnTo>
                  <a:lnTo>
                    <a:pt x="6634" y="2710"/>
                  </a:lnTo>
                  <a:lnTo>
                    <a:pt x="6634" y="2745"/>
                  </a:lnTo>
                  <a:lnTo>
                    <a:pt x="6648" y="2769"/>
                  </a:lnTo>
                  <a:lnTo>
                    <a:pt x="6678" y="2875"/>
                  </a:lnTo>
                  <a:lnTo>
                    <a:pt x="6663" y="2898"/>
                  </a:lnTo>
                  <a:lnTo>
                    <a:pt x="6619" y="2921"/>
                  </a:lnTo>
                  <a:lnTo>
                    <a:pt x="6589" y="2921"/>
                  </a:lnTo>
                  <a:lnTo>
                    <a:pt x="6529" y="2875"/>
                  </a:lnTo>
                  <a:lnTo>
                    <a:pt x="6499" y="2839"/>
                  </a:lnTo>
                  <a:lnTo>
                    <a:pt x="6440" y="2792"/>
                  </a:lnTo>
                  <a:lnTo>
                    <a:pt x="6320" y="2734"/>
                  </a:lnTo>
                  <a:lnTo>
                    <a:pt x="6276" y="2675"/>
                  </a:lnTo>
                  <a:lnTo>
                    <a:pt x="6261" y="2605"/>
                  </a:lnTo>
                  <a:lnTo>
                    <a:pt x="6291" y="2558"/>
                  </a:lnTo>
                  <a:lnTo>
                    <a:pt x="6410" y="2499"/>
                  </a:lnTo>
                  <a:lnTo>
                    <a:pt x="6410" y="2417"/>
                  </a:lnTo>
                  <a:lnTo>
                    <a:pt x="6380" y="2382"/>
                  </a:lnTo>
                  <a:lnTo>
                    <a:pt x="6335" y="2382"/>
                  </a:lnTo>
                  <a:lnTo>
                    <a:pt x="5262" y="2417"/>
                  </a:lnTo>
                  <a:lnTo>
                    <a:pt x="5262" y="2710"/>
                  </a:lnTo>
                  <a:lnTo>
                    <a:pt x="4979" y="2699"/>
                  </a:lnTo>
                  <a:lnTo>
                    <a:pt x="4875" y="2675"/>
                  </a:lnTo>
                  <a:lnTo>
                    <a:pt x="4830" y="2640"/>
                  </a:lnTo>
                  <a:lnTo>
                    <a:pt x="4815" y="2616"/>
                  </a:lnTo>
                  <a:lnTo>
                    <a:pt x="4800" y="2569"/>
                  </a:lnTo>
                  <a:lnTo>
                    <a:pt x="4785" y="2499"/>
                  </a:lnTo>
                  <a:lnTo>
                    <a:pt x="4755" y="2487"/>
                  </a:lnTo>
                  <a:lnTo>
                    <a:pt x="4711" y="2476"/>
                  </a:lnTo>
                  <a:lnTo>
                    <a:pt x="4681" y="2476"/>
                  </a:lnTo>
                  <a:lnTo>
                    <a:pt x="4621" y="2534"/>
                  </a:lnTo>
                  <a:lnTo>
                    <a:pt x="4576" y="2534"/>
                  </a:lnTo>
                  <a:lnTo>
                    <a:pt x="4547" y="2523"/>
                  </a:lnTo>
                  <a:lnTo>
                    <a:pt x="4517" y="2499"/>
                  </a:lnTo>
                  <a:lnTo>
                    <a:pt x="4263" y="2499"/>
                  </a:lnTo>
                  <a:lnTo>
                    <a:pt x="4248" y="2558"/>
                  </a:lnTo>
                  <a:lnTo>
                    <a:pt x="4248" y="2616"/>
                  </a:lnTo>
                  <a:lnTo>
                    <a:pt x="4219" y="2652"/>
                  </a:lnTo>
                  <a:lnTo>
                    <a:pt x="4159" y="2652"/>
                  </a:lnTo>
                  <a:lnTo>
                    <a:pt x="4114" y="2640"/>
                  </a:lnTo>
                  <a:lnTo>
                    <a:pt x="4099" y="2605"/>
                  </a:lnTo>
                  <a:lnTo>
                    <a:pt x="4084" y="2499"/>
                  </a:lnTo>
                  <a:lnTo>
                    <a:pt x="3891" y="2464"/>
                  </a:lnTo>
                  <a:lnTo>
                    <a:pt x="3846" y="2429"/>
                  </a:lnTo>
                  <a:lnTo>
                    <a:pt x="3771" y="2311"/>
                  </a:lnTo>
                  <a:lnTo>
                    <a:pt x="3742" y="2276"/>
                  </a:lnTo>
                  <a:lnTo>
                    <a:pt x="3533" y="2253"/>
                  </a:lnTo>
                  <a:lnTo>
                    <a:pt x="3458" y="2264"/>
                  </a:lnTo>
                  <a:lnTo>
                    <a:pt x="3414" y="2311"/>
                  </a:lnTo>
                  <a:lnTo>
                    <a:pt x="3369" y="2370"/>
                  </a:lnTo>
                  <a:lnTo>
                    <a:pt x="3294" y="2405"/>
                  </a:lnTo>
                  <a:lnTo>
                    <a:pt x="3160" y="2405"/>
                  </a:lnTo>
                  <a:lnTo>
                    <a:pt x="3175" y="2476"/>
                  </a:lnTo>
                  <a:lnTo>
                    <a:pt x="3190" y="2499"/>
                  </a:lnTo>
                  <a:lnTo>
                    <a:pt x="3235" y="2616"/>
                  </a:lnTo>
                  <a:lnTo>
                    <a:pt x="3250" y="2675"/>
                  </a:lnTo>
                  <a:lnTo>
                    <a:pt x="3235" y="2734"/>
                  </a:lnTo>
                  <a:lnTo>
                    <a:pt x="3205" y="2792"/>
                  </a:lnTo>
                  <a:lnTo>
                    <a:pt x="3145" y="2792"/>
                  </a:lnTo>
                  <a:lnTo>
                    <a:pt x="3116" y="2769"/>
                  </a:lnTo>
                  <a:lnTo>
                    <a:pt x="3071" y="2722"/>
                  </a:lnTo>
                  <a:lnTo>
                    <a:pt x="3056" y="2687"/>
                  </a:lnTo>
                  <a:lnTo>
                    <a:pt x="3041" y="2663"/>
                  </a:lnTo>
                  <a:lnTo>
                    <a:pt x="3026" y="2652"/>
                  </a:lnTo>
                  <a:lnTo>
                    <a:pt x="2907" y="2628"/>
                  </a:lnTo>
                  <a:lnTo>
                    <a:pt x="2817" y="2628"/>
                  </a:lnTo>
                  <a:lnTo>
                    <a:pt x="2698" y="2652"/>
                  </a:lnTo>
                  <a:lnTo>
                    <a:pt x="2639" y="2675"/>
                  </a:lnTo>
                  <a:lnTo>
                    <a:pt x="2594" y="2734"/>
                  </a:lnTo>
                  <a:lnTo>
                    <a:pt x="2564" y="2804"/>
                  </a:lnTo>
                  <a:lnTo>
                    <a:pt x="2579" y="2851"/>
                  </a:lnTo>
                  <a:lnTo>
                    <a:pt x="2594" y="2886"/>
                  </a:lnTo>
                  <a:lnTo>
                    <a:pt x="2653" y="2898"/>
                  </a:lnTo>
                  <a:lnTo>
                    <a:pt x="2817" y="2898"/>
                  </a:lnTo>
                  <a:lnTo>
                    <a:pt x="2877" y="2910"/>
                  </a:lnTo>
                  <a:lnTo>
                    <a:pt x="2892" y="2921"/>
                  </a:lnTo>
                  <a:lnTo>
                    <a:pt x="2952" y="2992"/>
                  </a:lnTo>
                  <a:lnTo>
                    <a:pt x="3026" y="3027"/>
                  </a:lnTo>
                  <a:lnTo>
                    <a:pt x="3116" y="3051"/>
                  </a:lnTo>
                  <a:lnTo>
                    <a:pt x="3175" y="3097"/>
                  </a:lnTo>
                  <a:lnTo>
                    <a:pt x="3175" y="3180"/>
                  </a:lnTo>
                  <a:lnTo>
                    <a:pt x="3116" y="3238"/>
                  </a:lnTo>
                  <a:lnTo>
                    <a:pt x="3041" y="3285"/>
                  </a:lnTo>
                  <a:lnTo>
                    <a:pt x="2981" y="3356"/>
                  </a:lnTo>
                  <a:lnTo>
                    <a:pt x="2952" y="3438"/>
                  </a:lnTo>
                  <a:lnTo>
                    <a:pt x="2922" y="3473"/>
                  </a:lnTo>
                  <a:lnTo>
                    <a:pt x="2832" y="3485"/>
                  </a:lnTo>
                  <a:lnTo>
                    <a:pt x="2788" y="3508"/>
                  </a:lnTo>
                  <a:lnTo>
                    <a:pt x="2773" y="3543"/>
                  </a:lnTo>
                  <a:lnTo>
                    <a:pt x="2758" y="3590"/>
                  </a:lnTo>
                  <a:lnTo>
                    <a:pt x="2773" y="3637"/>
                  </a:lnTo>
                  <a:lnTo>
                    <a:pt x="2758" y="3672"/>
                  </a:lnTo>
                  <a:lnTo>
                    <a:pt x="2668" y="3743"/>
                  </a:lnTo>
                  <a:lnTo>
                    <a:pt x="2400" y="3661"/>
                  </a:lnTo>
                  <a:lnTo>
                    <a:pt x="2340" y="3754"/>
                  </a:lnTo>
                  <a:lnTo>
                    <a:pt x="2415" y="3813"/>
                  </a:lnTo>
                  <a:lnTo>
                    <a:pt x="2773" y="3837"/>
                  </a:lnTo>
                  <a:lnTo>
                    <a:pt x="2907" y="3860"/>
                  </a:lnTo>
                  <a:lnTo>
                    <a:pt x="2922" y="3884"/>
                  </a:lnTo>
                  <a:lnTo>
                    <a:pt x="2952" y="3942"/>
                  </a:lnTo>
                  <a:lnTo>
                    <a:pt x="2966" y="3966"/>
                  </a:lnTo>
                  <a:lnTo>
                    <a:pt x="3011" y="3989"/>
                  </a:lnTo>
                  <a:lnTo>
                    <a:pt x="3384" y="4060"/>
                  </a:lnTo>
                  <a:lnTo>
                    <a:pt x="3473" y="4048"/>
                  </a:lnTo>
                  <a:lnTo>
                    <a:pt x="3593" y="3919"/>
                  </a:lnTo>
                  <a:lnTo>
                    <a:pt x="3667" y="3907"/>
                  </a:lnTo>
                  <a:lnTo>
                    <a:pt x="3965" y="3895"/>
                  </a:lnTo>
                  <a:lnTo>
                    <a:pt x="3995" y="3907"/>
                  </a:lnTo>
                  <a:lnTo>
                    <a:pt x="4025" y="3966"/>
                  </a:lnTo>
                  <a:lnTo>
                    <a:pt x="4099" y="4189"/>
                  </a:lnTo>
                  <a:lnTo>
                    <a:pt x="3995" y="4236"/>
                  </a:lnTo>
                  <a:lnTo>
                    <a:pt x="3920" y="4282"/>
                  </a:lnTo>
                  <a:lnTo>
                    <a:pt x="3786" y="4388"/>
                  </a:lnTo>
                  <a:lnTo>
                    <a:pt x="3727" y="4423"/>
                  </a:lnTo>
                  <a:lnTo>
                    <a:pt x="3637" y="4423"/>
                  </a:lnTo>
                  <a:lnTo>
                    <a:pt x="3578" y="4376"/>
                  </a:lnTo>
                  <a:lnTo>
                    <a:pt x="3503" y="4306"/>
                  </a:lnTo>
                  <a:lnTo>
                    <a:pt x="3443" y="4236"/>
                  </a:lnTo>
                  <a:lnTo>
                    <a:pt x="3399" y="4200"/>
                  </a:lnTo>
                  <a:lnTo>
                    <a:pt x="3324" y="4189"/>
                  </a:lnTo>
                  <a:lnTo>
                    <a:pt x="3265" y="4200"/>
                  </a:lnTo>
                  <a:lnTo>
                    <a:pt x="3220" y="4236"/>
                  </a:lnTo>
                  <a:lnTo>
                    <a:pt x="3205" y="4341"/>
                  </a:lnTo>
                  <a:lnTo>
                    <a:pt x="3190" y="4376"/>
                  </a:lnTo>
                  <a:lnTo>
                    <a:pt x="3175" y="4423"/>
                  </a:lnTo>
                  <a:lnTo>
                    <a:pt x="3056" y="4564"/>
                  </a:lnTo>
                  <a:lnTo>
                    <a:pt x="3011" y="4646"/>
                  </a:lnTo>
                  <a:lnTo>
                    <a:pt x="2996" y="4728"/>
                  </a:lnTo>
                  <a:lnTo>
                    <a:pt x="3026" y="4810"/>
                  </a:lnTo>
                  <a:lnTo>
                    <a:pt x="3071" y="4893"/>
                  </a:lnTo>
                  <a:lnTo>
                    <a:pt x="3175" y="4975"/>
                  </a:lnTo>
                  <a:lnTo>
                    <a:pt x="3294" y="4998"/>
                  </a:lnTo>
                  <a:lnTo>
                    <a:pt x="3548" y="4998"/>
                  </a:lnTo>
                  <a:lnTo>
                    <a:pt x="3637" y="5022"/>
                  </a:lnTo>
                  <a:lnTo>
                    <a:pt x="3891" y="5186"/>
                  </a:lnTo>
                  <a:lnTo>
                    <a:pt x="3995" y="5209"/>
                  </a:lnTo>
                  <a:lnTo>
                    <a:pt x="4070" y="5198"/>
                  </a:lnTo>
                  <a:lnTo>
                    <a:pt x="4323" y="5092"/>
                  </a:lnTo>
                  <a:lnTo>
                    <a:pt x="4383" y="5104"/>
                  </a:lnTo>
                  <a:lnTo>
                    <a:pt x="4487" y="5221"/>
                  </a:lnTo>
                  <a:lnTo>
                    <a:pt x="4636" y="5338"/>
                  </a:lnTo>
                  <a:lnTo>
                    <a:pt x="4830" y="5409"/>
                  </a:lnTo>
                  <a:lnTo>
                    <a:pt x="5381" y="5491"/>
                  </a:lnTo>
                  <a:lnTo>
                    <a:pt x="5471" y="5538"/>
                  </a:lnTo>
                  <a:lnTo>
                    <a:pt x="5530" y="5620"/>
                  </a:lnTo>
                  <a:lnTo>
                    <a:pt x="5560" y="5702"/>
                  </a:lnTo>
                  <a:lnTo>
                    <a:pt x="5545" y="5773"/>
                  </a:lnTo>
                  <a:lnTo>
                    <a:pt x="5501" y="5949"/>
                  </a:lnTo>
                  <a:lnTo>
                    <a:pt x="5441" y="6019"/>
                  </a:lnTo>
                  <a:lnTo>
                    <a:pt x="5352" y="6078"/>
                  </a:lnTo>
                  <a:lnTo>
                    <a:pt x="5143" y="6148"/>
                  </a:lnTo>
                  <a:lnTo>
                    <a:pt x="5053" y="6136"/>
                  </a:lnTo>
                  <a:lnTo>
                    <a:pt x="4875" y="6019"/>
                  </a:lnTo>
                  <a:lnTo>
                    <a:pt x="4785" y="5995"/>
                  </a:lnTo>
                  <a:lnTo>
                    <a:pt x="4517" y="6019"/>
                  </a:lnTo>
                  <a:lnTo>
                    <a:pt x="4412" y="6007"/>
                  </a:lnTo>
                  <a:lnTo>
                    <a:pt x="4353" y="6019"/>
                  </a:lnTo>
                  <a:lnTo>
                    <a:pt x="4308" y="6054"/>
                  </a:lnTo>
                  <a:lnTo>
                    <a:pt x="4234" y="6101"/>
                  </a:lnTo>
                  <a:lnTo>
                    <a:pt x="4144" y="6066"/>
                  </a:lnTo>
                  <a:lnTo>
                    <a:pt x="3995" y="5949"/>
                  </a:lnTo>
                  <a:lnTo>
                    <a:pt x="3891" y="5878"/>
                  </a:lnTo>
                  <a:lnTo>
                    <a:pt x="3816" y="5843"/>
                  </a:lnTo>
                  <a:lnTo>
                    <a:pt x="3757" y="5866"/>
                  </a:lnTo>
                  <a:lnTo>
                    <a:pt x="3637" y="5949"/>
                  </a:lnTo>
                  <a:lnTo>
                    <a:pt x="3563" y="5972"/>
                  </a:lnTo>
                  <a:lnTo>
                    <a:pt x="3473" y="5984"/>
                  </a:lnTo>
                  <a:lnTo>
                    <a:pt x="3399" y="5972"/>
                  </a:lnTo>
                  <a:lnTo>
                    <a:pt x="3324" y="5949"/>
                  </a:lnTo>
                  <a:lnTo>
                    <a:pt x="3235" y="5902"/>
                  </a:lnTo>
                  <a:lnTo>
                    <a:pt x="3145" y="5878"/>
                  </a:lnTo>
                  <a:lnTo>
                    <a:pt x="3056" y="5890"/>
                  </a:lnTo>
                  <a:lnTo>
                    <a:pt x="2966" y="5949"/>
                  </a:lnTo>
                  <a:lnTo>
                    <a:pt x="2877" y="5995"/>
                  </a:lnTo>
                  <a:lnTo>
                    <a:pt x="2788" y="6019"/>
                  </a:lnTo>
                  <a:lnTo>
                    <a:pt x="2579" y="6019"/>
                  </a:lnTo>
                  <a:lnTo>
                    <a:pt x="2802" y="6183"/>
                  </a:lnTo>
                  <a:lnTo>
                    <a:pt x="2355" y="6512"/>
                  </a:lnTo>
                  <a:lnTo>
                    <a:pt x="2296" y="6559"/>
                  </a:lnTo>
                  <a:lnTo>
                    <a:pt x="2206" y="6699"/>
                  </a:lnTo>
                  <a:lnTo>
                    <a:pt x="2102" y="6746"/>
                  </a:lnTo>
                  <a:lnTo>
                    <a:pt x="1968" y="6770"/>
                  </a:lnTo>
                  <a:lnTo>
                    <a:pt x="1863" y="6817"/>
                  </a:lnTo>
                  <a:lnTo>
                    <a:pt x="1804" y="6958"/>
                  </a:lnTo>
                  <a:lnTo>
                    <a:pt x="1789" y="6993"/>
                  </a:lnTo>
                  <a:lnTo>
                    <a:pt x="1789" y="7040"/>
                  </a:lnTo>
                  <a:lnTo>
                    <a:pt x="1804" y="7063"/>
                  </a:lnTo>
                  <a:lnTo>
                    <a:pt x="1834" y="7087"/>
                  </a:lnTo>
                  <a:lnTo>
                    <a:pt x="1863" y="7098"/>
                  </a:lnTo>
                  <a:lnTo>
                    <a:pt x="1878" y="7122"/>
                  </a:lnTo>
                  <a:lnTo>
                    <a:pt x="1878" y="7145"/>
                  </a:lnTo>
                  <a:lnTo>
                    <a:pt x="1893" y="7169"/>
                  </a:lnTo>
                  <a:lnTo>
                    <a:pt x="1938" y="7192"/>
                  </a:lnTo>
                  <a:lnTo>
                    <a:pt x="1983" y="7192"/>
                  </a:lnTo>
                  <a:lnTo>
                    <a:pt x="2117" y="7180"/>
                  </a:lnTo>
                  <a:lnTo>
                    <a:pt x="2132" y="7180"/>
                  </a:lnTo>
                  <a:lnTo>
                    <a:pt x="2147" y="7204"/>
                  </a:lnTo>
                  <a:lnTo>
                    <a:pt x="2161" y="7263"/>
                  </a:lnTo>
                  <a:lnTo>
                    <a:pt x="2161" y="7544"/>
                  </a:lnTo>
                  <a:lnTo>
                    <a:pt x="2206" y="7568"/>
                  </a:lnTo>
                  <a:lnTo>
                    <a:pt x="2445" y="7638"/>
                  </a:lnTo>
                  <a:lnTo>
                    <a:pt x="2489" y="7650"/>
                  </a:lnTo>
                  <a:lnTo>
                    <a:pt x="2504" y="7685"/>
                  </a:lnTo>
                  <a:lnTo>
                    <a:pt x="2519" y="7744"/>
                  </a:lnTo>
                  <a:lnTo>
                    <a:pt x="2534" y="7884"/>
                  </a:lnTo>
                  <a:lnTo>
                    <a:pt x="2549" y="7943"/>
                  </a:lnTo>
                  <a:lnTo>
                    <a:pt x="2594" y="7990"/>
                  </a:lnTo>
                  <a:lnTo>
                    <a:pt x="2758" y="8166"/>
                  </a:lnTo>
                  <a:lnTo>
                    <a:pt x="2668" y="8236"/>
                  </a:lnTo>
                  <a:lnTo>
                    <a:pt x="2564" y="8283"/>
                  </a:lnTo>
                  <a:lnTo>
                    <a:pt x="2519" y="8319"/>
                  </a:lnTo>
                  <a:lnTo>
                    <a:pt x="2385" y="8436"/>
                  </a:lnTo>
                  <a:lnTo>
                    <a:pt x="2325" y="8471"/>
                  </a:lnTo>
                  <a:lnTo>
                    <a:pt x="2072" y="8553"/>
                  </a:lnTo>
                  <a:lnTo>
                    <a:pt x="2027" y="8588"/>
                  </a:lnTo>
                  <a:lnTo>
                    <a:pt x="1923" y="8729"/>
                  </a:lnTo>
                  <a:lnTo>
                    <a:pt x="1789" y="8811"/>
                  </a:lnTo>
                  <a:lnTo>
                    <a:pt x="1655" y="8811"/>
                  </a:lnTo>
                  <a:lnTo>
                    <a:pt x="1506" y="8788"/>
                  </a:lnTo>
                  <a:lnTo>
                    <a:pt x="1357" y="8788"/>
                  </a:lnTo>
                  <a:lnTo>
                    <a:pt x="1148" y="8858"/>
                  </a:lnTo>
                  <a:lnTo>
                    <a:pt x="954" y="8987"/>
                  </a:lnTo>
                  <a:lnTo>
                    <a:pt x="566" y="9316"/>
                  </a:lnTo>
                  <a:lnTo>
                    <a:pt x="45" y="9316"/>
                  </a:lnTo>
                  <a:lnTo>
                    <a:pt x="15" y="9398"/>
                  </a:lnTo>
                  <a:lnTo>
                    <a:pt x="0" y="9445"/>
                  </a:lnTo>
                  <a:lnTo>
                    <a:pt x="30" y="9504"/>
                  </a:lnTo>
                  <a:lnTo>
                    <a:pt x="149" y="9715"/>
                  </a:lnTo>
                  <a:lnTo>
                    <a:pt x="209" y="9762"/>
                  </a:lnTo>
                  <a:lnTo>
                    <a:pt x="283" y="9773"/>
                  </a:lnTo>
                  <a:lnTo>
                    <a:pt x="358" y="9738"/>
                  </a:lnTo>
                  <a:lnTo>
                    <a:pt x="373" y="9691"/>
                  </a:lnTo>
                  <a:lnTo>
                    <a:pt x="402" y="9656"/>
                  </a:lnTo>
                  <a:lnTo>
                    <a:pt x="492" y="9691"/>
                  </a:lnTo>
                  <a:lnTo>
                    <a:pt x="760" y="9844"/>
                  </a:lnTo>
                  <a:lnTo>
                    <a:pt x="1222" y="9938"/>
                  </a:lnTo>
                  <a:lnTo>
                    <a:pt x="1297" y="10008"/>
                  </a:lnTo>
                  <a:lnTo>
                    <a:pt x="1282" y="10031"/>
                  </a:lnTo>
                  <a:lnTo>
                    <a:pt x="1193" y="10102"/>
                  </a:lnTo>
                  <a:lnTo>
                    <a:pt x="1193" y="10161"/>
                  </a:lnTo>
                  <a:lnTo>
                    <a:pt x="1178" y="10196"/>
                  </a:lnTo>
                  <a:lnTo>
                    <a:pt x="1133" y="10219"/>
                  </a:lnTo>
                  <a:lnTo>
                    <a:pt x="1014" y="10266"/>
                  </a:lnTo>
                  <a:lnTo>
                    <a:pt x="969" y="10313"/>
                  </a:lnTo>
                  <a:lnTo>
                    <a:pt x="969" y="10383"/>
                  </a:lnTo>
                  <a:lnTo>
                    <a:pt x="1029" y="10407"/>
                  </a:lnTo>
                  <a:lnTo>
                    <a:pt x="1312" y="10442"/>
                  </a:lnTo>
                  <a:lnTo>
                    <a:pt x="1342" y="10466"/>
                  </a:lnTo>
                  <a:lnTo>
                    <a:pt x="1342" y="10524"/>
                  </a:lnTo>
                  <a:lnTo>
                    <a:pt x="1357" y="10548"/>
                  </a:lnTo>
                  <a:lnTo>
                    <a:pt x="1386" y="10559"/>
                  </a:lnTo>
                  <a:lnTo>
                    <a:pt x="2445" y="10583"/>
                  </a:lnTo>
                  <a:lnTo>
                    <a:pt x="2489" y="10583"/>
                  </a:lnTo>
                  <a:lnTo>
                    <a:pt x="2475" y="10618"/>
                  </a:lnTo>
                  <a:lnTo>
                    <a:pt x="2475" y="10724"/>
                  </a:lnTo>
                  <a:lnTo>
                    <a:pt x="2489" y="10759"/>
                  </a:lnTo>
                  <a:lnTo>
                    <a:pt x="2504" y="10806"/>
                  </a:lnTo>
                  <a:lnTo>
                    <a:pt x="2549" y="10865"/>
                  </a:lnTo>
                  <a:lnTo>
                    <a:pt x="2579" y="10900"/>
                  </a:lnTo>
                  <a:lnTo>
                    <a:pt x="2653" y="10947"/>
                  </a:lnTo>
                  <a:lnTo>
                    <a:pt x="2683" y="10958"/>
                  </a:lnTo>
                  <a:lnTo>
                    <a:pt x="2683" y="10970"/>
                  </a:lnTo>
                  <a:lnTo>
                    <a:pt x="2743" y="11017"/>
                  </a:lnTo>
                  <a:lnTo>
                    <a:pt x="2922" y="11017"/>
                  </a:lnTo>
                  <a:lnTo>
                    <a:pt x="3011" y="11052"/>
                  </a:lnTo>
                  <a:lnTo>
                    <a:pt x="3071" y="11052"/>
                  </a:lnTo>
                  <a:lnTo>
                    <a:pt x="3250" y="11041"/>
                  </a:lnTo>
                  <a:lnTo>
                    <a:pt x="3324" y="11052"/>
                  </a:lnTo>
                  <a:lnTo>
                    <a:pt x="3414" y="11099"/>
                  </a:lnTo>
                  <a:lnTo>
                    <a:pt x="3473" y="11099"/>
                  </a:lnTo>
                  <a:lnTo>
                    <a:pt x="3548" y="11087"/>
                  </a:lnTo>
                  <a:lnTo>
                    <a:pt x="3578" y="11076"/>
                  </a:lnTo>
                  <a:lnTo>
                    <a:pt x="3682" y="11111"/>
                  </a:lnTo>
                  <a:lnTo>
                    <a:pt x="3786" y="11170"/>
                  </a:lnTo>
                  <a:lnTo>
                    <a:pt x="3891" y="11193"/>
                  </a:lnTo>
                  <a:lnTo>
                    <a:pt x="3891" y="11205"/>
                  </a:lnTo>
                  <a:lnTo>
                    <a:pt x="3950" y="11275"/>
                  </a:lnTo>
                  <a:lnTo>
                    <a:pt x="4055" y="11533"/>
                  </a:lnTo>
                  <a:lnTo>
                    <a:pt x="4114" y="11615"/>
                  </a:lnTo>
                  <a:lnTo>
                    <a:pt x="4189" y="11674"/>
                  </a:lnTo>
                  <a:lnTo>
                    <a:pt x="4338" y="11721"/>
                  </a:lnTo>
                  <a:lnTo>
                    <a:pt x="4398" y="11721"/>
                  </a:lnTo>
                  <a:lnTo>
                    <a:pt x="4770" y="11709"/>
                  </a:lnTo>
                  <a:lnTo>
                    <a:pt x="4919" y="11615"/>
                  </a:lnTo>
                  <a:lnTo>
                    <a:pt x="5053" y="11803"/>
                  </a:lnTo>
                  <a:lnTo>
                    <a:pt x="5083" y="11979"/>
                  </a:lnTo>
                  <a:lnTo>
                    <a:pt x="5143" y="12167"/>
                  </a:lnTo>
                  <a:lnTo>
                    <a:pt x="5337" y="12366"/>
                  </a:lnTo>
                  <a:lnTo>
                    <a:pt x="5650" y="12226"/>
                  </a:lnTo>
                  <a:lnTo>
                    <a:pt x="6022" y="12460"/>
                  </a:lnTo>
                  <a:lnTo>
                    <a:pt x="5933" y="12542"/>
                  </a:lnTo>
                  <a:lnTo>
                    <a:pt x="5873" y="12765"/>
                  </a:lnTo>
                  <a:lnTo>
                    <a:pt x="6231" y="13070"/>
                  </a:lnTo>
                  <a:lnTo>
                    <a:pt x="6052" y="13387"/>
                  </a:lnTo>
                  <a:lnTo>
                    <a:pt x="6067" y="13575"/>
                  </a:lnTo>
                  <a:lnTo>
                    <a:pt x="6157" y="13645"/>
                  </a:lnTo>
                  <a:lnTo>
                    <a:pt x="6410" y="13645"/>
                  </a:lnTo>
                  <a:lnTo>
                    <a:pt x="6648" y="14396"/>
                  </a:lnTo>
                  <a:lnTo>
                    <a:pt x="7066" y="15100"/>
                  </a:lnTo>
                  <a:lnTo>
                    <a:pt x="7573" y="15734"/>
                  </a:lnTo>
                  <a:lnTo>
                    <a:pt x="7632" y="16133"/>
                  </a:lnTo>
                  <a:lnTo>
                    <a:pt x="7394" y="16215"/>
                  </a:lnTo>
                  <a:lnTo>
                    <a:pt x="7111" y="16097"/>
                  </a:lnTo>
                  <a:lnTo>
                    <a:pt x="6842" y="16273"/>
                  </a:lnTo>
                  <a:lnTo>
                    <a:pt x="6708" y="16602"/>
                  </a:lnTo>
                  <a:lnTo>
                    <a:pt x="6455" y="16801"/>
                  </a:lnTo>
                  <a:lnTo>
                    <a:pt x="6335" y="17071"/>
                  </a:lnTo>
                  <a:lnTo>
                    <a:pt x="6440" y="17329"/>
                  </a:lnTo>
                  <a:lnTo>
                    <a:pt x="6097" y="17318"/>
                  </a:lnTo>
                  <a:lnTo>
                    <a:pt x="5978" y="17435"/>
                  </a:lnTo>
                  <a:lnTo>
                    <a:pt x="6022" y="17576"/>
                  </a:lnTo>
                  <a:lnTo>
                    <a:pt x="6514" y="18256"/>
                  </a:lnTo>
                  <a:lnTo>
                    <a:pt x="6261" y="18280"/>
                  </a:lnTo>
                  <a:lnTo>
                    <a:pt x="5978" y="18385"/>
                  </a:lnTo>
                  <a:lnTo>
                    <a:pt x="6231" y="18444"/>
                  </a:lnTo>
                  <a:lnTo>
                    <a:pt x="6425" y="18808"/>
                  </a:lnTo>
                  <a:lnTo>
                    <a:pt x="6991" y="19347"/>
                  </a:lnTo>
                  <a:lnTo>
                    <a:pt x="7379" y="19429"/>
                  </a:lnTo>
                  <a:lnTo>
                    <a:pt x="7617" y="19336"/>
                  </a:lnTo>
                  <a:lnTo>
                    <a:pt x="7945" y="19394"/>
                  </a:lnTo>
                  <a:lnTo>
                    <a:pt x="8005" y="19629"/>
                  </a:lnTo>
                  <a:lnTo>
                    <a:pt x="7930" y="19922"/>
                  </a:lnTo>
                  <a:lnTo>
                    <a:pt x="9585" y="20614"/>
                  </a:lnTo>
                  <a:lnTo>
                    <a:pt x="10390" y="21600"/>
                  </a:lnTo>
                  <a:lnTo>
                    <a:pt x="11016" y="21142"/>
                  </a:lnTo>
                  <a:lnTo>
                    <a:pt x="11031" y="20826"/>
                  </a:lnTo>
                  <a:lnTo>
                    <a:pt x="11598" y="20591"/>
                  </a:lnTo>
                  <a:lnTo>
                    <a:pt x="11896" y="20509"/>
                  </a:lnTo>
                  <a:lnTo>
                    <a:pt x="11776" y="20298"/>
                  </a:lnTo>
                  <a:lnTo>
                    <a:pt x="11806" y="20133"/>
                  </a:lnTo>
                  <a:lnTo>
                    <a:pt x="11791" y="20040"/>
                  </a:lnTo>
                  <a:lnTo>
                    <a:pt x="12089" y="20040"/>
                  </a:lnTo>
                  <a:lnTo>
                    <a:pt x="12402" y="19465"/>
                  </a:lnTo>
                  <a:lnTo>
                    <a:pt x="13252" y="19347"/>
                  </a:lnTo>
                  <a:lnTo>
                    <a:pt x="14430" y="19488"/>
                  </a:lnTo>
                  <a:lnTo>
                    <a:pt x="14981" y="19394"/>
                  </a:lnTo>
                  <a:lnTo>
                    <a:pt x="15235" y="19160"/>
                  </a:lnTo>
                  <a:lnTo>
                    <a:pt x="15578" y="19019"/>
                  </a:lnTo>
                  <a:lnTo>
                    <a:pt x="16084" y="18960"/>
                  </a:lnTo>
                  <a:lnTo>
                    <a:pt x="16994" y="18303"/>
                  </a:lnTo>
                  <a:lnTo>
                    <a:pt x="17292" y="18233"/>
                  </a:lnTo>
                  <a:lnTo>
                    <a:pt x="17426" y="17928"/>
                  </a:lnTo>
                  <a:lnTo>
                    <a:pt x="17724" y="17834"/>
                  </a:lnTo>
                  <a:lnTo>
                    <a:pt x="17948" y="17576"/>
                  </a:lnTo>
                  <a:lnTo>
                    <a:pt x="19647" y="16332"/>
                  </a:lnTo>
                  <a:lnTo>
                    <a:pt x="20273" y="15710"/>
                  </a:lnTo>
                  <a:lnTo>
                    <a:pt x="20288" y="15546"/>
                  </a:lnTo>
                  <a:lnTo>
                    <a:pt x="20243" y="15464"/>
                  </a:lnTo>
                  <a:lnTo>
                    <a:pt x="20258" y="15417"/>
                  </a:lnTo>
                  <a:lnTo>
                    <a:pt x="20288" y="15382"/>
                  </a:lnTo>
                  <a:lnTo>
                    <a:pt x="20243" y="15323"/>
                  </a:lnTo>
                  <a:lnTo>
                    <a:pt x="20243" y="15206"/>
                  </a:lnTo>
                  <a:lnTo>
                    <a:pt x="20407" y="15147"/>
                  </a:lnTo>
                  <a:lnTo>
                    <a:pt x="21168" y="14959"/>
                  </a:lnTo>
                  <a:lnTo>
                    <a:pt x="21436" y="14748"/>
                  </a:lnTo>
                  <a:lnTo>
                    <a:pt x="21600" y="1449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Google Shape;963;p13">
              <a:extLst>
                <a:ext uri="{FF2B5EF4-FFF2-40B4-BE49-F238E27FC236}">
                  <a16:creationId xmlns:a16="http://schemas.microsoft.com/office/drawing/2014/main" xmlns="" id="{0076FD3D-97C7-7E2B-8A2E-03FDC620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90" y="887139"/>
              <a:ext cx="1915984" cy="1026756"/>
            </a:xfrm>
            <a:custGeom>
              <a:avLst/>
              <a:gdLst/>
              <a:ahLst/>
              <a:cxnLst>
                <a:cxn ang="0">
                  <a:pos x="21518" y="4406"/>
                </a:cxn>
                <a:cxn ang="0">
                  <a:pos x="20723" y="2723"/>
                </a:cxn>
                <a:cxn ang="0">
                  <a:pos x="19797" y="4146"/>
                </a:cxn>
                <a:cxn ang="0">
                  <a:pos x="18706" y="4543"/>
                </a:cxn>
                <a:cxn ang="0">
                  <a:pos x="17526" y="4987"/>
                </a:cxn>
                <a:cxn ang="0">
                  <a:pos x="17706" y="3993"/>
                </a:cxn>
                <a:cxn ang="0">
                  <a:pos x="17280" y="3503"/>
                </a:cxn>
                <a:cxn ang="0">
                  <a:pos x="16821" y="2799"/>
                </a:cxn>
                <a:cxn ang="0">
                  <a:pos x="16305" y="2004"/>
                </a:cxn>
                <a:cxn ang="0">
                  <a:pos x="15845" y="61"/>
                </a:cxn>
                <a:cxn ang="0">
                  <a:pos x="15313" y="535"/>
                </a:cxn>
                <a:cxn ang="0">
                  <a:pos x="15698" y="750"/>
                </a:cxn>
                <a:cxn ang="0">
                  <a:pos x="15042" y="1652"/>
                </a:cxn>
                <a:cxn ang="0">
                  <a:pos x="14501" y="2279"/>
                </a:cxn>
                <a:cxn ang="0">
                  <a:pos x="14165" y="2692"/>
                </a:cxn>
                <a:cxn ang="0">
                  <a:pos x="13878" y="3136"/>
                </a:cxn>
                <a:cxn ang="0">
                  <a:pos x="13181" y="3534"/>
                </a:cxn>
                <a:cxn ang="0">
                  <a:pos x="13149" y="2356"/>
                </a:cxn>
                <a:cxn ang="0">
                  <a:pos x="12853" y="2264"/>
                </a:cxn>
                <a:cxn ang="0">
                  <a:pos x="12222" y="3167"/>
                </a:cxn>
                <a:cxn ang="0">
                  <a:pos x="11821" y="4054"/>
                </a:cxn>
                <a:cxn ang="0">
                  <a:pos x="10943" y="5415"/>
                </a:cxn>
                <a:cxn ang="0">
                  <a:pos x="10419" y="4605"/>
                </a:cxn>
                <a:cxn ang="0">
                  <a:pos x="9935" y="4084"/>
                </a:cxn>
                <a:cxn ang="0">
                  <a:pos x="9542" y="4436"/>
                </a:cxn>
                <a:cxn ang="0">
                  <a:pos x="8984" y="3702"/>
                </a:cxn>
                <a:cxn ang="0">
                  <a:pos x="8615" y="2310"/>
                </a:cxn>
                <a:cxn ang="0">
                  <a:pos x="7845" y="3304"/>
                </a:cxn>
                <a:cxn ang="0">
                  <a:pos x="7304" y="4574"/>
                </a:cxn>
                <a:cxn ang="0">
                  <a:pos x="7320" y="5232"/>
                </a:cxn>
                <a:cxn ang="0">
                  <a:pos x="5517" y="8612"/>
                </a:cxn>
                <a:cxn ang="0">
                  <a:pos x="3459" y="9974"/>
                </a:cxn>
                <a:cxn ang="0">
                  <a:pos x="2713" y="11488"/>
                </a:cxn>
                <a:cxn ang="0">
                  <a:pos x="2221" y="13997"/>
                </a:cxn>
                <a:cxn ang="0">
                  <a:pos x="795" y="17623"/>
                </a:cxn>
                <a:cxn ang="0">
                  <a:pos x="3377" y="19351"/>
                </a:cxn>
                <a:cxn ang="0">
                  <a:pos x="6582" y="21141"/>
                </a:cxn>
                <a:cxn ang="0">
                  <a:pos x="18600" y="18755"/>
                </a:cxn>
                <a:cxn ang="0">
                  <a:pos x="19698" y="18862"/>
                </a:cxn>
                <a:cxn ang="0">
                  <a:pos x="19870" y="18846"/>
                </a:cxn>
                <a:cxn ang="0">
                  <a:pos x="20067" y="18770"/>
                </a:cxn>
                <a:cxn ang="0">
                  <a:pos x="20149" y="18846"/>
                </a:cxn>
                <a:cxn ang="0">
                  <a:pos x="20428" y="19091"/>
                </a:cxn>
                <a:cxn ang="0">
                  <a:pos x="20428" y="18877"/>
                </a:cxn>
                <a:cxn ang="0">
                  <a:pos x="20698" y="18984"/>
                </a:cxn>
                <a:cxn ang="0">
                  <a:pos x="20780" y="19244"/>
                </a:cxn>
                <a:cxn ang="0">
                  <a:pos x="21108" y="18938"/>
                </a:cxn>
                <a:cxn ang="0">
                  <a:pos x="21387" y="16781"/>
                </a:cxn>
                <a:cxn ang="0">
                  <a:pos x="20444" y="16445"/>
                </a:cxn>
                <a:cxn ang="0">
                  <a:pos x="20690" y="15099"/>
                </a:cxn>
                <a:cxn ang="0">
                  <a:pos x="20969" y="13110"/>
                </a:cxn>
                <a:cxn ang="0">
                  <a:pos x="20600" y="12223"/>
                </a:cxn>
                <a:cxn ang="0">
                  <a:pos x="20731" y="11550"/>
                </a:cxn>
                <a:cxn ang="0">
                  <a:pos x="20829" y="10203"/>
                </a:cxn>
                <a:cxn ang="0">
                  <a:pos x="20420" y="8934"/>
                </a:cxn>
                <a:cxn ang="0">
                  <a:pos x="20510" y="7236"/>
                </a:cxn>
                <a:cxn ang="0">
                  <a:pos x="20829" y="5782"/>
                </a:cxn>
              </a:cxnLst>
              <a:rect l="0" t="0" r="r" b="b"/>
              <a:pathLst>
                <a:path w="21600" h="21600" extrusionOk="0">
                  <a:moveTo>
                    <a:pt x="20903" y="5629"/>
                  </a:moveTo>
                  <a:lnTo>
                    <a:pt x="21026" y="5568"/>
                  </a:lnTo>
                  <a:lnTo>
                    <a:pt x="21198" y="5415"/>
                  </a:lnTo>
                  <a:lnTo>
                    <a:pt x="21510" y="4834"/>
                  </a:lnTo>
                  <a:lnTo>
                    <a:pt x="21600" y="4513"/>
                  </a:lnTo>
                  <a:lnTo>
                    <a:pt x="21518" y="4406"/>
                  </a:lnTo>
                  <a:lnTo>
                    <a:pt x="21493" y="4146"/>
                  </a:lnTo>
                  <a:lnTo>
                    <a:pt x="21510" y="3733"/>
                  </a:lnTo>
                  <a:lnTo>
                    <a:pt x="21444" y="3427"/>
                  </a:lnTo>
                  <a:lnTo>
                    <a:pt x="21133" y="3151"/>
                  </a:lnTo>
                  <a:lnTo>
                    <a:pt x="20846" y="2968"/>
                  </a:lnTo>
                  <a:lnTo>
                    <a:pt x="20723" y="2723"/>
                  </a:lnTo>
                  <a:lnTo>
                    <a:pt x="20526" y="2692"/>
                  </a:lnTo>
                  <a:lnTo>
                    <a:pt x="20215" y="3320"/>
                  </a:lnTo>
                  <a:lnTo>
                    <a:pt x="20165" y="3763"/>
                  </a:lnTo>
                  <a:lnTo>
                    <a:pt x="20133" y="4237"/>
                  </a:lnTo>
                  <a:lnTo>
                    <a:pt x="19961" y="4115"/>
                  </a:lnTo>
                  <a:lnTo>
                    <a:pt x="19797" y="4146"/>
                  </a:lnTo>
                  <a:lnTo>
                    <a:pt x="19706" y="4237"/>
                  </a:lnTo>
                  <a:lnTo>
                    <a:pt x="19649" y="4237"/>
                  </a:lnTo>
                  <a:lnTo>
                    <a:pt x="19551" y="4559"/>
                  </a:lnTo>
                  <a:lnTo>
                    <a:pt x="19379" y="4421"/>
                  </a:lnTo>
                  <a:lnTo>
                    <a:pt x="18829" y="4605"/>
                  </a:lnTo>
                  <a:lnTo>
                    <a:pt x="18706" y="4543"/>
                  </a:lnTo>
                  <a:lnTo>
                    <a:pt x="18624" y="4742"/>
                  </a:lnTo>
                  <a:lnTo>
                    <a:pt x="18223" y="4727"/>
                  </a:lnTo>
                  <a:lnTo>
                    <a:pt x="18083" y="4956"/>
                  </a:lnTo>
                  <a:lnTo>
                    <a:pt x="17747" y="5354"/>
                  </a:lnTo>
                  <a:lnTo>
                    <a:pt x="17616" y="5262"/>
                  </a:lnTo>
                  <a:lnTo>
                    <a:pt x="17526" y="4987"/>
                  </a:lnTo>
                  <a:lnTo>
                    <a:pt x="17591" y="4865"/>
                  </a:lnTo>
                  <a:lnTo>
                    <a:pt x="17616" y="4758"/>
                  </a:lnTo>
                  <a:lnTo>
                    <a:pt x="17764" y="4635"/>
                  </a:lnTo>
                  <a:lnTo>
                    <a:pt x="17919" y="4406"/>
                  </a:lnTo>
                  <a:lnTo>
                    <a:pt x="17796" y="4237"/>
                  </a:lnTo>
                  <a:lnTo>
                    <a:pt x="17706" y="3993"/>
                  </a:lnTo>
                  <a:lnTo>
                    <a:pt x="17739" y="3916"/>
                  </a:lnTo>
                  <a:lnTo>
                    <a:pt x="17690" y="3733"/>
                  </a:lnTo>
                  <a:lnTo>
                    <a:pt x="17616" y="3564"/>
                  </a:lnTo>
                  <a:lnTo>
                    <a:pt x="17559" y="3549"/>
                  </a:lnTo>
                  <a:lnTo>
                    <a:pt x="17411" y="3274"/>
                  </a:lnTo>
                  <a:lnTo>
                    <a:pt x="17280" y="3503"/>
                  </a:lnTo>
                  <a:lnTo>
                    <a:pt x="17182" y="3289"/>
                  </a:lnTo>
                  <a:lnTo>
                    <a:pt x="17198" y="2952"/>
                  </a:lnTo>
                  <a:lnTo>
                    <a:pt x="17042" y="2815"/>
                  </a:lnTo>
                  <a:lnTo>
                    <a:pt x="16944" y="2769"/>
                  </a:lnTo>
                  <a:lnTo>
                    <a:pt x="16903" y="2692"/>
                  </a:lnTo>
                  <a:lnTo>
                    <a:pt x="16821" y="2799"/>
                  </a:lnTo>
                  <a:lnTo>
                    <a:pt x="16714" y="2861"/>
                  </a:lnTo>
                  <a:lnTo>
                    <a:pt x="16370" y="2937"/>
                  </a:lnTo>
                  <a:lnTo>
                    <a:pt x="16214" y="2662"/>
                  </a:lnTo>
                  <a:lnTo>
                    <a:pt x="16255" y="2371"/>
                  </a:lnTo>
                  <a:lnTo>
                    <a:pt x="16231" y="2065"/>
                  </a:lnTo>
                  <a:lnTo>
                    <a:pt x="16305" y="2004"/>
                  </a:lnTo>
                  <a:lnTo>
                    <a:pt x="16354" y="1224"/>
                  </a:lnTo>
                  <a:lnTo>
                    <a:pt x="16386" y="994"/>
                  </a:lnTo>
                  <a:lnTo>
                    <a:pt x="16378" y="795"/>
                  </a:lnTo>
                  <a:lnTo>
                    <a:pt x="16346" y="581"/>
                  </a:lnTo>
                  <a:lnTo>
                    <a:pt x="16305" y="398"/>
                  </a:lnTo>
                  <a:lnTo>
                    <a:pt x="15845" y="61"/>
                  </a:lnTo>
                  <a:lnTo>
                    <a:pt x="15575" y="0"/>
                  </a:lnTo>
                  <a:lnTo>
                    <a:pt x="15313" y="76"/>
                  </a:lnTo>
                  <a:lnTo>
                    <a:pt x="15239" y="46"/>
                  </a:lnTo>
                  <a:lnTo>
                    <a:pt x="15206" y="199"/>
                  </a:lnTo>
                  <a:lnTo>
                    <a:pt x="15231" y="306"/>
                  </a:lnTo>
                  <a:lnTo>
                    <a:pt x="15313" y="535"/>
                  </a:lnTo>
                  <a:lnTo>
                    <a:pt x="15345" y="704"/>
                  </a:lnTo>
                  <a:lnTo>
                    <a:pt x="15337" y="795"/>
                  </a:lnTo>
                  <a:lnTo>
                    <a:pt x="15419" y="719"/>
                  </a:lnTo>
                  <a:lnTo>
                    <a:pt x="15493" y="551"/>
                  </a:lnTo>
                  <a:lnTo>
                    <a:pt x="15632" y="643"/>
                  </a:lnTo>
                  <a:lnTo>
                    <a:pt x="15698" y="750"/>
                  </a:lnTo>
                  <a:lnTo>
                    <a:pt x="15616" y="918"/>
                  </a:lnTo>
                  <a:lnTo>
                    <a:pt x="15477" y="1132"/>
                  </a:lnTo>
                  <a:lnTo>
                    <a:pt x="15231" y="1285"/>
                  </a:lnTo>
                  <a:lnTo>
                    <a:pt x="15140" y="1377"/>
                  </a:lnTo>
                  <a:lnTo>
                    <a:pt x="15165" y="1514"/>
                  </a:lnTo>
                  <a:lnTo>
                    <a:pt x="15042" y="1652"/>
                  </a:lnTo>
                  <a:lnTo>
                    <a:pt x="14960" y="1713"/>
                  </a:lnTo>
                  <a:lnTo>
                    <a:pt x="14927" y="1820"/>
                  </a:lnTo>
                  <a:lnTo>
                    <a:pt x="14681" y="1713"/>
                  </a:lnTo>
                  <a:lnTo>
                    <a:pt x="14567" y="1973"/>
                  </a:lnTo>
                  <a:lnTo>
                    <a:pt x="14567" y="2111"/>
                  </a:lnTo>
                  <a:lnTo>
                    <a:pt x="14501" y="2279"/>
                  </a:lnTo>
                  <a:lnTo>
                    <a:pt x="14378" y="2356"/>
                  </a:lnTo>
                  <a:lnTo>
                    <a:pt x="14329" y="2356"/>
                  </a:lnTo>
                  <a:lnTo>
                    <a:pt x="14263" y="2432"/>
                  </a:lnTo>
                  <a:lnTo>
                    <a:pt x="14165" y="2524"/>
                  </a:lnTo>
                  <a:lnTo>
                    <a:pt x="14157" y="2631"/>
                  </a:lnTo>
                  <a:lnTo>
                    <a:pt x="14165" y="2692"/>
                  </a:lnTo>
                  <a:lnTo>
                    <a:pt x="14124" y="2769"/>
                  </a:lnTo>
                  <a:lnTo>
                    <a:pt x="14132" y="2922"/>
                  </a:lnTo>
                  <a:lnTo>
                    <a:pt x="14181" y="2998"/>
                  </a:lnTo>
                  <a:lnTo>
                    <a:pt x="14108" y="3151"/>
                  </a:lnTo>
                  <a:lnTo>
                    <a:pt x="13927" y="3014"/>
                  </a:lnTo>
                  <a:lnTo>
                    <a:pt x="13878" y="3136"/>
                  </a:lnTo>
                  <a:lnTo>
                    <a:pt x="13804" y="3182"/>
                  </a:lnTo>
                  <a:lnTo>
                    <a:pt x="13788" y="3625"/>
                  </a:lnTo>
                  <a:lnTo>
                    <a:pt x="13403" y="3549"/>
                  </a:lnTo>
                  <a:lnTo>
                    <a:pt x="13247" y="3625"/>
                  </a:lnTo>
                  <a:lnTo>
                    <a:pt x="13181" y="3702"/>
                  </a:lnTo>
                  <a:lnTo>
                    <a:pt x="13181" y="3534"/>
                  </a:lnTo>
                  <a:lnTo>
                    <a:pt x="13222" y="3411"/>
                  </a:lnTo>
                  <a:lnTo>
                    <a:pt x="13247" y="3212"/>
                  </a:lnTo>
                  <a:lnTo>
                    <a:pt x="13271" y="2937"/>
                  </a:lnTo>
                  <a:lnTo>
                    <a:pt x="13231" y="2876"/>
                  </a:lnTo>
                  <a:lnTo>
                    <a:pt x="13304" y="2631"/>
                  </a:lnTo>
                  <a:lnTo>
                    <a:pt x="13149" y="2356"/>
                  </a:lnTo>
                  <a:lnTo>
                    <a:pt x="13083" y="2356"/>
                  </a:lnTo>
                  <a:lnTo>
                    <a:pt x="13042" y="2249"/>
                  </a:lnTo>
                  <a:lnTo>
                    <a:pt x="12960" y="2264"/>
                  </a:lnTo>
                  <a:lnTo>
                    <a:pt x="12927" y="2188"/>
                  </a:lnTo>
                  <a:lnTo>
                    <a:pt x="12870" y="2172"/>
                  </a:lnTo>
                  <a:lnTo>
                    <a:pt x="12853" y="2264"/>
                  </a:lnTo>
                  <a:lnTo>
                    <a:pt x="12698" y="2402"/>
                  </a:lnTo>
                  <a:lnTo>
                    <a:pt x="12558" y="2861"/>
                  </a:lnTo>
                  <a:lnTo>
                    <a:pt x="12476" y="2922"/>
                  </a:lnTo>
                  <a:lnTo>
                    <a:pt x="12419" y="3014"/>
                  </a:lnTo>
                  <a:lnTo>
                    <a:pt x="12263" y="3090"/>
                  </a:lnTo>
                  <a:lnTo>
                    <a:pt x="12222" y="3167"/>
                  </a:lnTo>
                  <a:lnTo>
                    <a:pt x="12230" y="3289"/>
                  </a:lnTo>
                  <a:lnTo>
                    <a:pt x="12165" y="3396"/>
                  </a:lnTo>
                  <a:lnTo>
                    <a:pt x="12026" y="3549"/>
                  </a:lnTo>
                  <a:lnTo>
                    <a:pt x="11944" y="3564"/>
                  </a:lnTo>
                  <a:lnTo>
                    <a:pt x="11886" y="3625"/>
                  </a:lnTo>
                  <a:lnTo>
                    <a:pt x="11821" y="4054"/>
                  </a:lnTo>
                  <a:lnTo>
                    <a:pt x="11804" y="4452"/>
                  </a:lnTo>
                  <a:lnTo>
                    <a:pt x="11755" y="4344"/>
                  </a:lnTo>
                  <a:lnTo>
                    <a:pt x="11681" y="4237"/>
                  </a:lnTo>
                  <a:lnTo>
                    <a:pt x="11493" y="4375"/>
                  </a:lnTo>
                  <a:lnTo>
                    <a:pt x="11403" y="5063"/>
                  </a:lnTo>
                  <a:lnTo>
                    <a:pt x="10943" y="5415"/>
                  </a:lnTo>
                  <a:lnTo>
                    <a:pt x="10878" y="5094"/>
                  </a:lnTo>
                  <a:lnTo>
                    <a:pt x="10993" y="4742"/>
                  </a:lnTo>
                  <a:lnTo>
                    <a:pt x="10911" y="4589"/>
                  </a:lnTo>
                  <a:lnTo>
                    <a:pt x="10878" y="4436"/>
                  </a:lnTo>
                  <a:lnTo>
                    <a:pt x="10780" y="4421"/>
                  </a:lnTo>
                  <a:lnTo>
                    <a:pt x="10419" y="4605"/>
                  </a:lnTo>
                  <a:lnTo>
                    <a:pt x="10279" y="4635"/>
                  </a:lnTo>
                  <a:lnTo>
                    <a:pt x="10165" y="4574"/>
                  </a:lnTo>
                  <a:lnTo>
                    <a:pt x="10181" y="4344"/>
                  </a:lnTo>
                  <a:lnTo>
                    <a:pt x="10132" y="4299"/>
                  </a:lnTo>
                  <a:lnTo>
                    <a:pt x="10034" y="4039"/>
                  </a:lnTo>
                  <a:lnTo>
                    <a:pt x="9935" y="4084"/>
                  </a:lnTo>
                  <a:lnTo>
                    <a:pt x="9911" y="3931"/>
                  </a:lnTo>
                  <a:lnTo>
                    <a:pt x="9812" y="3977"/>
                  </a:lnTo>
                  <a:lnTo>
                    <a:pt x="9738" y="4253"/>
                  </a:lnTo>
                  <a:lnTo>
                    <a:pt x="9656" y="4513"/>
                  </a:lnTo>
                  <a:lnTo>
                    <a:pt x="9583" y="4513"/>
                  </a:lnTo>
                  <a:lnTo>
                    <a:pt x="9542" y="4436"/>
                  </a:lnTo>
                  <a:lnTo>
                    <a:pt x="9558" y="4681"/>
                  </a:lnTo>
                  <a:lnTo>
                    <a:pt x="9476" y="4788"/>
                  </a:lnTo>
                  <a:lnTo>
                    <a:pt x="9312" y="4880"/>
                  </a:lnTo>
                  <a:lnTo>
                    <a:pt x="8837" y="4574"/>
                  </a:lnTo>
                  <a:lnTo>
                    <a:pt x="8919" y="4192"/>
                  </a:lnTo>
                  <a:lnTo>
                    <a:pt x="8984" y="3702"/>
                  </a:lnTo>
                  <a:lnTo>
                    <a:pt x="9009" y="3335"/>
                  </a:lnTo>
                  <a:lnTo>
                    <a:pt x="9042" y="3151"/>
                  </a:lnTo>
                  <a:lnTo>
                    <a:pt x="9074" y="2891"/>
                  </a:lnTo>
                  <a:lnTo>
                    <a:pt x="9083" y="2432"/>
                  </a:lnTo>
                  <a:lnTo>
                    <a:pt x="8771" y="2203"/>
                  </a:lnTo>
                  <a:lnTo>
                    <a:pt x="8615" y="2310"/>
                  </a:lnTo>
                  <a:lnTo>
                    <a:pt x="8468" y="2448"/>
                  </a:lnTo>
                  <a:lnTo>
                    <a:pt x="8206" y="2784"/>
                  </a:lnTo>
                  <a:lnTo>
                    <a:pt x="7706" y="2784"/>
                  </a:lnTo>
                  <a:lnTo>
                    <a:pt x="7763" y="2952"/>
                  </a:lnTo>
                  <a:lnTo>
                    <a:pt x="7796" y="3243"/>
                  </a:lnTo>
                  <a:lnTo>
                    <a:pt x="7845" y="3304"/>
                  </a:lnTo>
                  <a:lnTo>
                    <a:pt x="7902" y="3457"/>
                  </a:lnTo>
                  <a:lnTo>
                    <a:pt x="8050" y="3641"/>
                  </a:lnTo>
                  <a:lnTo>
                    <a:pt x="7960" y="3977"/>
                  </a:lnTo>
                  <a:lnTo>
                    <a:pt x="7812" y="4253"/>
                  </a:lnTo>
                  <a:lnTo>
                    <a:pt x="7394" y="4497"/>
                  </a:lnTo>
                  <a:lnTo>
                    <a:pt x="7304" y="4574"/>
                  </a:lnTo>
                  <a:lnTo>
                    <a:pt x="7304" y="4727"/>
                  </a:lnTo>
                  <a:lnTo>
                    <a:pt x="7328" y="4803"/>
                  </a:lnTo>
                  <a:lnTo>
                    <a:pt x="7312" y="4849"/>
                  </a:lnTo>
                  <a:lnTo>
                    <a:pt x="7304" y="4910"/>
                  </a:lnTo>
                  <a:lnTo>
                    <a:pt x="7328" y="5018"/>
                  </a:lnTo>
                  <a:lnTo>
                    <a:pt x="7320" y="5232"/>
                  </a:lnTo>
                  <a:lnTo>
                    <a:pt x="6976" y="6042"/>
                  </a:lnTo>
                  <a:lnTo>
                    <a:pt x="6041" y="7664"/>
                  </a:lnTo>
                  <a:lnTo>
                    <a:pt x="5918" y="8001"/>
                  </a:lnTo>
                  <a:lnTo>
                    <a:pt x="5755" y="8123"/>
                  </a:lnTo>
                  <a:lnTo>
                    <a:pt x="5681" y="8521"/>
                  </a:lnTo>
                  <a:lnTo>
                    <a:pt x="5517" y="8612"/>
                  </a:lnTo>
                  <a:lnTo>
                    <a:pt x="5017" y="9469"/>
                  </a:lnTo>
                  <a:lnTo>
                    <a:pt x="4738" y="9546"/>
                  </a:lnTo>
                  <a:lnTo>
                    <a:pt x="4550" y="9729"/>
                  </a:lnTo>
                  <a:lnTo>
                    <a:pt x="4410" y="10035"/>
                  </a:lnTo>
                  <a:lnTo>
                    <a:pt x="4107" y="10158"/>
                  </a:lnTo>
                  <a:lnTo>
                    <a:pt x="3459" y="9974"/>
                  </a:lnTo>
                  <a:lnTo>
                    <a:pt x="2992" y="10127"/>
                  </a:lnTo>
                  <a:lnTo>
                    <a:pt x="2820" y="10877"/>
                  </a:lnTo>
                  <a:lnTo>
                    <a:pt x="2656" y="10877"/>
                  </a:lnTo>
                  <a:lnTo>
                    <a:pt x="2664" y="10999"/>
                  </a:lnTo>
                  <a:lnTo>
                    <a:pt x="2648" y="11213"/>
                  </a:lnTo>
                  <a:lnTo>
                    <a:pt x="2713" y="11488"/>
                  </a:lnTo>
                  <a:lnTo>
                    <a:pt x="2549" y="11595"/>
                  </a:lnTo>
                  <a:lnTo>
                    <a:pt x="2238" y="11901"/>
                  </a:lnTo>
                  <a:lnTo>
                    <a:pt x="2230" y="12314"/>
                  </a:lnTo>
                  <a:lnTo>
                    <a:pt x="1885" y="12911"/>
                  </a:lnTo>
                  <a:lnTo>
                    <a:pt x="2156" y="13768"/>
                  </a:lnTo>
                  <a:lnTo>
                    <a:pt x="2221" y="13997"/>
                  </a:lnTo>
                  <a:lnTo>
                    <a:pt x="2082" y="14288"/>
                  </a:lnTo>
                  <a:lnTo>
                    <a:pt x="271" y="16751"/>
                  </a:lnTo>
                  <a:lnTo>
                    <a:pt x="25" y="17103"/>
                  </a:lnTo>
                  <a:lnTo>
                    <a:pt x="0" y="17286"/>
                  </a:lnTo>
                  <a:lnTo>
                    <a:pt x="426" y="17148"/>
                  </a:lnTo>
                  <a:lnTo>
                    <a:pt x="795" y="17623"/>
                  </a:lnTo>
                  <a:lnTo>
                    <a:pt x="1000" y="17669"/>
                  </a:lnTo>
                  <a:lnTo>
                    <a:pt x="1353" y="17990"/>
                  </a:lnTo>
                  <a:lnTo>
                    <a:pt x="1541" y="18020"/>
                  </a:lnTo>
                  <a:lnTo>
                    <a:pt x="1623" y="17990"/>
                  </a:lnTo>
                  <a:lnTo>
                    <a:pt x="1664" y="18051"/>
                  </a:lnTo>
                  <a:lnTo>
                    <a:pt x="3377" y="19351"/>
                  </a:lnTo>
                  <a:lnTo>
                    <a:pt x="3500" y="19382"/>
                  </a:lnTo>
                  <a:lnTo>
                    <a:pt x="3853" y="19963"/>
                  </a:lnTo>
                  <a:lnTo>
                    <a:pt x="4156" y="20239"/>
                  </a:lnTo>
                  <a:lnTo>
                    <a:pt x="6197" y="21141"/>
                  </a:lnTo>
                  <a:lnTo>
                    <a:pt x="6435" y="21110"/>
                  </a:lnTo>
                  <a:lnTo>
                    <a:pt x="6582" y="21141"/>
                  </a:lnTo>
                  <a:lnTo>
                    <a:pt x="6623" y="21524"/>
                  </a:lnTo>
                  <a:lnTo>
                    <a:pt x="9337" y="21600"/>
                  </a:lnTo>
                  <a:lnTo>
                    <a:pt x="16518" y="21524"/>
                  </a:lnTo>
                  <a:lnTo>
                    <a:pt x="17346" y="19810"/>
                  </a:lnTo>
                  <a:lnTo>
                    <a:pt x="18264" y="18724"/>
                  </a:lnTo>
                  <a:lnTo>
                    <a:pt x="18600" y="18755"/>
                  </a:lnTo>
                  <a:lnTo>
                    <a:pt x="18969" y="18678"/>
                  </a:lnTo>
                  <a:lnTo>
                    <a:pt x="19354" y="18709"/>
                  </a:lnTo>
                  <a:lnTo>
                    <a:pt x="19592" y="18831"/>
                  </a:lnTo>
                  <a:lnTo>
                    <a:pt x="19665" y="18816"/>
                  </a:lnTo>
                  <a:lnTo>
                    <a:pt x="19682" y="18846"/>
                  </a:lnTo>
                  <a:lnTo>
                    <a:pt x="19698" y="18862"/>
                  </a:lnTo>
                  <a:lnTo>
                    <a:pt x="19706" y="18785"/>
                  </a:lnTo>
                  <a:lnTo>
                    <a:pt x="19821" y="18923"/>
                  </a:lnTo>
                  <a:lnTo>
                    <a:pt x="19854" y="18969"/>
                  </a:lnTo>
                  <a:lnTo>
                    <a:pt x="19862" y="18984"/>
                  </a:lnTo>
                  <a:lnTo>
                    <a:pt x="19870" y="18938"/>
                  </a:lnTo>
                  <a:lnTo>
                    <a:pt x="19870" y="18846"/>
                  </a:lnTo>
                  <a:lnTo>
                    <a:pt x="19879" y="18831"/>
                  </a:lnTo>
                  <a:lnTo>
                    <a:pt x="19895" y="18816"/>
                  </a:lnTo>
                  <a:lnTo>
                    <a:pt x="19903" y="18801"/>
                  </a:lnTo>
                  <a:lnTo>
                    <a:pt x="19977" y="18739"/>
                  </a:lnTo>
                  <a:lnTo>
                    <a:pt x="19993" y="18739"/>
                  </a:lnTo>
                  <a:lnTo>
                    <a:pt x="20067" y="18770"/>
                  </a:lnTo>
                  <a:lnTo>
                    <a:pt x="20100" y="18770"/>
                  </a:lnTo>
                  <a:lnTo>
                    <a:pt x="20124" y="18755"/>
                  </a:lnTo>
                  <a:lnTo>
                    <a:pt x="20157" y="18709"/>
                  </a:lnTo>
                  <a:lnTo>
                    <a:pt x="20165" y="18739"/>
                  </a:lnTo>
                  <a:lnTo>
                    <a:pt x="20165" y="18785"/>
                  </a:lnTo>
                  <a:lnTo>
                    <a:pt x="20149" y="18846"/>
                  </a:lnTo>
                  <a:lnTo>
                    <a:pt x="20165" y="18908"/>
                  </a:lnTo>
                  <a:lnTo>
                    <a:pt x="20206" y="18969"/>
                  </a:lnTo>
                  <a:lnTo>
                    <a:pt x="20338" y="19061"/>
                  </a:lnTo>
                  <a:lnTo>
                    <a:pt x="20420" y="19152"/>
                  </a:lnTo>
                  <a:lnTo>
                    <a:pt x="20461" y="19183"/>
                  </a:lnTo>
                  <a:lnTo>
                    <a:pt x="20428" y="19091"/>
                  </a:lnTo>
                  <a:lnTo>
                    <a:pt x="20362" y="18969"/>
                  </a:lnTo>
                  <a:lnTo>
                    <a:pt x="20313" y="18831"/>
                  </a:lnTo>
                  <a:lnTo>
                    <a:pt x="20305" y="18709"/>
                  </a:lnTo>
                  <a:lnTo>
                    <a:pt x="20321" y="18678"/>
                  </a:lnTo>
                  <a:lnTo>
                    <a:pt x="20354" y="18709"/>
                  </a:lnTo>
                  <a:lnTo>
                    <a:pt x="20428" y="18877"/>
                  </a:lnTo>
                  <a:lnTo>
                    <a:pt x="20436" y="18892"/>
                  </a:lnTo>
                  <a:lnTo>
                    <a:pt x="20477" y="18892"/>
                  </a:lnTo>
                  <a:lnTo>
                    <a:pt x="20510" y="18862"/>
                  </a:lnTo>
                  <a:lnTo>
                    <a:pt x="20584" y="18846"/>
                  </a:lnTo>
                  <a:lnTo>
                    <a:pt x="20641" y="18892"/>
                  </a:lnTo>
                  <a:lnTo>
                    <a:pt x="20698" y="18984"/>
                  </a:lnTo>
                  <a:lnTo>
                    <a:pt x="20747" y="19137"/>
                  </a:lnTo>
                  <a:lnTo>
                    <a:pt x="20747" y="19168"/>
                  </a:lnTo>
                  <a:lnTo>
                    <a:pt x="20739" y="19183"/>
                  </a:lnTo>
                  <a:lnTo>
                    <a:pt x="20747" y="19214"/>
                  </a:lnTo>
                  <a:lnTo>
                    <a:pt x="20764" y="19244"/>
                  </a:lnTo>
                  <a:lnTo>
                    <a:pt x="20780" y="19244"/>
                  </a:lnTo>
                  <a:lnTo>
                    <a:pt x="20879" y="19198"/>
                  </a:lnTo>
                  <a:lnTo>
                    <a:pt x="20895" y="19152"/>
                  </a:lnTo>
                  <a:lnTo>
                    <a:pt x="20928" y="19030"/>
                  </a:lnTo>
                  <a:lnTo>
                    <a:pt x="20961" y="18984"/>
                  </a:lnTo>
                  <a:lnTo>
                    <a:pt x="20993" y="18969"/>
                  </a:lnTo>
                  <a:lnTo>
                    <a:pt x="21108" y="18938"/>
                  </a:lnTo>
                  <a:lnTo>
                    <a:pt x="21215" y="18862"/>
                  </a:lnTo>
                  <a:lnTo>
                    <a:pt x="21256" y="18877"/>
                  </a:lnTo>
                  <a:lnTo>
                    <a:pt x="21289" y="18846"/>
                  </a:lnTo>
                  <a:lnTo>
                    <a:pt x="21411" y="18739"/>
                  </a:lnTo>
                  <a:lnTo>
                    <a:pt x="21428" y="18189"/>
                  </a:lnTo>
                  <a:lnTo>
                    <a:pt x="21387" y="16781"/>
                  </a:lnTo>
                  <a:lnTo>
                    <a:pt x="21010" y="16827"/>
                  </a:lnTo>
                  <a:lnTo>
                    <a:pt x="20928" y="17118"/>
                  </a:lnTo>
                  <a:lnTo>
                    <a:pt x="20633" y="16965"/>
                  </a:lnTo>
                  <a:lnTo>
                    <a:pt x="20452" y="16598"/>
                  </a:lnTo>
                  <a:lnTo>
                    <a:pt x="20379" y="16506"/>
                  </a:lnTo>
                  <a:lnTo>
                    <a:pt x="20444" y="16445"/>
                  </a:lnTo>
                  <a:lnTo>
                    <a:pt x="20502" y="16292"/>
                  </a:lnTo>
                  <a:lnTo>
                    <a:pt x="20534" y="16062"/>
                  </a:lnTo>
                  <a:lnTo>
                    <a:pt x="20526" y="15925"/>
                  </a:lnTo>
                  <a:lnTo>
                    <a:pt x="20780" y="15787"/>
                  </a:lnTo>
                  <a:lnTo>
                    <a:pt x="20723" y="15297"/>
                  </a:lnTo>
                  <a:lnTo>
                    <a:pt x="20690" y="15099"/>
                  </a:lnTo>
                  <a:lnTo>
                    <a:pt x="20657" y="15007"/>
                  </a:lnTo>
                  <a:lnTo>
                    <a:pt x="20788" y="14074"/>
                  </a:lnTo>
                  <a:lnTo>
                    <a:pt x="20887" y="13783"/>
                  </a:lnTo>
                  <a:lnTo>
                    <a:pt x="20944" y="13431"/>
                  </a:lnTo>
                  <a:lnTo>
                    <a:pt x="21141" y="13232"/>
                  </a:lnTo>
                  <a:lnTo>
                    <a:pt x="20969" y="13110"/>
                  </a:lnTo>
                  <a:lnTo>
                    <a:pt x="20797" y="12926"/>
                  </a:lnTo>
                  <a:lnTo>
                    <a:pt x="20764" y="12620"/>
                  </a:lnTo>
                  <a:lnTo>
                    <a:pt x="20911" y="12513"/>
                  </a:lnTo>
                  <a:lnTo>
                    <a:pt x="20780" y="12406"/>
                  </a:lnTo>
                  <a:lnTo>
                    <a:pt x="20633" y="12391"/>
                  </a:lnTo>
                  <a:lnTo>
                    <a:pt x="20600" y="12223"/>
                  </a:lnTo>
                  <a:lnTo>
                    <a:pt x="20485" y="12100"/>
                  </a:lnTo>
                  <a:lnTo>
                    <a:pt x="20444" y="11978"/>
                  </a:lnTo>
                  <a:lnTo>
                    <a:pt x="20510" y="11886"/>
                  </a:lnTo>
                  <a:lnTo>
                    <a:pt x="20534" y="11703"/>
                  </a:lnTo>
                  <a:lnTo>
                    <a:pt x="20584" y="11565"/>
                  </a:lnTo>
                  <a:lnTo>
                    <a:pt x="20731" y="11550"/>
                  </a:lnTo>
                  <a:lnTo>
                    <a:pt x="20920" y="11320"/>
                  </a:lnTo>
                  <a:lnTo>
                    <a:pt x="21051" y="11045"/>
                  </a:lnTo>
                  <a:lnTo>
                    <a:pt x="21059" y="10846"/>
                  </a:lnTo>
                  <a:lnTo>
                    <a:pt x="21092" y="10647"/>
                  </a:lnTo>
                  <a:lnTo>
                    <a:pt x="21067" y="10219"/>
                  </a:lnTo>
                  <a:lnTo>
                    <a:pt x="20829" y="10203"/>
                  </a:lnTo>
                  <a:lnTo>
                    <a:pt x="20510" y="10265"/>
                  </a:lnTo>
                  <a:lnTo>
                    <a:pt x="20395" y="10035"/>
                  </a:lnTo>
                  <a:lnTo>
                    <a:pt x="20387" y="9546"/>
                  </a:lnTo>
                  <a:lnTo>
                    <a:pt x="20526" y="9439"/>
                  </a:lnTo>
                  <a:lnTo>
                    <a:pt x="20616" y="9255"/>
                  </a:lnTo>
                  <a:lnTo>
                    <a:pt x="20420" y="8934"/>
                  </a:lnTo>
                  <a:lnTo>
                    <a:pt x="20411" y="8765"/>
                  </a:lnTo>
                  <a:lnTo>
                    <a:pt x="20272" y="8490"/>
                  </a:lnTo>
                  <a:lnTo>
                    <a:pt x="20116" y="8322"/>
                  </a:lnTo>
                  <a:lnTo>
                    <a:pt x="20026" y="8031"/>
                  </a:lnTo>
                  <a:lnTo>
                    <a:pt x="20223" y="7465"/>
                  </a:lnTo>
                  <a:lnTo>
                    <a:pt x="20510" y="7236"/>
                  </a:lnTo>
                  <a:lnTo>
                    <a:pt x="20797" y="6838"/>
                  </a:lnTo>
                  <a:lnTo>
                    <a:pt x="20838" y="6410"/>
                  </a:lnTo>
                  <a:lnTo>
                    <a:pt x="20838" y="6195"/>
                  </a:lnTo>
                  <a:lnTo>
                    <a:pt x="20829" y="6012"/>
                  </a:lnTo>
                  <a:lnTo>
                    <a:pt x="20821" y="5874"/>
                  </a:lnTo>
                  <a:lnTo>
                    <a:pt x="20829" y="578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Google Shape;964;p13">
              <a:extLst>
                <a:ext uri="{FF2B5EF4-FFF2-40B4-BE49-F238E27FC236}">
                  <a16:creationId xmlns:a16="http://schemas.microsoft.com/office/drawing/2014/main" xmlns="" id="{752B3BDD-A040-030A-2878-B1774D87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789" y="1910258"/>
              <a:ext cx="843470" cy="641360"/>
            </a:xfrm>
            <a:custGeom>
              <a:avLst/>
              <a:gdLst/>
              <a:ahLst/>
              <a:cxnLst>
                <a:cxn ang="0">
                  <a:pos x="21097" y="17633"/>
                </a:cxn>
                <a:cxn ang="0">
                  <a:pos x="20054" y="16604"/>
                </a:cxn>
                <a:cxn ang="0">
                  <a:pos x="20148" y="15404"/>
                </a:cxn>
                <a:cxn ang="0">
                  <a:pos x="19701" y="14596"/>
                </a:cxn>
                <a:cxn ang="0">
                  <a:pos x="19850" y="12563"/>
                </a:cxn>
                <a:cxn ang="0">
                  <a:pos x="19459" y="10531"/>
                </a:cxn>
                <a:cxn ang="0">
                  <a:pos x="17522" y="8743"/>
                </a:cxn>
                <a:cxn ang="0">
                  <a:pos x="16014" y="5486"/>
                </a:cxn>
                <a:cxn ang="0">
                  <a:pos x="15213" y="4261"/>
                </a:cxn>
                <a:cxn ang="0">
                  <a:pos x="15809" y="2571"/>
                </a:cxn>
                <a:cxn ang="0">
                  <a:pos x="410" y="1004"/>
                </a:cxn>
                <a:cxn ang="0">
                  <a:pos x="2421" y="11265"/>
                </a:cxn>
                <a:cxn ang="0">
                  <a:pos x="1173" y="15306"/>
                </a:cxn>
                <a:cxn ang="0">
                  <a:pos x="1639" y="16188"/>
                </a:cxn>
                <a:cxn ang="0">
                  <a:pos x="2551" y="16531"/>
                </a:cxn>
                <a:cxn ang="0">
                  <a:pos x="3203" y="17363"/>
                </a:cxn>
                <a:cxn ang="0">
                  <a:pos x="3538" y="17829"/>
                </a:cxn>
                <a:cxn ang="0">
                  <a:pos x="3575" y="19151"/>
                </a:cxn>
                <a:cxn ang="0">
                  <a:pos x="4339" y="19910"/>
                </a:cxn>
                <a:cxn ang="0">
                  <a:pos x="5065" y="20939"/>
                </a:cxn>
                <a:cxn ang="0">
                  <a:pos x="5400" y="21380"/>
                </a:cxn>
                <a:cxn ang="0">
                  <a:pos x="5735" y="21380"/>
                </a:cxn>
                <a:cxn ang="0">
                  <a:pos x="5717" y="21159"/>
                </a:cxn>
                <a:cxn ang="0">
                  <a:pos x="5884" y="20767"/>
                </a:cxn>
                <a:cxn ang="0">
                  <a:pos x="6163" y="20816"/>
                </a:cxn>
                <a:cxn ang="0">
                  <a:pos x="5959" y="20278"/>
                </a:cxn>
                <a:cxn ang="0">
                  <a:pos x="6424" y="19739"/>
                </a:cxn>
                <a:cxn ang="0">
                  <a:pos x="6648" y="19469"/>
                </a:cxn>
                <a:cxn ang="0">
                  <a:pos x="6871" y="19200"/>
                </a:cxn>
                <a:cxn ang="0">
                  <a:pos x="7132" y="19175"/>
                </a:cxn>
                <a:cxn ang="0">
                  <a:pos x="7355" y="18931"/>
                </a:cxn>
                <a:cxn ang="0">
                  <a:pos x="7616" y="19004"/>
                </a:cxn>
                <a:cxn ang="0">
                  <a:pos x="8212" y="18833"/>
                </a:cxn>
                <a:cxn ang="0">
                  <a:pos x="8752" y="18735"/>
                </a:cxn>
                <a:cxn ang="0">
                  <a:pos x="9441" y="19151"/>
                </a:cxn>
                <a:cxn ang="0">
                  <a:pos x="9739" y="19102"/>
                </a:cxn>
                <a:cxn ang="0">
                  <a:pos x="10874" y="19616"/>
                </a:cxn>
                <a:cxn ang="0">
                  <a:pos x="11750" y="19959"/>
                </a:cxn>
                <a:cxn ang="0">
                  <a:pos x="12159" y="20449"/>
                </a:cxn>
                <a:cxn ang="0">
                  <a:pos x="12960" y="20424"/>
                </a:cxn>
                <a:cxn ang="0">
                  <a:pos x="13444" y="20620"/>
                </a:cxn>
                <a:cxn ang="0">
                  <a:pos x="13817" y="21135"/>
                </a:cxn>
                <a:cxn ang="0">
                  <a:pos x="14096" y="21110"/>
                </a:cxn>
                <a:cxn ang="0">
                  <a:pos x="13798" y="19910"/>
                </a:cxn>
                <a:cxn ang="0">
                  <a:pos x="14114" y="18857"/>
                </a:cxn>
                <a:cxn ang="0">
                  <a:pos x="14096" y="18269"/>
                </a:cxn>
                <a:cxn ang="0">
                  <a:pos x="14375" y="17486"/>
                </a:cxn>
                <a:cxn ang="0">
                  <a:pos x="15269" y="17069"/>
                </a:cxn>
                <a:cxn ang="0">
                  <a:pos x="15660" y="16506"/>
                </a:cxn>
                <a:cxn ang="0">
                  <a:pos x="16405" y="16555"/>
                </a:cxn>
                <a:cxn ang="0">
                  <a:pos x="16386" y="16286"/>
                </a:cxn>
                <a:cxn ang="0">
                  <a:pos x="16852" y="16629"/>
                </a:cxn>
                <a:cxn ang="0">
                  <a:pos x="17336" y="16971"/>
                </a:cxn>
                <a:cxn ang="0">
                  <a:pos x="17652" y="17339"/>
                </a:cxn>
                <a:cxn ang="0">
                  <a:pos x="18528" y="17878"/>
                </a:cxn>
                <a:cxn ang="0">
                  <a:pos x="19272" y="18392"/>
                </a:cxn>
                <a:cxn ang="0">
                  <a:pos x="19850" y="18637"/>
                </a:cxn>
                <a:cxn ang="0">
                  <a:pos x="21079" y="18882"/>
                </a:cxn>
                <a:cxn ang="0">
                  <a:pos x="21470" y="18171"/>
                </a:cxn>
              </a:cxnLst>
              <a:rect l="0" t="0" r="r" b="b"/>
              <a:pathLst>
                <a:path w="21600" h="21600" extrusionOk="0">
                  <a:moveTo>
                    <a:pt x="21600" y="18098"/>
                  </a:moveTo>
                  <a:lnTo>
                    <a:pt x="21488" y="17975"/>
                  </a:lnTo>
                  <a:lnTo>
                    <a:pt x="20874" y="17853"/>
                  </a:lnTo>
                  <a:lnTo>
                    <a:pt x="21097" y="17633"/>
                  </a:lnTo>
                  <a:lnTo>
                    <a:pt x="20818" y="17339"/>
                  </a:lnTo>
                  <a:lnTo>
                    <a:pt x="20446" y="17118"/>
                  </a:lnTo>
                  <a:lnTo>
                    <a:pt x="20166" y="16824"/>
                  </a:lnTo>
                  <a:lnTo>
                    <a:pt x="20054" y="16604"/>
                  </a:lnTo>
                  <a:lnTo>
                    <a:pt x="20017" y="16457"/>
                  </a:lnTo>
                  <a:lnTo>
                    <a:pt x="19999" y="16261"/>
                  </a:lnTo>
                  <a:lnTo>
                    <a:pt x="19943" y="15992"/>
                  </a:lnTo>
                  <a:lnTo>
                    <a:pt x="20148" y="15404"/>
                  </a:lnTo>
                  <a:lnTo>
                    <a:pt x="20371" y="14988"/>
                  </a:lnTo>
                  <a:lnTo>
                    <a:pt x="20092" y="14792"/>
                  </a:lnTo>
                  <a:lnTo>
                    <a:pt x="19794" y="14792"/>
                  </a:lnTo>
                  <a:lnTo>
                    <a:pt x="19701" y="14596"/>
                  </a:lnTo>
                  <a:lnTo>
                    <a:pt x="19570" y="14669"/>
                  </a:lnTo>
                  <a:lnTo>
                    <a:pt x="19310" y="14596"/>
                  </a:lnTo>
                  <a:lnTo>
                    <a:pt x="19030" y="14424"/>
                  </a:lnTo>
                  <a:lnTo>
                    <a:pt x="19850" y="12563"/>
                  </a:lnTo>
                  <a:lnTo>
                    <a:pt x="19999" y="12024"/>
                  </a:lnTo>
                  <a:lnTo>
                    <a:pt x="20036" y="11363"/>
                  </a:lnTo>
                  <a:lnTo>
                    <a:pt x="19775" y="10947"/>
                  </a:lnTo>
                  <a:lnTo>
                    <a:pt x="19459" y="10531"/>
                  </a:lnTo>
                  <a:lnTo>
                    <a:pt x="18900" y="10114"/>
                  </a:lnTo>
                  <a:lnTo>
                    <a:pt x="18192" y="9967"/>
                  </a:lnTo>
                  <a:lnTo>
                    <a:pt x="17708" y="9380"/>
                  </a:lnTo>
                  <a:lnTo>
                    <a:pt x="17522" y="8743"/>
                  </a:lnTo>
                  <a:lnTo>
                    <a:pt x="17466" y="7910"/>
                  </a:lnTo>
                  <a:lnTo>
                    <a:pt x="16219" y="6392"/>
                  </a:lnTo>
                  <a:lnTo>
                    <a:pt x="16070" y="6000"/>
                  </a:lnTo>
                  <a:lnTo>
                    <a:pt x="16014" y="5486"/>
                  </a:lnTo>
                  <a:lnTo>
                    <a:pt x="15697" y="5388"/>
                  </a:lnTo>
                  <a:lnTo>
                    <a:pt x="15381" y="5363"/>
                  </a:lnTo>
                  <a:lnTo>
                    <a:pt x="15101" y="4800"/>
                  </a:lnTo>
                  <a:lnTo>
                    <a:pt x="15213" y="4261"/>
                  </a:lnTo>
                  <a:lnTo>
                    <a:pt x="16014" y="4212"/>
                  </a:lnTo>
                  <a:lnTo>
                    <a:pt x="15939" y="3918"/>
                  </a:lnTo>
                  <a:lnTo>
                    <a:pt x="15883" y="3576"/>
                  </a:lnTo>
                  <a:lnTo>
                    <a:pt x="15809" y="2571"/>
                  </a:lnTo>
                  <a:lnTo>
                    <a:pt x="15902" y="1102"/>
                  </a:lnTo>
                  <a:lnTo>
                    <a:pt x="16312" y="0"/>
                  </a:lnTo>
                  <a:lnTo>
                    <a:pt x="0" y="122"/>
                  </a:lnTo>
                  <a:lnTo>
                    <a:pt x="410" y="1004"/>
                  </a:lnTo>
                  <a:lnTo>
                    <a:pt x="1117" y="3478"/>
                  </a:lnTo>
                  <a:lnTo>
                    <a:pt x="2067" y="7861"/>
                  </a:lnTo>
                  <a:lnTo>
                    <a:pt x="2402" y="10824"/>
                  </a:lnTo>
                  <a:lnTo>
                    <a:pt x="2421" y="11265"/>
                  </a:lnTo>
                  <a:lnTo>
                    <a:pt x="2328" y="11486"/>
                  </a:lnTo>
                  <a:lnTo>
                    <a:pt x="1527" y="14596"/>
                  </a:lnTo>
                  <a:lnTo>
                    <a:pt x="1248" y="15135"/>
                  </a:lnTo>
                  <a:lnTo>
                    <a:pt x="1173" y="15306"/>
                  </a:lnTo>
                  <a:lnTo>
                    <a:pt x="1341" y="15404"/>
                  </a:lnTo>
                  <a:lnTo>
                    <a:pt x="1452" y="15551"/>
                  </a:lnTo>
                  <a:lnTo>
                    <a:pt x="1434" y="15820"/>
                  </a:lnTo>
                  <a:lnTo>
                    <a:pt x="1639" y="16188"/>
                  </a:lnTo>
                  <a:lnTo>
                    <a:pt x="1769" y="16286"/>
                  </a:lnTo>
                  <a:lnTo>
                    <a:pt x="2123" y="16433"/>
                  </a:lnTo>
                  <a:lnTo>
                    <a:pt x="2383" y="16457"/>
                  </a:lnTo>
                  <a:lnTo>
                    <a:pt x="2551" y="16531"/>
                  </a:lnTo>
                  <a:lnTo>
                    <a:pt x="2774" y="16702"/>
                  </a:lnTo>
                  <a:lnTo>
                    <a:pt x="3035" y="16824"/>
                  </a:lnTo>
                  <a:lnTo>
                    <a:pt x="3091" y="17192"/>
                  </a:lnTo>
                  <a:lnTo>
                    <a:pt x="3203" y="17363"/>
                  </a:lnTo>
                  <a:lnTo>
                    <a:pt x="3333" y="17339"/>
                  </a:lnTo>
                  <a:lnTo>
                    <a:pt x="3426" y="17461"/>
                  </a:lnTo>
                  <a:lnTo>
                    <a:pt x="3352" y="17657"/>
                  </a:lnTo>
                  <a:lnTo>
                    <a:pt x="3538" y="17829"/>
                  </a:lnTo>
                  <a:lnTo>
                    <a:pt x="3482" y="18000"/>
                  </a:lnTo>
                  <a:lnTo>
                    <a:pt x="3557" y="18196"/>
                  </a:lnTo>
                  <a:lnTo>
                    <a:pt x="3538" y="18637"/>
                  </a:lnTo>
                  <a:lnTo>
                    <a:pt x="3575" y="19151"/>
                  </a:lnTo>
                  <a:lnTo>
                    <a:pt x="3743" y="19494"/>
                  </a:lnTo>
                  <a:lnTo>
                    <a:pt x="3985" y="19567"/>
                  </a:lnTo>
                  <a:lnTo>
                    <a:pt x="4115" y="19641"/>
                  </a:lnTo>
                  <a:lnTo>
                    <a:pt x="4339" y="19910"/>
                  </a:lnTo>
                  <a:lnTo>
                    <a:pt x="4469" y="20155"/>
                  </a:lnTo>
                  <a:lnTo>
                    <a:pt x="4562" y="20351"/>
                  </a:lnTo>
                  <a:lnTo>
                    <a:pt x="4730" y="20424"/>
                  </a:lnTo>
                  <a:lnTo>
                    <a:pt x="5065" y="20939"/>
                  </a:lnTo>
                  <a:lnTo>
                    <a:pt x="5288" y="21061"/>
                  </a:lnTo>
                  <a:lnTo>
                    <a:pt x="5307" y="21233"/>
                  </a:lnTo>
                  <a:lnTo>
                    <a:pt x="5400" y="21306"/>
                  </a:lnTo>
                  <a:lnTo>
                    <a:pt x="5400" y="21380"/>
                  </a:lnTo>
                  <a:lnTo>
                    <a:pt x="5568" y="21600"/>
                  </a:lnTo>
                  <a:lnTo>
                    <a:pt x="5586" y="21600"/>
                  </a:lnTo>
                  <a:lnTo>
                    <a:pt x="5623" y="21551"/>
                  </a:lnTo>
                  <a:lnTo>
                    <a:pt x="5735" y="21380"/>
                  </a:lnTo>
                  <a:lnTo>
                    <a:pt x="5754" y="21306"/>
                  </a:lnTo>
                  <a:lnTo>
                    <a:pt x="5754" y="21257"/>
                  </a:lnTo>
                  <a:lnTo>
                    <a:pt x="5735" y="21233"/>
                  </a:lnTo>
                  <a:lnTo>
                    <a:pt x="5717" y="21159"/>
                  </a:lnTo>
                  <a:lnTo>
                    <a:pt x="5735" y="21061"/>
                  </a:lnTo>
                  <a:lnTo>
                    <a:pt x="5772" y="20939"/>
                  </a:lnTo>
                  <a:lnTo>
                    <a:pt x="5828" y="20841"/>
                  </a:lnTo>
                  <a:lnTo>
                    <a:pt x="5884" y="20767"/>
                  </a:lnTo>
                  <a:lnTo>
                    <a:pt x="6033" y="20914"/>
                  </a:lnTo>
                  <a:lnTo>
                    <a:pt x="6089" y="20914"/>
                  </a:lnTo>
                  <a:lnTo>
                    <a:pt x="6126" y="20890"/>
                  </a:lnTo>
                  <a:lnTo>
                    <a:pt x="6163" y="20816"/>
                  </a:lnTo>
                  <a:lnTo>
                    <a:pt x="6163" y="20767"/>
                  </a:lnTo>
                  <a:lnTo>
                    <a:pt x="6145" y="20694"/>
                  </a:lnTo>
                  <a:lnTo>
                    <a:pt x="5996" y="20498"/>
                  </a:lnTo>
                  <a:lnTo>
                    <a:pt x="5959" y="20278"/>
                  </a:lnTo>
                  <a:lnTo>
                    <a:pt x="6089" y="20180"/>
                  </a:lnTo>
                  <a:lnTo>
                    <a:pt x="6368" y="20131"/>
                  </a:lnTo>
                  <a:lnTo>
                    <a:pt x="6424" y="20057"/>
                  </a:lnTo>
                  <a:lnTo>
                    <a:pt x="6424" y="19739"/>
                  </a:lnTo>
                  <a:lnTo>
                    <a:pt x="6443" y="19616"/>
                  </a:lnTo>
                  <a:lnTo>
                    <a:pt x="6461" y="19567"/>
                  </a:lnTo>
                  <a:lnTo>
                    <a:pt x="6592" y="19518"/>
                  </a:lnTo>
                  <a:lnTo>
                    <a:pt x="6648" y="19469"/>
                  </a:lnTo>
                  <a:lnTo>
                    <a:pt x="6685" y="19396"/>
                  </a:lnTo>
                  <a:lnTo>
                    <a:pt x="6741" y="19224"/>
                  </a:lnTo>
                  <a:lnTo>
                    <a:pt x="6797" y="19175"/>
                  </a:lnTo>
                  <a:lnTo>
                    <a:pt x="6871" y="19200"/>
                  </a:lnTo>
                  <a:lnTo>
                    <a:pt x="6964" y="19249"/>
                  </a:lnTo>
                  <a:lnTo>
                    <a:pt x="7020" y="19273"/>
                  </a:lnTo>
                  <a:lnTo>
                    <a:pt x="7076" y="19249"/>
                  </a:lnTo>
                  <a:lnTo>
                    <a:pt x="7132" y="19175"/>
                  </a:lnTo>
                  <a:lnTo>
                    <a:pt x="7169" y="19102"/>
                  </a:lnTo>
                  <a:lnTo>
                    <a:pt x="7206" y="19004"/>
                  </a:lnTo>
                  <a:lnTo>
                    <a:pt x="7262" y="18931"/>
                  </a:lnTo>
                  <a:lnTo>
                    <a:pt x="7355" y="18931"/>
                  </a:lnTo>
                  <a:lnTo>
                    <a:pt x="7504" y="19004"/>
                  </a:lnTo>
                  <a:lnTo>
                    <a:pt x="7560" y="18980"/>
                  </a:lnTo>
                  <a:lnTo>
                    <a:pt x="7597" y="18980"/>
                  </a:lnTo>
                  <a:lnTo>
                    <a:pt x="7616" y="19004"/>
                  </a:lnTo>
                  <a:lnTo>
                    <a:pt x="7746" y="19127"/>
                  </a:lnTo>
                  <a:lnTo>
                    <a:pt x="7802" y="19151"/>
                  </a:lnTo>
                  <a:lnTo>
                    <a:pt x="7858" y="19151"/>
                  </a:lnTo>
                  <a:lnTo>
                    <a:pt x="8212" y="18833"/>
                  </a:lnTo>
                  <a:lnTo>
                    <a:pt x="8323" y="18784"/>
                  </a:lnTo>
                  <a:lnTo>
                    <a:pt x="8547" y="18784"/>
                  </a:lnTo>
                  <a:lnTo>
                    <a:pt x="8714" y="18710"/>
                  </a:lnTo>
                  <a:lnTo>
                    <a:pt x="8752" y="18735"/>
                  </a:lnTo>
                  <a:lnTo>
                    <a:pt x="8808" y="18784"/>
                  </a:lnTo>
                  <a:lnTo>
                    <a:pt x="8863" y="18808"/>
                  </a:lnTo>
                  <a:lnTo>
                    <a:pt x="9068" y="18882"/>
                  </a:lnTo>
                  <a:lnTo>
                    <a:pt x="9441" y="19151"/>
                  </a:lnTo>
                  <a:lnTo>
                    <a:pt x="9552" y="19200"/>
                  </a:lnTo>
                  <a:lnTo>
                    <a:pt x="9590" y="19200"/>
                  </a:lnTo>
                  <a:lnTo>
                    <a:pt x="9683" y="19127"/>
                  </a:lnTo>
                  <a:lnTo>
                    <a:pt x="9739" y="19102"/>
                  </a:lnTo>
                  <a:lnTo>
                    <a:pt x="10148" y="19127"/>
                  </a:lnTo>
                  <a:lnTo>
                    <a:pt x="10372" y="19249"/>
                  </a:lnTo>
                  <a:lnTo>
                    <a:pt x="10763" y="19592"/>
                  </a:lnTo>
                  <a:lnTo>
                    <a:pt x="10874" y="19616"/>
                  </a:lnTo>
                  <a:lnTo>
                    <a:pt x="11098" y="19616"/>
                  </a:lnTo>
                  <a:lnTo>
                    <a:pt x="11563" y="19763"/>
                  </a:lnTo>
                  <a:lnTo>
                    <a:pt x="11675" y="19837"/>
                  </a:lnTo>
                  <a:lnTo>
                    <a:pt x="11750" y="19959"/>
                  </a:lnTo>
                  <a:lnTo>
                    <a:pt x="11861" y="20229"/>
                  </a:lnTo>
                  <a:lnTo>
                    <a:pt x="11936" y="20327"/>
                  </a:lnTo>
                  <a:lnTo>
                    <a:pt x="12048" y="20400"/>
                  </a:lnTo>
                  <a:lnTo>
                    <a:pt x="12159" y="20449"/>
                  </a:lnTo>
                  <a:lnTo>
                    <a:pt x="12271" y="20449"/>
                  </a:lnTo>
                  <a:lnTo>
                    <a:pt x="12681" y="20351"/>
                  </a:lnTo>
                  <a:lnTo>
                    <a:pt x="12830" y="20351"/>
                  </a:lnTo>
                  <a:lnTo>
                    <a:pt x="12960" y="20424"/>
                  </a:lnTo>
                  <a:lnTo>
                    <a:pt x="13016" y="20498"/>
                  </a:lnTo>
                  <a:lnTo>
                    <a:pt x="13128" y="20547"/>
                  </a:lnTo>
                  <a:lnTo>
                    <a:pt x="13370" y="20571"/>
                  </a:lnTo>
                  <a:lnTo>
                    <a:pt x="13444" y="20620"/>
                  </a:lnTo>
                  <a:lnTo>
                    <a:pt x="13481" y="20694"/>
                  </a:lnTo>
                  <a:lnTo>
                    <a:pt x="13481" y="20988"/>
                  </a:lnTo>
                  <a:lnTo>
                    <a:pt x="13519" y="21061"/>
                  </a:lnTo>
                  <a:lnTo>
                    <a:pt x="13817" y="21135"/>
                  </a:lnTo>
                  <a:lnTo>
                    <a:pt x="14003" y="21233"/>
                  </a:lnTo>
                  <a:lnTo>
                    <a:pt x="14096" y="21208"/>
                  </a:lnTo>
                  <a:lnTo>
                    <a:pt x="14114" y="21110"/>
                  </a:lnTo>
                  <a:lnTo>
                    <a:pt x="14096" y="21110"/>
                  </a:lnTo>
                  <a:lnTo>
                    <a:pt x="13872" y="20522"/>
                  </a:lnTo>
                  <a:lnTo>
                    <a:pt x="13817" y="20327"/>
                  </a:lnTo>
                  <a:lnTo>
                    <a:pt x="13798" y="20131"/>
                  </a:lnTo>
                  <a:lnTo>
                    <a:pt x="13798" y="19910"/>
                  </a:lnTo>
                  <a:lnTo>
                    <a:pt x="13835" y="19714"/>
                  </a:lnTo>
                  <a:lnTo>
                    <a:pt x="14003" y="19200"/>
                  </a:lnTo>
                  <a:lnTo>
                    <a:pt x="14096" y="18955"/>
                  </a:lnTo>
                  <a:lnTo>
                    <a:pt x="14114" y="18857"/>
                  </a:lnTo>
                  <a:lnTo>
                    <a:pt x="14096" y="18759"/>
                  </a:lnTo>
                  <a:lnTo>
                    <a:pt x="14059" y="18563"/>
                  </a:lnTo>
                  <a:lnTo>
                    <a:pt x="14059" y="18343"/>
                  </a:lnTo>
                  <a:lnTo>
                    <a:pt x="14096" y="18269"/>
                  </a:lnTo>
                  <a:lnTo>
                    <a:pt x="14152" y="18122"/>
                  </a:lnTo>
                  <a:lnTo>
                    <a:pt x="14282" y="17633"/>
                  </a:lnTo>
                  <a:lnTo>
                    <a:pt x="14319" y="17559"/>
                  </a:lnTo>
                  <a:lnTo>
                    <a:pt x="14375" y="17486"/>
                  </a:lnTo>
                  <a:lnTo>
                    <a:pt x="14524" y="17363"/>
                  </a:lnTo>
                  <a:lnTo>
                    <a:pt x="15083" y="17069"/>
                  </a:lnTo>
                  <a:lnTo>
                    <a:pt x="15139" y="17045"/>
                  </a:lnTo>
                  <a:lnTo>
                    <a:pt x="15269" y="17069"/>
                  </a:lnTo>
                  <a:lnTo>
                    <a:pt x="15399" y="16971"/>
                  </a:lnTo>
                  <a:lnTo>
                    <a:pt x="15511" y="16580"/>
                  </a:lnTo>
                  <a:lnTo>
                    <a:pt x="15604" y="16457"/>
                  </a:lnTo>
                  <a:lnTo>
                    <a:pt x="15660" y="16506"/>
                  </a:lnTo>
                  <a:lnTo>
                    <a:pt x="15790" y="16653"/>
                  </a:lnTo>
                  <a:lnTo>
                    <a:pt x="15846" y="16678"/>
                  </a:lnTo>
                  <a:lnTo>
                    <a:pt x="16349" y="16604"/>
                  </a:lnTo>
                  <a:lnTo>
                    <a:pt x="16405" y="16555"/>
                  </a:lnTo>
                  <a:lnTo>
                    <a:pt x="16423" y="16457"/>
                  </a:lnTo>
                  <a:lnTo>
                    <a:pt x="16386" y="16359"/>
                  </a:lnTo>
                  <a:lnTo>
                    <a:pt x="16293" y="16212"/>
                  </a:lnTo>
                  <a:lnTo>
                    <a:pt x="16386" y="16286"/>
                  </a:lnTo>
                  <a:lnTo>
                    <a:pt x="16554" y="16482"/>
                  </a:lnTo>
                  <a:lnTo>
                    <a:pt x="16647" y="16531"/>
                  </a:lnTo>
                  <a:lnTo>
                    <a:pt x="16759" y="16555"/>
                  </a:lnTo>
                  <a:lnTo>
                    <a:pt x="16852" y="16629"/>
                  </a:lnTo>
                  <a:lnTo>
                    <a:pt x="17019" y="16800"/>
                  </a:lnTo>
                  <a:lnTo>
                    <a:pt x="17075" y="16849"/>
                  </a:lnTo>
                  <a:lnTo>
                    <a:pt x="17224" y="16873"/>
                  </a:lnTo>
                  <a:lnTo>
                    <a:pt x="17336" y="16971"/>
                  </a:lnTo>
                  <a:lnTo>
                    <a:pt x="17466" y="17020"/>
                  </a:lnTo>
                  <a:lnTo>
                    <a:pt x="17522" y="17069"/>
                  </a:lnTo>
                  <a:lnTo>
                    <a:pt x="17578" y="17143"/>
                  </a:lnTo>
                  <a:lnTo>
                    <a:pt x="17652" y="17339"/>
                  </a:lnTo>
                  <a:lnTo>
                    <a:pt x="17708" y="17388"/>
                  </a:lnTo>
                  <a:lnTo>
                    <a:pt x="18043" y="17731"/>
                  </a:lnTo>
                  <a:lnTo>
                    <a:pt x="18155" y="17804"/>
                  </a:lnTo>
                  <a:lnTo>
                    <a:pt x="18528" y="17878"/>
                  </a:lnTo>
                  <a:lnTo>
                    <a:pt x="18807" y="18073"/>
                  </a:lnTo>
                  <a:lnTo>
                    <a:pt x="18900" y="18171"/>
                  </a:lnTo>
                  <a:lnTo>
                    <a:pt x="19179" y="18318"/>
                  </a:lnTo>
                  <a:lnTo>
                    <a:pt x="19272" y="18392"/>
                  </a:lnTo>
                  <a:lnTo>
                    <a:pt x="19347" y="18465"/>
                  </a:lnTo>
                  <a:lnTo>
                    <a:pt x="19552" y="18612"/>
                  </a:lnTo>
                  <a:lnTo>
                    <a:pt x="19626" y="18637"/>
                  </a:lnTo>
                  <a:lnTo>
                    <a:pt x="19850" y="18637"/>
                  </a:lnTo>
                  <a:lnTo>
                    <a:pt x="20594" y="18759"/>
                  </a:lnTo>
                  <a:lnTo>
                    <a:pt x="20781" y="18759"/>
                  </a:lnTo>
                  <a:lnTo>
                    <a:pt x="20986" y="18882"/>
                  </a:lnTo>
                  <a:lnTo>
                    <a:pt x="21079" y="18882"/>
                  </a:lnTo>
                  <a:lnTo>
                    <a:pt x="21265" y="18735"/>
                  </a:lnTo>
                  <a:lnTo>
                    <a:pt x="21339" y="18612"/>
                  </a:lnTo>
                  <a:lnTo>
                    <a:pt x="21377" y="18539"/>
                  </a:lnTo>
                  <a:lnTo>
                    <a:pt x="21470" y="18171"/>
                  </a:lnTo>
                  <a:lnTo>
                    <a:pt x="21507" y="18122"/>
                  </a:lnTo>
                  <a:lnTo>
                    <a:pt x="21563" y="18122"/>
                  </a:lnTo>
                  <a:lnTo>
                    <a:pt x="21600" y="1809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Google Shape;965;p13">
              <a:extLst>
                <a:ext uri="{FF2B5EF4-FFF2-40B4-BE49-F238E27FC236}">
                  <a16:creationId xmlns:a16="http://schemas.microsoft.com/office/drawing/2014/main" xmlns="" id="{8BF2A07C-3A5A-A0A7-3167-75EC6589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964" y="802788"/>
              <a:ext cx="1359003" cy="1181642"/>
            </a:xfrm>
            <a:custGeom>
              <a:avLst/>
              <a:gdLst/>
              <a:ahLst/>
              <a:cxnLst>
                <a:cxn ang="0">
                  <a:pos x="20987" y="8893"/>
                </a:cxn>
                <a:cxn ang="0">
                  <a:pos x="20803" y="8387"/>
                </a:cxn>
                <a:cxn ang="0">
                  <a:pos x="20352" y="7803"/>
                </a:cxn>
                <a:cxn ang="0">
                  <a:pos x="20375" y="7404"/>
                </a:cxn>
                <a:cxn ang="0">
                  <a:pos x="20433" y="6978"/>
                </a:cxn>
                <a:cxn ang="0">
                  <a:pos x="20005" y="7138"/>
                </a:cxn>
                <a:cxn ang="0">
                  <a:pos x="19474" y="7696"/>
                </a:cxn>
                <a:cxn ang="0">
                  <a:pos x="18849" y="8068"/>
                </a:cxn>
                <a:cxn ang="0">
                  <a:pos x="18537" y="7869"/>
                </a:cxn>
                <a:cxn ang="0">
                  <a:pos x="18168" y="7616"/>
                </a:cxn>
                <a:cxn ang="0">
                  <a:pos x="17682" y="7577"/>
                </a:cxn>
                <a:cxn ang="0">
                  <a:pos x="17058" y="6872"/>
                </a:cxn>
                <a:cxn ang="0">
                  <a:pos x="16919" y="6207"/>
                </a:cxn>
                <a:cxn ang="0">
                  <a:pos x="16550" y="5888"/>
                </a:cxn>
                <a:cxn ang="0">
                  <a:pos x="16030" y="5530"/>
                </a:cxn>
                <a:cxn ang="0">
                  <a:pos x="15498" y="5317"/>
                </a:cxn>
                <a:cxn ang="0">
                  <a:pos x="15278" y="4347"/>
                </a:cxn>
                <a:cxn ang="0">
                  <a:pos x="14781" y="3350"/>
                </a:cxn>
                <a:cxn ang="0">
                  <a:pos x="14261" y="2951"/>
                </a:cxn>
                <a:cxn ang="0">
                  <a:pos x="13198" y="2592"/>
                </a:cxn>
                <a:cxn ang="0">
                  <a:pos x="12308" y="2911"/>
                </a:cxn>
                <a:cxn ang="0">
                  <a:pos x="11476" y="3469"/>
                </a:cxn>
                <a:cxn ang="0">
                  <a:pos x="10829" y="3429"/>
                </a:cxn>
                <a:cxn ang="0">
                  <a:pos x="9754" y="3536"/>
                </a:cxn>
                <a:cxn ang="0">
                  <a:pos x="9384" y="2685"/>
                </a:cxn>
                <a:cxn ang="0">
                  <a:pos x="9142" y="1901"/>
                </a:cxn>
                <a:cxn ang="0">
                  <a:pos x="8668" y="1741"/>
                </a:cxn>
                <a:cxn ang="0">
                  <a:pos x="8148" y="1436"/>
                </a:cxn>
                <a:cxn ang="0">
                  <a:pos x="7685" y="1808"/>
                </a:cxn>
                <a:cxn ang="0">
                  <a:pos x="7685" y="2698"/>
                </a:cxn>
                <a:cxn ang="0">
                  <a:pos x="7142" y="3057"/>
                </a:cxn>
                <a:cxn ang="0">
                  <a:pos x="6911" y="3456"/>
                </a:cxn>
                <a:cxn ang="0">
                  <a:pos x="5917" y="1170"/>
                </a:cxn>
                <a:cxn ang="0">
                  <a:pos x="4750" y="930"/>
                </a:cxn>
                <a:cxn ang="0">
                  <a:pos x="3490" y="1755"/>
                </a:cxn>
                <a:cxn ang="0">
                  <a:pos x="3039" y="2446"/>
                </a:cxn>
                <a:cxn ang="0">
                  <a:pos x="3259" y="2738"/>
                </a:cxn>
                <a:cxn ang="0">
                  <a:pos x="4230" y="4134"/>
                </a:cxn>
                <a:cxn ang="0">
                  <a:pos x="2219" y="5463"/>
                </a:cxn>
                <a:cxn ang="0">
                  <a:pos x="1086" y="7484"/>
                </a:cxn>
                <a:cxn ang="0">
                  <a:pos x="509" y="9836"/>
                </a:cxn>
                <a:cxn ang="0">
                  <a:pos x="786" y="11591"/>
                </a:cxn>
                <a:cxn ang="0">
                  <a:pos x="1086" y="12774"/>
                </a:cxn>
                <a:cxn ang="0">
                  <a:pos x="705" y="15379"/>
                </a:cxn>
                <a:cxn ang="0">
                  <a:pos x="2069" y="16031"/>
                </a:cxn>
                <a:cxn ang="0">
                  <a:pos x="4681" y="16522"/>
                </a:cxn>
                <a:cxn ang="0">
                  <a:pos x="9165" y="18277"/>
                </a:cxn>
                <a:cxn ang="0">
                  <a:pos x="11014" y="20749"/>
                </a:cxn>
                <a:cxn ang="0">
                  <a:pos x="11834" y="20430"/>
                </a:cxn>
                <a:cxn ang="0">
                  <a:pos x="12539" y="17626"/>
                </a:cxn>
                <a:cxn ang="0">
                  <a:pos x="12863" y="16310"/>
                </a:cxn>
                <a:cxn ang="0">
                  <a:pos x="13499" y="16190"/>
                </a:cxn>
                <a:cxn ang="0">
                  <a:pos x="15671" y="16748"/>
                </a:cxn>
                <a:cxn ang="0">
                  <a:pos x="16376" y="17174"/>
                </a:cxn>
                <a:cxn ang="0">
                  <a:pos x="16850" y="17054"/>
                </a:cxn>
                <a:cxn ang="0">
                  <a:pos x="17520" y="16589"/>
                </a:cxn>
                <a:cxn ang="0">
                  <a:pos x="18029" y="16110"/>
                </a:cxn>
                <a:cxn ang="0">
                  <a:pos x="18248" y="15605"/>
                </a:cxn>
                <a:cxn ang="0">
                  <a:pos x="17948" y="13478"/>
                </a:cxn>
                <a:cxn ang="0">
                  <a:pos x="19416" y="11764"/>
                </a:cxn>
                <a:cxn ang="0">
                  <a:pos x="20271" y="11072"/>
                </a:cxn>
                <a:cxn ang="0">
                  <a:pos x="20421" y="10209"/>
                </a:cxn>
                <a:cxn ang="0">
                  <a:pos x="20618" y="9451"/>
                </a:cxn>
              </a:cxnLst>
              <a:rect l="0" t="0" r="r" b="b"/>
              <a:pathLst>
                <a:path w="21600" h="21600" extrusionOk="0">
                  <a:moveTo>
                    <a:pt x="21565" y="9371"/>
                  </a:moveTo>
                  <a:lnTo>
                    <a:pt x="21519" y="9119"/>
                  </a:lnTo>
                  <a:lnTo>
                    <a:pt x="21496" y="9052"/>
                  </a:lnTo>
                  <a:lnTo>
                    <a:pt x="21380" y="8959"/>
                  </a:lnTo>
                  <a:lnTo>
                    <a:pt x="21323" y="8932"/>
                  </a:lnTo>
                  <a:lnTo>
                    <a:pt x="21265" y="8919"/>
                  </a:lnTo>
                  <a:lnTo>
                    <a:pt x="21091" y="8932"/>
                  </a:lnTo>
                  <a:lnTo>
                    <a:pt x="21045" y="8932"/>
                  </a:lnTo>
                  <a:lnTo>
                    <a:pt x="21022" y="8919"/>
                  </a:lnTo>
                  <a:lnTo>
                    <a:pt x="20987" y="8893"/>
                  </a:lnTo>
                  <a:lnTo>
                    <a:pt x="20976" y="8853"/>
                  </a:lnTo>
                  <a:lnTo>
                    <a:pt x="20976" y="8813"/>
                  </a:lnTo>
                  <a:lnTo>
                    <a:pt x="20964" y="8786"/>
                  </a:lnTo>
                  <a:lnTo>
                    <a:pt x="20941" y="8746"/>
                  </a:lnTo>
                  <a:lnTo>
                    <a:pt x="20803" y="8627"/>
                  </a:lnTo>
                  <a:lnTo>
                    <a:pt x="20768" y="8574"/>
                  </a:lnTo>
                  <a:lnTo>
                    <a:pt x="20756" y="8520"/>
                  </a:lnTo>
                  <a:lnTo>
                    <a:pt x="20768" y="8467"/>
                  </a:lnTo>
                  <a:lnTo>
                    <a:pt x="20803" y="8427"/>
                  </a:lnTo>
                  <a:lnTo>
                    <a:pt x="20803" y="8387"/>
                  </a:lnTo>
                  <a:lnTo>
                    <a:pt x="20756" y="8334"/>
                  </a:lnTo>
                  <a:lnTo>
                    <a:pt x="20652" y="8281"/>
                  </a:lnTo>
                  <a:lnTo>
                    <a:pt x="20595" y="8241"/>
                  </a:lnTo>
                  <a:lnTo>
                    <a:pt x="20571" y="8175"/>
                  </a:lnTo>
                  <a:lnTo>
                    <a:pt x="20571" y="8095"/>
                  </a:lnTo>
                  <a:lnTo>
                    <a:pt x="20583" y="8029"/>
                  </a:lnTo>
                  <a:lnTo>
                    <a:pt x="20583" y="7962"/>
                  </a:lnTo>
                  <a:lnTo>
                    <a:pt x="20548" y="7922"/>
                  </a:lnTo>
                  <a:lnTo>
                    <a:pt x="20398" y="7816"/>
                  </a:lnTo>
                  <a:lnTo>
                    <a:pt x="20352" y="7803"/>
                  </a:lnTo>
                  <a:lnTo>
                    <a:pt x="20259" y="7829"/>
                  </a:lnTo>
                  <a:lnTo>
                    <a:pt x="20225" y="7829"/>
                  </a:lnTo>
                  <a:lnTo>
                    <a:pt x="20167" y="7789"/>
                  </a:lnTo>
                  <a:lnTo>
                    <a:pt x="20132" y="7736"/>
                  </a:lnTo>
                  <a:lnTo>
                    <a:pt x="20121" y="7683"/>
                  </a:lnTo>
                  <a:lnTo>
                    <a:pt x="20132" y="7630"/>
                  </a:lnTo>
                  <a:lnTo>
                    <a:pt x="20155" y="7563"/>
                  </a:lnTo>
                  <a:lnTo>
                    <a:pt x="20225" y="7444"/>
                  </a:lnTo>
                  <a:lnTo>
                    <a:pt x="20271" y="7404"/>
                  </a:lnTo>
                  <a:lnTo>
                    <a:pt x="20375" y="7404"/>
                  </a:lnTo>
                  <a:lnTo>
                    <a:pt x="20444" y="7351"/>
                  </a:lnTo>
                  <a:lnTo>
                    <a:pt x="20491" y="7297"/>
                  </a:lnTo>
                  <a:lnTo>
                    <a:pt x="20444" y="7244"/>
                  </a:lnTo>
                  <a:lnTo>
                    <a:pt x="20421" y="7204"/>
                  </a:lnTo>
                  <a:lnTo>
                    <a:pt x="20410" y="7151"/>
                  </a:lnTo>
                  <a:lnTo>
                    <a:pt x="20421" y="7125"/>
                  </a:lnTo>
                  <a:lnTo>
                    <a:pt x="20444" y="7085"/>
                  </a:lnTo>
                  <a:lnTo>
                    <a:pt x="20456" y="7032"/>
                  </a:lnTo>
                  <a:lnTo>
                    <a:pt x="20456" y="6992"/>
                  </a:lnTo>
                  <a:lnTo>
                    <a:pt x="20433" y="6978"/>
                  </a:lnTo>
                  <a:lnTo>
                    <a:pt x="20398" y="6978"/>
                  </a:lnTo>
                  <a:lnTo>
                    <a:pt x="20340" y="7005"/>
                  </a:lnTo>
                  <a:lnTo>
                    <a:pt x="20306" y="7005"/>
                  </a:lnTo>
                  <a:lnTo>
                    <a:pt x="20225" y="6939"/>
                  </a:lnTo>
                  <a:lnTo>
                    <a:pt x="20155" y="6939"/>
                  </a:lnTo>
                  <a:lnTo>
                    <a:pt x="20121" y="6992"/>
                  </a:lnTo>
                  <a:lnTo>
                    <a:pt x="20109" y="7058"/>
                  </a:lnTo>
                  <a:lnTo>
                    <a:pt x="20063" y="7125"/>
                  </a:lnTo>
                  <a:lnTo>
                    <a:pt x="20028" y="7125"/>
                  </a:lnTo>
                  <a:lnTo>
                    <a:pt x="20005" y="7138"/>
                  </a:lnTo>
                  <a:lnTo>
                    <a:pt x="19982" y="7178"/>
                  </a:lnTo>
                  <a:lnTo>
                    <a:pt x="19970" y="7178"/>
                  </a:lnTo>
                  <a:lnTo>
                    <a:pt x="19878" y="7244"/>
                  </a:lnTo>
                  <a:lnTo>
                    <a:pt x="19901" y="7324"/>
                  </a:lnTo>
                  <a:lnTo>
                    <a:pt x="19901" y="7364"/>
                  </a:lnTo>
                  <a:lnTo>
                    <a:pt x="19878" y="7391"/>
                  </a:lnTo>
                  <a:lnTo>
                    <a:pt x="19843" y="7404"/>
                  </a:lnTo>
                  <a:lnTo>
                    <a:pt x="19716" y="7550"/>
                  </a:lnTo>
                  <a:lnTo>
                    <a:pt x="19589" y="7603"/>
                  </a:lnTo>
                  <a:lnTo>
                    <a:pt x="19474" y="7696"/>
                  </a:lnTo>
                  <a:lnTo>
                    <a:pt x="19416" y="7816"/>
                  </a:lnTo>
                  <a:lnTo>
                    <a:pt x="19358" y="8015"/>
                  </a:lnTo>
                  <a:lnTo>
                    <a:pt x="19277" y="8135"/>
                  </a:lnTo>
                  <a:lnTo>
                    <a:pt x="19196" y="8029"/>
                  </a:lnTo>
                  <a:lnTo>
                    <a:pt x="19150" y="7922"/>
                  </a:lnTo>
                  <a:lnTo>
                    <a:pt x="19069" y="7909"/>
                  </a:lnTo>
                  <a:lnTo>
                    <a:pt x="18977" y="7936"/>
                  </a:lnTo>
                  <a:lnTo>
                    <a:pt x="18919" y="8029"/>
                  </a:lnTo>
                  <a:lnTo>
                    <a:pt x="18884" y="8055"/>
                  </a:lnTo>
                  <a:lnTo>
                    <a:pt x="18849" y="8068"/>
                  </a:lnTo>
                  <a:lnTo>
                    <a:pt x="18815" y="8068"/>
                  </a:lnTo>
                  <a:lnTo>
                    <a:pt x="18780" y="8029"/>
                  </a:lnTo>
                  <a:lnTo>
                    <a:pt x="18780" y="7962"/>
                  </a:lnTo>
                  <a:lnTo>
                    <a:pt x="18803" y="7816"/>
                  </a:lnTo>
                  <a:lnTo>
                    <a:pt x="18803" y="7789"/>
                  </a:lnTo>
                  <a:lnTo>
                    <a:pt x="18722" y="7763"/>
                  </a:lnTo>
                  <a:lnTo>
                    <a:pt x="18688" y="7776"/>
                  </a:lnTo>
                  <a:lnTo>
                    <a:pt x="18641" y="7789"/>
                  </a:lnTo>
                  <a:lnTo>
                    <a:pt x="18572" y="7856"/>
                  </a:lnTo>
                  <a:lnTo>
                    <a:pt x="18537" y="7869"/>
                  </a:lnTo>
                  <a:lnTo>
                    <a:pt x="18503" y="7842"/>
                  </a:lnTo>
                  <a:lnTo>
                    <a:pt x="18480" y="7803"/>
                  </a:lnTo>
                  <a:lnTo>
                    <a:pt x="18445" y="7763"/>
                  </a:lnTo>
                  <a:lnTo>
                    <a:pt x="18410" y="7736"/>
                  </a:lnTo>
                  <a:lnTo>
                    <a:pt x="18364" y="7736"/>
                  </a:lnTo>
                  <a:lnTo>
                    <a:pt x="18295" y="7776"/>
                  </a:lnTo>
                  <a:lnTo>
                    <a:pt x="18260" y="7776"/>
                  </a:lnTo>
                  <a:lnTo>
                    <a:pt x="18225" y="7763"/>
                  </a:lnTo>
                  <a:lnTo>
                    <a:pt x="18202" y="7723"/>
                  </a:lnTo>
                  <a:lnTo>
                    <a:pt x="18168" y="7616"/>
                  </a:lnTo>
                  <a:lnTo>
                    <a:pt x="18144" y="7577"/>
                  </a:lnTo>
                  <a:lnTo>
                    <a:pt x="18110" y="7563"/>
                  </a:lnTo>
                  <a:lnTo>
                    <a:pt x="18075" y="7590"/>
                  </a:lnTo>
                  <a:lnTo>
                    <a:pt x="18017" y="7656"/>
                  </a:lnTo>
                  <a:lnTo>
                    <a:pt x="17971" y="7683"/>
                  </a:lnTo>
                  <a:lnTo>
                    <a:pt x="17936" y="7696"/>
                  </a:lnTo>
                  <a:lnTo>
                    <a:pt x="17867" y="7696"/>
                  </a:lnTo>
                  <a:lnTo>
                    <a:pt x="17809" y="7683"/>
                  </a:lnTo>
                  <a:lnTo>
                    <a:pt x="17728" y="7603"/>
                  </a:lnTo>
                  <a:lnTo>
                    <a:pt x="17682" y="7577"/>
                  </a:lnTo>
                  <a:lnTo>
                    <a:pt x="17590" y="7603"/>
                  </a:lnTo>
                  <a:lnTo>
                    <a:pt x="17555" y="7643"/>
                  </a:lnTo>
                  <a:lnTo>
                    <a:pt x="17439" y="7710"/>
                  </a:lnTo>
                  <a:lnTo>
                    <a:pt x="17359" y="7656"/>
                  </a:lnTo>
                  <a:lnTo>
                    <a:pt x="17301" y="7550"/>
                  </a:lnTo>
                  <a:lnTo>
                    <a:pt x="17278" y="7258"/>
                  </a:lnTo>
                  <a:lnTo>
                    <a:pt x="17231" y="7165"/>
                  </a:lnTo>
                  <a:lnTo>
                    <a:pt x="17104" y="6978"/>
                  </a:lnTo>
                  <a:lnTo>
                    <a:pt x="17070" y="6925"/>
                  </a:lnTo>
                  <a:lnTo>
                    <a:pt x="17058" y="6872"/>
                  </a:lnTo>
                  <a:lnTo>
                    <a:pt x="17047" y="6739"/>
                  </a:lnTo>
                  <a:lnTo>
                    <a:pt x="17012" y="6659"/>
                  </a:lnTo>
                  <a:lnTo>
                    <a:pt x="16966" y="6620"/>
                  </a:lnTo>
                  <a:lnTo>
                    <a:pt x="16850" y="6580"/>
                  </a:lnTo>
                  <a:lnTo>
                    <a:pt x="16815" y="6540"/>
                  </a:lnTo>
                  <a:lnTo>
                    <a:pt x="16804" y="6447"/>
                  </a:lnTo>
                  <a:lnTo>
                    <a:pt x="16815" y="6234"/>
                  </a:lnTo>
                  <a:lnTo>
                    <a:pt x="16827" y="6234"/>
                  </a:lnTo>
                  <a:lnTo>
                    <a:pt x="16827" y="6221"/>
                  </a:lnTo>
                  <a:lnTo>
                    <a:pt x="16919" y="6207"/>
                  </a:lnTo>
                  <a:lnTo>
                    <a:pt x="16954" y="6181"/>
                  </a:lnTo>
                  <a:lnTo>
                    <a:pt x="16966" y="6128"/>
                  </a:lnTo>
                  <a:lnTo>
                    <a:pt x="16943" y="6075"/>
                  </a:lnTo>
                  <a:lnTo>
                    <a:pt x="16873" y="5955"/>
                  </a:lnTo>
                  <a:lnTo>
                    <a:pt x="16850" y="5928"/>
                  </a:lnTo>
                  <a:lnTo>
                    <a:pt x="16723" y="5849"/>
                  </a:lnTo>
                  <a:lnTo>
                    <a:pt x="16677" y="5849"/>
                  </a:lnTo>
                  <a:lnTo>
                    <a:pt x="16607" y="5888"/>
                  </a:lnTo>
                  <a:lnTo>
                    <a:pt x="16573" y="5902"/>
                  </a:lnTo>
                  <a:lnTo>
                    <a:pt x="16550" y="5888"/>
                  </a:lnTo>
                  <a:lnTo>
                    <a:pt x="16503" y="5756"/>
                  </a:lnTo>
                  <a:lnTo>
                    <a:pt x="16480" y="5716"/>
                  </a:lnTo>
                  <a:lnTo>
                    <a:pt x="16446" y="5702"/>
                  </a:lnTo>
                  <a:lnTo>
                    <a:pt x="16376" y="5716"/>
                  </a:lnTo>
                  <a:lnTo>
                    <a:pt x="16342" y="5702"/>
                  </a:lnTo>
                  <a:lnTo>
                    <a:pt x="16272" y="5649"/>
                  </a:lnTo>
                  <a:lnTo>
                    <a:pt x="16226" y="5583"/>
                  </a:lnTo>
                  <a:lnTo>
                    <a:pt x="16180" y="5530"/>
                  </a:lnTo>
                  <a:lnTo>
                    <a:pt x="16110" y="5516"/>
                  </a:lnTo>
                  <a:lnTo>
                    <a:pt x="16030" y="5530"/>
                  </a:lnTo>
                  <a:lnTo>
                    <a:pt x="15960" y="5503"/>
                  </a:lnTo>
                  <a:lnTo>
                    <a:pt x="15902" y="5463"/>
                  </a:lnTo>
                  <a:lnTo>
                    <a:pt x="15845" y="5370"/>
                  </a:lnTo>
                  <a:lnTo>
                    <a:pt x="15775" y="5317"/>
                  </a:lnTo>
                  <a:lnTo>
                    <a:pt x="15706" y="5357"/>
                  </a:lnTo>
                  <a:lnTo>
                    <a:pt x="15625" y="5437"/>
                  </a:lnTo>
                  <a:lnTo>
                    <a:pt x="15556" y="5423"/>
                  </a:lnTo>
                  <a:lnTo>
                    <a:pt x="15533" y="5410"/>
                  </a:lnTo>
                  <a:lnTo>
                    <a:pt x="15509" y="5344"/>
                  </a:lnTo>
                  <a:lnTo>
                    <a:pt x="15498" y="5317"/>
                  </a:lnTo>
                  <a:lnTo>
                    <a:pt x="15475" y="5304"/>
                  </a:lnTo>
                  <a:lnTo>
                    <a:pt x="15417" y="5277"/>
                  </a:lnTo>
                  <a:lnTo>
                    <a:pt x="15382" y="5264"/>
                  </a:lnTo>
                  <a:lnTo>
                    <a:pt x="15371" y="5197"/>
                  </a:lnTo>
                  <a:lnTo>
                    <a:pt x="15371" y="4945"/>
                  </a:lnTo>
                  <a:lnTo>
                    <a:pt x="15325" y="4825"/>
                  </a:lnTo>
                  <a:lnTo>
                    <a:pt x="15267" y="4719"/>
                  </a:lnTo>
                  <a:lnTo>
                    <a:pt x="15244" y="4599"/>
                  </a:lnTo>
                  <a:lnTo>
                    <a:pt x="15278" y="4413"/>
                  </a:lnTo>
                  <a:lnTo>
                    <a:pt x="15278" y="4347"/>
                  </a:lnTo>
                  <a:lnTo>
                    <a:pt x="15255" y="4280"/>
                  </a:lnTo>
                  <a:lnTo>
                    <a:pt x="15186" y="4187"/>
                  </a:lnTo>
                  <a:lnTo>
                    <a:pt x="15174" y="4147"/>
                  </a:lnTo>
                  <a:lnTo>
                    <a:pt x="15174" y="4081"/>
                  </a:lnTo>
                  <a:lnTo>
                    <a:pt x="15151" y="4014"/>
                  </a:lnTo>
                  <a:lnTo>
                    <a:pt x="15093" y="3908"/>
                  </a:lnTo>
                  <a:lnTo>
                    <a:pt x="15059" y="3895"/>
                  </a:lnTo>
                  <a:lnTo>
                    <a:pt x="14839" y="3695"/>
                  </a:lnTo>
                  <a:lnTo>
                    <a:pt x="14781" y="3589"/>
                  </a:lnTo>
                  <a:lnTo>
                    <a:pt x="14781" y="3350"/>
                  </a:lnTo>
                  <a:lnTo>
                    <a:pt x="14724" y="3283"/>
                  </a:lnTo>
                  <a:lnTo>
                    <a:pt x="14643" y="3243"/>
                  </a:lnTo>
                  <a:lnTo>
                    <a:pt x="14620" y="3203"/>
                  </a:lnTo>
                  <a:lnTo>
                    <a:pt x="14562" y="3071"/>
                  </a:lnTo>
                  <a:lnTo>
                    <a:pt x="14516" y="3031"/>
                  </a:lnTo>
                  <a:lnTo>
                    <a:pt x="14481" y="3004"/>
                  </a:lnTo>
                  <a:lnTo>
                    <a:pt x="14435" y="2991"/>
                  </a:lnTo>
                  <a:lnTo>
                    <a:pt x="14342" y="2991"/>
                  </a:lnTo>
                  <a:lnTo>
                    <a:pt x="14308" y="2977"/>
                  </a:lnTo>
                  <a:lnTo>
                    <a:pt x="14261" y="2951"/>
                  </a:lnTo>
                  <a:lnTo>
                    <a:pt x="14146" y="2818"/>
                  </a:lnTo>
                  <a:lnTo>
                    <a:pt x="14100" y="2791"/>
                  </a:lnTo>
                  <a:lnTo>
                    <a:pt x="13868" y="2752"/>
                  </a:lnTo>
                  <a:lnTo>
                    <a:pt x="13822" y="2725"/>
                  </a:lnTo>
                  <a:lnTo>
                    <a:pt x="13799" y="2672"/>
                  </a:lnTo>
                  <a:lnTo>
                    <a:pt x="13741" y="2579"/>
                  </a:lnTo>
                  <a:lnTo>
                    <a:pt x="13522" y="2539"/>
                  </a:lnTo>
                  <a:lnTo>
                    <a:pt x="13291" y="2579"/>
                  </a:lnTo>
                  <a:lnTo>
                    <a:pt x="13256" y="2592"/>
                  </a:lnTo>
                  <a:lnTo>
                    <a:pt x="13198" y="2592"/>
                  </a:lnTo>
                  <a:lnTo>
                    <a:pt x="13140" y="2565"/>
                  </a:lnTo>
                  <a:lnTo>
                    <a:pt x="13106" y="2565"/>
                  </a:lnTo>
                  <a:lnTo>
                    <a:pt x="13083" y="2579"/>
                  </a:lnTo>
                  <a:lnTo>
                    <a:pt x="13036" y="2725"/>
                  </a:lnTo>
                  <a:lnTo>
                    <a:pt x="12978" y="2858"/>
                  </a:lnTo>
                  <a:lnTo>
                    <a:pt x="12909" y="2951"/>
                  </a:lnTo>
                  <a:lnTo>
                    <a:pt x="12817" y="2977"/>
                  </a:lnTo>
                  <a:lnTo>
                    <a:pt x="12551" y="2951"/>
                  </a:lnTo>
                  <a:lnTo>
                    <a:pt x="12389" y="2884"/>
                  </a:lnTo>
                  <a:lnTo>
                    <a:pt x="12308" y="2911"/>
                  </a:lnTo>
                  <a:lnTo>
                    <a:pt x="12262" y="2991"/>
                  </a:lnTo>
                  <a:lnTo>
                    <a:pt x="12250" y="3243"/>
                  </a:lnTo>
                  <a:lnTo>
                    <a:pt x="12204" y="3323"/>
                  </a:lnTo>
                  <a:lnTo>
                    <a:pt x="12065" y="3403"/>
                  </a:lnTo>
                  <a:lnTo>
                    <a:pt x="11800" y="3602"/>
                  </a:lnTo>
                  <a:lnTo>
                    <a:pt x="11707" y="3496"/>
                  </a:lnTo>
                  <a:lnTo>
                    <a:pt x="11673" y="3469"/>
                  </a:lnTo>
                  <a:lnTo>
                    <a:pt x="11580" y="3496"/>
                  </a:lnTo>
                  <a:lnTo>
                    <a:pt x="11511" y="3456"/>
                  </a:lnTo>
                  <a:lnTo>
                    <a:pt x="11476" y="3469"/>
                  </a:lnTo>
                  <a:lnTo>
                    <a:pt x="11453" y="3496"/>
                  </a:lnTo>
                  <a:lnTo>
                    <a:pt x="11430" y="3509"/>
                  </a:lnTo>
                  <a:lnTo>
                    <a:pt x="11361" y="3483"/>
                  </a:lnTo>
                  <a:lnTo>
                    <a:pt x="11245" y="3616"/>
                  </a:lnTo>
                  <a:lnTo>
                    <a:pt x="11199" y="3642"/>
                  </a:lnTo>
                  <a:lnTo>
                    <a:pt x="11141" y="3642"/>
                  </a:lnTo>
                  <a:lnTo>
                    <a:pt x="11037" y="3616"/>
                  </a:lnTo>
                  <a:lnTo>
                    <a:pt x="10991" y="3589"/>
                  </a:lnTo>
                  <a:lnTo>
                    <a:pt x="10864" y="3469"/>
                  </a:lnTo>
                  <a:lnTo>
                    <a:pt x="10829" y="3429"/>
                  </a:lnTo>
                  <a:lnTo>
                    <a:pt x="10736" y="3403"/>
                  </a:lnTo>
                  <a:lnTo>
                    <a:pt x="10632" y="3376"/>
                  </a:lnTo>
                  <a:lnTo>
                    <a:pt x="10482" y="3403"/>
                  </a:lnTo>
                  <a:lnTo>
                    <a:pt x="10436" y="3403"/>
                  </a:lnTo>
                  <a:lnTo>
                    <a:pt x="10367" y="3336"/>
                  </a:lnTo>
                  <a:lnTo>
                    <a:pt x="10320" y="3336"/>
                  </a:lnTo>
                  <a:lnTo>
                    <a:pt x="10286" y="3376"/>
                  </a:lnTo>
                  <a:lnTo>
                    <a:pt x="10228" y="3483"/>
                  </a:lnTo>
                  <a:lnTo>
                    <a:pt x="10182" y="3522"/>
                  </a:lnTo>
                  <a:lnTo>
                    <a:pt x="9754" y="3536"/>
                  </a:lnTo>
                  <a:lnTo>
                    <a:pt x="9696" y="3496"/>
                  </a:lnTo>
                  <a:lnTo>
                    <a:pt x="9673" y="3416"/>
                  </a:lnTo>
                  <a:lnTo>
                    <a:pt x="9685" y="3323"/>
                  </a:lnTo>
                  <a:lnTo>
                    <a:pt x="9719" y="3230"/>
                  </a:lnTo>
                  <a:lnTo>
                    <a:pt x="9766" y="3164"/>
                  </a:lnTo>
                  <a:lnTo>
                    <a:pt x="9708" y="3057"/>
                  </a:lnTo>
                  <a:lnTo>
                    <a:pt x="9662" y="2951"/>
                  </a:lnTo>
                  <a:lnTo>
                    <a:pt x="9639" y="2831"/>
                  </a:lnTo>
                  <a:lnTo>
                    <a:pt x="9627" y="2698"/>
                  </a:lnTo>
                  <a:lnTo>
                    <a:pt x="9384" y="2685"/>
                  </a:lnTo>
                  <a:lnTo>
                    <a:pt x="9142" y="2778"/>
                  </a:lnTo>
                  <a:lnTo>
                    <a:pt x="9038" y="2778"/>
                  </a:lnTo>
                  <a:lnTo>
                    <a:pt x="8980" y="2765"/>
                  </a:lnTo>
                  <a:lnTo>
                    <a:pt x="8945" y="2738"/>
                  </a:lnTo>
                  <a:lnTo>
                    <a:pt x="8922" y="2712"/>
                  </a:lnTo>
                  <a:lnTo>
                    <a:pt x="8934" y="2658"/>
                  </a:lnTo>
                  <a:lnTo>
                    <a:pt x="8991" y="2432"/>
                  </a:lnTo>
                  <a:lnTo>
                    <a:pt x="9118" y="2047"/>
                  </a:lnTo>
                  <a:lnTo>
                    <a:pt x="9142" y="1967"/>
                  </a:lnTo>
                  <a:lnTo>
                    <a:pt x="9142" y="1901"/>
                  </a:lnTo>
                  <a:lnTo>
                    <a:pt x="9130" y="1861"/>
                  </a:lnTo>
                  <a:lnTo>
                    <a:pt x="9095" y="1821"/>
                  </a:lnTo>
                  <a:lnTo>
                    <a:pt x="9049" y="1821"/>
                  </a:lnTo>
                  <a:lnTo>
                    <a:pt x="9026" y="1834"/>
                  </a:lnTo>
                  <a:lnTo>
                    <a:pt x="8968" y="1914"/>
                  </a:lnTo>
                  <a:lnTo>
                    <a:pt x="8910" y="1901"/>
                  </a:lnTo>
                  <a:lnTo>
                    <a:pt x="8864" y="1888"/>
                  </a:lnTo>
                  <a:lnTo>
                    <a:pt x="8772" y="1834"/>
                  </a:lnTo>
                  <a:lnTo>
                    <a:pt x="8691" y="1781"/>
                  </a:lnTo>
                  <a:lnTo>
                    <a:pt x="8668" y="1741"/>
                  </a:lnTo>
                  <a:lnTo>
                    <a:pt x="8656" y="1675"/>
                  </a:lnTo>
                  <a:lnTo>
                    <a:pt x="8645" y="1542"/>
                  </a:lnTo>
                  <a:lnTo>
                    <a:pt x="8633" y="1502"/>
                  </a:lnTo>
                  <a:lnTo>
                    <a:pt x="8587" y="1489"/>
                  </a:lnTo>
                  <a:lnTo>
                    <a:pt x="8552" y="1529"/>
                  </a:lnTo>
                  <a:lnTo>
                    <a:pt x="8529" y="1568"/>
                  </a:lnTo>
                  <a:lnTo>
                    <a:pt x="8506" y="1595"/>
                  </a:lnTo>
                  <a:lnTo>
                    <a:pt x="8448" y="1582"/>
                  </a:lnTo>
                  <a:lnTo>
                    <a:pt x="8182" y="1422"/>
                  </a:lnTo>
                  <a:lnTo>
                    <a:pt x="8148" y="1436"/>
                  </a:lnTo>
                  <a:lnTo>
                    <a:pt x="8101" y="1475"/>
                  </a:lnTo>
                  <a:lnTo>
                    <a:pt x="8078" y="1515"/>
                  </a:lnTo>
                  <a:lnTo>
                    <a:pt x="8055" y="1568"/>
                  </a:lnTo>
                  <a:lnTo>
                    <a:pt x="8044" y="1622"/>
                  </a:lnTo>
                  <a:lnTo>
                    <a:pt x="8044" y="1675"/>
                  </a:lnTo>
                  <a:lnTo>
                    <a:pt x="8009" y="1781"/>
                  </a:lnTo>
                  <a:lnTo>
                    <a:pt x="7940" y="1794"/>
                  </a:lnTo>
                  <a:lnTo>
                    <a:pt x="7766" y="1768"/>
                  </a:lnTo>
                  <a:lnTo>
                    <a:pt x="7720" y="1781"/>
                  </a:lnTo>
                  <a:lnTo>
                    <a:pt x="7685" y="1808"/>
                  </a:lnTo>
                  <a:lnTo>
                    <a:pt x="7651" y="1848"/>
                  </a:lnTo>
                  <a:lnTo>
                    <a:pt x="7639" y="1927"/>
                  </a:lnTo>
                  <a:lnTo>
                    <a:pt x="7628" y="2047"/>
                  </a:lnTo>
                  <a:lnTo>
                    <a:pt x="7628" y="2153"/>
                  </a:lnTo>
                  <a:lnTo>
                    <a:pt x="7662" y="2207"/>
                  </a:lnTo>
                  <a:lnTo>
                    <a:pt x="7720" y="2273"/>
                  </a:lnTo>
                  <a:lnTo>
                    <a:pt x="7743" y="2379"/>
                  </a:lnTo>
                  <a:lnTo>
                    <a:pt x="7743" y="2512"/>
                  </a:lnTo>
                  <a:lnTo>
                    <a:pt x="7732" y="2579"/>
                  </a:lnTo>
                  <a:lnTo>
                    <a:pt x="7685" y="2698"/>
                  </a:lnTo>
                  <a:lnTo>
                    <a:pt x="7616" y="2791"/>
                  </a:lnTo>
                  <a:lnTo>
                    <a:pt x="7535" y="2845"/>
                  </a:lnTo>
                  <a:lnTo>
                    <a:pt x="7454" y="2858"/>
                  </a:lnTo>
                  <a:lnTo>
                    <a:pt x="7339" y="2858"/>
                  </a:lnTo>
                  <a:lnTo>
                    <a:pt x="7327" y="2871"/>
                  </a:lnTo>
                  <a:lnTo>
                    <a:pt x="7292" y="2924"/>
                  </a:lnTo>
                  <a:lnTo>
                    <a:pt x="7281" y="2938"/>
                  </a:lnTo>
                  <a:lnTo>
                    <a:pt x="7200" y="2977"/>
                  </a:lnTo>
                  <a:lnTo>
                    <a:pt x="7165" y="3004"/>
                  </a:lnTo>
                  <a:lnTo>
                    <a:pt x="7142" y="3057"/>
                  </a:lnTo>
                  <a:lnTo>
                    <a:pt x="7119" y="3177"/>
                  </a:lnTo>
                  <a:lnTo>
                    <a:pt x="7096" y="3217"/>
                  </a:lnTo>
                  <a:lnTo>
                    <a:pt x="7038" y="3230"/>
                  </a:lnTo>
                  <a:lnTo>
                    <a:pt x="7004" y="3203"/>
                  </a:lnTo>
                  <a:lnTo>
                    <a:pt x="6934" y="3110"/>
                  </a:lnTo>
                  <a:lnTo>
                    <a:pt x="6900" y="3097"/>
                  </a:lnTo>
                  <a:lnTo>
                    <a:pt x="6830" y="3137"/>
                  </a:lnTo>
                  <a:lnTo>
                    <a:pt x="6865" y="3257"/>
                  </a:lnTo>
                  <a:lnTo>
                    <a:pt x="6980" y="3456"/>
                  </a:lnTo>
                  <a:lnTo>
                    <a:pt x="6911" y="3456"/>
                  </a:lnTo>
                  <a:lnTo>
                    <a:pt x="6842" y="3403"/>
                  </a:lnTo>
                  <a:lnTo>
                    <a:pt x="6784" y="3323"/>
                  </a:lnTo>
                  <a:lnTo>
                    <a:pt x="6738" y="3243"/>
                  </a:lnTo>
                  <a:lnTo>
                    <a:pt x="6715" y="3190"/>
                  </a:lnTo>
                  <a:lnTo>
                    <a:pt x="6657" y="2991"/>
                  </a:lnTo>
                  <a:lnTo>
                    <a:pt x="6553" y="2725"/>
                  </a:lnTo>
                  <a:lnTo>
                    <a:pt x="6449" y="2499"/>
                  </a:lnTo>
                  <a:lnTo>
                    <a:pt x="6275" y="2060"/>
                  </a:lnTo>
                  <a:lnTo>
                    <a:pt x="6091" y="1608"/>
                  </a:lnTo>
                  <a:lnTo>
                    <a:pt x="5917" y="1170"/>
                  </a:lnTo>
                  <a:lnTo>
                    <a:pt x="5732" y="718"/>
                  </a:lnTo>
                  <a:lnTo>
                    <a:pt x="5513" y="253"/>
                  </a:lnTo>
                  <a:lnTo>
                    <a:pt x="5397" y="0"/>
                  </a:lnTo>
                  <a:lnTo>
                    <a:pt x="5362" y="0"/>
                  </a:lnTo>
                  <a:lnTo>
                    <a:pt x="5293" y="306"/>
                  </a:lnTo>
                  <a:lnTo>
                    <a:pt x="5004" y="465"/>
                  </a:lnTo>
                  <a:lnTo>
                    <a:pt x="5004" y="558"/>
                  </a:lnTo>
                  <a:lnTo>
                    <a:pt x="4970" y="731"/>
                  </a:lnTo>
                  <a:lnTo>
                    <a:pt x="4865" y="837"/>
                  </a:lnTo>
                  <a:lnTo>
                    <a:pt x="4750" y="930"/>
                  </a:lnTo>
                  <a:lnTo>
                    <a:pt x="4692" y="877"/>
                  </a:lnTo>
                  <a:lnTo>
                    <a:pt x="4415" y="917"/>
                  </a:lnTo>
                  <a:lnTo>
                    <a:pt x="4322" y="1143"/>
                  </a:lnTo>
                  <a:lnTo>
                    <a:pt x="4415" y="1183"/>
                  </a:lnTo>
                  <a:lnTo>
                    <a:pt x="4392" y="1343"/>
                  </a:lnTo>
                  <a:lnTo>
                    <a:pt x="4299" y="1449"/>
                  </a:lnTo>
                  <a:lnTo>
                    <a:pt x="3756" y="1781"/>
                  </a:lnTo>
                  <a:lnTo>
                    <a:pt x="3640" y="1808"/>
                  </a:lnTo>
                  <a:lnTo>
                    <a:pt x="3583" y="1715"/>
                  </a:lnTo>
                  <a:lnTo>
                    <a:pt x="3490" y="1755"/>
                  </a:lnTo>
                  <a:lnTo>
                    <a:pt x="3444" y="1874"/>
                  </a:lnTo>
                  <a:lnTo>
                    <a:pt x="3224" y="2020"/>
                  </a:lnTo>
                  <a:lnTo>
                    <a:pt x="3143" y="2020"/>
                  </a:lnTo>
                  <a:lnTo>
                    <a:pt x="3039" y="2127"/>
                  </a:lnTo>
                  <a:lnTo>
                    <a:pt x="3028" y="2167"/>
                  </a:lnTo>
                  <a:lnTo>
                    <a:pt x="2982" y="2220"/>
                  </a:lnTo>
                  <a:lnTo>
                    <a:pt x="2993" y="2273"/>
                  </a:lnTo>
                  <a:lnTo>
                    <a:pt x="3028" y="2326"/>
                  </a:lnTo>
                  <a:lnTo>
                    <a:pt x="3051" y="2366"/>
                  </a:lnTo>
                  <a:lnTo>
                    <a:pt x="3039" y="2446"/>
                  </a:lnTo>
                  <a:lnTo>
                    <a:pt x="3086" y="2486"/>
                  </a:lnTo>
                  <a:lnTo>
                    <a:pt x="3132" y="2499"/>
                  </a:lnTo>
                  <a:lnTo>
                    <a:pt x="3167" y="2539"/>
                  </a:lnTo>
                  <a:lnTo>
                    <a:pt x="3190" y="2658"/>
                  </a:lnTo>
                  <a:lnTo>
                    <a:pt x="3190" y="2685"/>
                  </a:lnTo>
                  <a:lnTo>
                    <a:pt x="3201" y="2698"/>
                  </a:lnTo>
                  <a:lnTo>
                    <a:pt x="3224" y="2712"/>
                  </a:lnTo>
                  <a:lnTo>
                    <a:pt x="3236" y="2725"/>
                  </a:lnTo>
                  <a:lnTo>
                    <a:pt x="3248" y="2725"/>
                  </a:lnTo>
                  <a:lnTo>
                    <a:pt x="3259" y="2738"/>
                  </a:lnTo>
                  <a:lnTo>
                    <a:pt x="3248" y="2752"/>
                  </a:lnTo>
                  <a:lnTo>
                    <a:pt x="3259" y="2765"/>
                  </a:lnTo>
                  <a:lnTo>
                    <a:pt x="3305" y="2911"/>
                  </a:lnTo>
                  <a:lnTo>
                    <a:pt x="3328" y="2964"/>
                  </a:lnTo>
                  <a:lnTo>
                    <a:pt x="3363" y="2991"/>
                  </a:lnTo>
                  <a:lnTo>
                    <a:pt x="3432" y="2991"/>
                  </a:lnTo>
                  <a:lnTo>
                    <a:pt x="3490" y="3057"/>
                  </a:lnTo>
                  <a:lnTo>
                    <a:pt x="3629" y="3257"/>
                  </a:lnTo>
                  <a:lnTo>
                    <a:pt x="4149" y="3642"/>
                  </a:lnTo>
                  <a:lnTo>
                    <a:pt x="4230" y="4134"/>
                  </a:lnTo>
                  <a:lnTo>
                    <a:pt x="4218" y="4519"/>
                  </a:lnTo>
                  <a:lnTo>
                    <a:pt x="4311" y="4586"/>
                  </a:lnTo>
                  <a:lnTo>
                    <a:pt x="4415" y="4931"/>
                  </a:lnTo>
                  <a:lnTo>
                    <a:pt x="4311" y="5250"/>
                  </a:lnTo>
                  <a:lnTo>
                    <a:pt x="4114" y="5636"/>
                  </a:lnTo>
                  <a:lnTo>
                    <a:pt x="3721" y="6101"/>
                  </a:lnTo>
                  <a:lnTo>
                    <a:pt x="3086" y="5915"/>
                  </a:lnTo>
                  <a:lnTo>
                    <a:pt x="2658" y="5702"/>
                  </a:lnTo>
                  <a:lnTo>
                    <a:pt x="2392" y="5450"/>
                  </a:lnTo>
                  <a:lnTo>
                    <a:pt x="2219" y="5463"/>
                  </a:lnTo>
                  <a:lnTo>
                    <a:pt x="2092" y="5742"/>
                  </a:lnTo>
                  <a:lnTo>
                    <a:pt x="1653" y="6247"/>
                  </a:lnTo>
                  <a:lnTo>
                    <a:pt x="1410" y="6380"/>
                  </a:lnTo>
                  <a:lnTo>
                    <a:pt x="1237" y="6433"/>
                  </a:lnTo>
                  <a:lnTo>
                    <a:pt x="1133" y="6566"/>
                  </a:lnTo>
                  <a:lnTo>
                    <a:pt x="1121" y="6646"/>
                  </a:lnTo>
                  <a:lnTo>
                    <a:pt x="1133" y="6766"/>
                  </a:lnTo>
                  <a:lnTo>
                    <a:pt x="1144" y="6925"/>
                  </a:lnTo>
                  <a:lnTo>
                    <a:pt x="1144" y="7111"/>
                  </a:lnTo>
                  <a:lnTo>
                    <a:pt x="1086" y="7484"/>
                  </a:lnTo>
                  <a:lnTo>
                    <a:pt x="682" y="7829"/>
                  </a:lnTo>
                  <a:lnTo>
                    <a:pt x="277" y="8029"/>
                  </a:lnTo>
                  <a:lnTo>
                    <a:pt x="0" y="8520"/>
                  </a:lnTo>
                  <a:lnTo>
                    <a:pt x="127" y="8773"/>
                  </a:lnTo>
                  <a:lnTo>
                    <a:pt x="347" y="8919"/>
                  </a:lnTo>
                  <a:lnTo>
                    <a:pt x="543" y="9158"/>
                  </a:lnTo>
                  <a:lnTo>
                    <a:pt x="555" y="9305"/>
                  </a:lnTo>
                  <a:lnTo>
                    <a:pt x="832" y="9584"/>
                  </a:lnTo>
                  <a:lnTo>
                    <a:pt x="705" y="9743"/>
                  </a:lnTo>
                  <a:lnTo>
                    <a:pt x="509" y="9836"/>
                  </a:lnTo>
                  <a:lnTo>
                    <a:pt x="520" y="10262"/>
                  </a:lnTo>
                  <a:lnTo>
                    <a:pt x="682" y="10461"/>
                  </a:lnTo>
                  <a:lnTo>
                    <a:pt x="1133" y="10408"/>
                  </a:lnTo>
                  <a:lnTo>
                    <a:pt x="1468" y="10421"/>
                  </a:lnTo>
                  <a:lnTo>
                    <a:pt x="1502" y="10793"/>
                  </a:lnTo>
                  <a:lnTo>
                    <a:pt x="1456" y="10966"/>
                  </a:lnTo>
                  <a:lnTo>
                    <a:pt x="1445" y="11139"/>
                  </a:lnTo>
                  <a:lnTo>
                    <a:pt x="1260" y="11378"/>
                  </a:lnTo>
                  <a:lnTo>
                    <a:pt x="994" y="11578"/>
                  </a:lnTo>
                  <a:lnTo>
                    <a:pt x="786" y="11591"/>
                  </a:lnTo>
                  <a:lnTo>
                    <a:pt x="717" y="11711"/>
                  </a:lnTo>
                  <a:lnTo>
                    <a:pt x="682" y="11870"/>
                  </a:lnTo>
                  <a:lnTo>
                    <a:pt x="589" y="11950"/>
                  </a:lnTo>
                  <a:lnTo>
                    <a:pt x="647" y="12056"/>
                  </a:lnTo>
                  <a:lnTo>
                    <a:pt x="809" y="12162"/>
                  </a:lnTo>
                  <a:lnTo>
                    <a:pt x="855" y="12309"/>
                  </a:lnTo>
                  <a:lnTo>
                    <a:pt x="1063" y="12322"/>
                  </a:lnTo>
                  <a:lnTo>
                    <a:pt x="1248" y="12415"/>
                  </a:lnTo>
                  <a:lnTo>
                    <a:pt x="1040" y="12508"/>
                  </a:lnTo>
                  <a:lnTo>
                    <a:pt x="1086" y="12774"/>
                  </a:lnTo>
                  <a:lnTo>
                    <a:pt x="1329" y="12933"/>
                  </a:lnTo>
                  <a:lnTo>
                    <a:pt x="1572" y="13040"/>
                  </a:lnTo>
                  <a:lnTo>
                    <a:pt x="1294" y="13213"/>
                  </a:lnTo>
                  <a:lnTo>
                    <a:pt x="1213" y="13518"/>
                  </a:lnTo>
                  <a:lnTo>
                    <a:pt x="1075" y="13771"/>
                  </a:lnTo>
                  <a:lnTo>
                    <a:pt x="890" y="14582"/>
                  </a:lnTo>
                  <a:lnTo>
                    <a:pt x="936" y="14661"/>
                  </a:lnTo>
                  <a:lnTo>
                    <a:pt x="982" y="14834"/>
                  </a:lnTo>
                  <a:lnTo>
                    <a:pt x="1063" y="15260"/>
                  </a:lnTo>
                  <a:lnTo>
                    <a:pt x="705" y="15379"/>
                  </a:lnTo>
                  <a:lnTo>
                    <a:pt x="717" y="15499"/>
                  </a:lnTo>
                  <a:lnTo>
                    <a:pt x="670" y="15698"/>
                  </a:lnTo>
                  <a:lnTo>
                    <a:pt x="589" y="15831"/>
                  </a:lnTo>
                  <a:lnTo>
                    <a:pt x="497" y="15884"/>
                  </a:lnTo>
                  <a:lnTo>
                    <a:pt x="601" y="15964"/>
                  </a:lnTo>
                  <a:lnTo>
                    <a:pt x="855" y="16283"/>
                  </a:lnTo>
                  <a:lnTo>
                    <a:pt x="1271" y="16416"/>
                  </a:lnTo>
                  <a:lnTo>
                    <a:pt x="1387" y="16163"/>
                  </a:lnTo>
                  <a:lnTo>
                    <a:pt x="1918" y="16124"/>
                  </a:lnTo>
                  <a:lnTo>
                    <a:pt x="2069" y="16031"/>
                  </a:lnTo>
                  <a:lnTo>
                    <a:pt x="2462" y="16110"/>
                  </a:lnTo>
                  <a:lnTo>
                    <a:pt x="2658" y="15937"/>
                  </a:lnTo>
                  <a:lnTo>
                    <a:pt x="2855" y="15831"/>
                  </a:lnTo>
                  <a:lnTo>
                    <a:pt x="2982" y="15991"/>
                  </a:lnTo>
                  <a:lnTo>
                    <a:pt x="3317" y="15685"/>
                  </a:lnTo>
                  <a:lnTo>
                    <a:pt x="3895" y="16057"/>
                  </a:lnTo>
                  <a:lnTo>
                    <a:pt x="4057" y="16230"/>
                  </a:lnTo>
                  <a:lnTo>
                    <a:pt x="4253" y="16256"/>
                  </a:lnTo>
                  <a:lnTo>
                    <a:pt x="4392" y="16482"/>
                  </a:lnTo>
                  <a:lnTo>
                    <a:pt x="4681" y="16522"/>
                  </a:lnTo>
                  <a:lnTo>
                    <a:pt x="4877" y="16496"/>
                  </a:lnTo>
                  <a:lnTo>
                    <a:pt x="5409" y="16615"/>
                  </a:lnTo>
                  <a:lnTo>
                    <a:pt x="5778" y="17187"/>
                  </a:lnTo>
                  <a:lnTo>
                    <a:pt x="6842" y="17134"/>
                  </a:lnTo>
                  <a:lnTo>
                    <a:pt x="7339" y="17346"/>
                  </a:lnTo>
                  <a:lnTo>
                    <a:pt x="7350" y="17506"/>
                  </a:lnTo>
                  <a:lnTo>
                    <a:pt x="7512" y="17612"/>
                  </a:lnTo>
                  <a:lnTo>
                    <a:pt x="8379" y="18104"/>
                  </a:lnTo>
                  <a:lnTo>
                    <a:pt x="8934" y="18277"/>
                  </a:lnTo>
                  <a:lnTo>
                    <a:pt x="9165" y="18277"/>
                  </a:lnTo>
                  <a:lnTo>
                    <a:pt x="9292" y="18370"/>
                  </a:lnTo>
                  <a:lnTo>
                    <a:pt x="9350" y="18450"/>
                  </a:lnTo>
                  <a:lnTo>
                    <a:pt x="9581" y="18436"/>
                  </a:lnTo>
                  <a:lnTo>
                    <a:pt x="9650" y="18503"/>
                  </a:lnTo>
                  <a:lnTo>
                    <a:pt x="9662" y="18583"/>
                  </a:lnTo>
                  <a:lnTo>
                    <a:pt x="10043" y="18782"/>
                  </a:lnTo>
                  <a:lnTo>
                    <a:pt x="10135" y="19061"/>
                  </a:lnTo>
                  <a:lnTo>
                    <a:pt x="10667" y="19885"/>
                  </a:lnTo>
                  <a:lnTo>
                    <a:pt x="10806" y="20417"/>
                  </a:lnTo>
                  <a:lnTo>
                    <a:pt x="11014" y="20749"/>
                  </a:lnTo>
                  <a:lnTo>
                    <a:pt x="11129" y="21135"/>
                  </a:lnTo>
                  <a:lnTo>
                    <a:pt x="11095" y="21467"/>
                  </a:lnTo>
                  <a:lnTo>
                    <a:pt x="11395" y="21600"/>
                  </a:lnTo>
                  <a:lnTo>
                    <a:pt x="11441" y="21587"/>
                  </a:lnTo>
                  <a:lnTo>
                    <a:pt x="11453" y="21494"/>
                  </a:lnTo>
                  <a:lnTo>
                    <a:pt x="11522" y="21308"/>
                  </a:lnTo>
                  <a:lnTo>
                    <a:pt x="11592" y="20989"/>
                  </a:lnTo>
                  <a:lnTo>
                    <a:pt x="11742" y="20683"/>
                  </a:lnTo>
                  <a:lnTo>
                    <a:pt x="11800" y="20523"/>
                  </a:lnTo>
                  <a:lnTo>
                    <a:pt x="11834" y="20430"/>
                  </a:lnTo>
                  <a:lnTo>
                    <a:pt x="11881" y="20125"/>
                  </a:lnTo>
                  <a:lnTo>
                    <a:pt x="11938" y="19659"/>
                  </a:lnTo>
                  <a:lnTo>
                    <a:pt x="11996" y="19433"/>
                  </a:lnTo>
                  <a:lnTo>
                    <a:pt x="12065" y="19247"/>
                  </a:lnTo>
                  <a:lnTo>
                    <a:pt x="12204" y="18981"/>
                  </a:lnTo>
                  <a:lnTo>
                    <a:pt x="12239" y="18875"/>
                  </a:lnTo>
                  <a:lnTo>
                    <a:pt x="12262" y="18702"/>
                  </a:lnTo>
                  <a:lnTo>
                    <a:pt x="12274" y="18636"/>
                  </a:lnTo>
                  <a:lnTo>
                    <a:pt x="12354" y="18436"/>
                  </a:lnTo>
                  <a:lnTo>
                    <a:pt x="12539" y="17626"/>
                  </a:lnTo>
                  <a:lnTo>
                    <a:pt x="12828" y="16921"/>
                  </a:lnTo>
                  <a:lnTo>
                    <a:pt x="12851" y="16868"/>
                  </a:lnTo>
                  <a:lnTo>
                    <a:pt x="12851" y="16801"/>
                  </a:lnTo>
                  <a:lnTo>
                    <a:pt x="12840" y="16748"/>
                  </a:lnTo>
                  <a:lnTo>
                    <a:pt x="12828" y="16682"/>
                  </a:lnTo>
                  <a:lnTo>
                    <a:pt x="12840" y="16615"/>
                  </a:lnTo>
                  <a:lnTo>
                    <a:pt x="12874" y="16482"/>
                  </a:lnTo>
                  <a:lnTo>
                    <a:pt x="12874" y="16443"/>
                  </a:lnTo>
                  <a:lnTo>
                    <a:pt x="12863" y="16376"/>
                  </a:lnTo>
                  <a:lnTo>
                    <a:pt x="12863" y="16310"/>
                  </a:lnTo>
                  <a:lnTo>
                    <a:pt x="12898" y="16190"/>
                  </a:lnTo>
                  <a:lnTo>
                    <a:pt x="12886" y="16057"/>
                  </a:lnTo>
                  <a:lnTo>
                    <a:pt x="12909" y="16017"/>
                  </a:lnTo>
                  <a:lnTo>
                    <a:pt x="12955" y="15991"/>
                  </a:lnTo>
                  <a:lnTo>
                    <a:pt x="13013" y="15977"/>
                  </a:lnTo>
                  <a:lnTo>
                    <a:pt x="13117" y="15977"/>
                  </a:lnTo>
                  <a:lnTo>
                    <a:pt x="13163" y="16004"/>
                  </a:lnTo>
                  <a:lnTo>
                    <a:pt x="13267" y="16110"/>
                  </a:lnTo>
                  <a:lnTo>
                    <a:pt x="13314" y="16137"/>
                  </a:lnTo>
                  <a:lnTo>
                    <a:pt x="13499" y="16190"/>
                  </a:lnTo>
                  <a:lnTo>
                    <a:pt x="13579" y="16230"/>
                  </a:lnTo>
                  <a:lnTo>
                    <a:pt x="13926" y="16496"/>
                  </a:lnTo>
                  <a:lnTo>
                    <a:pt x="14689" y="16815"/>
                  </a:lnTo>
                  <a:lnTo>
                    <a:pt x="14885" y="16815"/>
                  </a:lnTo>
                  <a:lnTo>
                    <a:pt x="15024" y="16841"/>
                  </a:lnTo>
                  <a:lnTo>
                    <a:pt x="15070" y="16828"/>
                  </a:lnTo>
                  <a:lnTo>
                    <a:pt x="15197" y="16748"/>
                  </a:lnTo>
                  <a:lnTo>
                    <a:pt x="15209" y="16748"/>
                  </a:lnTo>
                  <a:lnTo>
                    <a:pt x="15417" y="16722"/>
                  </a:lnTo>
                  <a:lnTo>
                    <a:pt x="15671" y="16748"/>
                  </a:lnTo>
                  <a:lnTo>
                    <a:pt x="15741" y="16748"/>
                  </a:lnTo>
                  <a:lnTo>
                    <a:pt x="15845" y="16801"/>
                  </a:lnTo>
                  <a:lnTo>
                    <a:pt x="15937" y="16828"/>
                  </a:lnTo>
                  <a:lnTo>
                    <a:pt x="16122" y="16775"/>
                  </a:lnTo>
                  <a:lnTo>
                    <a:pt x="16226" y="16775"/>
                  </a:lnTo>
                  <a:lnTo>
                    <a:pt x="16295" y="16828"/>
                  </a:lnTo>
                  <a:lnTo>
                    <a:pt x="16365" y="16895"/>
                  </a:lnTo>
                  <a:lnTo>
                    <a:pt x="16399" y="17001"/>
                  </a:lnTo>
                  <a:lnTo>
                    <a:pt x="16399" y="17120"/>
                  </a:lnTo>
                  <a:lnTo>
                    <a:pt x="16376" y="17174"/>
                  </a:lnTo>
                  <a:lnTo>
                    <a:pt x="16342" y="17227"/>
                  </a:lnTo>
                  <a:lnTo>
                    <a:pt x="16330" y="17280"/>
                  </a:lnTo>
                  <a:lnTo>
                    <a:pt x="16342" y="17333"/>
                  </a:lnTo>
                  <a:lnTo>
                    <a:pt x="16376" y="17346"/>
                  </a:lnTo>
                  <a:lnTo>
                    <a:pt x="16434" y="17346"/>
                  </a:lnTo>
                  <a:lnTo>
                    <a:pt x="16584" y="17267"/>
                  </a:lnTo>
                  <a:lnTo>
                    <a:pt x="16735" y="17227"/>
                  </a:lnTo>
                  <a:lnTo>
                    <a:pt x="16781" y="17200"/>
                  </a:lnTo>
                  <a:lnTo>
                    <a:pt x="16815" y="17094"/>
                  </a:lnTo>
                  <a:lnTo>
                    <a:pt x="16850" y="17054"/>
                  </a:lnTo>
                  <a:lnTo>
                    <a:pt x="16885" y="17041"/>
                  </a:lnTo>
                  <a:lnTo>
                    <a:pt x="16977" y="17014"/>
                  </a:lnTo>
                  <a:lnTo>
                    <a:pt x="17058" y="16921"/>
                  </a:lnTo>
                  <a:lnTo>
                    <a:pt x="17197" y="16801"/>
                  </a:lnTo>
                  <a:lnTo>
                    <a:pt x="17243" y="16748"/>
                  </a:lnTo>
                  <a:lnTo>
                    <a:pt x="17289" y="16642"/>
                  </a:lnTo>
                  <a:lnTo>
                    <a:pt x="17312" y="16602"/>
                  </a:lnTo>
                  <a:lnTo>
                    <a:pt x="17359" y="16575"/>
                  </a:lnTo>
                  <a:lnTo>
                    <a:pt x="17405" y="16575"/>
                  </a:lnTo>
                  <a:lnTo>
                    <a:pt x="17520" y="16589"/>
                  </a:lnTo>
                  <a:lnTo>
                    <a:pt x="17775" y="16536"/>
                  </a:lnTo>
                  <a:lnTo>
                    <a:pt x="17913" y="16549"/>
                  </a:lnTo>
                  <a:lnTo>
                    <a:pt x="17925" y="16509"/>
                  </a:lnTo>
                  <a:lnTo>
                    <a:pt x="17925" y="16443"/>
                  </a:lnTo>
                  <a:lnTo>
                    <a:pt x="17948" y="16376"/>
                  </a:lnTo>
                  <a:lnTo>
                    <a:pt x="17971" y="16336"/>
                  </a:lnTo>
                  <a:lnTo>
                    <a:pt x="17994" y="16283"/>
                  </a:lnTo>
                  <a:lnTo>
                    <a:pt x="18006" y="16230"/>
                  </a:lnTo>
                  <a:lnTo>
                    <a:pt x="18006" y="16163"/>
                  </a:lnTo>
                  <a:lnTo>
                    <a:pt x="18029" y="16110"/>
                  </a:lnTo>
                  <a:lnTo>
                    <a:pt x="18075" y="16070"/>
                  </a:lnTo>
                  <a:lnTo>
                    <a:pt x="18121" y="16057"/>
                  </a:lnTo>
                  <a:lnTo>
                    <a:pt x="18214" y="16044"/>
                  </a:lnTo>
                  <a:lnTo>
                    <a:pt x="18237" y="16017"/>
                  </a:lnTo>
                  <a:lnTo>
                    <a:pt x="18248" y="15964"/>
                  </a:lnTo>
                  <a:lnTo>
                    <a:pt x="18248" y="15898"/>
                  </a:lnTo>
                  <a:lnTo>
                    <a:pt x="18272" y="15778"/>
                  </a:lnTo>
                  <a:lnTo>
                    <a:pt x="18272" y="15725"/>
                  </a:lnTo>
                  <a:lnTo>
                    <a:pt x="18260" y="15672"/>
                  </a:lnTo>
                  <a:lnTo>
                    <a:pt x="18248" y="15605"/>
                  </a:lnTo>
                  <a:lnTo>
                    <a:pt x="18260" y="15552"/>
                  </a:lnTo>
                  <a:lnTo>
                    <a:pt x="18272" y="15472"/>
                  </a:lnTo>
                  <a:lnTo>
                    <a:pt x="18260" y="15406"/>
                  </a:lnTo>
                  <a:lnTo>
                    <a:pt x="18110" y="15140"/>
                  </a:lnTo>
                  <a:lnTo>
                    <a:pt x="18087" y="15034"/>
                  </a:lnTo>
                  <a:lnTo>
                    <a:pt x="18075" y="14927"/>
                  </a:lnTo>
                  <a:lnTo>
                    <a:pt x="18110" y="14701"/>
                  </a:lnTo>
                  <a:lnTo>
                    <a:pt x="18110" y="14582"/>
                  </a:lnTo>
                  <a:lnTo>
                    <a:pt x="17948" y="13558"/>
                  </a:lnTo>
                  <a:lnTo>
                    <a:pt x="17948" y="13478"/>
                  </a:lnTo>
                  <a:lnTo>
                    <a:pt x="17971" y="13399"/>
                  </a:lnTo>
                  <a:lnTo>
                    <a:pt x="18006" y="13306"/>
                  </a:lnTo>
                  <a:lnTo>
                    <a:pt x="18040" y="13173"/>
                  </a:lnTo>
                  <a:lnTo>
                    <a:pt x="18087" y="12787"/>
                  </a:lnTo>
                  <a:lnTo>
                    <a:pt x="18352" y="12030"/>
                  </a:lnTo>
                  <a:lnTo>
                    <a:pt x="18410" y="11923"/>
                  </a:lnTo>
                  <a:lnTo>
                    <a:pt x="18491" y="11857"/>
                  </a:lnTo>
                  <a:lnTo>
                    <a:pt x="18930" y="11790"/>
                  </a:lnTo>
                  <a:lnTo>
                    <a:pt x="19312" y="11830"/>
                  </a:lnTo>
                  <a:lnTo>
                    <a:pt x="19416" y="11764"/>
                  </a:lnTo>
                  <a:lnTo>
                    <a:pt x="19497" y="11644"/>
                  </a:lnTo>
                  <a:lnTo>
                    <a:pt x="19543" y="11604"/>
                  </a:lnTo>
                  <a:lnTo>
                    <a:pt x="19601" y="11578"/>
                  </a:lnTo>
                  <a:lnTo>
                    <a:pt x="19797" y="11591"/>
                  </a:lnTo>
                  <a:lnTo>
                    <a:pt x="20028" y="11485"/>
                  </a:lnTo>
                  <a:lnTo>
                    <a:pt x="20063" y="11445"/>
                  </a:lnTo>
                  <a:lnTo>
                    <a:pt x="20086" y="11405"/>
                  </a:lnTo>
                  <a:lnTo>
                    <a:pt x="20121" y="11285"/>
                  </a:lnTo>
                  <a:lnTo>
                    <a:pt x="20144" y="11219"/>
                  </a:lnTo>
                  <a:lnTo>
                    <a:pt x="20271" y="11072"/>
                  </a:lnTo>
                  <a:lnTo>
                    <a:pt x="20421" y="10820"/>
                  </a:lnTo>
                  <a:lnTo>
                    <a:pt x="20444" y="10780"/>
                  </a:lnTo>
                  <a:lnTo>
                    <a:pt x="20444" y="10727"/>
                  </a:lnTo>
                  <a:lnTo>
                    <a:pt x="20421" y="10581"/>
                  </a:lnTo>
                  <a:lnTo>
                    <a:pt x="20421" y="10541"/>
                  </a:lnTo>
                  <a:lnTo>
                    <a:pt x="20433" y="10514"/>
                  </a:lnTo>
                  <a:lnTo>
                    <a:pt x="20467" y="10461"/>
                  </a:lnTo>
                  <a:lnTo>
                    <a:pt x="20514" y="10341"/>
                  </a:lnTo>
                  <a:lnTo>
                    <a:pt x="20491" y="10275"/>
                  </a:lnTo>
                  <a:lnTo>
                    <a:pt x="20421" y="10209"/>
                  </a:lnTo>
                  <a:lnTo>
                    <a:pt x="20375" y="10089"/>
                  </a:lnTo>
                  <a:lnTo>
                    <a:pt x="20363" y="9996"/>
                  </a:lnTo>
                  <a:lnTo>
                    <a:pt x="20352" y="9943"/>
                  </a:lnTo>
                  <a:lnTo>
                    <a:pt x="20363" y="9889"/>
                  </a:lnTo>
                  <a:lnTo>
                    <a:pt x="20398" y="9810"/>
                  </a:lnTo>
                  <a:lnTo>
                    <a:pt x="20421" y="9743"/>
                  </a:lnTo>
                  <a:lnTo>
                    <a:pt x="20456" y="9703"/>
                  </a:lnTo>
                  <a:lnTo>
                    <a:pt x="20537" y="9624"/>
                  </a:lnTo>
                  <a:lnTo>
                    <a:pt x="20571" y="9570"/>
                  </a:lnTo>
                  <a:lnTo>
                    <a:pt x="20618" y="9451"/>
                  </a:lnTo>
                  <a:lnTo>
                    <a:pt x="20664" y="9398"/>
                  </a:lnTo>
                  <a:lnTo>
                    <a:pt x="20710" y="9398"/>
                  </a:lnTo>
                  <a:lnTo>
                    <a:pt x="20837" y="9438"/>
                  </a:lnTo>
                  <a:lnTo>
                    <a:pt x="20895" y="9451"/>
                  </a:lnTo>
                  <a:lnTo>
                    <a:pt x="21172" y="9318"/>
                  </a:lnTo>
                  <a:lnTo>
                    <a:pt x="21265" y="9344"/>
                  </a:lnTo>
                  <a:lnTo>
                    <a:pt x="21346" y="9398"/>
                  </a:lnTo>
                  <a:lnTo>
                    <a:pt x="21600" y="947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Google Shape;966;p13">
              <a:extLst>
                <a:ext uri="{FF2B5EF4-FFF2-40B4-BE49-F238E27FC236}">
                  <a16:creationId xmlns:a16="http://schemas.microsoft.com/office/drawing/2014/main" xmlns="" id="{14AB0199-2843-02CE-37EF-B98D9C41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0" y="1300895"/>
              <a:ext cx="1193218" cy="639905"/>
            </a:xfrm>
            <a:custGeom>
              <a:avLst/>
              <a:gdLst/>
              <a:ahLst/>
              <a:cxnLst>
                <a:cxn ang="0">
                  <a:pos x="18467" y="13623"/>
                </a:cxn>
                <a:cxn ang="0">
                  <a:pos x="17809" y="4934"/>
                </a:cxn>
                <a:cxn ang="0">
                  <a:pos x="17217" y="2553"/>
                </a:cxn>
                <a:cxn ang="0">
                  <a:pos x="15756" y="810"/>
                </a:cxn>
                <a:cxn ang="0">
                  <a:pos x="14413" y="1375"/>
                </a:cxn>
                <a:cxn ang="0">
                  <a:pos x="11767" y="4590"/>
                </a:cxn>
                <a:cxn ang="0">
                  <a:pos x="9661" y="3633"/>
                </a:cxn>
                <a:cxn ang="0">
                  <a:pos x="5528" y="7634"/>
                </a:cxn>
                <a:cxn ang="0">
                  <a:pos x="118" y="6529"/>
                </a:cxn>
                <a:cxn ang="0">
                  <a:pos x="303" y="7339"/>
                </a:cxn>
                <a:cxn ang="0">
                  <a:pos x="237" y="8591"/>
                </a:cxn>
                <a:cxn ang="0">
                  <a:pos x="803" y="9573"/>
                </a:cxn>
                <a:cxn ang="0">
                  <a:pos x="2619" y="9524"/>
                </a:cxn>
                <a:cxn ang="0">
                  <a:pos x="3830" y="13377"/>
                </a:cxn>
                <a:cxn ang="0">
                  <a:pos x="3646" y="15464"/>
                </a:cxn>
                <a:cxn ang="0">
                  <a:pos x="3449" y="16445"/>
                </a:cxn>
                <a:cxn ang="0">
                  <a:pos x="4094" y="17280"/>
                </a:cxn>
                <a:cxn ang="0">
                  <a:pos x="5015" y="17894"/>
                </a:cxn>
                <a:cxn ang="0">
                  <a:pos x="5160" y="17820"/>
                </a:cxn>
                <a:cxn ang="0">
                  <a:pos x="5160" y="17354"/>
                </a:cxn>
                <a:cxn ang="0">
                  <a:pos x="5226" y="17304"/>
                </a:cxn>
                <a:cxn ang="0">
                  <a:pos x="5410" y="17206"/>
                </a:cxn>
                <a:cxn ang="0">
                  <a:pos x="5489" y="16740"/>
                </a:cxn>
                <a:cxn ang="0">
                  <a:pos x="5673" y="17059"/>
                </a:cxn>
                <a:cxn ang="0">
                  <a:pos x="5818" y="16887"/>
                </a:cxn>
                <a:cxn ang="0">
                  <a:pos x="6121" y="16912"/>
                </a:cxn>
                <a:cxn ang="0">
                  <a:pos x="6252" y="16642"/>
                </a:cxn>
                <a:cxn ang="0">
                  <a:pos x="6502" y="16568"/>
                </a:cxn>
                <a:cxn ang="0">
                  <a:pos x="6963" y="15856"/>
                </a:cxn>
                <a:cxn ang="0">
                  <a:pos x="7463" y="15120"/>
                </a:cxn>
                <a:cxn ang="0">
                  <a:pos x="7648" y="14997"/>
                </a:cxn>
                <a:cxn ang="0">
                  <a:pos x="7977" y="14629"/>
                </a:cxn>
                <a:cxn ang="0">
                  <a:pos x="8161" y="14678"/>
                </a:cxn>
                <a:cxn ang="0">
                  <a:pos x="8516" y="14040"/>
                </a:cxn>
                <a:cxn ang="0">
                  <a:pos x="8701" y="13647"/>
                </a:cxn>
                <a:cxn ang="0">
                  <a:pos x="9306" y="13328"/>
                </a:cxn>
                <a:cxn ang="0">
                  <a:pos x="10306" y="13574"/>
                </a:cxn>
                <a:cxn ang="0">
                  <a:pos x="10649" y="13574"/>
                </a:cxn>
                <a:cxn ang="0">
                  <a:pos x="11057" y="14212"/>
                </a:cxn>
                <a:cxn ang="0">
                  <a:pos x="11346" y="14138"/>
                </a:cxn>
                <a:cxn ang="0">
                  <a:pos x="11465" y="14654"/>
                </a:cxn>
                <a:cxn ang="0">
                  <a:pos x="11912" y="14899"/>
                </a:cxn>
                <a:cxn ang="0">
                  <a:pos x="11886" y="14605"/>
                </a:cxn>
                <a:cxn ang="0">
                  <a:pos x="12412" y="13770"/>
                </a:cxn>
                <a:cxn ang="0">
                  <a:pos x="13479" y="14065"/>
                </a:cxn>
                <a:cxn ang="0">
                  <a:pos x="13887" y="15145"/>
                </a:cxn>
                <a:cxn ang="0">
                  <a:pos x="14071" y="16053"/>
                </a:cxn>
                <a:cxn ang="0">
                  <a:pos x="13847" y="16249"/>
                </a:cxn>
                <a:cxn ang="0">
                  <a:pos x="13623" y="17010"/>
                </a:cxn>
                <a:cxn ang="0">
                  <a:pos x="13860" y="17280"/>
                </a:cxn>
                <a:cxn ang="0">
                  <a:pos x="13900" y="19268"/>
                </a:cxn>
                <a:cxn ang="0">
                  <a:pos x="13729" y="20348"/>
                </a:cxn>
                <a:cxn ang="0">
                  <a:pos x="13716" y="21600"/>
                </a:cxn>
                <a:cxn ang="0">
                  <a:pos x="18007" y="17894"/>
                </a:cxn>
                <a:cxn ang="0">
                  <a:pos x="20692" y="18925"/>
                </a:cxn>
                <a:cxn ang="0">
                  <a:pos x="6292" y="18213"/>
                </a:cxn>
                <a:cxn ang="0">
                  <a:pos x="6397" y="18532"/>
                </a:cxn>
              </a:cxnLst>
              <a:rect l="0" t="0" r="r" b="b"/>
              <a:pathLst>
                <a:path w="21600" h="21600" extrusionOk="0">
                  <a:moveTo>
                    <a:pt x="21547" y="19342"/>
                  </a:moveTo>
                  <a:lnTo>
                    <a:pt x="21495" y="18949"/>
                  </a:lnTo>
                  <a:lnTo>
                    <a:pt x="21442" y="18630"/>
                  </a:lnTo>
                  <a:lnTo>
                    <a:pt x="21258" y="18090"/>
                  </a:lnTo>
                  <a:lnTo>
                    <a:pt x="21205" y="17452"/>
                  </a:lnTo>
                  <a:lnTo>
                    <a:pt x="19415" y="16200"/>
                  </a:lnTo>
                  <a:lnTo>
                    <a:pt x="18954" y="15365"/>
                  </a:lnTo>
                  <a:lnTo>
                    <a:pt x="18665" y="14580"/>
                  </a:lnTo>
                  <a:lnTo>
                    <a:pt x="18467" y="13623"/>
                  </a:lnTo>
                  <a:lnTo>
                    <a:pt x="18283" y="13083"/>
                  </a:lnTo>
                  <a:lnTo>
                    <a:pt x="18296" y="12175"/>
                  </a:lnTo>
                  <a:lnTo>
                    <a:pt x="18454" y="9965"/>
                  </a:lnTo>
                  <a:lnTo>
                    <a:pt x="18428" y="9229"/>
                  </a:lnTo>
                  <a:lnTo>
                    <a:pt x="18230" y="7634"/>
                  </a:lnTo>
                  <a:lnTo>
                    <a:pt x="17993" y="7118"/>
                  </a:lnTo>
                  <a:lnTo>
                    <a:pt x="17993" y="6406"/>
                  </a:lnTo>
                  <a:lnTo>
                    <a:pt x="17914" y="5621"/>
                  </a:lnTo>
                  <a:lnTo>
                    <a:pt x="17809" y="4934"/>
                  </a:lnTo>
                  <a:lnTo>
                    <a:pt x="17875" y="4124"/>
                  </a:lnTo>
                  <a:lnTo>
                    <a:pt x="17928" y="3976"/>
                  </a:lnTo>
                  <a:lnTo>
                    <a:pt x="17941" y="3633"/>
                  </a:lnTo>
                  <a:lnTo>
                    <a:pt x="17835" y="2896"/>
                  </a:lnTo>
                  <a:lnTo>
                    <a:pt x="17625" y="2872"/>
                  </a:lnTo>
                  <a:lnTo>
                    <a:pt x="17520" y="2725"/>
                  </a:lnTo>
                  <a:lnTo>
                    <a:pt x="17441" y="2479"/>
                  </a:lnTo>
                  <a:lnTo>
                    <a:pt x="17309" y="2430"/>
                  </a:lnTo>
                  <a:lnTo>
                    <a:pt x="17217" y="2553"/>
                  </a:lnTo>
                  <a:lnTo>
                    <a:pt x="17112" y="2847"/>
                  </a:lnTo>
                  <a:lnTo>
                    <a:pt x="16993" y="3436"/>
                  </a:lnTo>
                  <a:lnTo>
                    <a:pt x="16137" y="3044"/>
                  </a:lnTo>
                  <a:lnTo>
                    <a:pt x="16190" y="2823"/>
                  </a:lnTo>
                  <a:lnTo>
                    <a:pt x="16164" y="2504"/>
                  </a:lnTo>
                  <a:lnTo>
                    <a:pt x="16164" y="1890"/>
                  </a:lnTo>
                  <a:lnTo>
                    <a:pt x="16098" y="1154"/>
                  </a:lnTo>
                  <a:lnTo>
                    <a:pt x="15927" y="344"/>
                  </a:lnTo>
                  <a:lnTo>
                    <a:pt x="15756" y="810"/>
                  </a:lnTo>
                  <a:lnTo>
                    <a:pt x="15664" y="712"/>
                  </a:lnTo>
                  <a:lnTo>
                    <a:pt x="15650" y="515"/>
                  </a:lnTo>
                  <a:lnTo>
                    <a:pt x="15387" y="270"/>
                  </a:lnTo>
                  <a:lnTo>
                    <a:pt x="15229" y="0"/>
                  </a:lnTo>
                  <a:lnTo>
                    <a:pt x="14782" y="810"/>
                  </a:lnTo>
                  <a:lnTo>
                    <a:pt x="14716" y="957"/>
                  </a:lnTo>
                  <a:lnTo>
                    <a:pt x="14742" y="1154"/>
                  </a:lnTo>
                  <a:lnTo>
                    <a:pt x="14663" y="1252"/>
                  </a:lnTo>
                  <a:lnTo>
                    <a:pt x="14413" y="1375"/>
                  </a:lnTo>
                  <a:lnTo>
                    <a:pt x="13597" y="1375"/>
                  </a:lnTo>
                  <a:lnTo>
                    <a:pt x="13465" y="1301"/>
                  </a:lnTo>
                  <a:lnTo>
                    <a:pt x="13123" y="2111"/>
                  </a:lnTo>
                  <a:lnTo>
                    <a:pt x="13136" y="2896"/>
                  </a:lnTo>
                  <a:lnTo>
                    <a:pt x="12794" y="3903"/>
                  </a:lnTo>
                  <a:lnTo>
                    <a:pt x="12715" y="4664"/>
                  </a:lnTo>
                  <a:lnTo>
                    <a:pt x="12715" y="4958"/>
                  </a:lnTo>
                  <a:lnTo>
                    <a:pt x="12570" y="5081"/>
                  </a:lnTo>
                  <a:lnTo>
                    <a:pt x="11767" y="4590"/>
                  </a:lnTo>
                  <a:lnTo>
                    <a:pt x="11675" y="4811"/>
                  </a:lnTo>
                  <a:lnTo>
                    <a:pt x="11465" y="4811"/>
                  </a:lnTo>
                  <a:lnTo>
                    <a:pt x="11280" y="4737"/>
                  </a:lnTo>
                  <a:lnTo>
                    <a:pt x="10925" y="4467"/>
                  </a:lnTo>
                  <a:lnTo>
                    <a:pt x="10991" y="3952"/>
                  </a:lnTo>
                  <a:lnTo>
                    <a:pt x="10965" y="3755"/>
                  </a:lnTo>
                  <a:lnTo>
                    <a:pt x="10793" y="3657"/>
                  </a:lnTo>
                  <a:lnTo>
                    <a:pt x="9912" y="3461"/>
                  </a:lnTo>
                  <a:lnTo>
                    <a:pt x="9661" y="3633"/>
                  </a:lnTo>
                  <a:lnTo>
                    <a:pt x="9424" y="3682"/>
                  </a:lnTo>
                  <a:lnTo>
                    <a:pt x="9174" y="4075"/>
                  </a:lnTo>
                  <a:lnTo>
                    <a:pt x="8951" y="4639"/>
                  </a:lnTo>
                  <a:lnTo>
                    <a:pt x="8845" y="4639"/>
                  </a:lnTo>
                  <a:lnTo>
                    <a:pt x="8727" y="4737"/>
                  </a:lnTo>
                  <a:lnTo>
                    <a:pt x="8608" y="4934"/>
                  </a:lnTo>
                  <a:lnTo>
                    <a:pt x="8437" y="5007"/>
                  </a:lnTo>
                  <a:lnTo>
                    <a:pt x="6568" y="7462"/>
                  </a:lnTo>
                  <a:lnTo>
                    <a:pt x="5528" y="7634"/>
                  </a:lnTo>
                  <a:lnTo>
                    <a:pt x="5476" y="8125"/>
                  </a:lnTo>
                  <a:lnTo>
                    <a:pt x="4265" y="7339"/>
                  </a:lnTo>
                  <a:lnTo>
                    <a:pt x="132" y="6161"/>
                  </a:lnTo>
                  <a:lnTo>
                    <a:pt x="105" y="6284"/>
                  </a:lnTo>
                  <a:lnTo>
                    <a:pt x="92" y="6308"/>
                  </a:lnTo>
                  <a:lnTo>
                    <a:pt x="66" y="6333"/>
                  </a:lnTo>
                  <a:lnTo>
                    <a:pt x="53" y="6382"/>
                  </a:lnTo>
                  <a:lnTo>
                    <a:pt x="66" y="6431"/>
                  </a:lnTo>
                  <a:lnTo>
                    <a:pt x="118" y="6529"/>
                  </a:lnTo>
                  <a:lnTo>
                    <a:pt x="132" y="6578"/>
                  </a:lnTo>
                  <a:lnTo>
                    <a:pt x="145" y="6701"/>
                  </a:lnTo>
                  <a:lnTo>
                    <a:pt x="132" y="6824"/>
                  </a:lnTo>
                  <a:lnTo>
                    <a:pt x="118" y="6922"/>
                  </a:lnTo>
                  <a:lnTo>
                    <a:pt x="118" y="7045"/>
                  </a:lnTo>
                  <a:lnTo>
                    <a:pt x="158" y="7118"/>
                  </a:lnTo>
                  <a:lnTo>
                    <a:pt x="290" y="7143"/>
                  </a:lnTo>
                  <a:lnTo>
                    <a:pt x="329" y="7216"/>
                  </a:lnTo>
                  <a:lnTo>
                    <a:pt x="303" y="7339"/>
                  </a:lnTo>
                  <a:lnTo>
                    <a:pt x="211" y="7486"/>
                  </a:lnTo>
                  <a:lnTo>
                    <a:pt x="26" y="7707"/>
                  </a:lnTo>
                  <a:lnTo>
                    <a:pt x="0" y="7756"/>
                  </a:lnTo>
                  <a:lnTo>
                    <a:pt x="13" y="7830"/>
                  </a:lnTo>
                  <a:lnTo>
                    <a:pt x="171" y="8198"/>
                  </a:lnTo>
                  <a:lnTo>
                    <a:pt x="250" y="8444"/>
                  </a:lnTo>
                  <a:lnTo>
                    <a:pt x="263" y="8493"/>
                  </a:lnTo>
                  <a:lnTo>
                    <a:pt x="263" y="8542"/>
                  </a:lnTo>
                  <a:lnTo>
                    <a:pt x="237" y="8591"/>
                  </a:lnTo>
                  <a:lnTo>
                    <a:pt x="224" y="8640"/>
                  </a:lnTo>
                  <a:lnTo>
                    <a:pt x="197" y="8763"/>
                  </a:lnTo>
                  <a:lnTo>
                    <a:pt x="184" y="8836"/>
                  </a:lnTo>
                  <a:lnTo>
                    <a:pt x="197" y="8910"/>
                  </a:lnTo>
                  <a:lnTo>
                    <a:pt x="237" y="9008"/>
                  </a:lnTo>
                  <a:lnTo>
                    <a:pt x="316" y="9155"/>
                  </a:lnTo>
                  <a:lnTo>
                    <a:pt x="737" y="9720"/>
                  </a:lnTo>
                  <a:lnTo>
                    <a:pt x="777" y="9695"/>
                  </a:lnTo>
                  <a:lnTo>
                    <a:pt x="803" y="9573"/>
                  </a:lnTo>
                  <a:lnTo>
                    <a:pt x="816" y="9278"/>
                  </a:lnTo>
                  <a:lnTo>
                    <a:pt x="816" y="8885"/>
                  </a:lnTo>
                  <a:lnTo>
                    <a:pt x="829" y="8787"/>
                  </a:lnTo>
                  <a:lnTo>
                    <a:pt x="869" y="8738"/>
                  </a:lnTo>
                  <a:lnTo>
                    <a:pt x="921" y="8738"/>
                  </a:lnTo>
                  <a:lnTo>
                    <a:pt x="1408" y="9180"/>
                  </a:lnTo>
                  <a:lnTo>
                    <a:pt x="2317" y="9155"/>
                  </a:lnTo>
                  <a:lnTo>
                    <a:pt x="2475" y="9303"/>
                  </a:lnTo>
                  <a:lnTo>
                    <a:pt x="2619" y="9524"/>
                  </a:lnTo>
                  <a:lnTo>
                    <a:pt x="3054" y="10923"/>
                  </a:lnTo>
                  <a:lnTo>
                    <a:pt x="3172" y="11217"/>
                  </a:lnTo>
                  <a:lnTo>
                    <a:pt x="3238" y="11315"/>
                  </a:lnTo>
                  <a:lnTo>
                    <a:pt x="3317" y="11365"/>
                  </a:lnTo>
                  <a:lnTo>
                    <a:pt x="3396" y="11389"/>
                  </a:lnTo>
                  <a:lnTo>
                    <a:pt x="3435" y="11438"/>
                  </a:lnTo>
                  <a:lnTo>
                    <a:pt x="3462" y="11536"/>
                  </a:lnTo>
                  <a:lnTo>
                    <a:pt x="3488" y="11684"/>
                  </a:lnTo>
                  <a:lnTo>
                    <a:pt x="3830" y="13377"/>
                  </a:lnTo>
                  <a:lnTo>
                    <a:pt x="4541" y="15464"/>
                  </a:lnTo>
                  <a:lnTo>
                    <a:pt x="4410" y="15783"/>
                  </a:lnTo>
                  <a:lnTo>
                    <a:pt x="4344" y="15881"/>
                  </a:lnTo>
                  <a:lnTo>
                    <a:pt x="3988" y="16004"/>
                  </a:lnTo>
                  <a:lnTo>
                    <a:pt x="3936" y="15955"/>
                  </a:lnTo>
                  <a:lnTo>
                    <a:pt x="3870" y="15709"/>
                  </a:lnTo>
                  <a:lnTo>
                    <a:pt x="3830" y="15611"/>
                  </a:lnTo>
                  <a:lnTo>
                    <a:pt x="3778" y="15537"/>
                  </a:lnTo>
                  <a:lnTo>
                    <a:pt x="3646" y="15464"/>
                  </a:lnTo>
                  <a:lnTo>
                    <a:pt x="3501" y="15513"/>
                  </a:lnTo>
                  <a:lnTo>
                    <a:pt x="3383" y="15685"/>
                  </a:lnTo>
                  <a:lnTo>
                    <a:pt x="3317" y="16004"/>
                  </a:lnTo>
                  <a:lnTo>
                    <a:pt x="3264" y="16151"/>
                  </a:lnTo>
                  <a:lnTo>
                    <a:pt x="3304" y="16151"/>
                  </a:lnTo>
                  <a:lnTo>
                    <a:pt x="3343" y="16175"/>
                  </a:lnTo>
                  <a:lnTo>
                    <a:pt x="3422" y="16274"/>
                  </a:lnTo>
                  <a:lnTo>
                    <a:pt x="3449" y="16347"/>
                  </a:lnTo>
                  <a:lnTo>
                    <a:pt x="3449" y="16445"/>
                  </a:lnTo>
                  <a:lnTo>
                    <a:pt x="3462" y="16544"/>
                  </a:lnTo>
                  <a:lnTo>
                    <a:pt x="3501" y="16593"/>
                  </a:lnTo>
                  <a:lnTo>
                    <a:pt x="3449" y="16740"/>
                  </a:lnTo>
                  <a:lnTo>
                    <a:pt x="3528" y="16789"/>
                  </a:lnTo>
                  <a:lnTo>
                    <a:pt x="3738" y="16789"/>
                  </a:lnTo>
                  <a:lnTo>
                    <a:pt x="3830" y="16838"/>
                  </a:lnTo>
                  <a:lnTo>
                    <a:pt x="3896" y="16936"/>
                  </a:lnTo>
                  <a:lnTo>
                    <a:pt x="3949" y="17059"/>
                  </a:lnTo>
                  <a:lnTo>
                    <a:pt x="4094" y="17280"/>
                  </a:lnTo>
                  <a:lnTo>
                    <a:pt x="4146" y="17280"/>
                  </a:lnTo>
                  <a:lnTo>
                    <a:pt x="4199" y="17255"/>
                  </a:lnTo>
                  <a:lnTo>
                    <a:pt x="4265" y="17255"/>
                  </a:lnTo>
                  <a:lnTo>
                    <a:pt x="4317" y="17304"/>
                  </a:lnTo>
                  <a:lnTo>
                    <a:pt x="4410" y="17476"/>
                  </a:lnTo>
                  <a:lnTo>
                    <a:pt x="4581" y="17722"/>
                  </a:lnTo>
                  <a:lnTo>
                    <a:pt x="5028" y="18213"/>
                  </a:lnTo>
                  <a:lnTo>
                    <a:pt x="5028" y="18016"/>
                  </a:lnTo>
                  <a:lnTo>
                    <a:pt x="5015" y="17894"/>
                  </a:lnTo>
                  <a:lnTo>
                    <a:pt x="4976" y="17845"/>
                  </a:lnTo>
                  <a:lnTo>
                    <a:pt x="4949" y="17845"/>
                  </a:lnTo>
                  <a:lnTo>
                    <a:pt x="4923" y="17820"/>
                  </a:lnTo>
                  <a:lnTo>
                    <a:pt x="4910" y="17771"/>
                  </a:lnTo>
                  <a:lnTo>
                    <a:pt x="4910" y="17697"/>
                  </a:lnTo>
                  <a:lnTo>
                    <a:pt x="4923" y="17673"/>
                  </a:lnTo>
                  <a:lnTo>
                    <a:pt x="4949" y="17673"/>
                  </a:lnTo>
                  <a:lnTo>
                    <a:pt x="5133" y="17771"/>
                  </a:lnTo>
                  <a:lnTo>
                    <a:pt x="5160" y="17820"/>
                  </a:lnTo>
                  <a:lnTo>
                    <a:pt x="5186" y="17795"/>
                  </a:lnTo>
                  <a:lnTo>
                    <a:pt x="5199" y="17795"/>
                  </a:lnTo>
                  <a:lnTo>
                    <a:pt x="5120" y="17624"/>
                  </a:lnTo>
                  <a:lnTo>
                    <a:pt x="5107" y="17575"/>
                  </a:lnTo>
                  <a:lnTo>
                    <a:pt x="5107" y="17476"/>
                  </a:lnTo>
                  <a:lnTo>
                    <a:pt x="5081" y="17378"/>
                  </a:lnTo>
                  <a:lnTo>
                    <a:pt x="5054" y="17329"/>
                  </a:lnTo>
                  <a:lnTo>
                    <a:pt x="5120" y="17329"/>
                  </a:lnTo>
                  <a:lnTo>
                    <a:pt x="5160" y="17354"/>
                  </a:lnTo>
                  <a:lnTo>
                    <a:pt x="5186" y="17427"/>
                  </a:lnTo>
                  <a:lnTo>
                    <a:pt x="5212" y="17525"/>
                  </a:lnTo>
                  <a:lnTo>
                    <a:pt x="5291" y="17673"/>
                  </a:lnTo>
                  <a:lnTo>
                    <a:pt x="5384" y="17795"/>
                  </a:lnTo>
                  <a:lnTo>
                    <a:pt x="5397" y="17722"/>
                  </a:lnTo>
                  <a:lnTo>
                    <a:pt x="5397" y="17575"/>
                  </a:lnTo>
                  <a:lnTo>
                    <a:pt x="5384" y="17525"/>
                  </a:lnTo>
                  <a:lnTo>
                    <a:pt x="5291" y="17354"/>
                  </a:lnTo>
                  <a:lnTo>
                    <a:pt x="5226" y="17304"/>
                  </a:lnTo>
                  <a:lnTo>
                    <a:pt x="5199" y="17059"/>
                  </a:lnTo>
                  <a:lnTo>
                    <a:pt x="5160" y="16985"/>
                  </a:lnTo>
                  <a:lnTo>
                    <a:pt x="5160" y="16936"/>
                  </a:lnTo>
                  <a:lnTo>
                    <a:pt x="5199" y="16936"/>
                  </a:lnTo>
                  <a:lnTo>
                    <a:pt x="5226" y="17010"/>
                  </a:lnTo>
                  <a:lnTo>
                    <a:pt x="5252" y="17108"/>
                  </a:lnTo>
                  <a:lnTo>
                    <a:pt x="5278" y="17182"/>
                  </a:lnTo>
                  <a:lnTo>
                    <a:pt x="5370" y="17182"/>
                  </a:lnTo>
                  <a:lnTo>
                    <a:pt x="5410" y="17206"/>
                  </a:lnTo>
                  <a:lnTo>
                    <a:pt x="5370" y="17010"/>
                  </a:lnTo>
                  <a:lnTo>
                    <a:pt x="5226" y="16691"/>
                  </a:lnTo>
                  <a:lnTo>
                    <a:pt x="5212" y="16544"/>
                  </a:lnTo>
                  <a:lnTo>
                    <a:pt x="5252" y="16666"/>
                  </a:lnTo>
                  <a:lnTo>
                    <a:pt x="5318" y="16765"/>
                  </a:lnTo>
                  <a:lnTo>
                    <a:pt x="5397" y="16814"/>
                  </a:lnTo>
                  <a:lnTo>
                    <a:pt x="5476" y="16838"/>
                  </a:lnTo>
                  <a:lnTo>
                    <a:pt x="5476" y="16765"/>
                  </a:lnTo>
                  <a:lnTo>
                    <a:pt x="5489" y="16740"/>
                  </a:lnTo>
                  <a:lnTo>
                    <a:pt x="5515" y="16765"/>
                  </a:lnTo>
                  <a:lnTo>
                    <a:pt x="5568" y="16863"/>
                  </a:lnTo>
                  <a:lnTo>
                    <a:pt x="5568" y="16912"/>
                  </a:lnTo>
                  <a:lnTo>
                    <a:pt x="5555" y="16961"/>
                  </a:lnTo>
                  <a:lnTo>
                    <a:pt x="5555" y="17010"/>
                  </a:lnTo>
                  <a:lnTo>
                    <a:pt x="5581" y="17035"/>
                  </a:lnTo>
                  <a:lnTo>
                    <a:pt x="5607" y="17035"/>
                  </a:lnTo>
                  <a:lnTo>
                    <a:pt x="5647" y="17059"/>
                  </a:lnTo>
                  <a:lnTo>
                    <a:pt x="5673" y="17059"/>
                  </a:lnTo>
                  <a:lnTo>
                    <a:pt x="5660" y="16985"/>
                  </a:lnTo>
                  <a:lnTo>
                    <a:pt x="5634" y="16814"/>
                  </a:lnTo>
                  <a:lnTo>
                    <a:pt x="5607" y="16740"/>
                  </a:lnTo>
                  <a:lnTo>
                    <a:pt x="5594" y="16642"/>
                  </a:lnTo>
                  <a:lnTo>
                    <a:pt x="5594" y="16568"/>
                  </a:lnTo>
                  <a:lnTo>
                    <a:pt x="5620" y="16642"/>
                  </a:lnTo>
                  <a:lnTo>
                    <a:pt x="5660" y="16691"/>
                  </a:lnTo>
                  <a:lnTo>
                    <a:pt x="5792" y="16814"/>
                  </a:lnTo>
                  <a:lnTo>
                    <a:pt x="5818" y="16887"/>
                  </a:lnTo>
                  <a:lnTo>
                    <a:pt x="5831" y="17035"/>
                  </a:lnTo>
                  <a:lnTo>
                    <a:pt x="5857" y="16961"/>
                  </a:lnTo>
                  <a:lnTo>
                    <a:pt x="5871" y="16887"/>
                  </a:lnTo>
                  <a:lnTo>
                    <a:pt x="5897" y="16863"/>
                  </a:lnTo>
                  <a:lnTo>
                    <a:pt x="5936" y="16912"/>
                  </a:lnTo>
                  <a:lnTo>
                    <a:pt x="5923" y="16642"/>
                  </a:lnTo>
                  <a:lnTo>
                    <a:pt x="5936" y="16519"/>
                  </a:lnTo>
                  <a:lnTo>
                    <a:pt x="5976" y="16544"/>
                  </a:lnTo>
                  <a:lnTo>
                    <a:pt x="6121" y="16912"/>
                  </a:lnTo>
                  <a:lnTo>
                    <a:pt x="6121" y="16863"/>
                  </a:lnTo>
                  <a:lnTo>
                    <a:pt x="6107" y="16715"/>
                  </a:lnTo>
                  <a:lnTo>
                    <a:pt x="6107" y="16666"/>
                  </a:lnTo>
                  <a:lnTo>
                    <a:pt x="6134" y="16666"/>
                  </a:lnTo>
                  <a:lnTo>
                    <a:pt x="6160" y="16715"/>
                  </a:lnTo>
                  <a:lnTo>
                    <a:pt x="6213" y="16838"/>
                  </a:lnTo>
                  <a:lnTo>
                    <a:pt x="6239" y="16863"/>
                  </a:lnTo>
                  <a:lnTo>
                    <a:pt x="6252" y="16789"/>
                  </a:lnTo>
                  <a:lnTo>
                    <a:pt x="6252" y="16642"/>
                  </a:lnTo>
                  <a:lnTo>
                    <a:pt x="6279" y="16617"/>
                  </a:lnTo>
                  <a:lnTo>
                    <a:pt x="6292" y="16642"/>
                  </a:lnTo>
                  <a:lnTo>
                    <a:pt x="6318" y="16740"/>
                  </a:lnTo>
                  <a:lnTo>
                    <a:pt x="6371" y="16789"/>
                  </a:lnTo>
                  <a:lnTo>
                    <a:pt x="6384" y="16715"/>
                  </a:lnTo>
                  <a:lnTo>
                    <a:pt x="6384" y="16593"/>
                  </a:lnTo>
                  <a:lnTo>
                    <a:pt x="6410" y="16544"/>
                  </a:lnTo>
                  <a:lnTo>
                    <a:pt x="6476" y="16568"/>
                  </a:lnTo>
                  <a:lnTo>
                    <a:pt x="6502" y="16568"/>
                  </a:lnTo>
                  <a:lnTo>
                    <a:pt x="6529" y="16470"/>
                  </a:lnTo>
                  <a:lnTo>
                    <a:pt x="6608" y="16396"/>
                  </a:lnTo>
                  <a:lnTo>
                    <a:pt x="6634" y="16347"/>
                  </a:lnTo>
                  <a:lnTo>
                    <a:pt x="6673" y="16249"/>
                  </a:lnTo>
                  <a:lnTo>
                    <a:pt x="6726" y="16200"/>
                  </a:lnTo>
                  <a:lnTo>
                    <a:pt x="6818" y="16225"/>
                  </a:lnTo>
                  <a:lnTo>
                    <a:pt x="6858" y="16175"/>
                  </a:lnTo>
                  <a:lnTo>
                    <a:pt x="6897" y="16077"/>
                  </a:lnTo>
                  <a:lnTo>
                    <a:pt x="6963" y="15856"/>
                  </a:lnTo>
                  <a:lnTo>
                    <a:pt x="7174" y="15439"/>
                  </a:lnTo>
                  <a:lnTo>
                    <a:pt x="7253" y="15341"/>
                  </a:lnTo>
                  <a:lnTo>
                    <a:pt x="7279" y="15316"/>
                  </a:lnTo>
                  <a:lnTo>
                    <a:pt x="7305" y="15341"/>
                  </a:lnTo>
                  <a:lnTo>
                    <a:pt x="7279" y="15488"/>
                  </a:lnTo>
                  <a:lnTo>
                    <a:pt x="7279" y="15537"/>
                  </a:lnTo>
                  <a:lnTo>
                    <a:pt x="7318" y="15562"/>
                  </a:lnTo>
                  <a:lnTo>
                    <a:pt x="7371" y="15464"/>
                  </a:lnTo>
                  <a:lnTo>
                    <a:pt x="7463" y="15120"/>
                  </a:lnTo>
                  <a:lnTo>
                    <a:pt x="7503" y="15046"/>
                  </a:lnTo>
                  <a:lnTo>
                    <a:pt x="7542" y="15046"/>
                  </a:lnTo>
                  <a:lnTo>
                    <a:pt x="7555" y="15022"/>
                  </a:lnTo>
                  <a:lnTo>
                    <a:pt x="7569" y="14973"/>
                  </a:lnTo>
                  <a:lnTo>
                    <a:pt x="7595" y="14825"/>
                  </a:lnTo>
                  <a:lnTo>
                    <a:pt x="7621" y="14776"/>
                  </a:lnTo>
                  <a:lnTo>
                    <a:pt x="7621" y="14997"/>
                  </a:lnTo>
                  <a:lnTo>
                    <a:pt x="7608" y="15071"/>
                  </a:lnTo>
                  <a:lnTo>
                    <a:pt x="7648" y="14997"/>
                  </a:lnTo>
                  <a:lnTo>
                    <a:pt x="7727" y="14580"/>
                  </a:lnTo>
                  <a:lnTo>
                    <a:pt x="7753" y="14506"/>
                  </a:lnTo>
                  <a:lnTo>
                    <a:pt x="7766" y="14482"/>
                  </a:lnTo>
                  <a:lnTo>
                    <a:pt x="7792" y="14482"/>
                  </a:lnTo>
                  <a:lnTo>
                    <a:pt x="7819" y="14506"/>
                  </a:lnTo>
                  <a:lnTo>
                    <a:pt x="7898" y="14629"/>
                  </a:lnTo>
                  <a:lnTo>
                    <a:pt x="7911" y="14678"/>
                  </a:lnTo>
                  <a:lnTo>
                    <a:pt x="7937" y="14703"/>
                  </a:lnTo>
                  <a:lnTo>
                    <a:pt x="7977" y="14629"/>
                  </a:lnTo>
                  <a:lnTo>
                    <a:pt x="8056" y="14580"/>
                  </a:lnTo>
                  <a:lnTo>
                    <a:pt x="8108" y="14605"/>
                  </a:lnTo>
                  <a:lnTo>
                    <a:pt x="8108" y="14678"/>
                  </a:lnTo>
                  <a:lnTo>
                    <a:pt x="8082" y="14776"/>
                  </a:lnTo>
                  <a:lnTo>
                    <a:pt x="8042" y="14899"/>
                  </a:lnTo>
                  <a:lnTo>
                    <a:pt x="8082" y="14924"/>
                  </a:lnTo>
                  <a:lnTo>
                    <a:pt x="8121" y="14875"/>
                  </a:lnTo>
                  <a:lnTo>
                    <a:pt x="8148" y="14776"/>
                  </a:lnTo>
                  <a:lnTo>
                    <a:pt x="8161" y="14678"/>
                  </a:lnTo>
                  <a:lnTo>
                    <a:pt x="8174" y="14384"/>
                  </a:lnTo>
                  <a:lnTo>
                    <a:pt x="8187" y="14261"/>
                  </a:lnTo>
                  <a:lnTo>
                    <a:pt x="8227" y="14261"/>
                  </a:lnTo>
                  <a:lnTo>
                    <a:pt x="8279" y="14285"/>
                  </a:lnTo>
                  <a:lnTo>
                    <a:pt x="8345" y="14261"/>
                  </a:lnTo>
                  <a:lnTo>
                    <a:pt x="8398" y="14187"/>
                  </a:lnTo>
                  <a:lnTo>
                    <a:pt x="8477" y="14015"/>
                  </a:lnTo>
                  <a:lnTo>
                    <a:pt x="8503" y="13991"/>
                  </a:lnTo>
                  <a:lnTo>
                    <a:pt x="8516" y="14040"/>
                  </a:lnTo>
                  <a:lnTo>
                    <a:pt x="8503" y="14114"/>
                  </a:lnTo>
                  <a:lnTo>
                    <a:pt x="8464" y="14236"/>
                  </a:lnTo>
                  <a:lnTo>
                    <a:pt x="8450" y="14310"/>
                  </a:lnTo>
                  <a:lnTo>
                    <a:pt x="8477" y="14408"/>
                  </a:lnTo>
                  <a:lnTo>
                    <a:pt x="8516" y="14359"/>
                  </a:lnTo>
                  <a:lnTo>
                    <a:pt x="8701" y="13770"/>
                  </a:lnTo>
                  <a:lnTo>
                    <a:pt x="8714" y="13721"/>
                  </a:lnTo>
                  <a:lnTo>
                    <a:pt x="8701" y="13696"/>
                  </a:lnTo>
                  <a:lnTo>
                    <a:pt x="8701" y="13647"/>
                  </a:lnTo>
                  <a:lnTo>
                    <a:pt x="8714" y="13598"/>
                  </a:lnTo>
                  <a:lnTo>
                    <a:pt x="8740" y="13574"/>
                  </a:lnTo>
                  <a:lnTo>
                    <a:pt x="8766" y="13598"/>
                  </a:lnTo>
                  <a:lnTo>
                    <a:pt x="8819" y="13696"/>
                  </a:lnTo>
                  <a:lnTo>
                    <a:pt x="8859" y="13721"/>
                  </a:lnTo>
                  <a:lnTo>
                    <a:pt x="8898" y="13672"/>
                  </a:lnTo>
                  <a:lnTo>
                    <a:pt x="8964" y="13500"/>
                  </a:lnTo>
                  <a:lnTo>
                    <a:pt x="9003" y="13451"/>
                  </a:lnTo>
                  <a:lnTo>
                    <a:pt x="9306" y="13328"/>
                  </a:lnTo>
                  <a:lnTo>
                    <a:pt x="9398" y="13230"/>
                  </a:lnTo>
                  <a:lnTo>
                    <a:pt x="9503" y="13083"/>
                  </a:lnTo>
                  <a:lnTo>
                    <a:pt x="9556" y="13058"/>
                  </a:lnTo>
                  <a:lnTo>
                    <a:pt x="9648" y="13181"/>
                  </a:lnTo>
                  <a:lnTo>
                    <a:pt x="9938" y="13304"/>
                  </a:lnTo>
                  <a:lnTo>
                    <a:pt x="10069" y="13402"/>
                  </a:lnTo>
                  <a:lnTo>
                    <a:pt x="10214" y="13451"/>
                  </a:lnTo>
                  <a:lnTo>
                    <a:pt x="10267" y="13500"/>
                  </a:lnTo>
                  <a:lnTo>
                    <a:pt x="10306" y="13574"/>
                  </a:lnTo>
                  <a:lnTo>
                    <a:pt x="10372" y="13795"/>
                  </a:lnTo>
                  <a:lnTo>
                    <a:pt x="10425" y="13917"/>
                  </a:lnTo>
                  <a:lnTo>
                    <a:pt x="10464" y="13917"/>
                  </a:lnTo>
                  <a:lnTo>
                    <a:pt x="10491" y="13795"/>
                  </a:lnTo>
                  <a:lnTo>
                    <a:pt x="10504" y="13647"/>
                  </a:lnTo>
                  <a:lnTo>
                    <a:pt x="10530" y="13525"/>
                  </a:lnTo>
                  <a:lnTo>
                    <a:pt x="10570" y="13451"/>
                  </a:lnTo>
                  <a:lnTo>
                    <a:pt x="10622" y="13475"/>
                  </a:lnTo>
                  <a:lnTo>
                    <a:pt x="10649" y="13574"/>
                  </a:lnTo>
                  <a:lnTo>
                    <a:pt x="10649" y="13696"/>
                  </a:lnTo>
                  <a:lnTo>
                    <a:pt x="10596" y="13966"/>
                  </a:lnTo>
                  <a:lnTo>
                    <a:pt x="10622" y="14065"/>
                  </a:lnTo>
                  <a:lnTo>
                    <a:pt x="10714" y="14187"/>
                  </a:lnTo>
                  <a:lnTo>
                    <a:pt x="10793" y="14335"/>
                  </a:lnTo>
                  <a:lnTo>
                    <a:pt x="10846" y="14384"/>
                  </a:lnTo>
                  <a:lnTo>
                    <a:pt x="10899" y="14384"/>
                  </a:lnTo>
                  <a:lnTo>
                    <a:pt x="11004" y="14261"/>
                  </a:lnTo>
                  <a:lnTo>
                    <a:pt x="11057" y="14212"/>
                  </a:lnTo>
                  <a:lnTo>
                    <a:pt x="11109" y="14236"/>
                  </a:lnTo>
                  <a:lnTo>
                    <a:pt x="11083" y="14285"/>
                  </a:lnTo>
                  <a:lnTo>
                    <a:pt x="11004" y="14457"/>
                  </a:lnTo>
                  <a:lnTo>
                    <a:pt x="11057" y="14506"/>
                  </a:lnTo>
                  <a:lnTo>
                    <a:pt x="11136" y="14555"/>
                  </a:lnTo>
                  <a:lnTo>
                    <a:pt x="11215" y="14555"/>
                  </a:lnTo>
                  <a:lnTo>
                    <a:pt x="11254" y="14506"/>
                  </a:lnTo>
                  <a:lnTo>
                    <a:pt x="11307" y="14261"/>
                  </a:lnTo>
                  <a:lnTo>
                    <a:pt x="11346" y="14138"/>
                  </a:lnTo>
                  <a:lnTo>
                    <a:pt x="11386" y="14163"/>
                  </a:lnTo>
                  <a:lnTo>
                    <a:pt x="11399" y="14236"/>
                  </a:lnTo>
                  <a:lnTo>
                    <a:pt x="11386" y="14285"/>
                  </a:lnTo>
                  <a:lnTo>
                    <a:pt x="11359" y="14335"/>
                  </a:lnTo>
                  <a:lnTo>
                    <a:pt x="11346" y="14384"/>
                  </a:lnTo>
                  <a:lnTo>
                    <a:pt x="11346" y="14457"/>
                  </a:lnTo>
                  <a:lnTo>
                    <a:pt x="11359" y="14482"/>
                  </a:lnTo>
                  <a:lnTo>
                    <a:pt x="11386" y="14506"/>
                  </a:lnTo>
                  <a:lnTo>
                    <a:pt x="11465" y="14654"/>
                  </a:lnTo>
                  <a:lnTo>
                    <a:pt x="11491" y="14703"/>
                  </a:lnTo>
                  <a:lnTo>
                    <a:pt x="11504" y="14703"/>
                  </a:lnTo>
                  <a:lnTo>
                    <a:pt x="11504" y="14801"/>
                  </a:lnTo>
                  <a:lnTo>
                    <a:pt x="11517" y="14850"/>
                  </a:lnTo>
                  <a:lnTo>
                    <a:pt x="11531" y="14875"/>
                  </a:lnTo>
                  <a:lnTo>
                    <a:pt x="11610" y="14948"/>
                  </a:lnTo>
                  <a:lnTo>
                    <a:pt x="11899" y="14997"/>
                  </a:lnTo>
                  <a:lnTo>
                    <a:pt x="11912" y="14973"/>
                  </a:lnTo>
                  <a:lnTo>
                    <a:pt x="11912" y="14899"/>
                  </a:lnTo>
                  <a:lnTo>
                    <a:pt x="11899" y="14825"/>
                  </a:lnTo>
                  <a:lnTo>
                    <a:pt x="11873" y="14727"/>
                  </a:lnTo>
                  <a:lnTo>
                    <a:pt x="11846" y="14703"/>
                  </a:lnTo>
                  <a:lnTo>
                    <a:pt x="11781" y="14654"/>
                  </a:lnTo>
                  <a:lnTo>
                    <a:pt x="11767" y="14629"/>
                  </a:lnTo>
                  <a:lnTo>
                    <a:pt x="11767" y="14555"/>
                  </a:lnTo>
                  <a:lnTo>
                    <a:pt x="11781" y="14506"/>
                  </a:lnTo>
                  <a:lnTo>
                    <a:pt x="11807" y="14506"/>
                  </a:lnTo>
                  <a:lnTo>
                    <a:pt x="11886" y="14605"/>
                  </a:lnTo>
                  <a:lnTo>
                    <a:pt x="11952" y="14605"/>
                  </a:lnTo>
                  <a:lnTo>
                    <a:pt x="12176" y="14457"/>
                  </a:lnTo>
                  <a:lnTo>
                    <a:pt x="12215" y="14384"/>
                  </a:lnTo>
                  <a:lnTo>
                    <a:pt x="12320" y="14138"/>
                  </a:lnTo>
                  <a:lnTo>
                    <a:pt x="12333" y="14065"/>
                  </a:lnTo>
                  <a:lnTo>
                    <a:pt x="12333" y="13917"/>
                  </a:lnTo>
                  <a:lnTo>
                    <a:pt x="12347" y="13844"/>
                  </a:lnTo>
                  <a:lnTo>
                    <a:pt x="12373" y="13795"/>
                  </a:lnTo>
                  <a:lnTo>
                    <a:pt x="12412" y="13770"/>
                  </a:lnTo>
                  <a:lnTo>
                    <a:pt x="12557" y="13819"/>
                  </a:lnTo>
                  <a:lnTo>
                    <a:pt x="12597" y="13844"/>
                  </a:lnTo>
                  <a:lnTo>
                    <a:pt x="12676" y="14015"/>
                  </a:lnTo>
                  <a:lnTo>
                    <a:pt x="12715" y="14065"/>
                  </a:lnTo>
                  <a:lnTo>
                    <a:pt x="12768" y="14089"/>
                  </a:lnTo>
                  <a:lnTo>
                    <a:pt x="13031" y="14089"/>
                  </a:lnTo>
                  <a:lnTo>
                    <a:pt x="13163" y="14138"/>
                  </a:lnTo>
                  <a:lnTo>
                    <a:pt x="13373" y="14065"/>
                  </a:lnTo>
                  <a:lnTo>
                    <a:pt x="13479" y="14065"/>
                  </a:lnTo>
                  <a:lnTo>
                    <a:pt x="13518" y="14114"/>
                  </a:lnTo>
                  <a:lnTo>
                    <a:pt x="13610" y="14359"/>
                  </a:lnTo>
                  <a:lnTo>
                    <a:pt x="13650" y="14433"/>
                  </a:lnTo>
                  <a:lnTo>
                    <a:pt x="13689" y="14433"/>
                  </a:lnTo>
                  <a:lnTo>
                    <a:pt x="13781" y="14408"/>
                  </a:lnTo>
                  <a:lnTo>
                    <a:pt x="13795" y="14457"/>
                  </a:lnTo>
                  <a:lnTo>
                    <a:pt x="13808" y="14531"/>
                  </a:lnTo>
                  <a:lnTo>
                    <a:pt x="13847" y="14703"/>
                  </a:lnTo>
                  <a:lnTo>
                    <a:pt x="13887" y="15145"/>
                  </a:lnTo>
                  <a:lnTo>
                    <a:pt x="13887" y="15341"/>
                  </a:lnTo>
                  <a:lnTo>
                    <a:pt x="13900" y="15439"/>
                  </a:lnTo>
                  <a:lnTo>
                    <a:pt x="13939" y="15464"/>
                  </a:lnTo>
                  <a:lnTo>
                    <a:pt x="14005" y="15488"/>
                  </a:lnTo>
                  <a:lnTo>
                    <a:pt x="14071" y="15562"/>
                  </a:lnTo>
                  <a:lnTo>
                    <a:pt x="14110" y="15709"/>
                  </a:lnTo>
                  <a:lnTo>
                    <a:pt x="14097" y="15955"/>
                  </a:lnTo>
                  <a:lnTo>
                    <a:pt x="14084" y="16028"/>
                  </a:lnTo>
                  <a:lnTo>
                    <a:pt x="14071" y="16053"/>
                  </a:lnTo>
                  <a:lnTo>
                    <a:pt x="14045" y="16077"/>
                  </a:lnTo>
                  <a:lnTo>
                    <a:pt x="14018" y="16077"/>
                  </a:lnTo>
                  <a:lnTo>
                    <a:pt x="13966" y="16053"/>
                  </a:lnTo>
                  <a:lnTo>
                    <a:pt x="13939" y="16077"/>
                  </a:lnTo>
                  <a:lnTo>
                    <a:pt x="13913" y="16151"/>
                  </a:lnTo>
                  <a:lnTo>
                    <a:pt x="13900" y="16249"/>
                  </a:lnTo>
                  <a:lnTo>
                    <a:pt x="13887" y="16274"/>
                  </a:lnTo>
                  <a:lnTo>
                    <a:pt x="13860" y="16151"/>
                  </a:lnTo>
                  <a:lnTo>
                    <a:pt x="13847" y="16249"/>
                  </a:lnTo>
                  <a:lnTo>
                    <a:pt x="13834" y="16470"/>
                  </a:lnTo>
                  <a:lnTo>
                    <a:pt x="13821" y="16568"/>
                  </a:lnTo>
                  <a:lnTo>
                    <a:pt x="13781" y="16617"/>
                  </a:lnTo>
                  <a:lnTo>
                    <a:pt x="13742" y="16617"/>
                  </a:lnTo>
                  <a:lnTo>
                    <a:pt x="13716" y="16568"/>
                  </a:lnTo>
                  <a:lnTo>
                    <a:pt x="13716" y="16445"/>
                  </a:lnTo>
                  <a:lnTo>
                    <a:pt x="13650" y="16715"/>
                  </a:lnTo>
                  <a:lnTo>
                    <a:pt x="13623" y="16887"/>
                  </a:lnTo>
                  <a:lnTo>
                    <a:pt x="13623" y="17010"/>
                  </a:lnTo>
                  <a:lnTo>
                    <a:pt x="13663" y="17059"/>
                  </a:lnTo>
                  <a:lnTo>
                    <a:pt x="13716" y="16985"/>
                  </a:lnTo>
                  <a:lnTo>
                    <a:pt x="13768" y="16887"/>
                  </a:lnTo>
                  <a:lnTo>
                    <a:pt x="13808" y="16838"/>
                  </a:lnTo>
                  <a:lnTo>
                    <a:pt x="13795" y="16961"/>
                  </a:lnTo>
                  <a:lnTo>
                    <a:pt x="13795" y="17084"/>
                  </a:lnTo>
                  <a:lnTo>
                    <a:pt x="13821" y="17182"/>
                  </a:lnTo>
                  <a:lnTo>
                    <a:pt x="13860" y="17231"/>
                  </a:lnTo>
                  <a:lnTo>
                    <a:pt x="13860" y="17280"/>
                  </a:lnTo>
                  <a:lnTo>
                    <a:pt x="13821" y="17231"/>
                  </a:lnTo>
                  <a:lnTo>
                    <a:pt x="13755" y="17108"/>
                  </a:lnTo>
                  <a:lnTo>
                    <a:pt x="13702" y="17084"/>
                  </a:lnTo>
                  <a:lnTo>
                    <a:pt x="13821" y="17304"/>
                  </a:lnTo>
                  <a:lnTo>
                    <a:pt x="13926" y="17550"/>
                  </a:lnTo>
                  <a:lnTo>
                    <a:pt x="13992" y="17869"/>
                  </a:lnTo>
                  <a:lnTo>
                    <a:pt x="13992" y="18311"/>
                  </a:lnTo>
                  <a:lnTo>
                    <a:pt x="13926" y="18851"/>
                  </a:lnTo>
                  <a:lnTo>
                    <a:pt x="13900" y="19268"/>
                  </a:lnTo>
                  <a:lnTo>
                    <a:pt x="13873" y="19465"/>
                  </a:lnTo>
                  <a:lnTo>
                    <a:pt x="13821" y="19612"/>
                  </a:lnTo>
                  <a:lnTo>
                    <a:pt x="13808" y="19685"/>
                  </a:lnTo>
                  <a:lnTo>
                    <a:pt x="13821" y="19784"/>
                  </a:lnTo>
                  <a:lnTo>
                    <a:pt x="13821" y="19735"/>
                  </a:lnTo>
                  <a:lnTo>
                    <a:pt x="13834" y="19857"/>
                  </a:lnTo>
                  <a:lnTo>
                    <a:pt x="13821" y="19955"/>
                  </a:lnTo>
                  <a:lnTo>
                    <a:pt x="13768" y="20127"/>
                  </a:lnTo>
                  <a:lnTo>
                    <a:pt x="13729" y="20348"/>
                  </a:lnTo>
                  <a:lnTo>
                    <a:pt x="13716" y="20397"/>
                  </a:lnTo>
                  <a:lnTo>
                    <a:pt x="13623" y="20569"/>
                  </a:lnTo>
                  <a:lnTo>
                    <a:pt x="13584" y="20692"/>
                  </a:lnTo>
                  <a:lnTo>
                    <a:pt x="13544" y="20937"/>
                  </a:lnTo>
                  <a:lnTo>
                    <a:pt x="13518" y="21035"/>
                  </a:lnTo>
                  <a:lnTo>
                    <a:pt x="13439" y="21256"/>
                  </a:lnTo>
                  <a:lnTo>
                    <a:pt x="13334" y="21354"/>
                  </a:lnTo>
                  <a:lnTo>
                    <a:pt x="13307" y="21428"/>
                  </a:lnTo>
                  <a:lnTo>
                    <a:pt x="13716" y="21600"/>
                  </a:lnTo>
                  <a:lnTo>
                    <a:pt x="14861" y="21060"/>
                  </a:lnTo>
                  <a:lnTo>
                    <a:pt x="15374" y="20471"/>
                  </a:lnTo>
                  <a:lnTo>
                    <a:pt x="15229" y="20152"/>
                  </a:lnTo>
                  <a:lnTo>
                    <a:pt x="15440" y="19735"/>
                  </a:lnTo>
                  <a:lnTo>
                    <a:pt x="15808" y="18802"/>
                  </a:lnTo>
                  <a:lnTo>
                    <a:pt x="15993" y="18679"/>
                  </a:lnTo>
                  <a:lnTo>
                    <a:pt x="16124" y="18704"/>
                  </a:lnTo>
                  <a:lnTo>
                    <a:pt x="16203" y="18581"/>
                  </a:lnTo>
                  <a:lnTo>
                    <a:pt x="18007" y="17894"/>
                  </a:lnTo>
                  <a:lnTo>
                    <a:pt x="18796" y="17820"/>
                  </a:lnTo>
                  <a:lnTo>
                    <a:pt x="19323" y="16985"/>
                  </a:lnTo>
                  <a:lnTo>
                    <a:pt x="19784" y="17746"/>
                  </a:lnTo>
                  <a:lnTo>
                    <a:pt x="19942" y="17550"/>
                  </a:lnTo>
                  <a:lnTo>
                    <a:pt x="20126" y="17894"/>
                  </a:lnTo>
                  <a:lnTo>
                    <a:pt x="20139" y="18483"/>
                  </a:lnTo>
                  <a:lnTo>
                    <a:pt x="20389" y="18704"/>
                  </a:lnTo>
                  <a:lnTo>
                    <a:pt x="20613" y="18654"/>
                  </a:lnTo>
                  <a:lnTo>
                    <a:pt x="20692" y="18925"/>
                  </a:lnTo>
                  <a:lnTo>
                    <a:pt x="20823" y="19096"/>
                  </a:lnTo>
                  <a:lnTo>
                    <a:pt x="21060" y="19072"/>
                  </a:lnTo>
                  <a:lnTo>
                    <a:pt x="21231" y="19195"/>
                  </a:lnTo>
                  <a:lnTo>
                    <a:pt x="21350" y="19195"/>
                  </a:lnTo>
                  <a:lnTo>
                    <a:pt x="21600" y="19415"/>
                  </a:lnTo>
                  <a:lnTo>
                    <a:pt x="21482" y="18974"/>
                  </a:lnTo>
                  <a:close/>
                  <a:moveTo>
                    <a:pt x="6358" y="18360"/>
                  </a:moveTo>
                  <a:lnTo>
                    <a:pt x="6331" y="18286"/>
                  </a:lnTo>
                  <a:lnTo>
                    <a:pt x="6292" y="18213"/>
                  </a:lnTo>
                  <a:lnTo>
                    <a:pt x="6200" y="18090"/>
                  </a:lnTo>
                  <a:lnTo>
                    <a:pt x="6134" y="18090"/>
                  </a:lnTo>
                  <a:lnTo>
                    <a:pt x="6134" y="18213"/>
                  </a:lnTo>
                  <a:lnTo>
                    <a:pt x="6239" y="18777"/>
                  </a:lnTo>
                  <a:lnTo>
                    <a:pt x="6279" y="18925"/>
                  </a:lnTo>
                  <a:lnTo>
                    <a:pt x="6331" y="18998"/>
                  </a:lnTo>
                  <a:lnTo>
                    <a:pt x="6371" y="18949"/>
                  </a:lnTo>
                  <a:lnTo>
                    <a:pt x="6410" y="18679"/>
                  </a:lnTo>
                  <a:lnTo>
                    <a:pt x="6397" y="18532"/>
                  </a:lnTo>
                  <a:lnTo>
                    <a:pt x="6358" y="1836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Google Shape;967;p13">
              <a:extLst>
                <a:ext uri="{FF2B5EF4-FFF2-40B4-BE49-F238E27FC236}">
                  <a16:creationId xmlns:a16="http://schemas.microsoft.com/office/drawing/2014/main" xmlns="" id="{FA887FCA-E491-C8DE-0F66-E9E11365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90" y="1660841"/>
              <a:ext cx="1121232" cy="916225"/>
            </a:xfrm>
            <a:custGeom>
              <a:avLst/>
              <a:gdLst/>
              <a:ahLst/>
              <a:cxnLst>
                <a:cxn ang="0">
                  <a:pos x="20760" y="7697"/>
                </a:cxn>
                <a:cxn ang="0">
                  <a:pos x="19835" y="5417"/>
                </a:cxn>
                <a:cxn ang="0">
                  <a:pos x="18168" y="3463"/>
                </a:cxn>
                <a:cxn ang="0">
                  <a:pos x="15198" y="1869"/>
                </a:cxn>
                <a:cxn ang="0">
                  <a:pos x="11823" y="703"/>
                </a:cxn>
                <a:cxn ang="0">
                  <a:pos x="9413" y="446"/>
                </a:cxn>
                <a:cxn ang="0">
                  <a:pos x="8755" y="2983"/>
                </a:cxn>
                <a:cxn ang="0">
                  <a:pos x="8167" y="3326"/>
                </a:cxn>
                <a:cxn ang="0">
                  <a:pos x="7858" y="2880"/>
                </a:cxn>
                <a:cxn ang="0">
                  <a:pos x="7382" y="2726"/>
                </a:cxn>
                <a:cxn ang="0">
                  <a:pos x="7214" y="3017"/>
                </a:cxn>
                <a:cxn ang="0">
                  <a:pos x="7032" y="2794"/>
                </a:cxn>
                <a:cxn ang="0">
                  <a:pos x="6640" y="2880"/>
                </a:cxn>
                <a:cxn ang="0">
                  <a:pos x="6318" y="2880"/>
                </a:cxn>
                <a:cxn ang="0">
                  <a:pos x="2325" y="3960"/>
                </a:cxn>
                <a:cxn ang="0">
                  <a:pos x="84" y="8863"/>
                </a:cxn>
                <a:cxn ang="0">
                  <a:pos x="1779" y="11417"/>
                </a:cxn>
                <a:cxn ang="0">
                  <a:pos x="3712" y="13834"/>
                </a:cxn>
                <a:cxn ang="0">
                  <a:pos x="3530" y="16234"/>
                </a:cxn>
                <a:cxn ang="0">
                  <a:pos x="3726" y="17503"/>
                </a:cxn>
                <a:cxn ang="0">
                  <a:pos x="4889" y="18549"/>
                </a:cxn>
                <a:cxn ang="0">
                  <a:pos x="5757" y="18617"/>
                </a:cxn>
                <a:cxn ang="0">
                  <a:pos x="6346" y="18754"/>
                </a:cxn>
                <a:cxn ang="0">
                  <a:pos x="6794" y="18737"/>
                </a:cxn>
                <a:cxn ang="0">
                  <a:pos x="7200" y="18549"/>
                </a:cxn>
                <a:cxn ang="0">
                  <a:pos x="7648" y="18360"/>
                </a:cxn>
                <a:cxn ang="0">
                  <a:pos x="8251" y="18651"/>
                </a:cxn>
                <a:cxn ang="0">
                  <a:pos x="8867" y="18617"/>
                </a:cxn>
                <a:cxn ang="0">
                  <a:pos x="9399" y="18669"/>
                </a:cxn>
                <a:cxn ang="0">
                  <a:pos x="9847" y="18789"/>
                </a:cxn>
                <a:cxn ang="0">
                  <a:pos x="10590" y="18857"/>
                </a:cxn>
                <a:cxn ang="0">
                  <a:pos x="11150" y="18823"/>
                </a:cxn>
                <a:cxn ang="0">
                  <a:pos x="11935" y="19097"/>
                </a:cxn>
                <a:cxn ang="0">
                  <a:pos x="13069" y="19149"/>
                </a:cxn>
                <a:cxn ang="0">
                  <a:pos x="13209" y="19697"/>
                </a:cxn>
                <a:cxn ang="0">
                  <a:pos x="14106" y="20537"/>
                </a:cxn>
                <a:cxn ang="0">
                  <a:pos x="15339" y="21120"/>
                </a:cxn>
                <a:cxn ang="0">
                  <a:pos x="15815" y="21394"/>
                </a:cxn>
                <a:cxn ang="0">
                  <a:pos x="15675" y="20417"/>
                </a:cxn>
                <a:cxn ang="0">
                  <a:pos x="15507" y="19749"/>
                </a:cxn>
                <a:cxn ang="0">
                  <a:pos x="15843" y="19029"/>
                </a:cxn>
                <a:cxn ang="0">
                  <a:pos x="16501" y="18789"/>
                </a:cxn>
                <a:cxn ang="0">
                  <a:pos x="16025" y="18291"/>
                </a:cxn>
                <a:cxn ang="0">
                  <a:pos x="16893" y="17863"/>
                </a:cxn>
                <a:cxn ang="0">
                  <a:pos x="17019" y="17486"/>
                </a:cxn>
                <a:cxn ang="0">
                  <a:pos x="16725" y="16954"/>
                </a:cxn>
                <a:cxn ang="0">
                  <a:pos x="16193" y="14280"/>
                </a:cxn>
                <a:cxn ang="0">
                  <a:pos x="15997" y="13731"/>
                </a:cxn>
                <a:cxn ang="0">
                  <a:pos x="15983" y="12103"/>
                </a:cxn>
                <a:cxn ang="0">
                  <a:pos x="16067" y="11349"/>
                </a:cxn>
                <a:cxn ang="0">
                  <a:pos x="15927" y="10903"/>
                </a:cxn>
                <a:cxn ang="0">
                  <a:pos x="14806" y="10371"/>
                </a:cxn>
                <a:cxn ang="0">
                  <a:pos x="15689" y="9857"/>
                </a:cxn>
                <a:cxn ang="0">
                  <a:pos x="16291" y="9514"/>
                </a:cxn>
                <a:cxn ang="0">
                  <a:pos x="17650" y="9274"/>
                </a:cxn>
                <a:cxn ang="0">
                  <a:pos x="19415" y="8537"/>
                </a:cxn>
                <a:cxn ang="0">
                  <a:pos x="19737" y="9206"/>
                </a:cxn>
                <a:cxn ang="0">
                  <a:pos x="20774" y="9000"/>
                </a:cxn>
                <a:cxn ang="0">
                  <a:pos x="21600" y="8520"/>
                </a:cxn>
              </a:cxnLst>
              <a:rect l="0" t="0" r="r" b="b"/>
              <a:pathLst>
                <a:path w="21600" h="21600" extrusionOk="0">
                  <a:moveTo>
                    <a:pt x="21600" y="8194"/>
                  </a:moveTo>
                  <a:lnTo>
                    <a:pt x="21558" y="8109"/>
                  </a:lnTo>
                  <a:lnTo>
                    <a:pt x="21306" y="7989"/>
                  </a:lnTo>
                  <a:lnTo>
                    <a:pt x="20942" y="7920"/>
                  </a:lnTo>
                  <a:lnTo>
                    <a:pt x="20858" y="7869"/>
                  </a:lnTo>
                  <a:lnTo>
                    <a:pt x="20844" y="7869"/>
                  </a:lnTo>
                  <a:lnTo>
                    <a:pt x="20760" y="7697"/>
                  </a:lnTo>
                  <a:lnTo>
                    <a:pt x="20774" y="7611"/>
                  </a:lnTo>
                  <a:lnTo>
                    <a:pt x="20718" y="7629"/>
                  </a:lnTo>
                  <a:lnTo>
                    <a:pt x="20353" y="7457"/>
                  </a:lnTo>
                  <a:lnTo>
                    <a:pt x="20395" y="7029"/>
                  </a:lnTo>
                  <a:lnTo>
                    <a:pt x="20255" y="6531"/>
                  </a:lnTo>
                  <a:lnTo>
                    <a:pt x="20003" y="6103"/>
                  </a:lnTo>
                  <a:lnTo>
                    <a:pt x="19835" y="5417"/>
                  </a:lnTo>
                  <a:lnTo>
                    <a:pt x="19191" y="4354"/>
                  </a:lnTo>
                  <a:lnTo>
                    <a:pt x="19079" y="3994"/>
                  </a:lnTo>
                  <a:lnTo>
                    <a:pt x="18616" y="3737"/>
                  </a:lnTo>
                  <a:lnTo>
                    <a:pt x="18602" y="3634"/>
                  </a:lnTo>
                  <a:lnTo>
                    <a:pt x="18518" y="3549"/>
                  </a:lnTo>
                  <a:lnTo>
                    <a:pt x="18238" y="3566"/>
                  </a:lnTo>
                  <a:lnTo>
                    <a:pt x="18168" y="3463"/>
                  </a:lnTo>
                  <a:lnTo>
                    <a:pt x="18014" y="3343"/>
                  </a:lnTo>
                  <a:lnTo>
                    <a:pt x="17734" y="3343"/>
                  </a:lnTo>
                  <a:lnTo>
                    <a:pt x="17061" y="3120"/>
                  </a:lnTo>
                  <a:lnTo>
                    <a:pt x="16011" y="2486"/>
                  </a:lnTo>
                  <a:lnTo>
                    <a:pt x="15815" y="2349"/>
                  </a:lnTo>
                  <a:lnTo>
                    <a:pt x="15801" y="2143"/>
                  </a:lnTo>
                  <a:lnTo>
                    <a:pt x="15198" y="1869"/>
                  </a:lnTo>
                  <a:lnTo>
                    <a:pt x="13910" y="1937"/>
                  </a:lnTo>
                  <a:lnTo>
                    <a:pt x="13461" y="1200"/>
                  </a:lnTo>
                  <a:lnTo>
                    <a:pt x="12817" y="1046"/>
                  </a:lnTo>
                  <a:lnTo>
                    <a:pt x="12579" y="1080"/>
                  </a:lnTo>
                  <a:lnTo>
                    <a:pt x="12229" y="1029"/>
                  </a:lnTo>
                  <a:lnTo>
                    <a:pt x="12061" y="737"/>
                  </a:lnTo>
                  <a:lnTo>
                    <a:pt x="11823" y="703"/>
                  </a:lnTo>
                  <a:lnTo>
                    <a:pt x="11626" y="480"/>
                  </a:lnTo>
                  <a:lnTo>
                    <a:pt x="10926" y="0"/>
                  </a:lnTo>
                  <a:lnTo>
                    <a:pt x="10520" y="394"/>
                  </a:lnTo>
                  <a:lnTo>
                    <a:pt x="10366" y="189"/>
                  </a:lnTo>
                  <a:lnTo>
                    <a:pt x="10128" y="326"/>
                  </a:lnTo>
                  <a:lnTo>
                    <a:pt x="9889" y="549"/>
                  </a:lnTo>
                  <a:lnTo>
                    <a:pt x="9413" y="446"/>
                  </a:lnTo>
                  <a:lnTo>
                    <a:pt x="9231" y="566"/>
                  </a:lnTo>
                  <a:lnTo>
                    <a:pt x="9301" y="2143"/>
                  </a:lnTo>
                  <a:lnTo>
                    <a:pt x="9273" y="2760"/>
                  </a:lnTo>
                  <a:lnTo>
                    <a:pt x="9063" y="2880"/>
                  </a:lnTo>
                  <a:lnTo>
                    <a:pt x="9007" y="2914"/>
                  </a:lnTo>
                  <a:lnTo>
                    <a:pt x="8937" y="2897"/>
                  </a:lnTo>
                  <a:lnTo>
                    <a:pt x="8755" y="2983"/>
                  </a:lnTo>
                  <a:lnTo>
                    <a:pt x="8559" y="3017"/>
                  </a:lnTo>
                  <a:lnTo>
                    <a:pt x="8503" y="3034"/>
                  </a:lnTo>
                  <a:lnTo>
                    <a:pt x="8447" y="3086"/>
                  </a:lnTo>
                  <a:lnTo>
                    <a:pt x="8391" y="3223"/>
                  </a:lnTo>
                  <a:lnTo>
                    <a:pt x="8363" y="3274"/>
                  </a:lnTo>
                  <a:lnTo>
                    <a:pt x="8195" y="3326"/>
                  </a:lnTo>
                  <a:lnTo>
                    <a:pt x="8167" y="3326"/>
                  </a:lnTo>
                  <a:lnTo>
                    <a:pt x="8139" y="3291"/>
                  </a:lnTo>
                  <a:lnTo>
                    <a:pt x="8125" y="3257"/>
                  </a:lnTo>
                  <a:lnTo>
                    <a:pt x="8139" y="3240"/>
                  </a:lnTo>
                  <a:lnTo>
                    <a:pt x="8139" y="3206"/>
                  </a:lnTo>
                  <a:lnTo>
                    <a:pt x="8054" y="3034"/>
                  </a:lnTo>
                  <a:lnTo>
                    <a:pt x="7956" y="2931"/>
                  </a:lnTo>
                  <a:lnTo>
                    <a:pt x="7858" y="2880"/>
                  </a:lnTo>
                  <a:lnTo>
                    <a:pt x="7732" y="2897"/>
                  </a:lnTo>
                  <a:lnTo>
                    <a:pt x="7676" y="2931"/>
                  </a:lnTo>
                  <a:lnTo>
                    <a:pt x="7606" y="2931"/>
                  </a:lnTo>
                  <a:lnTo>
                    <a:pt x="7592" y="2914"/>
                  </a:lnTo>
                  <a:lnTo>
                    <a:pt x="7466" y="2726"/>
                  </a:lnTo>
                  <a:lnTo>
                    <a:pt x="7410" y="2691"/>
                  </a:lnTo>
                  <a:lnTo>
                    <a:pt x="7382" y="2726"/>
                  </a:lnTo>
                  <a:lnTo>
                    <a:pt x="7396" y="2863"/>
                  </a:lnTo>
                  <a:lnTo>
                    <a:pt x="7480" y="3017"/>
                  </a:lnTo>
                  <a:lnTo>
                    <a:pt x="7592" y="3154"/>
                  </a:lnTo>
                  <a:lnTo>
                    <a:pt x="7648" y="3257"/>
                  </a:lnTo>
                  <a:lnTo>
                    <a:pt x="7578" y="3223"/>
                  </a:lnTo>
                  <a:lnTo>
                    <a:pt x="7438" y="3120"/>
                  </a:lnTo>
                  <a:lnTo>
                    <a:pt x="7214" y="3017"/>
                  </a:lnTo>
                  <a:lnTo>
                    <a:pt x="7144" y="2949"/>
                  </a:lnTo>
                  <a:lnTo>
                    <a:pt x="7116" y="2880"/>
                  </a:lnTo>
                  <a:lnTo>
                    <a:pt x="7144" y="2811"/>
                  </a:lnTo>
                  <a:lnTo>
                    <a:pt x="7144" y="2760"/>
                  </a:lnTo>
                  <a:lnTo>
                    <a:pt x="7130" y="2726"/>
                  </a:lnTo>
                  <a:lnTo>
                    <a:pt x="7074" y="2777"/>
                  </a:lnTo>
                  <a:lnTo>
                    <a:pt x="7032" y="2794"/>
                  </a:lnTo>
                  <a:lnTo>
                    <a:pt x="6976" y="2794"/>
                  </a:lnTo>
                  <a:lnTo>
                    <a:pt x="6850" y="2760"/>
                  </a:lnTo>
                  <a:lnTo>
                    <a:pt x="6822" y="2760"/>
                  </a:lnTo>
                  <a:lnTo>
                    <a:pt x="6696" y="2829"/>
                  </a:lnTo>
                  <a:lnTo>
                    <a:pt x="6682" y="2846"/>
                  </a:lnTo>
                  <a:lnTo>
                    <a:pt x="6654" y="2863"/>
                  </a:lnTo>
                  <a:lnTo>
                    <a:pt x="6640" y="2880"/>
                  </a:lnTo>
                  <a:lnTo>
                    <a:pt x="6640" y="2983"/>
                  </a:lnTo>
                  <a:lnTo>
                    <a:pt x="6626" y="3034"/>
                  </a:lnTo>
                  <a:lnTo>
                    <a:pt x="6612" y="3017"/>
                  </a:lnTo>
                  <a:lnTo>
                    <a:pt x="6556" y="2966"/>
                  </a:lnTo>
                  <a:lnTo>
                    <a:pt x="6360" y="2811"/>
                  </a:lnTo>
                  <a:lnTo>
                    <a:pt x="6346" y="2897"/>
                  </a:lnTo>
                  <a:lnTo>
                    <a:pt x="6318" y="2880"/>
                  </a:lnTo>
                  <a:lnTo>
                    <a:pt x="6289" y="2846"/>
                  </a:lnTo>
                  <a:lnTo>
                    <a:pt x="6163" y="2863"/>
                  </a:lnTo>
                  <a:lnTo>
                    <a:pt x="5757" y="2726"/>
                  </a:lnTo>
                  <a:lnTo>
                    <a:pt x="5099" y="2691"/>
                  </a:lnTo>
                  <a:lnTo>
                    <a:pt x="4468" y="2777"/>
                  </a:lnTo>
                  <a:lnTo>
                    <a:pt x="3894" y="2743"/>
                  </a:lnTo>
                  <a:lnTo>
                    <a:pt x="2325" y="3960"/>
                  </a:lnTo>
                  <a:lnTo>
                    <a:pt x="911" y="5880"/>
                  </a:lnTo>
                  <a:lnTo>
                    <a:pt x="602" y="6651"/>
                  </a:lnTo>
                  <a:lnTo>
                    <a:pt x="532" y="7680"/>
                  </a:lnTo>
                  <a:lnTo>
                    <a:pt x="588" y="8383"/>
                  </a:lnTo>
                  <a:lnTo>
                    <a:pt x="630" y="8623"/>
                  </a:lnTo>
                  <a:lnTo>
                    <a:pt x="686" y="8829"/>
                  </a:lnTo>
                  <a:lnTo>
                    <a:pt x="84" y="8863"/>
                  </a:lnTo>
                  <a:lnTo>
                    <a:pt x="0" y="9240"/>
                  </a:lnTo>
                  <a:lnTo>
                    <a:pt x="210" y="9634"/>
                  </a:lnTo>
                  <a:lnTo>
                    <a:pt x="448" y="9651"/>
                  </a:lnTo>
                  <a:lnTo>
                    <a:pt x="686" y="9720"/>
                  </a:lnTo>
                  <a:lnTo>
                    <a:pt x="728" y="10080"/>
                  </a:lnTo>
                  <a:lnTo>
                    <a:pt x="840" y="10354"/>
                  </a:lnTo>
                  <a:lnTo>
                    <a:pt x="1779" y="11417"/>
                  </a:lnTo>
                  <a:lnTo>
                    <a:pt x="1821" y="12000"/>
                  </a:lnTo>
                  <a:lnTo>
                    <a:pt x="1961" y="12446"/>
                  </a:lnTo>
                  <a:lnTo>
                    <a:pt x="2325" y="12857"/>
                  </a:lnTo>
                  <a:lnTo>
                    <a:pt x="2858" y="12960"/>
                  </a:lnTo>
                  <a:lnTo>
                    <a:pt x="3278" y="13251"/>
                  </a:lnTo>
                  <a:lnTo>
                    <a:pt x="3516" y="13543"/>
                  </a:lnTo>
                  <a:lnTo>
                    <a:pt x="3712" y="13834"/>
                  </a:lnTo>
                  <a:lnTo>
                    <a:pt x="3684" y="14297"/>
                  </a:lnTo>
                  <a:lnTo>
                    <a:pt x="3572" y="14674"/>
                  </a:lnTo>
                  <a:lnTo>
                    <a:pt x="2956" y="15977"/>
                  </a:lnTo>
                  <a:lnTo>
                    <a:pt x="3166" y="16097"/>
                  </a:lnTo>
                  <a:lnTo>
                    <a:pt x="3362" y="16149"/>
                  </a:lnTo>
                  <a:lnTo>
                    <a:pt x="3460" y="16097"/>
                  </a:lnTo>
                  <a:lnTo>
                    <a:pt x="3530" y="16234"/>
                  </a:lnTo>
                  <a:lnTo>
                    <a:pt x="3754" y="16234"/>
                  </a:lnTo>
                  <a:lnTo>
                    <a:pt x="3964" y="16371"/>
                  </a:lnTo>
                  <a:lnTo>
                    <a:pt x="3796" y="16663"/>
                  </a:lnTo>
                  <a:lnTo>
                    <a:pt x="3642" y="17074"/>
                  </a:lnTo>
                  <a:lnTo>
                    <a:pt x="3684" y="17263"/>
                  </a:lnTo>
                  <a:lnTo>
                    <a:pt x="3698" y="17400"/>
                  </a:lnTo>
                  <a:lnTo>
                    <a:pt x="3726" y="17503"/>
                  </a:lnTo>
                  <a:lnTo>
                    <a:pt x="3810" y="17657"/>
                  </a:lnTo>
                  <a:lnTo>
                    <a:pt x="4020" y="17863"/>
                  </a:lnTo>
                  <a:lnTo>
                    <a:pt x="4300" y="18017"/>
                  </a:lnTo>
                  <a:lnTo>
                    <a:pt x="4511" y="18223"/>
                  </a:lnTo>
                  <a:lnTo>
                    <a:pt x="4342" y="18377"/>
                  </a:lnTo>
                  <a:lnTo>
                    <a:pt x="4805" y="18463"/>
                  </a:lnTo>
                  <a:lnTo>
                    <a:pt x="4889" y="18549"/>
                  </a:lnTo>
                  <a:lnTo>
                    <a:pt x="5015" y="18549"/>
                  </a:lnTo>
                  <a:lnTo>
                    <a:pt x="5113" y="18566"/>
                  </a:lnTo>
                  <a:lnTo>
                    <a:pt x="5295" y="18634"/>
                  </a:lnTo>
                  <a:lnTo>
                    <a:pt x="5351" y="18634"/>
                  </a:lnTo>
                  <a:lnTo>
                    <a:pt x="5519" y="18566"/>
                  </a:lnTo>
                  <a:lnTo>
                    <a:pt x="5575" y="18566"/>
                  </a:lnTo>
                  <a:lnTo>
                    <a:pt x="5757" y="18617"/>
                  </a:lnTo>
                  <a:lnTo>
                    <a:pt x="5981" y="18617"/>
                  </a:lnTo>
                  <a:lnTo>
                    <a:pt x="6191" y="18703"/>
                  </a:lnTo>
                  <a:lnTo>
                    <a:pt x="6219" y="18703"/>
                  </a:lnTo>
                  <a:lnTo>
                    <a:pt x="6261" y="18669"/>
                  </a:lnTo>
                  <a:lnTo>
                    <a:pt x="6289" y="18669"/>
                  </a:lnTo>
                  <a:lnTo>
                    <a:pt x="6318" y="18686"/>
                  </a:lnTo>
                  <a:lnTo>
                    <a:pt x="6346" y="18754"/>
                  </a:lnTo>
                  <a:lnTo>
                    <a:pt x="6374" y="18771"/>
                  </a:lnTo>
                  <a:lnTo>
                    <a:pt x="6416" y="18754"/>
                  </a:lnTo>
                  <a:lnTo>
                    <a:pt x="6486" y="18669"/>
                  </a:lnTo>
                  <a:lnTo>
                    <a:pt x="6528" y="18634"/>
                  </a:lnTo>
                  <a:lnTo>
                    <a:pt x="6598" y="18651"/>
                  </a:lnTo>
                  <a:lnTo>
                    <a:pt x="6724" y="18720"/>
                  </a:lnTo>
                  <a:lnTo>
                    <a:pt x="6794" y="18737"/>
                  </a:lnTo>
                  <a:lnTo>
                    <a:pt x="6836" y="18720"/>
                  </a:lnTo>
                  <a:lnTo>
                    <a:pt x="6934" y="18669"/>
                  </a:lnTo>
                  <a:lnTo>
                    <a:pt x="7046" y="18669"/>
                  </a:lnTo>
                  <a:lnTo>
                    <a:pt x="7088" y="18651"/>
                  </a:lnTo>
                  <a:lnTo>
                    <a:pt x="7186" y="18583"/>
                  </a:lnTo>
                  <a:lnTo>
                    <a:pt x="7200" y="18566"/>
                  </a:lnTo>
                  <a:lnTo>
                    <a:pt x="7200" y="18549"/>
                  </a:lnTo>
                  <a:lnTo>
                    <a:pt x="7228" y="18531"/>
                  </a:lnTo>
                  <a:lnTo>
                    <a:pt x="7270" y="18549"/>
                  </a:lnTo>
                  <a:lnTo>
                    <a:pt x="7284" y="18549"/>
                  </a:lnTo>
                  <a:lnTo>
                    <a:pt x="7396" y="18411"/>
                  </a:lnTo>
                  <a:lnTo>
                    <a:pt x="7452" y="18411"/>
                  </a:lnTo>
                  <a:lnTo>
                    <a:pt x="7550" y="18394"/>
                  </a:lnTo>
                  <a:lnTo>
                    <a:pt x="7648" y="18360"/>
                  </a:lnTo>
                  <a:lnTo>
                    <a:pt x="7704" y="18343"/>
                  </a:lnTo>
                  <a:lnTo>
                    <a:pt x="7746" y="18377"/>
                  </a:lnTo>
                  <a:lnTo>
                    <a:pt x="8026" y="18429"/>
                  </a:lnTo>
                  <a:lnTo>
                    <a:pt x="8111" y="18463"/>
                  </a:lnTo>
                  <a:lnTo>
                    <a:pt x="8139" y="18497"/>
                  </a:lnTo>
                  <a:lnTo>
                    <a:pt x="8209" y="18617"/>
                  </a:lnTo>
                  <a:lnTo>
                    <a:pt x="8251" y="18651"/>
                  </a:lnTo>
                  <a:lnTo>
                    <a:pt x="8279" y="18669"/>
                  </a:lnTo>
                  <a:lnTo>
                    <a:pt x="8363" y="18669"/>
                  </a:lnTo>
                  <a:lnTo>
                    <a:pt x="8615" y="18720"/>
                  </a:lnTo>
                  <a:lnTo>
                    <a:pt x="8685" y="18686"/>
                  </a:lnTo>
                  <a:lnTo>
                    <a:pt x="8797" y="18634"/>
                  </a:lnTo>
                  <a:lnTo>
                    <a:pt x="8825" y="18617"/>
                  </a:lnTo>
                  <a:lnTo>
                    <a:pt x="8867" y="18617"/>
                  </a:lnTo>
                  <a:lnTo>
                    <a:pt x="8937" y="18651"/>
                  </a:lnTo>
                  <a:lnTo>
                    <a:pt x="9035" y="18651"/>
                  </a:lnTo>
                  <a:lnTo>
                    <a:pt x="9119" y="18720"/>
                  </a:lnTo>
                  <a:lnTo>
                    <a:pt x="9175" y="18754"/>
                  </a:lnTo>
                  <a:lnTo>
                    <a:pt x="9217" y="18754"/>
                  </a:lnTo>
                  <a:lnTo>
                    <a:pt x="9343" y="18686"/>
                  </a:lnTo>
                  <a:lnTo>
                    <a:pt x="9399" y="18669"/>
                  </a:lnTo>
                  <a:lnTo>
                    <a:pt x="9553" y="18669"/>
                  </a:lnTo>
                  <a:lnTo>
                    <a:pt x="9721" y="18720"/>
                  </a:lnTo>
                  <a:lnTo>
                    <a:pt x="9735" y="18754"/>
                  </a:lnTo>
                  <a:lnTo>
                    <a:pt x="9749" y="18771"/>
                  </a:lnTo>
                  <a:lnTo>
                    <a:pt x="9763" y="18806"/>
                  </a:lnTo>
                  <a:lnTo>
                    <a:pt x="9791" y="18823"/>
                  </a:lnTo>
                  <a:lnTo>
                    <a:pt x="9847" y="18789"/>
                  </a:lnTo>
                  <a:lnTo>
                    <a:pt x="9889" y="18754"/>
                  </a:lnTo>
                  <a:lnTo>
                    <a:pt x="9918" y="18737"/>
                  </a:lnTo>
                  <a:lnTo>
                    <a:pt x="10030" y="18737"/>
                  </a:lnTo>
                  <a:lnTo>
                    <a:pt x="10086" y="18771"/>
                  </a:lnTo>
                  <a:lnTo>
                    <a:pt x="10226" y="18874"/>
                  </a:lnTo>
                  <a:lnTo>
                    <a:pt x="10324" y="18891"/>
                  </a:lnTo>
                  <a:lnTo>
                    <a:pt x="10590" y="18857"/>
                  </a:lnTo>
                  <a:lnTo>
                    <a:pt x="10702" y="18874"/>
                  </a:lnTo>
                  <a:lnTo>
                    <a:pt x="10814" y="18857"/>
                  </a:lnTo>
                  <a:lnTo>
                    <a:pt x="10870" y="18857"/>
                  </a:lnTo>
                  <a:lnTo>
                    <a:pt x="10968" y="18909"/>
                  </a:lnTo>
                  <a:lnTo>
                    <a:pt x="11010" y="18909"/>
                  </a:lnTo>
                  <a:lnTo>
                    <a:pt x="11052" y="18891"/>
                  </a:lnTo>
                  <a:lnTo>
                    <a:pt x="11150" y="18823"/>
                  </a:lnTo>
                  <a:lnTo>
                    <a:pt x="11192" y="18789"/>
                  </a:lnTo>
                  <a:lnTo>
                    <a:pt x="11304" y="18789"/>
                  </a:lnTo>
                  <a:lnTo>
                    <a:pt x="11472" y="18806"/>
                  </a:lnTo>
                  <a:lnTo>
                    <a:pt x="11711" y="18909"/>
                  </a:lnTo>
                  <a:lnTo>
                    <a:pt x="11809" y="18977"/>
                  </a:lnTo>
                  <a:lnTo>
                    <a:pt x="11893" y="19063"/>
                  </a:lnTo>
                  <a:lnTo>
                    <a:pt x="11935" y="19097"/>
                  </a:lnTo>
                  <a:lnTo>
                    <a:pt x="12229" y="19131"/>
                  </a:lnTo>
                  <a:lnTo>
                    <a:pt x="12425" y="19234"/>
                  </a:lnTo>
                  <a:lnTo>
                    <a:pt x="12593" y="19251"/>
                  </a:lnTo>
                  <a:lnTo>
                    <a:pt x="12691" y="19286"/>
                  </a:lnTo>
                  <a:lnTo>
                    <a:pt x="12775" y="19303"/>
                  </a:lnTo>
                  <a:lnTo>
                    <a:pt x="12971" y="19183"/>
                  </a:lnTo>
                  <a:lnTo>
                    <a:pt x="13069" y="19149"/>
                  </a:lnTo>
                  <a:lnTo>
                    <a:pt x="13125" y="19183"/>
                  </a:lnTo>
                  <a:lnTo>
                    <a:pt x="13139" y="19217"/>
                  </a:lnTo>
                  <a:lnTo>
                    <a:pt x="13125" y="19371"/>
                  </a:lnTo>
                  <a:lnTo>
                    <a:pt x="13139" y="19474"/>
                  </a:lnTo>
                  <a:lnTo>
                    <a:pt x="13153" y="19543"/>
                  </a:lnTo>
                  <a:lnTo>
                    <a:pt x="13167" y="19629"/>
                  </a:lnTo>
                  <a:lnTo>
                    <a:pt x="13209" y="19697"/>
                  </a:lnTo>
                  <a:lnTo>
                    <a:pt x="13293" y="19817"/>
                  </a:lnTo>
                  <a:lnTo>
                    <a:pt x="13489" y="19920"/>
                  </a:lnTo>
                  <a:lnTo>
                    <a:pt x="13574" y="20023"/>
                  </a:lnTo>
                  <a:lnTo>
                    <a:pt x="13672" y="20349"/>
                  </a:lnTo>
                  <a:lnTo>
                    <a:pt x="13742" y="20469"/>
                  </a:lnTo>
                  <a:lnTo>
                    <a:pt x="13868" y="20520"/>
                  </a:lnTo>
                  <a:lnTo>
                    <a:pt x="14106" y="20537"/>
                  </a:lnTo>
                  <a:lnTo>
                    <a:pt x="14302" y="20503"/>
                  </a:lnTo>
                  <a:lnTo>
                    <a:pt x="14414" y="20503"/>
                  </a:lnTo>
                  <a:lnTo>
                    <a:pt x="14946" y="20640"/>
                  </a:lnTo>
                  <a:lnTo>
                    <a:pt x="15058" y="20726"/>
                  </a:lnTo>
                  <a:lnTo>
                    <a:pt x="15086" y="20777"/>
                  </a:lnTo>
                  <a:lnTo>
                    <a:pt x="15184" y="20949"/>
                  </a:lnTo>
                  <a:lnTo>
                    <a:pt x="15339" y="21120"/>
                  </a:lnTo>
                  <a:lnTo>
                    <a:pt x="15423" y="21257"/>
                  </a:lnTo>
                  <a:lnTo>
                    <a:pt x="15479" y="21394"/>
                  </a:lnTo>
                  <a:lnTo>
                    <a:pt x="15563" y="21514"/>
                  </a:lnTo>
                  <a:lnTo>
                    <a:pt x="15661" y="21600"/>
                  </a:lnTo>
                  <a:lnTo>
                    <a:pt x="15759" y="21531"/>
                  </a:lnTo>
                  <a:lnTo>
                    <a:pt x="15787" y="21480"/>
                  </a:lnTo>
                  <a:lnTo>
                    <a:pt x="15815" y="21394"/>
                  </a:lnTo>
                  <a:lnTo>
                    <a:pt x="15759" y="21103"/>
                  </a:lnTo>
                  <a:lnTo>
                    <a:pt x="15703" y="21000"/>
                  </a:lnTo>
                  <a:lnTo>
                    <a:pt x="15689" y="20931"/>
                  </a:lnTo>
                  <a:lnTo>
                    <a:pt x="15633" y="20606"/>
                  </a:lnTo>
                  <a:lnTo>
                    <a:pt x="15633" y="20554"/>
                  </a:lnTo>
                  <a:lnTo>
                    <a:pt x="15661" y="20469"/>
                  </a:lnTo>
                  <a:lnTo>
                    <a:pt x="15675" y="20417"/>
                  </a:lnTo>
                  <a:lnTo>
                    <a:pt x="15661" y="20383"/>
                  </a:lnTo>
                  <a:lnTo>
                    <a:pt x="15647" y="20297"/>
                  </a:lnTo>
                  <a:lnTo>
                    <a:pt x="15577" y="20194"/>
                  </a:lnTo>
                  <a:lnTo>
                    <a:pt x="15549" y="20126"/>
                  </a:lnTo>
                  <a:lnTo>
                    <a:pt x="15521" y="19971"/>
                  </a:lnTo>
                  <a:lnTo>
                    <a:pt x="15493" y="19834"/>
                  </a:lnTo>
                  <a:lnTo>
                    <a:pt x="15507" y="19749"/>
                  </a:lnTo>
                  <a:lnTo>
                    <a:pt x="15521" y="19680"/>
                  </a:lnTo>
                  <a:lnTo>
                    <a:pt x="15619" y="19526"/>
                  </a:lnTo>
                  <a:lnTo>
                    <a:pt x="15661" y="19406"/>
                  </a:lnTo>
                  <a:lnTo>
                    <a:pt x="15703" y="19149"/>
                  </a:lnTo>
                  <a:lnTo>
                    <a:pt x="15759" y="19046"/>
                  </a:lnTo>
                  <a:lnTo>
                    <a:pt x="15801" y="19011"/>
                  </a:lnTo>
                  <a:lnTo>
                    <a:pt x="15843" y="19029"/>
                  </a:lnTo>
                  <a:lnTo>
                    <a:pt x="15927" y="19046"/>
                  </a:lnTo>
                  <a:lnTo>
                    <a:pt x="15969" y="19046"/>
                  </a:lnTo>
                  <a:lnTo>
                    <a:pt x="16081" y="18994"/>
                  </a:lnTo>
                  <a:lnTo>
                    <a:pt x="16137" y="18943"/>
                  </a:lnTo>
                  <a:lnTo>
                    <a:pt x="16319" y="18857"/>
                  </a:lnTo>
                  <a:lnTo>
                    <a:pt x="16445" y="18840"/>
                  </a:lnTo>
                  <a:lnTo>
                    <a:pt x="16501" y="18789"/>
                  </a:lnTo>
                  <a:lnTo>
                    <a:pt x="16515" y="18720"/>
                  </a:lnTo>
                  <a:lnTo>
                    <a:pt x="16487" y="18634"/>
                  </a:lnTo>
                  <a:lnTo>
                    <a:pt x="16431" y="18600"/>
                  </a:lnTo>
                  <a:lnTo>
                    <a:pt x="16319" y="18583"/>
                  </a:lnTo>
                  <a:lnTo>
                    <a:pt x="16151" y="18480"/>
                  </a:lnTo>
                  <a:lnTo>
                    <a:pt x="16067" y="18394"/>
                  </a:lnTo>
                  <a:lnTo>
                    <a:pt x="16025" y="18291"/>
                  </a:lnTo>
                  <a:lnTo>
                    <a:pt x="16053" y="18189"/>
                  </a:lnTo>
                  <a:lnTo>
                    <a:pt x="16151" y="18103"/>
                  </a:lnTo>
                  <a:lnTo>
                    <a:pt x="16375" y="17983"/>
                  </a:lnTo>
                  <a:lnTo>
                    <a:pt x="16557" y="17811"/>
                  </a:lnTo>
                  <a:lnTo>
                    <a:pt x="16669" y="17743"/>
                  </a:lnTo>
                  <a:lnTo>
                    <a:pt x="16767" y="17760"/>
                  </a:lnTo>
                  <a:lnTo>
                    <a:pt x="16893" y="17863"/>
                  </a:lnTo>
                  <a:lnTo>
                    <a:pt x="16949" y="17880"/>
                  </a:lnTo>
                  <a:lnTo>
                    <a:pt x="16991" y="17863"/>
                  </a:lnTo>
                  <a:lnTo>
                    <a:pt x="17047" y="17829"/>
                  </a:lnTo>
                  <a:lnTo>
                    <a:pt x="17075" y="17777"/>
                  </a:lnTo>
                  <a:lnTo>
                    <a:pt x="17089" y="17691"/>
                  </a:lnTo>
                  <a:lnTo>
                    <a:pt x="17075" y="17606"/>
                  </a:lnTo>
                  <a:lnTo>
                    <a:pt x="17019" y="17486"/>
                  </a:lnTo>
                  <a:lnTo>
                    <a:pt x="17005" y="17400"/>
                  </a:lnTo>
                  <a:lnTo>
                    <a:pt x="17005" y="17246"/>
                  </a:lnTo>
                  <a:lnTo>
                    <a:pt x="16977" y="17160"/>
                  </a:lnTo>
                  <a:lnTo>
                    <a:pt x="16949" y="17109"/>
                  </a:lnTo>
                  <a:lnTo>
                    <a:pt x="16851" y="17057"/>
                  </a:lnTo>
                  <a:lnTo>
                    <a:pt x="16767" y="17023"/>
                  </a:lnTo>
                  <a:lnTo>
                    <a:pt x="16725" y="16954"/>
                  </a:lnTo>
                  <a:lnTo>
                    <a:pt x="16851" y="16680"/>
                  </a:lnTo>
                  <a:lnTo>
                    <a:pt x="16893" y="16543"/>
                  </a:lnTo>
                  <a:lnTo>
                    <a:pt x="16893" y="16406"/>
                  </a:lnTo>
                  <a:lnTo>
                    <a:pt x="16613" y="15480"/>
                  </a:lnTo>
                  <a:lnTo>
                    <a:pt x="16319" y="14537"/>
                  </a:lnTo>
                  <a:lnTo>
                    <a:pt x="16235" y="14383"/>
                  </a:lnTo>
                  <a:lnTo>
                    <a:pt x="16193" y="14280"/>
                  </a:lnTo>
                  <a:lnTo>
                    <a:pt x="16165" y="14194"/>
                  </a:lnTo>
                  <a:lnTo>
                    <a:pt x="16165" y="14109"/>
                  </a:lnTo>
                  <a:lnTo>
                    <a:pt x="16151" y="14040"/>
                  </a:lnTo>
                  <a:lnTo>
                    <a:pt x="16137" y="13971"/>
                  </a:lnTo>
                  <a:lnTo>
                    <a:pt x="16109" y="13903"/>
                  </a:lnTo>
                  <a:lnTo>
                    <a:pt x="16039" y="13800"/>
                  </a:lnTo>
                  <a:lnTo>
                    <a:pt x="15997" y="13731"/>
                  </a:lnTo>
                  <a:lnTo>
                    <a:pt x="15983" y="13663"/>
                  </a:lnTo>
                  <a:lnTo>
                    <a:pt x="15997" y="13509"/>
                  </a:lnTo>
                  <a:lnTo>
                    <a:pt x="16067" y="13200"/>
                  </a:lnTo>
                  <a:lnTo>
                    <a:pt x="16067" y="13046"/>
                  </a:lnTo>
                  <a:lnTo>
                    <a:pt x="15969" y="12429"/>
                  </a:lnTo>
                  <a:lnTo>
                    <a:pt x="15955" y="12274"/>
                  </a:lnTo>
                  <a:lnTo>
                    <a:pt x="15983" y="12103"/>
                  </a:lnTo>
                  <a:lnTo>
                    <a:pt x="16039" y="11777"/>
                  </a:lnTo>
                  <a:lnTo>
                    <a:pt x="16081" y="11691"/>
                  </a:lnTo>
                  <a:lnTo>
                    <a:pt x="16095" y="11640"/>
                  </a:lnTo>
                  <a:lnTo>
                    <a:pt x="16081" y="11589"/>
                  </a:lnTo>
                  <a:lnTo>
                    <a:pt x="16025" y="11520"/>
                  </a:lnTo>
                  <a:lnTo>
                    <a:pt x="16025" y="11434"/>
                  </a:lnTo>
                  <a:lnTo>
                    <a:pt x="16067" y="11349"/>
                  </a:lnTo>
                  <a:lnTo>
                    <a:pt x="16151" y="11314"/>
                  </a:lnTo>
                  <a:lnTo>
                    <a:pt x="16319" y="11263"/>
                  </a:lnTo>
                  <a:lnTo>
                    <a:pt x="16361" y="11229"/>
                  </a:lnTo>
                  <a:lnTo>
                    <a:pt x="16375" y="11177"/>
                  </a:lnTo>
                  <a:lnTo>
                    <a:pt x="16361" y="11109"/>
                  </a:lnTo>
                  <a:lnTo>
                    <a:pt x="16319" y="11091"/>
                  </a:lnTo>
                  <a:lnTo>
                    <a:pt x="15927" y="10903"/>
                  </a:lnTo>
                  <a:lnTo>
                    <a:pt x="15801" y="10766"/>
                  </a:lnTo>
                  <a:lnTo>
                    <a:pt x="15689" y="10731"/>
                  </a:lnTo>
                  <a:lnTo>
                    <a:pt x="15254" y="10851"/>
                  </a:lnTo>
                  <a:lnTo>
                    <a:pt x="15128" y="10834"/>
                  </a:lnTo>
                  <a:lnTo>
                    <a:pt x="14834" y="10611"/>
                  </a:lnTo>
                  <a:lnTo>
                    <a:pt x="14764" y="10509"/>
                  </a:lnTo>
                  <a:lnTo>
                    <a:pt x="14806" y="10371"/>
                  </a:lnTo>
                  <a:lnTo>
                    <a:pt x="14848" y="10320"/>
                  </a:lnTo>
                  <a:lnTo>
                    <a:pt x="14960" y="10251"/>
                  </a:lnTo>
                  <a:lnTo>
                    <a:pt x="15212" y="9994"/>
                  </a:lnTo>
                  <a:lnTo>
                    <a:pt x="15296" y="9891"/>
                  </a:lnTo>
                  <a:lnTo>
                    <a:pt x="15409" y="9823"/>
                  </a:lnTo>
                  <a:lnTo>
                    <a:pt x="15507" y="9823"/>
                  </a:lnTo>
                  <a:lnTo>
                    <a:pt x="15689" y="9857"/>
                  </a:lnTo>
                  <a:lnTo>
                    <a:pt x="15857" y="9771"/>
                  </a:lnTo>
                  <a:lnTo>
                    <a:pt x="16039" y="9789"/>
                  </a:lnTo>
                  <a:lnTo>
                    <a:pt x="16109" y="9771"/>
                  </a:lnTo>
                  <a:lnTo>
                    <a:pt x="16151" y="9720"/>
                  </a:lnTo>
                  <a:lnTo>
                    <a:pt x="16193" y="9583"/>
                  </a:lnTo>
                  <a:lnTo>
                    <a:pt x="16235" y="9531"/>
                  </a:lnTo>
                  <a:lnTo>
                    <a:pt x="16291" y="9514"/>
                  </a:lnTo>
                  <a:lnTo>
                    <a:pt x="16459" y="9531"/>
                  </a:lnTo>
                  <a:lnTo>
                    <a:pt x="16851" y="9360"/>
                  </a:lnTo>
                  <a:lnTo>
                    <a:pt x="16977" y="9360"/>
                  </a:lnTo>
                  <a:lnTo>
                    <a:pt x="17174" y="9429"/>
                  </a:lnTo>
                  <a:lnTo>
                    <a:pt x="17244" y="9429"/>
                  </a:lnTo>
                  <a:lnTo>
                    <a:pt x="17538" y="9274"/>
                  </a:lnTo>
                  <a:lnTo>
                    <a:pt x="17650" y="9274"/>
                  </a:lnTo>
                  <a:lnTo>
                    <a:pt x="17748" y="9240"/>
                  </a:lnTo>
                  <a:lnTo>
                    <a:pt x="17958" y="9103"/>
                  </a:lnTo>
                  <a:lnTo>
                    <a:pt x="18925" y="8726"/>
                  </a:lnTo>
                  <a:lnTo>
                    <a:pt x="19121" y="8537"/>
                  </a:lnTo>
                  <a:lnTo>
                    <a:pt x="19233" y="8486"/>
                  </a:lnTo>
                  <a:lnTo>
                    <a:pt x="19331" y="8520"/>
                  </a:lnTo>
                  <a:lnTo>
                    <a:pt x="19415" y="8537"/>
                  </a:lnTo>
                  <a:lnTo>
                    <a:pt x="19471" y="8657"/>
                  </a:lnTo>
                  <a:lnTo>
                    <a:pt x="19513" y="8829"/>
                  </a:lnTo>
                  <a:lnTo>
                    <a:pt x="19527" y="8983"/>
                  </a:lnTo>
                  <a:lnTo>
                    <a:pt x="19527" y="9086"/>
                  </a:lnTo>
                  <a:lnTo>
                    <a:pt x="19541" y="9137"/>
                  </a:lnTo>
                  <a:lnTo>
                    <a:pt x="19583" y="9171"/>
                  </a:lnTo>
                  <a:lnTo>
                    <a:pt x="19737" y="9206"/>
                  </a:lnTo>
                  <a:lnTo>
                    <a:pt x="19779" y="9223"/>
                  </a:lnTo>
                  <a:lnTo>
                    <a:pt x="19835" y="9291"/>
                  </a:lnTo>
                  <a:lnTo>
                    <a:pt x="19919" y="9360"/>
                  </a:lnTo>
                  <a:lnTo>
                    <a:pt x="20045" y="9309"/>
                  </a:lnTo>
                  <a:lnTo>
                    <a:pt x="20521" y="9017"/>
                  </a:lnTo>
                  <a:lnTo>
                    <a:pt x="20647" y="8983"/>
                  </a:lnTo>
                  <a:lnTo>
                    <a:pt x="20774" y="9000"/>
                  </a:lnTo>
                  <a:lnTo>
                    <a:pt x="20886" y="9103"/>
                  </a:lnTo>
                  <a:lnTo>
                    <a:pt x="21096" y="9377"/>
                  </a:lnTo>
                  <a:lnTo>
                    <a:pt x="21208" y="9480"/>
                  </a:lnTo>
                  <a:lnTo>
                    <a:pt x="21376" y="9446"/>
                  </a:lnTo>
                  <a:lnTo>
                    <a:pt x="21488" y="9223"/>
                  </a:lnTo>
                  <a:lnTo>
                    <a:pt x="21558" y="8914"/>
                  </a:lnTo>
                  <a:lnTo>
                    <a:pt x="21600" y="8520"/>
                  </a:lnTo>
                  <a:lnTo>
                    <a:pt x="21600" y="834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Google Shape;968;p13">
              <a:extLst>
                <a:ext uri="{FF2B5EF4-FFF2-40B4-BE49-F238E27FC236}">
                  <a16:creationId xmlns:a16="http://schemas.microsoft.com/office/drawing/2014/main" xmlns="" id="{95B0C1CB-1F54-5F59-D5FA-1D78FBAA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47" y="382487"/>
              <a:ext cx="1124141" cy="762069"/>
            </a:xfrm>
            <a:custGeom>
              <a:avLst/>
              <a:gdLst/>
              <a:ahLst/>
              <a:cxnLst>
                <a:cxn ang="0">
                  <a:pos x="20524" y="12263"/>
                </a:cxn>
                <a:cxn ang="0">
                  <a:pos x="20999" y="7317"/>
                </a:cxn>
                <a:cxn ang="0">
                  <a:pos x="18638" y="5606"/>
                </a:cxn>
                <a:cxn ang="0">
                  <a:pos x="18093" y="3916"/>
                </a:cxn>
                <a:cxn ang="0">
                  <a:pos x="17129" y="4205"/>
                </a:cxn>
                <a:cxn ang="0">
                  <a:pos x="15522" y="3772"/>
                </a:cxn>
                <a:cxn ang="0">
                  <a:pos x="15089" y="1876"/>
                </a:cxn>
                <a:cxn ang="0">
                  <a:pos x="13846" y="2185"/>
                </a:cxn>
                <a:cxn ang="0">
                  <a:pos x="12798" y="1773"/>
                </a:cxn>
                <a:cxn ang="0">
                  <a:pos x="12141" y="2205"/>
                </a:cxn>
                <a:cxn ang="0">
                  <a:pos x="11610" y="1505"/>
                </a:cxn>
                <a:cxn ang="0">
                  <a:pos x="11079" y="1237"/>
                </a:cxn>
                <a:cxn ang="0">
                  <a:pos x="10339" y="41"/>
                </a:cxn>
                <a:cxn ang="0">
                  <a:pos x="9934" y="1134"/>
                </a:cxn>
                <a:cxn ang="0">
                  <a:pos x="9277" y="124"/>
                </a:cxn>
                <a:cxn ang="0">
                  <a:pos x="8718" y="268"/>
                </a:cxn>
                <a:cxn ang="0">
                  <a:pos x="8467" y="804"/>
                </a:cxn>
                <a:cxn ang="0">
                  <a:pos x="8006" y="1319"/>
                </a:cxn>
                <a:cxn ang="0">
                  <a:pos x="8034" y="2535"/>
                </a:cxn>
                <a:cxn ang="0">
                  <a:pos x="8271" y="4390"/>
                </a:cxn>
                <a:cxn ang="0">
                  <a:pos x="7684" y="5977"/>
                </a:cxn>
                <a:cxn ang="0">
                  <a:pos x="7293" y="6657"/>
                </a:cxn>
                <a:cxn ang="0">
                  <a:pos x="6581" y="8121"/>
                </a:cxn>
                <a:cxn ang="0">
                  <a:pos x="5547" y="7894"/>
                </a:cxn>
                <a:cxn ang="0">
                  <a:pos x="4191" y="8842"/>
                </a:cxn>
                <a:cxn ang="0">
                  <a:pos x="2152" y="8327"/>
                </a:cxn>
                <a:cxn ang="0">
                  <a:pos x="1146" y="9914"/>
                </a:cxn>
                <a:cxn ang="0">
                  <a:pos x="0" y="11851"/>
                </a:cxn>
                <a:cxn ang="0">
                  <a:pos x="391" y="13706"/>
                </a:cxn>
                <a:cxn ang="0">
                  <a:pos x="265" y="14551"/>
                </a:cxn>
                <a:cxn ang="0">
                  <a:pos x="1243" y="16530"/>
                </a:cxn>
                <a:cxn ang="0">
                  <a:pos x="2152" y="17148"/>
                </a:cxn>
                <a:cxn ang="0">
                  <a:pos x="4401" y="18344"/>
                </a:cxn>
                <a:cxn ang="0">
                  <a:pos x="4960" y="19395"/>
                </a:cxn>
                <a:cxn ang="0">
                  <a:pos x="6455" y="18282"/>
                </a:cxn>
                <a:cxn ang="0">
                  <a:pos x="8173" y="17272"/>
                </a:cxn>
                <a:cxn ang="0">
                  <a:pos x="8537" y="19292"/>
                </a:cxn>
                <a:cxn ang="0">
                  <a:pos x="9515" y="20611"/>
                </a:cxn>
                <a:cxn ang="0">
                  <a:pos x="9948" y="19663"/>
                </a:cxn>
                <a:cxn ang="0">
                  <a:pos x="10576" y="20157"/>
                </a:cxn>
                <a:cxn ang="0">
                  <a:pos x="11764" y="20281"/>
                </a:cxn>
                <a:cxn ang="0">
                  <a:pos x="12658" y="21126"/>
                </a:cxn>
                <a:cxn ang="0">
                  <a:pos x="13371" y="19766"/>
                </a:cxn>
                <a:cxn ang="0">
                  <a:pos x="14069" y="18735"/>
                </a:cxn>
                <a:cxn ang="0">
                  <a:pos x="14628" y="18158"/>
                </a:cxn>
                <a:cxn ang="0">
                  <a:pos x="15313" y="17354"/>
                </a:cxn>
                <a:cxn ang="0">
                  <a:pos x="15774" y="18179"/>
                </a:cxn>
                <a:cxn ang="0">
                  <a:pos x="15690" y="19292"/>
                </a:cxn>
                <a:cxn ang="0">
                  <a:pos x="16878" y="18529"/>
                </a:cxn>
                <a:cxn ang="0">
                  <a:pos x="17297" y="18034"/>
                </a:cxn>
                <a:cxn ang="0">
                  <a:pos x="17646" y="17478"/>
                </a:cxn>
                <a:cxn ang="0">
                  <a:pos x="18247" y="16612"/>
                </a:cxn>
                <a:cxn ang="0">
                  <a:pos x="19029" y="16159"/>
                </a:cxn>
                <a:cxn ang="0">
                  <a:pos x="19868" y="15169"/>
                </a:cxn>
                <a:cxn ang="0">
                  <a:pos x="19323" y="15025"/>
                </a:cxn>
                <a:cxn ang="0">
                  <a:pos x="19770" y="14304"/>
                </a:cxn>
                <a:cxn ang="0">
                  <a:pos x="20804" y="13253"/>
                </a:cxn>
              </a:cxnLst>
              <a:rect l="0" t="0" r="r" b="b"/>
              <a:pathLst>
                <a:path w="21600" h="21600" extrusionOk="0">
                  <a:moveTo>
                    <a:pt x="21335" y="12552"/>
                  </a:moveTo>
                  <a:lnTo>
                    <a:pt x="21055" y="12408"/>
                  </a:lnTo>
                  <a:lnTo>
                    <a:pt x="20985" y="12201"/>
                  </a:lnTo>
                  <a:lnTo>
                    <a:pt x="20832" y="12181"/>
                  </a:lnTo>
                  <a:lnTo>
                    <a:pt x="20524" y="12263"/>
                  </a:lnTo>
                  <a:lnTo>
                    <a:pt x="20524" y="11707"/>
                  </a:lnTo>
                  <a:lnTo>
                    <a:pt x="20692" y="11089"/>
                  </a:lnTo>
                  <a:lnTo>
                    <a:pt x="20929" y="10821"/>
                  </a:lnTo>
                  <a:lnTo>
                    <a:pt x="21055" y="10614"/>
                  </a:lnTo>
                  <a:lnTo>
                    <a:pt x="20999" y="7317"/>
                  </a:lnTo>
                  <a:lnTo>
                    <a:pt x="20915" y="6843"/>
                  </a:lnTo>
                  <a:lnTo>
                    <a:pt x="20846" y="6740"/>
                  </a:lnTo>
                  <a:lnTo>
                    <a:pt x="20091" y="6637"/>
                  </a:lnTo>
                  <a:lnTo>
                    <a:pt x="19644" y="6142"/>
                  </a:lnTo>
                  <a:lnTo>
                    <a:pt x="18638" y="5606"/>
                  </a:lnTo>
                  <a:lnTo>
                    <a:pt x="18401" y="5586"/>
                  </a:lnTo>
                  <a:lnTo>
                    <a:pt x="18345" y="4843"/>
                  </a:lnTo>
                  <a:lnTo>
                    <a:pt x="18233" y="4493"/>
                  </a:lnTo>
                  <a:lnTo>
                    <a:pt x="18233" y="4184"/>
                  </a:lnTo>
                  <a:lnTo>
                    <a:pt x="18093" y="3916"/>
                  </a:lnTo>
                  <a:lnTo>
                    <a:pt x="18023" y="4040"/>
                  </a:lnTo>
                  <a:lnTo>
                    <a:pt x="17884" y="4060"/>
                  </a:lnTo>
                  <a:lnTo>
                    <a:pt x="17576" y="4205"/>
                  </a:lnTo>
                  <a:lnTo>
                    <a:pt x="17325" y="4122"/>
                  </a:lnTo>
                  <a:lnTo>
                    <a:pt x="17129" y="4205"/>
                  </a:lnTo>
                  <a:lnTo>
                    <a:pt x="16626" y="4720"/>
                  </a:lnTo>
                  <a:lnTo>
                    <a:pt x="15858" y="4679"/>
                  </a:lnTo>
                  <a:lnTo>
                    <a:pt x="15522" y="4514"/>
                  </a:lnTo>
                  <a:lnTo>
                    <a:pt x="15383" y="4081"/>
                  </a:lnTo>
                  <a:lnTo>
                    <a:pt x="15522" y="3772"/>
                  </a:lnTo>
                  <a:lnTo>
                    <a:pt x="15536" y="3174"/>
                  </a:lnTo>
                  <a:lnTo>
                    <a:pt x="15620" y="2968"/>
                  </a:lnTo>
                  <a:lnTo>
                    <a:pt x="15508" y="2700"/>
                  </a:lnTo>
                  <a:lnTo>
                    <a:pt x="15257" y="2308"/>
                  </a:lnTo>
                  <a:lnTo>
                    <a:pt x="15089" y="1876"/>
                  </a:lnTo>
                  <a:lnTo>
                    <a:pt x="14488" y="2350"/>
                  </a:lnTo>
                  <a:lnTo>
                    <a:pt x="14363" y="2411"/>
                  </a:lnTo>
                  <a:lnTo>
                    <a:pt x="14223" y="2391"/>
                  </a:lnTo>
                  <a:lnTo>
                    <a:pt x="14139" y="2288"/>
                  </a:lnTo>
                  <a:lnTo>
                    <a:pt x="13846" y="2185"/>
                  </a:lnTo>
                  <a:lnTo>
                    <a:pt x="13846" y="1855"/>
                  </a:lnTo>
                  <a:lnTo>
                    <a:pt x="13818" y="1773"/>
                  </a:lnTo>
                  <a:lnTo>
                    <a:pt x="13748" y="1669"/>
                  </a:lnTo>
                  <a:lnTo>
                    <a:pt x="13133" y="1690"/>
                  </a:lnTo>
                  <a:lnTo>
                    <a:pt x="12798" y="1773"/>
                  </a:lnTo>
                  <a:lnTo>
                    <a:pt x="12700" y="2205"/>
                  </a:lnTo>
                  <a:lnTo>
                    <a:pt x="12518" y="2308"/>
                  </a:lnTo>
                  <a:lnTo>
                    <a:pt x="12463" y="2721"/>
                  </a:lnTo>
                  <a:lnTo>
                    <a:pt x="12295" y="2576"/>
                  </a:lnTo>
                  <a:lnTo>
                    <a:pt x="12141" y="2205"/>
                  </a:lnTo>
                  <a:lnTo>
                    <a:pt x="11904" y="1958"/>
                  </a:lnTo>
                  <a:lnTo>
                    <a:pt x="11582" y="1999"/>
                  </a:lnTo>
                  <a:lnTo>
                    <a:pt x="11443" y="1979"/>
                  </a:lnTo>
                  <a:lnTo>
                    <a:pt x="11527" y="1711"/>
                  </a:lnTo>
                  <a:lnTo>
                    <a:pt x="11610" y="1505"/>
                  </a:lnTo>
                  <a:lnTo>
                    <a:pt x="11652" y="1278"/>
                  </a:lnTo>
                  <a:lnTo>
                    <a:pt x="11554" y="1175"/>
                  </a:lnTo>
                  <a:lnTo>
                    <a:pt x="11303" y="1175"/>
                  </a:lnTo>
                  <a:lnTo>
                    <a:pt x="11177" y="1134"/>
                  </a:lnTo>
                  <a:lnTo>
                    <a:pt x="11079" y="1237"/>
                  </a:lnTo>
                  <a:lnTo>
                    <a:pt x="11079" y="824"/>
                  </a:lnTo>
                  <a:lnTo>
                    <a:pt x="10982" y="330"/>
                  </a:lnTo>
                  <a:lnTo>
                    <a:pt x="10912" y="144"/>
                  </a:lnTo>
                  <a:lnTo>
                    <a:pt x="10758" y="0"/>
                  </a:lnTo>
                  <a:lnTo>
                    <a:pt x="10339" y="41"/>
                  </a:lnTo>
                  <a:lnTo>
                    <a:pt x="9948" y="392"/>
                  </a:lnTo>
                  <a:lnTo>
                    <a:pt x="9864" y="598"/>
                  </a:lnTo>
                  <a:lnTo>
                    <a:pt x="9836" y="742"/>
                  </a:lnTo>
                  <a:lnTo>
                    <a:pt x="9962" y="927"/>
                  </a:lnTo>
                  <a:lnTo>
                    <a:pt x="9934" y="1134"/>
                  </a:lnTo>
                  <a:lnTo>
                    <a:pt x="9780" y="1154"/>
                  </a:lnTo>
                  <a:lnTo>
                    <a:pt x="9696" y="680"/>
                  </a:lnTo>
                  <a:lnTo>
                    <a:pt x="9612" y="618"/>
                  </a:lnTo>
                  <a:lnTo>
                    <a:pt x="9529" y="433"/>
                  </a:lnTo>
                  <a:lnTo>
                    <a:pt x="9277" y="124"/>
                  </a:lnTo>
                  <a:lnTo>
                    <a:pt x="9165" y="289"/>
                  </a:lnTo>
                  <a:lnTo>
                    <a:pt x="9012" y="433"/>
                  </a:lnTo>
                  <a:lnTo>
                    <a:pt x="8816" y="412"/>
                  </a:lnTo>
                  <a:lnTo>
                    <a:pt x="8802" y="309"/>
                  </a:lnTo>
                  <a:lnTo>
                    <a:pt x="8718" y="268"/>
                  </a:lnTo>
                  <a:lnTo>
                    <a:pt x="8565" y="330"/>
                  </a:lnTo>
                  <a:lnTo>
                    <a:pt x="8495" y="392"/>
                  </a:lnTo>
                  <a:lnTo>
                    <a:pt x="8383" y="392"/>
                  </a:lnTo>
                  <a:lnTo>
                    <a:pt x="8439" y="701"/>
                  </a:lnTo>
                  <a:lnTo>
                    <a:pt x="8467" y="804"/>
                  </a:lnTo>
                  <a:lnTo>
                    <a:pt x="8327" y="866"/>
                  </a:lnTo>
                  <a:lnTo>
                    <a:pt x="8076" y="948"/>
                  </a:lnTo>
                  <a:lnTo>
                    <a:pt x="8103" y="1175"/>
                  </a:lnTo>
                  <a:lnTo>
                    <a:pt x="8173" y="1237"/>
                  </a:lnTo>
                  <a:lnTo>
                    <a:pt x="8006" y="1319"/>
                  </a:lnTo>
                  <a:lnTo>
                    <a:pt x="7936" y="1463"/>
                  </a:lnTo>
                  <a:lnTo>
                    <a:pt x="7880" y="1587"/>
                  </a:lnTo>
                  <a:lnTo>
                    <a:pt x="7698" y="1752"/>
                  </a:lnTo>
                  <a:lnTo>
                    <a:pt x="7866" y="2247"/>
                  </a:lnTo>
                  <a:lnTo>
                    <a:pt x="8034" y="2535"/>
                  </a:lnTo>
                  <a:lnTo>
                    <a:pt x="8285" y="2700"/>
                  </a:lnTo>
                  <a:lnTo>
                    <a:pt x="8397" y="3153"/>
                  </a:lnTo>
                  <a:lnTo>
                    <a:pt x="8523" y="3483"/>
                  </a:lnTo>
                  <a:lnTo>
                    <a:pt x="8453" y="4143"/>
                  </a:lnTo>
                  <a:lnTo>
                    <a:pt x="8271" y="4390"/>
                  </a:lnTo>
                  <a:lnTo>
                    <a:pt x="8341" y="5297"/>
                  </a:lnTo>
                  <a:lnTo>
                    <a:pt x="8355" y="5359"/>
                  </a:lnTo>
                  <a:lnTo>
                    <a:pt x="8062" y="5565"/>
                  </a:lnTo>
                  <a:lnTo>
                    <a:pt x="7894" y="5812"/>
                  </a:lnTo>
                  <a:lnTo>
                    <a:pt x="7684" y="5977"/>
                  </a:lnTo>
                  <a:lnTo>
                    <a:pt x="7587" y="6204"/>
                  </a:lnTo>
                  <a:lnTo>
                    <a:pt x="7559" y="6348"/>
                  </a:lnTo>
                  <a:lnTo>
                    <a:pt x="7475" y="6472"/>
                  </a:lnTo>
                  <a:lnTo>
                    <a:pt x="7405" y="6678"/>
                  </a:lnTo>
                  <a:lnTo>
                    <a:pt x="7293" y="6657"/>
                  </a:lnTo>
                  <a:lnTo>
                    <a:pt x="6790" y="7028"/>
                  </a:lnTo>
                  <a:lnTo>
                    <a:pt x="6636" y="7069"/>
                  </a:lnTo>
                  <a:lnTo>
                    <a:pt x="6650" y="7337"/>
                  </a:lnTo>
                  <a:lnTo>
                    <a:pt x="6832" y="7688"/>
                  </a:lnTo>
                  <a:lnTo>
                    <a:pt x="6581" y="8121"/>
                  </a:lnTo>
                  <a:lnTo>
                    <a:pt x="6385" y="8203"/>
                  </a:lnTo>
                  <a:lnTo>
                    <a:pt x="6399" y="8347"/>
                  </a:lnTo>
                  <a:lnTo>
                    <a:pt x="6343" y="8533"/>
                  </a:lnTo>
                  <a:lnTo>
                    <a:pt x="6106" y="8409"/>
                  </a:lnTo>
                  <a:lnTo>
                    <a:pt x="5547" y="7894"/>
                  </a:lnTo>
                  <a:lnTo>
                    <a:pt x="5239" y="7750"/>
                  </a:lnTo>
                  <a:lnTo>
                    <a:pt x="4974" y="7832"/>
                  </a:lnTo>
                  <a:lnTo>
                    <a:pt x="4946" y="8698"/>
                  </a:lnTo>
                  <a:lnTo>
                    <a:pt x="4443" y="8760"/>
                  </a:lnTo>
                  <a:lnTo>
                    <a:pt x="4191" y="8842"/>
                  </a:lnTo>
                  <a:lnTo>
                    <a:pt x="3381" y="8615"/>
                  </a:lnTo>
                  <a:lnTo>
                    <a:pt x="3074" y="8595"/>
                  </a:lnTo>
                  <a:lnTo>
                    <a:pt x="2962" y="8182"/>
                  </a:lnTo>
                  <a:lnTo>
                    <a:pt x="2389" y="8224"/>
                  </a:lnTo>
                  <a:lnTo>
                    <a:pt x="2152" y="8327"/>
                  </a:lnTo>
                  <a:lnTo>
                    <a:pt x="1970" y="7915"/>
                  </a:lnTo>
                  <a:lnTo>
                    <a:pt x="1523" y="7708"/>
                  </a:lnTo>
                  <a:lnTo>
                    <a:pt x="1481" y="9027"/>
                  </a:lnTo>
                  <a:lnTo>
                    <a:pt x="1285" y="9378"/>
                  </a:lnTo>
                  <a:lnTo>
                    <a:pt x="1146" y="9914"/>
                  </a:lnTo>
                  <a:lnTo>
                    <a:pt x="1048" y="10697"/>
                  </a:lnTo>
                  <a:lnTo>
                    <a:pt x="685" y="11295"/>
                  </a:lnTo>
                  <a:lnTo>
                    <a:pt x="210" y="11521"/>
                  </a:lnTo>
                  <a:lnTo>
                    <a:pt x="28" y="11501"/>
                  </a:lnTo>
                  <a:lnTo>
                    <a:pt x="0" y="11851"/>
                  </a:lnTo>
                  <a:lnTo>
                    <a:pt x="391" y="12263"/>
                  </a:lnTo>
                  <a:lnTo>
                    <a:pt x="531" y="12655"/>
                  </a:lnTo>
                  <a:lnTo>
                    <a:pt x="475" y="13273"/>
                  </a:lnTo>
                  <a:lnTo>
                    <a:pt x="419" y="13500"/>
                  </a:lnTo>
                  <a:lnTo>
                    <a:pt x="391" y="13706"/>
                  </a:lnTo>
                  <a:lnTo>
                    <a:pt x="461" y="13830"/>
                  </a:lnTo>
                  <a:lnTo>
                    <a:pt x="405" y="13953"/>
                  </a:lnTo>
                  <a:lnTo>
                    <a:pt x="293" y="14098"/>
                  </a:lnTo>
                  <a:lnTo>
                    <a:pt x="182" y="14366"/>
                  </a:lnTo>
                  <a:lnTo>
                    <a:pt x="265" y="14551"/>
                  </a:lnTo>
                  <a:lnTo>
                    <a:pt x="251" y="14922"/>
                  </a:lnTo>
                  <a:lnTo>
                    <a:pt x="685" y="16014"/>
                  </a:lnTo>
                  <a:lnTo>
                    <a:pt x="713" y="17045"/>
                  </a:lnTo>
                  <a:lnTo>
                    <a:pt x="1020" y="17004"/>
                  </a:lnTo>
                  <a:lnTo>
                    <a:pt x="1243" y="16530"/>
                  </a:lnTo>
                  <a:lnTo>
                    <a:pt x="1537" y="16447"/>
                  </a:lnTo>
                  <a:lnTo>
                    <a:pt x="1774" y="16695"/>
                  </a:lnTo>
                  <a:lnTo>
                    <a:pt x="1816" y="17045"/>
                  </a:lnTo>
                  <a:lnTo>
                    <a:pt x="1914" y="17169"/>
                  </a:lnTo>
                  <a:lnTo>
                    <a:pt x="2152" y="17148"/>
                  </a:lnTo>
                  <a:lnTo>
                    <a:pt x="2319" y="17519"/>
                  </a:lnTo>
                  <a:lnTo>
                    <a:pt x="2557" y="17787"/>
                  </a:lnTo>
                  <a:lnTo>
                    <a:pt x="3437" y="18220"/>
                  </a:lnTo>
                  <a:lnTo>
                    <a:pt x="4136" y="18034"/>
                  </a:lnTo>
                  <a:lnTo>
                    <a:pt x="4401" y="18344"/>
                  </a:lnTo>
                  <a:lnTo>
                    <a:pt x="4401" y="18818"/>
                  </a:lnTo>
                  <a:lnTo>
                    <a:pt x="4289" y="19085"/>
                  </a:lnTo>
                  <a:lnTo>
                    <a:pt x="4415" y="19353"/>
                  </a:lnTo>
                  <a:lnTo>
                    <a:pt x="4653" y="19663"/>
                  </a:lnTo>
                  <a:lnTo>
                    <a:pt x="4960" y="19395"/>
                  </a:lnTo>
                  <a:lnTo>
                    <a:pt x="5295" y="19189"/>
                  </a:lnTo>
                  <a:lnTo>
                    <a:pt x="5924" y="19065"/>
                  </a:lnTo>
                  <a:lnTo>
                    <a:pt x="6329" y="18879"/>
                  </a:lnTo>
                  <a:lnTo>
                    <a:pt x="6511" y="18673"/>
                  </a:lnTo>
                  <a:lnTo>
                    <a:pt x="6455" y="18282"/>
                  </a:lnTo>
                  <a:lnTo>
                    <a:pt x="6357" y="18055"/>
                  </a:lnTo>
                  <a:lnTo>
                    <a:pt x="7209" y="18055"/>
                  </a:lnTo>
                  <a:lnTo>
                    <a:pt x="7656" y="17602"/>
                  </a:lnTo>
                  <a:lnTo>
                    <a:pt x="7908" y="17416"/>
                  </a:lnTo>
                  <a:lnTo>
                    <a:pt x="8173" y="17272"/>
                  </a:lnTo>
                  <a:lnTo>
                    <a:pt x="8704" y="17581"/>
                  </a:lnTo>
                  <a:lnTo>
                    <a:pt x="8690" y="18199"/>
                  </a:lnTo>
                  <a:lnTo>
                    <a:pt x="8634" y="18550"/>
                  </a:lnTo>
                  <a:lnTo>
                    <a:pt x="8579" y="18797"/>
                  </a:lnTo>
                  <a:lnTo>
                    <a:pt x="8537" y="19292"/>
                  </a:lnTo>
                  <a:lnTo>
                    <a:pt x="8425" y="19951"/>
                  </a:lnTo>
                  <a:lnTo>
                    <a:pt x="8285" y="20466"/>
                  </a:lnTo>
                  <a:lnTo>
                    <a:pt x="9095" y="20879"/>
                  </a:lnTo>
                  <a:lnTo>
                    <a:pt x="9375" y="20755"/>
                  </a:lnTo>
                  <a:lnTo>
                    <a:pt x="9515" y="20611"/>
                  </a:lnTo>
                  <a:lnTo>
                    <a:pt x="9487" y="20281"/>
                  </a:lnTo>
                  <a:lnTo>
                    <a:pt x="9557" y="20384"/>
                  </a:lnTo>
                  <a:lnTo>
                    <a:pt x="9682" y="20384"/>
                  </a:lnTo>
                  <a:lnTo>
                    <a:pt x="9822" y="20034"/>
                  </a:lnTo>
                  <a:lnTo>
                    <a:pt x="9948" y="19663"/>
                  </a:lnTo>
                  <a:lnTo>
                    <a:pt x="10115" y="19601"/>
                  </a:lnTo>
                  <a:lnTo>
                    <a:pt x="10157" y="19807"/>
                  </a:lnTo>
                  <a:lnTo>
                    <a:pt x="10325" y="19745"/>
                  </a:lnTo>
                  <a:lnTo>
                    <a:pt x="10493" y="20095"/>
                  </a:lnTo>
                  <a:lnTo>
                    <a:pt x="10576" y="20157"/>
                  </a:lnTo>
                  <a:lnTo>
                    <a:pt x="10549" y="20466"/>
                  </a:lnTo>
                  <a:lnTo>
                    <a:pt x="10744" y="20549"/>
                  </a:lnTo>
                  <a:lnTo>
                    <a:pt x="10982" y="20508"/>
                  </a:lnTo>
                  <a:lnTo>
                    <a:pt x="11596" y="20260"/>
                  </a:lnTo>
                  <a:lnTo>
                    <a:pt x="11764" y="20281"/>
                  </a:lnTo>
                  <a:lnTo>
                    <a:pt x="11820" y="20487"/>
                  </a:lnTo>
                  <a:lnTo>
                    <a:pt x="11960" y="20693"/>
                  </a:lnTo>
                  <a:lnTo>
                    <a:pt x="11764" y="21167"/>
                  </a:lnTo>
                  <a:lnTo>
                    <a:pt x="11876" y="21600"/>
                  </a:lnTo>
                  <a:lnTo>
                    <a:pt x="12658" y="21126"/>
                  </a:lnTo>
                  <a:lnTo>
                    <a:pt x="12812" y="20198"/>
                  </a:lnTo>
                  <a:lnTo>
                    <a:pt x="13133" y="20013"/>
                  </a:lnTo>
                  <a:lnTo>
                    <a:pt x="13259" y="20157"/>
                  </a:lnTo>
                  <a:lnTo>
                    <a:pt x="13343" y="20301"/>
                  </a:lnTo>
                  <a:lnTo>
                    <a:pt x="13371" y="19766"/>
                  </a:lnTo>
                  <a:lnTo>
                    <a:pt x="13483" y="19189"/>
                  </a:lnTo>
                  <a:lnTo>
                    <a:pt x="13580" y="19106"/>
                  </a:lnTo>
                  <a:lnTo>
                    <a:pt x="13720" y="19085"/>
                  </a:lnTo>
                  <a:lnTo>
                    <a:pt x="13958" y="18879"/>
                  </a:lnTo>
                  <a:lnTo>
                    <a:pt x="14069" y="18735"/>
                  </a:lnTo>
                  <a:lnTo>
                    <a:pt x="14055" y="18570"/>
                  </a:lnTo>
                  <a:lnTo>
                    <a:pt x="14125" y="18467"/>
                  </a:lnTo>
                  <a:lnTo>
                    <a:pt x="14391" y="18364"/>
                  </a:lnTo>
                  <a:lnTo>
                    <a:pt x="14488" y="18240"/>
                  </a:lnTo>
                  <a:lnTo>
                    <a:pt x="14628" y="18158"/>
                  </a:lnTo>
                  <a:lnTo>
                    <a:pt x="14866" y="17540"/>
                  </a:lnTo>
                  <a:lnTo>
                    <a:pt x="15131" y="17354"/>
                  </a:lnTo>
                  <a:lnTo>
                    <a:pt x="15159" y="17231"/>
                  </a:lnTo>
                  <a:lnTo>
                    <a:pt x="15257" y="17251"/>
                  </a:lnTo>
                  <a:lnTo>
                    <a:pt x="15313" y="17354"/>
                  </a:lnTo>
                  <a:lnTo>
                    <a:pt x="15453" y="17334"/>
                  </a:lnTo>
                  <a:lnTo>
                    <a:pt x="15522" y="17478"/>
                  </a:lnTo>
                  <a:lnTo>
                    <a:pt x="15634" y="17478"/>
                  </a:lnTo>
                  <a:lnTo>
                    <a:pt x="15900" y="17849"/>
                  </a:lnTo>
                  <a:lnTo>
                    <a:pt x="15774" y="18179"/>
                  </a:lnTo>
                  <a:lnTo>
                    <a:pt x="15844" y="18261"/>
                  </a:lnTo>
                  <a:lnTo>
                    <a:pt x="15802" y="18632"/>
                  </a:lnTo>
                  <a:lnTo>
                    <a:pt x="15760" y="18900"/>
                  </a:lnTo>
                  <a:lnTo>
                    <a:pt x="15690" y="19065"/>
                  </a:lnTo>
                  <a:lnTo>
                    <a:pt x="15690" y="19292"/>
                  </a:lnTo>
                  <a:lnTo>
                    <a:pt x="15802" y="19189"/>
                  </a:lnTo>
                  <a:lnTo>
                    <a:pt x="16067" y="19085"/>
                  </a:lnTo>
                  <a:lnTo>
                    <a:pt x="16724" y="19189"/>
                  </a:lnTo>
                  <a:lnTo>
                    <a:pt x="16752" y="18591"/>
                  </a:lnTo>
                  <a:lnTo>
                    <a:pt x="16878" y="18529"/>
                  </a:lnTo>
                  <a:lnTo>
                    <a:pt x="16961" y="18364"/>
                  </a:lnTo>
                  <a:lnTo>
                    <a:pt x="17269" y="18550"/>
                  </a:lnTo>
                  <a:lnTo>
                    <a:pt x="17395" y="18344"/>
                  </a:lnTo>
                  <a:lnTo>
                    <a:pt x="17311" y="18240"/>
                  </a:lnTo>
                  <a:lnTo>
                    <a:pt x="17297" y="18034"/>
                  </a:lnTo>
                  <a:lnTo>
                    <a:pt x="17367" y="17931"/>
                  </a:lnTo>
                  <a:lnTo>
                    <a:pt x="17353" y="17849"/>
                  </a:lnTo>
                  <a:lnTo>
                    <a:pt x="17367" y="17705"/>
                  </a:lnTo>
                  <a:lnTo>
                    <a:pt x="17534" y="17581"/>
                  </a:lnTo>
                  <a:lnTo>
                    <a:pt x="17646" y="17478"/>
                  </a:lnTo>
                  <a:lnTo>
                    <a:pt x="17730" y="17478"/>
                  </a:lnTo>
                  <a:lnTo>
                    <a:pt x="17939" y="17375"/>
                  </a:lnTo>
                  <a:lnTo>
                    <a:pt x="18051" y="17148"/>
                  </a:lnTo>
                  <a:lnTo>
                    <a:pt x="18051" y="16963"/>
                  </a:lnTo>
                  <a:lnTo>
                    <a:pt x="18247" y="16612"/>
                  </a:lnTo>
                  <a:lnTo>
                    <a:pt x="18666" y="16756"/>
                  </a:lnTo>
                  <a:lnTo>
                    <a:pt x="18722" y="16612"/>
                  </a:lnTo>
                  <a:lnTo>
                    <a:pt x="18862" y="16530"/>
                  </a:lnTo>
                  <a:lnTo>
                    <a:pt x="19071" y="16344"/>
                  </a:lnTo>
                  <a:lnTo>
                    <a:pt x="19029" y="16159"/>
                  </a:lnTo>
                  <a:lnTo>
                    <a:pt x="19183" y="16035"/>
                  </a:lnTo>
                  <a:lnTo>
                    <a:pt x="19602" y="15829"/>
                  </a:lnTo>
                  <a:lnTo>
                    <a:pt x="19840" y="15540"/>
                  </a:lnTo>
                  <a:lnTo>
                    <a:pt x="19979" y="15314"/>
                  </a:lnTo>
                  <a:lnTo>
                    <a:pt x="19868" y="15169"/>
                  </a:lnTo>
                  <a:lnTo>
                    <a:pt x="19630" y="15046"/>
                  </a:lnTo>
                  <a:lnTo>
                    <a:pt x="19504" y="15272"/>
                  </a:lnTo>
                  <a:lnTo>
                    <a:pt x="19365" y="15376"/>
                  </a:lnTo>
                  <a:lnTo>
                    <a:pt x="19379" y="15252"/>
                  </a:lnTo>
                  <a:lnTo>
                    <a:pt x="19323" y="15025"/>
                  </a:lnTo>
                  <a:lnTo>
                    <a:pt x="19183" y="14716"/>
                  </a:lnTo>
                  <a:lnTo>
                    <a:pt x="19141" y="14572"/>
                  </a:lnTo>
                  <a:lnTo>
                    <a:pt x="19197" y="14366"/>
                  </a:lnTo>
                  <a:lnTo>
                    <a:pt x="19323" y="14407"/>
                  </a:lnTo>
                  <a:lnTo>
                    <a:pt x="19770" y="14304"/>
                  </a:lnTo>
                  <a:lnTo>
                    <a:pt x="20231" y="14386"/>
                  </a:lnTo>
                  <a:lnTo>
                    <a:pt x="20398" y="14098"/>
                  </a:lnTo>
                  <a:lnTo>
                    <a:pt x="20510" y="13789"/>
                  </a:lnTo>
                  <a:lnTo>
                    <a:pt x="20566" y="13500"/>
                  </a:lnTo>
                  <a:lnTo>
                    <a:pt x="20804" y="13253"/>
                  </a:lnTo>
                  <a:lnTo>
                    <a:pt x="21167" y="13026"/>
                  </a:lnTo>
                  <a:lnTo>
                    <a:pt x="21390" y="12964"/>
                  </a:lnTo>
                  <a:lnTo>
                    <a:pt x="21600" y="1277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1" name="Google Shape;970;p13" descr="Google Shape;338;p40">
            <a:extLst>
              <a:ext uri="{FF2B5EF4-FFF2-40B4-BE49-F238E27FC236}">
                <a16:creationId xmlns:a16="http://schemas.microsoft.com/office/drawing/2014/main" xmlns="" id="{0D1122E7-1055-1C5F-581C-792922D7BD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124" y="4208458"/>
            <a:ext cx="380756" cy="3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Google Shape;971;p13" descr="Google Shape;339;p40">
            <a:extLst>
              <a:ext uri="{FF2B5EF4-FFF2-40B4-BE49-F238E27FC236}">
                <a16:creationId xmlns:a16="http://schemas.microsoft.com/office/drawing/2014/main" xmlns="" id="{3F31A8B7-6833-1841-35EB-748B942415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10" y="4490077"/>
            <a:ext cx="390105" cy="3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Google Shape;974;p13">
            <a:extLst>
              <a:ext uri="{FF2B5EF4-FFF2-40B4-BE49-F238E27FC236}">
                <a16:creationId xmlns:a16="http://schemas.microsoft.com/office/drawing/2014/main" xmlns="" id="{6773004D-1868-4B1D-6346-405FA566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89" y="2564613"/>
            <a:ext cx="2583618" cy="4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ТРАНСШЕКАРАЛЫҚ </a:t>
            </a: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ТОБЖ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</a:b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Іске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асыру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мерзімі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- 2025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Google Shape;978;p13">
            <a:extLst>
              <a:ext uri="{FF2B5EF4-FFF2-40B4-BE49-F238E27FC236}">
                <a16:creationId xmlns:a16="http://schemas.microsoft.com/office/drawing/2014/main" xmlns="" id="{E61003B0-FC7F-5544-FCA3-BF34AAC15C97}"/>
              </a:ext>
            </a:extLst>
          </p:cNvPr>
          <p:cNvSpPr txBox="1"/>
          <p:nvPr/>
        </p:nvSpPr>
        <p:spPr>
          <a:xfrm>
            <a:off x="3706586" y="1701164"/>
            <a:ext cx="3627274" cy="653995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ДЕРЕКТЕРДІ ӨҢДЕУ ОРТАЛЫҚТАРЫ:</a:t>
            </a:r>
            <a:endParaRPr lang="ru-RU" sz="1400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TIER-III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деңгейінен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төмен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емес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ЖЭК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пайдалану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Google Shape;980;p13">
            <a:extLst>
              <a:ext uri="{FF2B5EF4-FFF2-40B4-BE49-F238E27FC236}">
                <a16:creationId xmlns:a16="http://schemas.microsoft.com/office/drawing/2014/main" xmlns="" id="{B07D27F9-B564-AC6C-89C3-731A2EC9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637" y="3233429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37" name="Google Shape;984;p13">
            <a:extLst>
              <a:ext uri="{FF2B5EF4-FFF2-40B4-BE49-F238E27FC236}">
                <a16:creationId xmlns:a16="http://schemas.microsoft.com/office/drawing/2014/main" xmlns="" id="{52999528-E3FF-B9C3-BBAE-2AD485F7DE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947" y="3359394"/>
            <a:ext cx="588660" cy="6491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" name="Google Shape;988;p13">
            <a:extLst>
              <a:ext uri="{FF2B5EF4-FFF2-40B4-BE49-F238E27FC236}">
                <a16:creationId xmlns:a16="http://schemas.microsoft.com/office/drawing/2014/main" xmlns="" id="{30F4360B-C5B5-729C-5B03-5FB73D944619}"/>
              </a:ext>
            </a:extLst>
          </p:cNvPr>
          <p:cNvSpPr>
            <a:spLocks/>
          </p:cNvSpPr>
          <p:nvPr/>
        </p:nvSpPr>
        <p:spPr bwMode="auto">
          <a:xfrm>
            <a:off x="1521599" y="3806934"/>
            <a:ext cx="4519179" cy="1213875"/>
          </a:xfrm>
          <a:custGeom>
            <a:avLst/>
            <a:gdLst/>
            <a:ahLst/>
            <a:cxnLst>
              <a:cxn ang="0">
                <a:pos x="21600" y="7919"/>
              </a:cxn>
              <a:cxn ang="0">
                <a:pos x="19898" y="4201"/>
              </a:cxn>
              <a:cxn ang="0">
                <a:pos x="15270" y="7"/>
              </a:cxn>
              <a:cxn ang="0">
                <a:pos x="10486" y="3320"/>
              </a:cxn>
              <a:cxn ang="0">
                <a:pos x="5349" y="6672"/>
              </a:cxn>
              <a:cxn ang="0">
                <a:pos x="0" y="21460"/>
              </a:cxn>
            </a:cxnLst>
            <a:rect l="0" t="0" r="r" b="b"/>
            <a:pathLst>
              <a:path w="21600" h="21460" extrusionOk="0">
                <a:moveTo>
                  <a:pt x="21600" y="7919"/>
                </a:moveTo>
                <a:cubicBezTo>
                  <a:pt x="21122" y="5820"/>
                  <a:pt x="20953" y="5519"/>
                  <a:pt x="19898" y="4201"/>
                </a:cubicBezTo>
                <a:cubicBezTo>
                  <a:pt x="18843" y="2882"/>
                  <a:pt x="16839" y="154"/>
                  <a:pt x="15270" y="7"/>
                </a:cubicBezTo>
                <a:cubicBezTo>
                  <a:pt x="13702" y="-140"/>
                  <a:pt x="12128" y="1978"/>
                  <a:pt x="10486" y="3320"/>
                </a:cubicBezTo>
                <a:cubicBezTo>
                  <a:pt x="7233" y="5978"/>
                  <a:pt x="8934" y="4686"/>
                  <a:pt x="5349" y="6672"/>
                </a:cubicBezTo>
                <a:cubicBezTo>
                  <a:pt x="3617" y="7469"/>
                  <a:pt x="770" y="20752"/>
                  <a:pt x="0" y="21460"/>
                </a:cubicBezTo>
              </a:path>
            </a:pathLst>
          </a:custGeom>
          <a:noFill/>
          <a:ln w="28575" cap="flat" cmpd="sng">
            <a:solidFill>
              <a:srgbClr val="00AC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Google Shape;992;p13">
            <a:extLst>
              <a:ext uri="{FF2B5EF4-FFF2-40B4-BE49-F238E27FC236}">
                <a16:creationId xmlns:a16="http://schemas.microsoft.com/office/drawing/2014/main" xmlns="" id="{D2D0181F-C8AE-C920-13E6-FD91C7AF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02" y="412421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43" name="Google Shape;993;p13">
            <a:extLst>
              <a:ext uri="{FF2B5EF4-FFF2-40B4-BE49-F238E27FC236}">
                <a16:creationId xmlns:a16="http://schemas.microsoft.com/office/drawing/2014/main" xmlns="" id="{06C4EFC3-B717-46A7-D654-73E71D40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510" y="474923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107" name="Google Shape;1000;p13">
            <a:extLst>
              <a:ext uri="{FF2B5EF4-FFF2-40B4-BE49-F238E27FC236}">
                <a16:creationId xmlns:a16="http://schemas.microsoft.com/office/drawing/2014/main" xmlns="" id="{F7AA6069-3FBF-322E-18A6-78E9B2EEFCB3}"/>
              </a:ext>
            </a:extLst>
          </p:cNvPr>
          <p:cNvCxnSpPr>
            <a:cxnSpLocks noChangeShapeType="1"/>
            <a:stCxn id="109" idx="3"/>
          </p:cNvCxnSpPr>
          <p:nvPr/>
        </p:nvCxnSpPr>
        <p:spPr bwMode="auto">
          <a:xfrm flipH="1">
            <a:off x="2008465" y="2562438"/>
            <a:ext cx="1886266" cy="240949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" name="Google Shape;1000;p13">
            <a:extLst>
              <a:ext uri="{FF2B5EF4-FFF2-40B4-BE49-F238E27FC236}">
                <a16:creationId xmlns:a16="http://schemas.microsoft.com/office/drawing/2014/main" xmlns="" id="{B93895F8-EDB8-852A-5449-43749BCE6CD5}"/>
              </a:ext>
            </a:extLst>
          </p:cNvPr>
          <p:cNvCxnSpPr>
            <a:cxnSpLocks noChangeShapeType="1"/>
            <a:stCxn id="109" idx="5"/>
            <a:endCxn id="106" idx="1"/>
          </p:cNvCxnSpPr>
          <p:nvPr/>
        </p:nvCxnSpPr>
        <p:spPr bwMode="auto">
          <a:xfrm>
            <a:off x="3996555" y="2562438"/>
            <a:ext cx="1486572" cy="100210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9" name="Google Shape;992;p13">
            <a:extLst>
              <a:ext uri="{FF2B5EF4-FFF2-40B4-BE49-F238E27FC236}">
                <a16:creationId xmlns:a16="http://schemas.microsoft.com/office/drawing/2014/main" xmlns="" id="{CA297522-DA5F-F497-16DC-07ABDD9D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643" y="2439526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pic>
        <p:nvPicPr>
          <p:cNvPr id="110" name="Рисунок 109" descr="115646.png">
            <a:extLst>
              <a:ext uri="{FF2B5EF4-FFF2-40B4-BE49-F238E27FC236}">
                <a16:creationId xmlns:a16="http://schemas.microsoft.com/office/drawing/2014/main" xmlns="" id="{F0377AB8-9508-0E43-8401-6122EED21C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831" y="5591798"/>
            <a:ext cx="472734" cy="31011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5AEAB87E-EBD7-4180-EB29-9531C65E4F8F}"/>
              </a:ext>
            </a:extLst>
          </p:cNvPr>
          <p:cNvSpPr txBox="1"/>
          <p:nvPr/>
        </p:nvSpPr>
        <p:spPr>
          <a:xfrm>
            <a:off x="3964715" y="5608673"/>
            <a:ext cx="17751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Қазақтелеком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АҚ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" name="Рисунок 111" descr="115646.png">
            <a:extLst>
              <a:ext uri="{FF2B5EF4-FFF2-40B4-BE49-F238E27FC236}">
                <a16:creationId xmlns:a16="http://schemas.microsoft.com/office/drawing/2014/main" xmlns="" id="{E3849814-A7F7-1FC7-E414-B264B628C0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033" y="3019604"/>
            <a:ext cx="472734" cy="310114"/>
          </a:xfrm>
          <a:prstGeom prst="rect">
            <a:avLst/>
          </a:prstGeom>
        </p:spPr>
      </p:pic>
      <p:pic>
        <p:nvPicPr>
          <p:cNvPr id="113" name="Рисунок 112" descr="Вырезка экрана">
            <a:extLst>
              <a:ext uri="{FF2B5EF4-FFF2-40B4-BE49-F238E27FC236}">
                <a16:creationId xmlns:a16="http://schemas.microsoft.com/office/drawing/2014/main" xmlns="" id="{72873CAF-9960-422A-B729-70794959F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2" y="5989959"/>
            <a:ext cx="401092" cy="20989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217824D-541E-0A9C-127B-0A72E24E89B8}"/>
              </a:ext>
            </a:extLst>
          </p:cNvPr>
          <p:cNvSpPr txBox="1"/>
          <p:nvPr/>
        </p:nvSpPr>
        <p:spPr>
          <a:xfrm>
            <a:off x="3964715" y="5967951"/>
            <a:ext cx="164051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QazCloud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ЖШС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6" name="Рисунок 115" descr="Вырезка экрана">
            <a:extLst>
              <a:ext uri="{FF2B5EF4-FFF2-40B4-BE49-F238E27FC236}">
                <a16:creationId xmlns:a16="http://schemas.microsoft.com/office/drawing/2014/main" xmlns="" id="{B43158F1-9AF7-2006-161E-600DF7927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34" y="3128480"/>
            <a:ext cx="401092" cy="209898"/>
          </a:xfrm>
          <a:prstGeom prst="rect">
            <a:avLst/>
          </a:prstGeom>
        </p:spPr>
      </p:pic>
      <p:sp>
        <p:nvSpPr>
          <p:cNvPr id="122" name="Google Shape;993;p13">
            <a:extLst>
              <a:ext uri="{FF2B5EF4-FFF2-40B4-BE49-F238E27FC236}">
                <a16:creationId xmlns:a16="http://schemas.microsoft.com/office/drawing/2014/main" xmlns="" id="{2C0EFAA4-9208-A07C-7DE8-A07BD4FF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169" y="4983145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8B0A9FF-9240-7B5A-4983-0EDECC26021A}"/>
              </a:ext>
            </a:extLst>
          </p:cNvPr>
          <p:cNvSpPr txBox="1"/>
          <p:nvPr/>
        </p:nvSpPr>
        <p:spPr>
          <a:xfrm>
            <a:off x="805697" y="487271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A4E5770E-996E-F82E-F2FA-E88D6C069899}"/>
              </a:ext>
            </a:extLst>
          </p:cNvPr>
          <p:cNvSpPr/>
          <p:nvPr/>
        </p:nvSpPr>
        <p:spPr>
          <a:xfrm>
            <a:off x="239339" y="5302721"/>
            <a:ext cx="2329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ТРАНСКАСПИЙ </a:t>
            </a: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ТОБЖ</a:t>
            </a:r>
            <a:endParaRPr lang="" sz="1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Іске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асыру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мерзімі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- 2025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жыл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5" name="Рисунок 124" descr="115646.png">
            <a:extLst>
              <a:ext uri="{FF2B5EF4-FFF2-40B4-BE49-F238E27FC236}">
                <a16:creationId xmlns:a16="http://schemas.microsoft.com/office/drawing/2014/main" xmlns="" id="{ACF71DFA-54F5-5D3D-2D34-73C51383D4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507" y="5801368"/>
            <a:ext cx="472734" cy="31011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8DAC4BC-34CD-781F-C71D-4EABD9F174C5}"/>
              </a:ext>
            </a:extLst>
          </p:cNvPr>
          <p:cNvSpPr txBox="1"/>
          <p:nvPr/>
        </p:nvSpPr>
        <p:spPr>
          <a:xfrm>
            <a:off x="7333860" y="1729547"/>
            <a:ext cx="4549482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жолдау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дәліздермен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ұштастыра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кезең-кезеңімен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кеңейту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жаңарту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Көрші</a:t>
            </a:r>
            <a:r>
              <a:rPr lang="ru-RU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елдерге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алатын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заманауи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орталықтарын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.»</a:t>
            </a:r>
          </a:p>
        </p:txBody>
      </p:sp>
      <p:sp>
        <p:nvSpPr>
          <p:cNvPr id="128" name="TextBox 8">
            <a:extLst>
              <a:ext uri="{FF2B5EF4-FFF2-40B4-BE49-F238E27FC236}">
                <a16:creationId xmlns:a16="http://schemas.microsoft.com/office/drawing/2014/main" xmlns="" id="{11225800-F991-CE3B-EAF3-B3DEC35555F9}"/>
              </a:ext>
            </a:extLst>
          </p:cNvPr>
          <p:cNvSpPr txBox="1"/>
          <p:nvPr/>
        </p:nvSpPr>
        <p:spPr>
          <a:xfrm>
            <a:off x="7199102" y="4217505"/>
            <a:ext cx="43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транзитінің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баламалы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бағытын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TextBox 8">
            <a:extLst>
              <a:ext uri="{FF2B5EF4-FFF2-40B4-BE49-F238E27FC236}">
                <a16:creationId xmlns:a16="http://schemas.microsoft.com/office/drawing/2014/main" xmlns="" id="{4B2DE4BC-70FF-D403-D25F-5834C1DE4158}"/>
              </a:ext>
            </a:extLst>
          </p:cNvPr>
          <p:cNvSpPr txBox="1"/>
          <p:nvPr/>
        </p:nvSpPr>
        <p:spPr>
          <a:xfrm>
            <a:off x="7199102" y="5254766"/>
            <a:ext cx="491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нарығына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кемінде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Tech </a:t>
            </a:r>
            <a:r>
              <a:rPr lang="ru-RU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компаниясын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тарту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Google, Amazon, Microsoft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1" name="Google Shape;996;p13">
            <a:extLst>
              <a:ext uri="{FF2B5EF4-FFF2-40B4-BE49-F238E27FC236}">
                <a16:creationId xmlns:a16="http://schemas.microsoft.com/office/drawing/2014/main" xmlns="" id="{EE353C0E-D63E-8351-BC83-56EACB8B0E17}"/>
              </a:ext>
            </a:extLst>
          </p:cNvPr>
          <p:cNvGrpSpPr>
            <a:grpSpLocks/>
          </p:cNvGrpSpPr>
          <p:nvPr/>
        </p:nvGrpSpPr>
        <p:grpSpPr bwMode="auto">
          <a:xfrm>
            <a:off x="1842510" y="4774358"/>
            <a:ext cx="249237" cy="249238"/>
            <a:chOff x="-1" y="-1"/>
            <a:chExt cx="248882" cy="248882"/>
          </a:xfrm>
        </p:grpSpPr>
        <p:sp>
          <p:nvSpPr>
            <p:cNvPr id="102" name="Google Shape;997;p13">
              <a:extLst>
                <a:ext uri="{FF2B5EF4-FFF2-40B4-BE49-F238E27FC236}">
                  <a16:creationId xmlns:a16="http://schemas.microsoft.com/office/drawing/2014/main" xmlns="" id="{32953393-9718-893B-C232-074F7152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3" name="Google Shape;998;p13" descr="Google Shape;368;p40">
              <a:extLst>
                <a:ext uri="{FF2B5EF4-FFF2-40B4-BE49-F238E27FC236}">
                  <a16:creationId xmlns:a16="http://schemas.microsoft.com/office/drawing/2014/main" xmlns="" id="{E8F52CF9-4064-5862-35E3-C9D1C471A03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oogle Shape;996;p13">
            <a:extLst>
              <a:ext uri="{FF2B5EF4-FFF2-40B4-BE49-F238E27FC236}">
                <a16:creationId xmlns:a16="http://schemas.microsoft.com/office/drawing/2014/main" xmlns="" id="{755113A1-99FB-BC50-F777-8B9BDF0DC361}"/>
              </a:ext>
            </a:extLst>
          </p:cNvPr>
          <p:cNvGrpSpPr>
            <a:grpSpLocks/>
          </p:cNvGrpSpPr>
          <p:nvPr/>
        </p:nvGrpSpPr>
        <p:grpSpPr bwMode="auto">
          <a:xfrm>
            <a:off x="5435132" y="3443703"/>
            <a:ext cx="249237" cy="249238"/>
            <a:chOff x="-1" y="-1"/>
            <a:chExt cx="248882" cy="248882"/>
          </a:xfrm>
        </p:grpSpPr>
        <p:sp>
          <p:nvSpPr>
            <p:cNvPr id="105" name="Google Shape;997;p13">
              <a:extLst>
                <a:ext uri="{FF2B5EF4-FFF2-40B4-BE49-F238E27FC236}">
                  <a16:creationId xmlns:a16="http://schemas.microsoft.com/office/drawing/2014/main" xmlns="" id="{E688D8F2-90E5-2EC3-0805-F1BE5435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6" name="Google Shape;998;p13" descr="Google Shape;368;p40">
              <a:extLst>
                <a:ext uri="{FF2B5EF4-FFF2-40B4-BE49-F238E27FC236}">
                  <a16:creationId xmlns:a16="http://schemas.microsoft.com/office/drawing/2014/main" xmlns="" id="{A8AF43F5-D2E8-9ABB-41EB-BE7FBB4E04F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2BAB252-714C-641E-7C55-4B4CE5EC6DC7}"/>
              </a:ext>
            </a:extLst>
          </p:cNvPr>
          <p:cNvSpPr txBox="1"/>
          <p:nvPr/>
        </p:nvSpPr>
        <p:spPr>
          <a:xfrm>
            <a:off x="7199102" y="3807975"/>
            <a:ext cx="1696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ӘСЕРЛЕРІ</a:t>
            </a:r>
            <a:endParaRPr lang="ru-RU" sz="20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BD1FE49E-A2DB-96AE-370C-F0D474359150}"/>
              </a:ext>
            </a:extLst>
          </p:cNvPr>
          <p:cNvGrpSpPr/>
          <p:nvPr/>
        </p:nvGrpSpPr>
        <p:grpSpPr>
          <a:xfrm>
            <a:off x="6936773" y="4311348"/>
            <a:ext cx="262188" cy="262188"/>
            <a:chOff x="4067305" y="1890572"/>
            <a:chExt cx="278176" cy="278176"/>
          </a:xfrm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xmlns="" id="{E28FB9F1-ECDF-D1D0-832D-A185A78DA1B4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Shape 5411">
              <a:extLst>
                <a:ext uri="{FF2B5EF4-FFF2-40B4-BE49-F238E27FC236}">
                  <a16:creationId xmlns:a16="http://schemas.microsoft.com/office/drawing/2014/main" xmlns="" id="{FD05C02A-DE43-7B6C-E39B-253B5A89ECE9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xmlns="" id="{3892376A-322E-FA70-BA7A-4E958C77B554}"/>
              </a:ext>
            </a:extLst>
          </p:cNvPr>
          <p:cNvGrpSpPr/>
          <p:nvPr/>
        </p:nvGrpSpPr>
        <p:grpSpPr>
          <a:xfrm>
            <a:off x="6936772" y="5344296"/>
            <a:ext cx="328289" cy="262188"/>
            <a:chOff x="4067305" y="1890572"/>
            <a:chExt cx="278176" cy="278176"/>
          </a:xfrm>
        </p:grpSpPr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xmlns="" id="{00B73DEB-A38E-60DF-D2AB-B62C89BCF47A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Shape 5411">
              <a:extLst>
                <a:ext uri="{FF2B5EF4-FFF2-40B4-BE49-F238E27FC236}">
                  <a16:creationId xmlns:a16="http://schemas.microsoft.com/office/drawing/2014/main" xmlns="" id="{CD536C91-F6A9-1EDE-4BA1-7955E04E92CC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8CC2B932-4F48-77BB-45ED-29C785D82C56}"/>
              </a:ext>
            </a:extLst>
          </p:cNvPr>
          <p:cNvSpPr/>
          <p:nvPr/>
        </p:nvSpPr>
        <p:spPr>
          <a:xfrm>
            <a:off x="11574684" y="63935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75C9205-FE5D-DEBA-79D9-612D771831D9}"/>
              </a:ext>
            </a:extLst>
          </p:cNvPr>
          <p:cNvSpPr/>
          <p:nvPr/>
        </p:nvSpPr>
        <p:spPr>
          <a:xfrm>
            <a:off x="3089407" y="5535850"/>
            <a:ext cx="2794951" cy="857667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51FB6E-CC66-6AA4-53CB-E1FB2713D374}"/>
              </a:ext>
            </a:extLst>
          </p:cNvPr>
          <p:cNvSpPr txBox="1"/>
          <p:nvPr/>
        </p:nvSpPr>
        <p:spPr>
          <a:xfrm>
            <a:off x="10168577" y="3119852"/>
            <a:ext cx="1673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.К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Тоқаев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200057" y="709222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130629" y="181632"/>
            <a:ext cx="1206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«ҚОЛЖЕТІМДІ ИНТЕРНЕТ» ҰЛТТЫҚ ЖОБАСЫ (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2023-2027 </a:t>
            </a:r>
            <a:r>
              <a:rPr lang="ru-RU" sz="28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жж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929" y="324433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9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5CD8A7-074A-8E56-34A3-B591BC0CFDD8}"/>
              </a:ext>
            </a:extLst>
          </p:cNvPr>
          <p:cNvSpPr txBox="1"/>
          <p:nvPr/>
        </p:nvSpPr>
        <p:spPr>
          <a:xfrm>
            <a:off x="957940" y="12720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ЗАҢНАМАЛЫҚ </a:t>
            </a:r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АКТІЛЕРГЕ ӘЗІРЛЕНГЕН ТҮЗЕТУЛЕР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B62FFE-EE6A-C1DD-B073-679E620D236A}"/>
              </a:ext>
            </a:extLst>
          </p:cNvPr>
          <p:cNvSpPr/>
          <p:nvPr/>
        </p:nvSpPr>
        <p:spPr>
          <a:xfrm>
            <a:off x="1059996" y="65442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41D16F-75CB-1529-3DC3-B3B43B3C94FA}"/>
              </a:ext>
            </a:extLst>
          </p:cNvPr>
          <p:cNvSpPr txBox="1"/>
          <p:nvPr/>
        </p:nvSpPr>
        <p:spPr>
          <a:xfrm>
            <a:off x="347951" y="89695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39734" y="892535"/>
            <a:ext cx="6741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«СӘЙКЕСТЕНДІРУ КОДТАРЫНЫҢ ДЕРЕКҚОРЫН»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КЕДЕН ҚЫЗМЕТТЕРІ ЖҮЙЕЛЕРІМЕН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ИНТЕГРАЦИЯЛАУ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ЖӘНЕ АБОНЕНТТЕРДІ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ТІРКЕУ КЕЗІНДЕ БИОМЕТРИЯНЫ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ҚОЛДАНУ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21055" y="861356"/>
            <a:ext cx="3278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Сұр</a:t>
            </a:r>
            <a:r>
              <a:rPr lang="ru-RU" sz="14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мобильді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құрылғылардың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импорты 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алаяқтық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әрекеттерді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4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14391" y="2807775"/>
            <a:ext cx="33545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ТОБЖ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төсеу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шығындарды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азайту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60998" y="2900600"/>
            <a:ext cx="67417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ОПЕРАТОРЛАРЫНА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ӘУЕ БАЙЛАНЫС ЖЕЛІЛЕРІНІҢ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ТІРЕКТЕРІН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ҰСЫНУ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9993" y="2965658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E54E6C-CF0A-D27F-E283-8E7E93E34823}"/>
              </a:ext>
            </a:extLst>
          </p:cNvPr>
          <p:cNvSpPr txBox="1"/>
          <p:nvPr/>
        </p:nvSpPr>
        <p:spPr>
          <a:xfrm>
            <a:off x="347951" y="279655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9993" y="1054082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19579" y="3466159"/>
            <a:ext cx="67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ТЕЛЕКОММУНИКАЦИЯ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ЖЕЛІЛЕРІН САЛУ КЕЗІНДЕ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ҚАЖЕТТІ ҚҰЖАТТАРДЫ ЖЕДЕЛ РЕСІМДЕУ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36225" y="3593636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EBF067-66DF-0E4E-2AD0-79983528E67E}"/>
              </a:ext>
            </a:extLst>
          </p:cNvPr>
          <p:cNvSpPr txBox="1"/>
          <p:nvPr/>
        </p:nvSpPr>
        <p:spPr>
          <a:xfrm>
            <a:off x="357181" y="344715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28802" y="3366131"/>
            <a:ext cx="30807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Қалаларда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қамтуды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28802" y="4158335"/>
            <a:ext cx="32706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Автожол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</a:t>
            </a:r>
            <a:r>
              <a:rPr lang="ru-RU" sz="15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сапалы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байланыспен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2875" y="435411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99025" y="4158335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ОБЛЫСТЫҚ АВТОЖОЛДАРДЫ ЖОСПАРЛАУ, РЕКОНСТРУКЦИЯЛАУ ЖӘНЕ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ЖӨНДЕУ КЕЗІНДЕ ТОБЖ САЛУ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41D16F-75CB-1529-3DC3-B3B43B3C94FA}"/>
              </a:ext>
            </a:extLst>
          </p:cNvPr>
          <p:cNvSpPr txBox="1"/>
          <p:nvPr/>
        </p:nvSpPr>
        <p:spPr>
          <a:xfrm>
            <a:off x="357181" y="415833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365851" y="1607326"/>
            <a:ext cx="354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Әр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көппәтерлі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үйде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бірнеше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операторларына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қосылу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мүмкіндігі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болады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таңдау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құқығы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82616" y="1647542"/>
            <a:ext cx="6741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БАЙЛАНЫС ОПЕРАТОРЛАРЫНА ТОБЖ ЖӘНЕ ҰЯЛЫ БАЙЛАНЫС ЖАБДЫҚТАРЫН ОРНАЛАСТЫРУ ҮШІН ЖЫЛЖЫМАЙТЫН МҮЛІК ОБЪЕКТІЛЕРІНЕ (ӘКІМШІЛІК ҒИМАРАТТАР, БИЗНЕС-ОРТАЛЫҚТАР, ТК) ЖӘНЕ ӨНЕРКӘСІПТІК ОБЪЕКТІЛЕРІНЕ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ТЕҢ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ҚОЛЖЕТІМДІЛІК ҰСЫНУ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33134" y="1947315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4A087D-0D3E-EBC3-93EE-9318C673D921}"/>
              </a:ext>
            </a:extLst>
          </p:cNvPr>
          <p:cNvSpPr txBox="1"/>
          <p:nvPr/>
        </p:nvSpPr>
        <p:spPr>
          <a:xfrm>
            <a:off x="302075" y="1761220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8665830-FD28-9404-5252-6622DC1BC048}"/>
              </a:ext>
            </a:extLst>
          </p:cNvPr>
          <p:cNvSpPr txBox="1"/>
          <p:nvPr/>
        </p:nvSpPr>
        <p:spPr>
          <a:xfrm>
            <a:off x="357231" y="481973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37FAF2B-AFE1-021E-DE3E-694BBFA7B31E}"/>
              </a:ext>
            </a:extLst>
          </p:cNvPr>
          <p:cNvSpPr txBox="1"/>
          <p:nvPr/>
        </p:nvSpPr>
        <p:spPr>
          <a:xfrm>
            <a:off x="382472" y="546244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9EBA73-A670-3142-EF1E-89C88155F8CC}"/>
              </a:ext>
            </a:extLst>
          </p:cNvPr>
          <p:cNvSpPr txBox="1"/>
          <p:nvPr/>
        </p:nvSpPr>
        <p:spPr>
          <a:xfrm>
            <a:off x="391970" y="6121509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28342" y="4802641"/>
            <a:ext cx="6830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МЕКЕНДЕ ТОБЖ БОЛҒАН КЕЗДЕ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ТОБЖ ТРАНСМИССИЯСЫН 4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5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ТЕХНОЛОГИЯЛАРЫ ҮШІН ПАЙДАЛАНУ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19580" y="5489623"/>
            <a:ext cx="7038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МЕКЕНДЕРДІҢ БАС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ЖОСПАРЛАРЫНА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ТЕЛЕКОММУНИКАЦИЯЛАРДЫ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2653" y="557500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4395" y="499316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99025" y="6186767"/>
            <a:ext cx="6886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ҚАЗАҚСТАН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АУМАҒЫНА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БИГТЕХ-ҚАТЫСУШЫЛАРДЫ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ТАРТУ</a:t>
            </a:r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17379" y="634288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38908" y="4790867"/>
            <a:ext cx="2974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мекендердегі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422025" y="5312633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мекендерді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байланыс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Интернет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қызметтерімен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жоспарлау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434851" y="6129281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Бәсекелестікті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цифрландыруды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1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1223</Words>
  <Application>Microsoft Office PowerPoint</Application>
  <PresentationFormat>Широкоэкранный</PresentationFormat>
  <Paragraphs>267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Cambria Math</vt:lpstr>
      <vt:lpstr>Gilroy</vt:lpstr>
      <vt:lpstr>Microsoft Sans Serif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Ryosuke Kai</dc:creator>
  <cp:lastModifiedBy>Аубакирова Бибисара</cp:lastModifiedBy>
  <cp:revision>212</cp:revision>
  <dcterms:created xsi:type="dcterms:W3CDTF">2022-12-14T15:06:14Z</dcterms:created>
  <dcterms:modified xsi:type="dcterms:W3CDTF">2023-05-10T04:28:35Z</dcterms:modified>
</cp:coreProperties>
</file>