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xlsb" ContentType="application/vnd.ms-excel.sheet.binary.macroEnabled.12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2.xml" ContentType="application/vnd.openxmlformats-officedocument.theme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heme/theme3.xml" ContentType="application/vnd.openxmlformats-officedocument.theme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notesSlides/notesSlide1.xml" ContentType="application/vnd.openxmlformats-officedocument.presentationml.notesSlide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notesSlides/notesSlide3.xml" ContentType="application/vnd.openxmlformats-officedocument.presentationml.notesSlide+xml"/>
  <Override PartName="/ppt/charts/chart3.xml" ContentType="application/vnd.openxmlformats-officedocument.drawingml.chart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tags/tag186.xml" ContentType="application/vnd.openxmlformats-officedocument.presentationml.tags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tags/tag189.xml" ContentType="application/vnd.openxmlformats-officedocument.presentationml.tags+xml"/>
  <Override PartName="/ppt/tags/tag190.xml" ContentType="application/vnd.openxmlformats-officedocument.presentationml.tags+xml"/>
  <Override PartName="/ppt/tags/tag191.xml" ContentType="application/vnd.openxmlformats-officedocument.presentationml.tags+xml"/>
  <Override PartName="/ppt/tags/tag192.xml" ContentType="application/vnd.openxmlformats-officedocument.presentationml.tags+xml"/>
  <Override PartName="/ppt/tags/tag193.xml" ContentType="application/vnd.openxmlformats-officedocument.presentationml.tags+xml"/>
  <Override PartName="/ppt/tags/tag194.xml" ContentType="application/vnd.openxmlformats-officedocument.presentationml.tags+xml"/>
  <Override PartName="/ppt/tags/tag195.xml" ContentType="application/vnd.openxmlformats-officedocument.presentationml.tags+xml"/>
  <Override PartName="/ppt/tags/tag196.xml" ContentType="application/vnd.openxmlformats-officedocument.presentationml.tags+xml"/>
  <Override PartName="/ppt/tags/tag197.xml" ContentType="application/vnd.openxmlformats-officedocument.presentationml.tags+xml"/>
  <Override PartName="/ppt/tags/tag198.xml" ContentType="application/vnd.openxmlformats-officedocument.presentationml.tags+xml"/>
  <Override PartName="/ppt/tags/tag199.xml" ContentType="application/vnd.openxmlformats-officedocument.presentationml.tags+xml"/>
  <Override PartName="/ppt/tags/tag200.xml" ContentType="application/vnd.openxmlformats-officedocument.presentationml.tags+xml"/>
  <Override PartName="/ppt/tags/tag201.xml" ContentType="application/vnd.openxmlformats-officedocument.presentationml.tags+xml"/>
  <Override PartName="/ppt/tags/tag202.xml" ContentType="application/vnd.openxmlformats-officedocument.presentationml.tags+xml"/>
  <Override PartName="/ppt/tags/tag203.xml" ContentType="application/vnd.openxmlformats-officedocument.presentationml.tags+xml"/>
  <Override PartName="/ppt/tags/tag204.xml" ContentType="application/vnd.openxmlformats-officedocument.presentationml.tags+xml"/>
  <Override PartName="/ppt/tags/tag205.xml" ContentType="application/vnd.openxmlformats-officedocument.presentationml.tags+xml"/>
  <Override PartName="/ppt/tags/tag206.xml" ContentType="application/vnd.openxmlformats-officedocument.presentationml.tags+xml"/>
  <Override PartName="/ppt/tags/tag207.xml" ContentType="application/vnd.openxmlformats-officedocument.presentationml.tags+xml"/>
  <Override PartName="/ppt/tags/tag208.xml" ContentType="application/vnd.openxmlformats-officedocument.presentationml.tags+xml"/>
  <Override PartName="/ppt/tags/tag209.xml" ContentType="application/vnd.openxmlformats-officedocument.presentationml.tags+xml"/>
  <Override PartName="/ppt/tags/tag210.xml" ContentType="application/vnd.openxmlformats-officedocument.presentationml.tags+xml"/>
  <Override PartName="/ppt/tags/tag211.xml" ContentType="application/vnd.openxmlformats-officedocument.presentationml.tags+xml"/>
  <Override PartName="/ppt/tags/tag212.xml" ContentType="application/vnd.openxmlformats-officedocument.presentationml.tags+xml"/>
  <Override PartName="/ppt/tags/tag213.xml" ContentType="application/vnd.openxmlformats-officedocument.presentationml.tags+xml"/>
  <Override PartName="/ppt/tags/tag214.xml" ContentType="application/vnd.openxmlformats-officedocument.presentationml.tags+xml"/>
  <Override PartName="/ppt/tags/tag215.xml" ContentType="application/vnd.openxmlformats-officedocument.presentationml.tags+xml"/>
  <Override PartName="/ppt/tags/tag216.xml" ContentType="application/vnd.openxmlformats-officedocument.presentationml.tags+xml"/>
  <Override PartName="/ppt/tags/tag217.xml" ContentType="application/vnd.openxmlformats-officedocument.presentationml.tags+xml"/>
  <Override PartName="/ppt/tags/tag218.xml" ContentType="application/vnd.openxmlformats-officedocument.presentationml.tags+xml"/>
  <Override PartName="/ppt/tags/tag219.xml" ContentType="application/vnd.openxmlformats-officedocument.presentationml.tags+xml"/>
  <Override PartName="/ppt/tags/tag220.xml" ContentType="application/vnd.openxmlformats-officedocument.presentationml.tags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tags/tag221.xml" ContentType="application/vnd.openxmlformats-officedocument.presentationml.tags+xml"/>
  <Override PartName="/ppt/tags/tag222.xml" ContentType="application/vnd.openxmlformats-officedocument.presentationml.tags+xml"/>
  <Override PartName="/ppt/tags/tag223.xml" ContentType="application/vnd.openxmlformats-officedocument.presentationml.tags+xml"/>
  <Override PartName="/ppt/tags/tag224.xml" ContentType="application/vnd.openxmlformats-officedocument.presentationml.tags+xml"/>
  <Override PartName="/ppt/tags/tag225.xml" ContentType="application/vnd.openxmlformats-officedocument.presentationml.tags+xml"/>
  <Override PartName="/ppt/tags/tag226.xml" ContentType="application/vnd.openxmlformats-officedocument.presentationml.tags+xml"/>
  <Override PartName="/ppt/tags/tag227.xml" ContentType="application/vnd.openxmlformats-officedocument.presentationml.tags+xml"/>
  <Override PartName="/ppt/tags/tag228.xml" ContentType="application/vnd.openxmlformats-officedocument.presentationml.tags+xml"/>
  <Override PartName="/ppt/tags/tag229.xml" ContentType="application/vnd.openxmlformats-officedocument.presentationml.tags+xml"/>
  <Override PartName="/ppt/tags/tag230.xml" ContentType="application/vnd.openxmlformats-officedocument.presentationml.tags+xml"/>
  <Override PartName="/ppt/tags/tag231.xml" ContentType="application/vnd.openxmlformats-officedocument.presentationml.tags+xml"/>
  <Override PartName="/ppt/tags/tag232.xml" ContentType="application/vnd.openxmlformats-officedocument.presentationml.tags+xml"/>
  <Override PartName="/ppt/tags/tag233.xml" ContentType="application/vnd.openxmlformats-officedocument.presentationml.tags+xml"/>
  <Override PartName="/ppt/tags/tag234.xml" ContentType="application/vnd.openxmlformats-officedocument.presentationml.tags+xml"/>
  <Override PartName="/ppt/tags/tag235.xml" ContentType="application/vnd.openxmlformats-officedocument.presentationml.tags+xml"/>
  <Override PartName="/ppt/tags/tag236.xml" ContentType="application/vnd.openxmlformats-officedocument.presentationml.tags+xml"/>
  <Override PartName="/ppt/tags/tag237.xml" ContentType="application/vnd.openxmlformats-officedocument.presentationml.tags+xml"/>
  <Override PartName="/ppt/tags/tag238.xml" ContentType="application/vnd.openxmlformats-officedocument.presentationml.tags+xml"/>
  <Override PartName="/ppt/tags/tag239.xml" ContentType="application/vnd.openxmlformats-officedocument.presentationml.tags+xml"/>
  <Override PartName="/ppt/tags/tag240.xml" ContentType="application/vnd.openxmlformats-officedocument.presentationml.tags+xml"/>
  <Override PartName="/ppt/tags/tag241.xml" ContentType="application/vnd.openxmlformats-officedocument.presentationml.tags+xml"/>
  <Override PartName="/ppt/tags/tag242.xml" ContentType="application/vnd.openxmlformats-officedocument.presentationml.tags+xml"/>
  <Override PartName="/ppt/tags/tag243.xml" ContentType="application/vnd.openxmlformats-officedocument.presentationml.tags+xml"/>
  <Override PartName="/ppt/tags/tag244.xml" ContentType="application/vnd.openxmlformats-officedocument.presentationml.tags+xml"/>
  <Override PartName="/ppt/tags/tag245.xml" ContentType="application/vnd.openxmlformats-officedocument.presentationml.tags+xml"/>
  <Override PartName="/ppt/tags/tag246.xml" ContentType="application/vnd.openxmlformats-officedocument.presentationml.tags+xml"/>
  <Override PartName="/ppt/tags/tag247.xml" ContentType="application/vnd.openxmlformats-officedocument.presentationml.tags+xml"/>
  <Override PartName="/ppt/tags/tag248.xml" ContentType="application/vnd.openxmlformats-officedocument.presentationml.tags+xml"/>
  <Override PartName="/ppt/tags/tag249.xml" ContentType="application/vnd.openxmlformats-officedocument.presentationml.tags+xml"/>
  <Override PartName="/ppt/tags/tag250.xml" ContentType="application/vnd.openxmlformats-officedocument.presentationml.tags+xml"/>
  <Override PartName="/ppt/tags/tag251.xml" ContentType="application/vnd.openxmlformats-officedocument.presentationml.tags+xml"/>
  <Override PartName="/ppt/tags/tag252.xml" ContentType="application/vnd.openxmlformats-officedocument.presentationml.tags+xml"/>
  <Override PartName="/ppt/tags/tag253.xml" ContentType="application/vnd.openxmlformats-officedocument.presentationml.tags+xml"/>
  <Override PartName="/ppt/tags/tag254.xml" ContentType="application/vnd.openxmlformats-officedocument.presentationml.tags+xml"/>
  <Override PartName="/ppt/tags/tag255.xml" ContentType="application/vnd.openxmlformats-officedocument.presentationml.tags+xml"/>
  <Override PartName="/ppt/tags/tag256.xml" ContentType="application/vnd.openxmlformats-officedocument.presentationml.tags+xml"/>
  <Override PartName="/ppt/tags/tag257.xml" ContentType="application/vnd.openxmlformats-officedocument.presentationml.tags+xml"/>
  <Override PartName="/ppt/tags/tag258.xml" ContentType="application/vnd.openxmlformats-officedocument.presentationml.tags+xml"/>
  <Override PartName="/ppt/tags/tag259.xml" ContentType="application/vnd.openxmlformats-officedocument.presentationml.tags+xml"/>
  <Override PartName="/ppt/tags/tag260.xml" ContentType="application/vnd.openxmlformats-officedocument.presentationml.tags+xml"/>
  <Override PartName="/ppt/tags/tag261.xml" ContentType="application/vnd.openxmlformats-officedocument.presentationml.tags+xml"/>
  <Override PartName="/ppt/tags/tag262.xml" ContentType="application/vnd.openxmlformats-officedocument.presentationml.tags+xml"/>
  <Override PartName="/ppt/tags/tag263.xml" ContentType="application/vnd.openxmlformats-officedocument.presentationml.tags+xml"/>
  <Override PartName="/ppt/tags/tag264.xml" ContentType="application/vnd.openxmlformats-officedocument.presentationml.tags+xml"/>
  <Override PartName="/ppt/tags/tag265.xml" ContentType="application/vnd.openxmlformats-officedocument.presentationml.tags+xml"/>
  <Override PartName="/ppt/tags/tag266.xml" ContentType="application/vnd.openxmlformats-officedocument.presentationml.tags+xml"/>
  <Override PartName="/ppt/tags/tag267.xml" ContentType="application/vnd.openxmlformats-officedocument.presentationml.tags+xml"/>
  <Override PartName="/ppt/tags/tag268.xml" ContentType="application/vnd.openxmlformats-officedocument.presentationml.tags+xml"/>
  <Override PartName="/ppt/tags/tag269.xml" ContentType="application/vnd.openxmlformats-officedocument.presentationml.tags+xml"/>
  <Override PartName="/ppt/tags/tag270.xml" ContentType="application/vnd.openxmlformats-officedocument.presentationml.tags+xml"/>
  <Override PartName="/ppt/tags/tag271.xml" ContentType="application/vnd.openxmlformats-officedocument.presentationml.tags+xml"/>
  <Override PartName="/ppt/tags/tag272.xml" ContentType="application/vnd.openxmlformats-officedocument.presentationml.tags+xml"/>
  <Override PartName="/ppt/tags/tag273.xml" ContentType="application/vnd.openxmlformats-officedocument.presentationml.tags+xml"/>
  <Override PartName="/ppt/tags/tag274.xml" ContentType="application/vnd.openxmlformats-officedocument.presentationml.tags+xml"/>
  <Override PartName="/ppt/tags/tag275.xml" ContentType="application/vnd.openxmlformats-officedocument.presentationml.tags+xml"/>
  <Override PartName="/ppt/tags/tag276.xml" ContentType="application/vnd.openxmlformats-officedocument.presentationml.tags+xml"/>
  <Override PartName="/ppt/tags/tag277.xml" ContentType="application/vnd.openxmlformats-officedocument.presentationml.tags+xml"/>
  <Override PartName="/ppt/tags/tag278.xml" ContentType="application/vnd.openxmlformats-officedocument.presentationml.tags+xml"/>
  <Override PartName="/ppt/tags/tag279.xml" ContentType="application/vnd.openxmlformats-officedocument.presentationml.tags+xml"/>
  <Override PartName="/ppt/tags/tag280.xml" ContentType="application/vnd.openxmlformats-officedocument.presentationml.tags+xml"/>
  <Override PartName="/ppt/tags/tag281.xml" ContentType="application/vnd.openxmlformats-officedocument.presentationml.tags+xml"/>
  <Override PartName="/ppt/tags/tag282.xml" ContentType="application/vnd.openxmlformats-officedocument.presentationml.tags+xml"/>
  <Override PartName="/ppt/tags/tag283.xml" ContentType="application/vnd.openxmlformats-officedocument.presentationml.tags+xml"/>
  <Override PartName="/ppt/tags/tag284.xml" ContentType="application/vnd.openxmlformats-officedocument.presentationml.tags+xml"/>
  <Override PartName="/ppt/tags/tag285.xml" ContentType="application/vnd.openxmlformats-officedocument.presentationml.tags+xml"/>
  <Override PartName="/ppt/tags/tag286.xml" ContentType="application/vnd.openxmlformats-officedocument.presentationml.tags+xml"/>
  <Override PartName="/ppt/tags/tag287.xml" ContentType="application/vnd.openxmlformats-officedocument.presentationml.tags+xml"/>
  <Override PartName="/ppt/tags/tag288.xml" ContentType="application/vnd.openxmlformats-officedocument.presentationml.tags+xml"/>
  <Override PartName="/ppt/tags/tag289.xml" ContentType="application/vnd.openxmlformats-officedocument.presentationml.tags+xml"/>
  <Override PartName="/ppt/tags/tag290.xml" ContentType="application/vnd.openxmlformats-officedocument.presentationml.tags+xml"/>
  <Override PartName="/ppt/tags/tag291.xml" ContentType="application/vnd.openxmlformats-officedocument.presentationml.tags+xml"/>
  <Override PartName="/ppt/tags/tag292.xml" ContentType="application/vnd.openxmlformats-officedocument.presentationml.tags+xml"/>
  <Override PartName="/ppt/tags/tag293.xml" ContentType="application/vnd.openxmlformats-officedocument.presentationml.tags+xml"/>
  <Override PartName="/ppt/tags/tag294.xml" ContentType="application/vnd.openxmlformats-officedocument.presentationml.tags+xml"/>
  <Override PartName="/ppt/tags/tag295.xml" ContentType="application/vnd.openxmlformats-officedocument.presentationml.tags+xml"/>
  <Override PartName="/ppt/tags/tag296.xml" ContentType="application/vnd.openxmlformats-officedocument.presentationml.tags+xml"/>
  <Override PartName="/ppt/tags/tag297.xml" ContentType="application/vnd.openxmlformats-officedocument.presentationml.tags+xml"/>
  <Override PartName="/ppt/tags/tag298.xml" ContentType="application/vnd.openxmlformats-officedocument.presentationml.tags+xml"/>
  <Override PartName="/ppt/tags/tag299.xml" ContentType="application/vnd.openxmlformats-officedocument.presentationml.tags+xml"/>
  <Override PartName="/ppt/tags/tag300.xml" ContentType="application/vnd.openxmlformats-officedocument.presentationml.tags+xml"/>
  <Override PartName="/ppt/tags/tag301.xml" ContentType="application/vnd.openxmlformats-officedocument.presentationml.tags+xml"/>
  <Override PartName="/ppt/tags/tag302.xml" ContentType="application/vnd.openxmlformats-officedocument.presentationml.tags+xml"/>
  <Override PartName="/ppt/tags/tag303.xml" ContentType="application/vnd.openxmlformats-officedocument.presentationml.tags+xml"/>
  <Override PartName="/ppt/tags/tag304.xml" ContentType="application/vnd.openxmlformats-officedocument.presentationml.tags+xml"/>
  <Override PartName="/ppt/tags/tag305.xml" ContentType="application/vnd.openxmlformats-officedocument.presentationml.tags+xml"/>
  <Override PartName="/ppt/tags/tag306.xml" ContentType="application/vnd.openxmlformats-officedocument.presentationml.tags+xml"/>
  <Override PartName="/ppt/tags/tag307.xml" ContentType="application/vnd.openxmlformats-officedocument.presentationml.tags+xml"/>
  <Override PartName="/ppt/tags/tag308.xml" ContentType="application/vnd.openxmlformats-officedocument.presentationml.tags+xml"/>
  <Override PartName="/ppt/tags/tag309.xml" ContentType="application/vnd.openxmlformats-officedocument.presentationml.tags+xml"/>
  <Override PartName="/ppt/tags/tag310.xml" ContentType="application/vnd.openxmlformats-officedocument.presentationml.tags+xml"/>
  <Override PartName="/ppt/tags/tag311.xml" ContentType="application/vnd.openxmlformats-officedocument.presentationml.tags+xml"/>
  <Override PartName="/ppt/tags/tag312.xml" ContentType="application/vnd.openxmlformats-officedocument.presentationml.tags+xml"/>
  <Override PartName="/ppt/tags/tag313.xml" ContentType="application/vnd.openxmlformats-officedocument.presentationml.tags+xml"/>
  <Override PartName="/ppt/notesSlides/notesSlide4.xml" ContentType="application/vnd.openxmlformats-officedocument.presentationml.notesSlide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ppt/tags/tag314.xml" ContentType="application/vnd.openxmlformats-officedocument.presentationml.tags+xml"/>
  <Override PartName="/ppt/tags/tag315.xml" ContentType="application/vnd.openxmlformats-officedocument.presentationml.tags+xml"/>
  <Override PartName="/ppt/tags/tag316.xml" ContentType="application/vnd.openxmlformats-officedocument.presentationml.tags+xml"/>
  <Override PartName="/ppt/tags/tag317.xml" ContentType="application/vnd.openxmlformats-officedocument.presentationml.tags+xml"/>
  <Override PartName="/ppt/tags/tag318.xml" ContentType="application/vnd.openxmlformats-officedocument.presentationml.tags+xml"/>
  <Override PartName="/ppt/notesSlides/notesSlide5.xml" ContentType="application/vnd.openxmlformats-officedocument.presentationml.notesSlide+xml"/>
  <Override PartName="/ppt/tags/tag319.xml" ContentType="application/vnd.openxmlformats-officedocument.presentationml.tags+xml"/>
  <Override PartName="/ppt/tags/tag320.xml" ContentType="application/vnd.openxmlformats-officedocument.presentationml.tags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3"/>
  </p:notesMasterIdLst>
  <p:sldIdLst>
    <p:sldId id="256" r:id="rId3"/>
    <p:sldId id="1362" r:id="rId4"/>
    <p:sldId id="267" r:id="rId5"/>
    <p:sldId id="312" r:id="rId6"/>
    <p:sldId id="274" r:id="rId7"/>
    <p:sldId id="257" r:id="rId8"/>
    <p:sldId id="2940" r:id="rId9"/>
    <p:sldId id="1356" r:id="rId10"/>
    <p:sldId id="2939" r:id="rId11"/>
    <p:sldId id="1370" r:id="rId12"/>
  </p:sldIdLst>
  <p:sldSz cx="12192000" cy="6858000"/>
  <p:notesSz cx="6808788" cy="9940925"/>
  <p:custDataLst>
    <p:tags r:id="rId14"/>
  </p:custDataLst>
  <p:defaultTextStyle>
    <a:defPPr>
      <a:defRPr lang="x-non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без заголовка" id="{44CA3E86-1FEB-445D-9774-4CFAF75B2FA7}">
          <p14:sldIdLst>
            <p14:sldId id="256"/>
            <p14:sldId id="1362"/>
            <p14:sldId id="267"/>
            <p14:sldId id="312"/>
            <p14:sldId id="274"/>
            <p14:sldId id="257"/>
            <p14:sldId id="2940"/>
            <p14:sldId id="1356"/>
            <p14:sldId id="2939"/>
            <p14:sldId id="1370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83" userDrawn="1">
          <p15:clr>
            <a:srgbClr val="A4A3A4"/>
          </p15:clr>
        </p15:guide>
        <p15:guide id="2" pos="3840" userDrawn="1">
          <p15:clr>
            <a:srgbClr val="A4A3A4"/>
          </p15:clr>
        </p15:guide>
        <p15:guide id="3" pos="211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Жукенов Женис" initials="ЖЖ" lastIdx="1" clrIdx="0">
    <p:extLst>
      <p:ext uri="{19B8F6BF-5375-455C-9EA6-DF929625EA0E}">
        <p15:presenceInfo xmlns:p15="http://schemas.microsoft.com/office/powerpoint/2012/main" userId="S-1-5-21-3626364181-3672933622-2368393502-1141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03864"/>
    <a:srgbClr val="006699"/>
    <a:srgbClr val="3AB09E"/>
    <a:srgbClr val="E5F7F4"/>
    <a:srgbClr val="D6F2EE"/>
    <a:srgbClr val="295E7E"/>
    <a:srgbClr val="DDF4FF"/>
    <a:srgbClr val="006D5C"/>
    <a:srgbClr val="B9E8FF"/>
    <a:srgbClr val="F3AA7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howGuides="1">
      <p:cViewPr varScale="1">
        <p:scale>
          <a:sx n="89" d="100"/>
          <a:sy n="89" d="100"/>
        </p:scale>
        <p:origin x="90" y="426"/>
      </p:cViewPr>
      <p:guideLst>
        <p:guide orient="horz" pos="2183"/>
        <p:guide pos="3840"/>
        <p:guide pos="211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notesMaster" Target="notesMasters/notesMaster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commentAuthors" Target="commentAuthors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ags" Target="tags/tag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Binary_Worksheet.xlsb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Binary_Worksheet9.xlsb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Binary_Worksheet1.xlsb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Binary_Worksheet2.xlsb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Binary_Worksheet3.xlsb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Binary_Worksheet4.xlsb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Binary_Worksheet5.xlsb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Binary_Worksheet6.xlsb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Binary_Worksheet7.xlsb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Binary_Worksheet8.xlsb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2.7440633245382585E-2"/>
          <c:y val="3.4946236559139782E-2"/>
          <c:w val="0.94511873350923481"/>
          <c:h val="0.93010752688172038"/>
        </c:manualLayout>
      </c:layout>
      <c:scatterChart>
        <c:scatterStyle val="lineMarker"/>
        <c:varyColors val="0"/>
        <c:ser>
          <c:idx val="0"/>
          <c:order val="0"/>
          <c:spPr>
            <a:ln>
              <a:noFill/>
            </a:ln>
          </c:spPr>
          <c:marker>
            <c:symbol val="circle"/>
            <c:size val="6"/>
            <c:spPr>
              <a:solidFill>
                <a:schemeClr val="tx2"/>
              </a:solidFill>
              <a:ln w="9525" algn="ctr">
                <a:solidFill>
                  <a:schemeClr val="tx2"/>
                </a:solidFill>
                <a:prstDash val="solid"/>
              </a:ln>
            </c:spPr>
          </c:marker>
          <c:xVal>
            <c:numRef>
              <c:f>Sheet1!$A$1:$C$1</c:f>
              <c:numCache>
                <c:formatCode>General</c:formatCode>
                <c:ptCount val="3"/>
                <c:pt idx="0">
                  <c:v>1966</c:v>
                </c:pt>
                <c:pt idx="1">
                  <c:v>1991</c:v>
                </c:pt>
                <c:pt idx="2">
                  <c:v>2020</c:v>
                </c:pt>
              </c:numCache>
            </c:numRef>
          </c:xVal>
          <c:yVal>
            <c:numRef>
              <c:f>Sheet1!$A$2:$C$2</c:f>
              <c:numCache>
                <c:formatCode>General</c:formatCode>
                <c:ptCount val="3"/>
                <c:pt idx="0">
                  <c:v>10</c:v>
                </c:pt>
                <c:pt idx="1">
                  <c:v>5</c:v>
                </c:pt>
                <c:pt idx="2">
                  <c:v>2.5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AC79-4DA1-BF5C-60EFBA22AB2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71896296"/>
        <c:axId val="71896688"/>
      </c:scatterChart>
      <c:valAx>
        <c:axId val="71896296"/>
        <c:scaling>
          <c:orientation val="minMax"/>
          <c:max val="2020"/>
          <c:min val="1965"/>
        </c:scaling>
        <c:delete val="0"/>
        <c:axPos val="b"/>
        <c:majorGridlines>
          <c:spPr>
            <a:ln>
              <a:noFill/>
            </a:ln>
          </c:spPr>
        </c:majorGridlines>
        <c:numFmt formatCode="General" sourceLinked="1"/>
        <c:majorTickMark val="none"/>
        <c:minorTickMark val="none"/>
        <c:tickLblPos val="none"/>
        <c:spPr>
          <a:ln w="9525" algn="ctr">
            <a:solidFill>
              <a:srgbClr val="808080"/>
            </a:solidFill>
            <a:prstDash val="solid"/>
          </a:ln>
        </c:spPr>
        <c:crossAx val="71896688"/>
        <c:crosses val="min"/>
        <c:crossBetween val="midCat"/>
      </c:valAx>
      <c:valAx>
        <c:axId val="71896688"/>
        <c:scaling>
          <c:orientation val="minMax"/>
          <c:max val="10"/>
          <c:min val="0"/>
        </c:scaling>
        <c:delete val="0"/>
        <c:axPos val="l"/>
        <c:majorGridlines>
          <c:spPr>
            <a:ln>
              <a:noFill/>
            </a:ln>
          </c:spPr>
        </c:majorGridlines>
        <c:numFmt formatCode="General" sourceLinked="1"/>
        <c:majorTickMark val="none"/>
        <c:minorTickMark val="none"/>
        <c:tickLblPos val="none"/>
        <c:spPr>
          <a:ln w="9525" algn="ctr">
            <a:solidFill>
              <a:srgbClr val="808080"/>
            </a:solidFill>
            <a:prstDash val="solid"/>
          </a:ln>
        </c:spPr>
        <c:crossAx val="71896296"/>
        <c:crosses val="min"/>
        <c:crossBetween val="midCat"/>
        <c:majorUnit val="1"/>
      </c:valAx>
    </c:plotArea>
    <c:plotVisOnly val="0"/>
    <c:dispBlanksAs val="gap"/>
    <c:showDLblsOverMax val="1"/>
  </c:chart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7.055630936227951E-2"/>
          <c:y val="1.6347060672744419E-2"/>
          <c:w val="0.85888738127544095"/>
          <c:h val="0.96730587865451112"/>
        </c:manualLayout>
      </c:layout>
      <c:barChart>
        <c:barDir val="bar"/>
        <c:grouping val="stacked"/>
        <c:varyColors val="0"/>
        <c:ser>
          <c:idx val="0"/>
          <c:order val="0"/>
          <c:spPr>
            <a:solidFill>
              <a:srgbClr val="295E7E"/>
            </a:solidFill>
            <a:ln>
              <a:noFill/>
            </a:ln>
          </c:spPr>
          <c:invertIfNegative val="0"/>
          <c:val>
            <c:numRef>
              <c:f>Sheet1!$A$1:$P$1</c:f>
              <c:numCache>
                <c:formatCode>General</c:formatCode>
                <c:ptCount val="16"/>
                <c:pt idx="0">
                  <c:v>13</c:v>
                </c:pt>
                <c:pt idx="1">
                  <c:v>6</c:v>
                </c:pt>
                <c:pt idx="2">
                  <c:v>13</c:v>
                </c:pt>
                <c:pt idx="3">
                  <c:v>2</c:v>
                </c:pt>
                <c:pt idx="4">
                  <c:v>6</c:v>
                </c:pt>
                <c:pt idx="5">
                  <c:v>2</c:v>
                </c:pt>
                <c:pt idx="6">
                  <c:v>3</c:v>
                </c:pt>
                <c:pt idx="7">
                  <c:v>4</c:v>
                </c:pt>
                <c:pt idx="8">
                  <c:v>7.0000000000000009</c:v>
                </c:pt>
                <c:pt idx="9">
                  <c:v>7.0000000000000009</c:v>
                </c:pt>
                <c:pt idx="10">
                  <c:v>16</c:v>
                </c:pt>
                <c:pt idx="11">
                  <c:v>2</c:v>
                </c:pt>
                <c:pt idx="12">
                  <c:v>2</c:v>
                </c:pt>
                <c:pt idx="13">
                  <c:v>3</c:v>
                </c:pt>
                <c:pt idx="14">
                  <c:v>2</c:v>
                </c:pt>
                <c:pt idx="15">
                  <c:v>12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36B-4C2F-8944-7F9617EAC57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0"/>
        <c:overlap val="100"/>
        <c:axId val="160452848"/>
        <c:axId val="160453240"/>
      </c:barChart>
      <c:catAx>
        <c:axId val="160452848"/>
        <c:scaling>
          <c:orientation val="maxMin"/>
        </c:scaling>
        <c:delete val="0"/>
        <c:axPos val="r"/>
        <c:majorGridlines>
          <c:spPr>
            <a:ln>
              <a:noFill/>
            </a:ln>
          </c:spPr>
        </c:majorGridlines>
        <c:majorTickMark val="none"/>
        <c:minorTickMark val="none"/>
        <c:tickLblPos val="none"/>
        <c:spPr>
          <a:ln w="9525" algn="ctr">
            <a:solidFill>
              <a:schemeClr val="tx1"/>
            </a:solidFill>
            <a:prstDash val="solid"/>
          </a:ln>
        </c:spPr>
        <c:crossAx val="160453240"/>
        <c:crosses val="min"/>
        <c:auto val="0"/>
        <c:lblAlgn val="ctr"/>
        <c:lblOffset val="100"/>
        <c:noMultiLvlLbl val="0"/>
      </c:catAx>
      <c:valAx>
        <c:axId val="160453240"/>
        <c:scaling>
          <c:orientation val="maxMin"/>
          <c:max val="16"/>
          <c:min val="0"/>
        </c:scaling>
        <c:delete val="1"/>
        <c:axPos val="t"/>
        <c:numFmt formatCode="General" sourceLinked="1"/>
        <c:majorTickMark val="out"/>
        <c:minorTickMark val="none"/>
        <c:tickLblPos val="nextTo"/>
        <c:crossAx val="160452848"/>
        <c:crosses val="min"/>
        <c:crossBetween val="between"/>
      </c:valAx>
    </c:plotArea>
    <c:plotVisOnly val="0"/>
    <c:dispBlanksAs val="gap"/>
    <c:showDLblsOverMax val="1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3.680113234253362E-2"/>
          <c:y val="3.5812672176308541E-2"/>
          <c:w val="0.92639773531493275"/>
          <c:h val="0.92837465564738297"/>
        </c:manualLayout>
      </c:layout>
      <c:lineChart>
        <c:grouping val="standard"/>
        <c:varyColors val="0"/>
        <c:ser>
          <c:idx val="0"/>
          <c:order val="0"/>
          <c:spPr>
            <a:ln w="9525" algn="ctr">
              <a:solidFill>
                <a:schemeClr val="accent4"/>
              </a:solidFill>
              <a:prstDash val="solid"/>
            </a:ln>
          </c:spPr>
          <c:marker>
            <c:symbol val="circle"/>
            <c:size val="6"/>
            <c:spPr>
              <a:solidFill>
                <a:schemeClr val="tx2"/>
              </a:solidFill>
              <a:ln w="9525" algn="ctr">
                <a:solidFill>
                  <a:schemeClr val="tx2"/>
                </a:solidFill>
                <a:prstDash val="solid"/>
              </a:ln>
            </c:spPr>
          </c:marker>
          <c:dPt>
            <c:idx val="0"/>
            <c:marker>
              <c:spPr>
                <a:solidFill>
                  <a:schemeClr val="accent4"/>
                </a:solidFill>
                <a:ln w="9525" algn="ctr">
                  <a:solidFill>
                    <a:schemeClr val="accent4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0-4872-45B5-91A0-156852709447}"/>
              </c:ext>
            </c:extLst>
          </c:dPt>
          <c:dPt>
            <c:idx val="1"/>
            <c:marker>
              <c:spPr>
                <a:solidFill>
                  <a:schemeClr val="accent4"/>
                </a:solidFill>
                <a:ln w="9525" algn="ctr">
                  <a:solidFill>
                    <a:schemeClr val="accent4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1-4872-45B5-91A0-156852709447}"/>
              </c:ext>
            </c:extLst>
          </c:dPt>
          <c:dPt>
            <c:idx val="2"/>
            <c:marker>
              <c:spPr>
                <a:solidFill>
                  <a:schemeClr val="accent4"/>
                </a:solidFill>
                <a:ln w="9525" algn="ctr">
                  <a:solidFill>
                    <a:schemeClr val="accent4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2-4872-45B5-91A0-156852709447}"/>
              </c:ext>
            </c:extLst>
          </c:dPt>
          <c:val>
            <c:numRef>
              <c:f>Sheet1!$A$1:$C$1</c:f>
              <c:numCache>
                <c:formatCode>General</c:formatCode>
                <c:ptCount val="3"/>
                <c:pt idx="0">
                  <c:v>4800</c:v>
                </c:pt>
                <c:pt idx="1">
                  <c:v>3394.1</c:v>
                </c:pt>
                <c:pt idx="2">
                  <c:v>2400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4872-45B5-91A0-156852709447}"/>
            </c:ext>
          </c:extLst>
        </c:ser>
        <c:ser>
          <c:idx val="1"/>
          <c:order val="1"/>
          <c:spPr>
            <a:ln w="9525" algn="ctr">
              <a:solidFill>
                <a:srgbClr val="3D6E81"/>
              </a:solidFill>
              <a:prstDash val="solid"/>
            </a:ln>
          </c:spPr>
          <c:marker>
            <c:symbol val="square"/>
            <c:size val="6"/>
            <c:spPr>
              <a:solidFill>
                <a:srgbClr val="3D6E81"/>
              </a:solidFill>
              <a:ln w="9525" algn="ctr">
                <a:solidFill>
                  <a:srgbClr val="3D6E81"/>
                </a:solidFill>
                <a:prstDash val="solid"/>
              </a:ln>
            </c:spPr>
          </c:marker>
          <c:val>
            <c:numRef>
              <c:f>Sheet1!$A$2:$C$2</c:f>
              <c:numCache>
                <c:formatCode>General</c:formatCode>
                <c:ptCount val="3"/>
                <c:pt idx="0">
                  <c:v>4800</c:v>
                </c:pt>
                <c:pt idx="1">
                  <c:v>2400</c:v>
                </c:pt>
                <c:pt idx="2">
                  <c:v>1200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4872-45B5-91A0-156852709447}"/>
            </c:ext>
          </c:extLst>
        </c:ser>
        <c:ser>
          <c:idx val="2"/>
          <c:order val="2"/>
          <c:spPr>
            <a:ln w="9525" algn="ctr">
              <a:solidFill>
                <a:srgbClr val="655939"/>
              </a:solidFill>
              <a:prstDash val="solid"/>
            </a:ln>
          </c:spPr>
          <c:marker>
            <c:symbol val="triangle"/>
            <c:size val="6"/>
            <c:spPr>
              <a:solidFill>
                <a:srgbClr val="655939"/>
              </a:solidFill>
              <a:ln w="9525" algn="ctr">
                <a:solidFill>
                  <a:srgbClr val="655939"/>
                </a:solidFill>
                <a:prstDash val="solid"/>
              </a:ln>
            </c:spPr>
          </c:marker>
          <c:val>
            <c:numRef>
              <c:f>Sheet1!$A$3:$C$3</c:f>
              <c:numCache>
                <c:formatCode>General</c:formatCode>
                <c:ptCount val="3"/>
                <c:pt idx="0">
                  <c:v>4800</c:v>
                </c:pt>
                <c:pt idx="1">
                  <c:v>1200</c:v>
                </c:pt>
                <c:pt idx="2">
                  <c:v>300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4872-45B5-91A0-15685270944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71897472"/>
        <c:axId val="71897864"/>
      </c:lineChart>
      <c:catAx>
        <c:axId val="71897472"/>
        <c:scaling>
          <c:orientation val="minMax"/>
        </c:scaling>
        <c:delete val="0"/>
        <c:axPos val="b"/>
        <c:majorGridlines>
          <c:spPr>
            <a:ln>
              <a:noFill/>
            </a:ln>
          </c:spPr>
        </c:majorGridlines>
        <c:majorTickMark val="none"/>
        <c:minorTickMark val="none"/>
        <c:tickLblPos val="none"/>
        <c:spPr>
          <a:ln w="9525" algn="ctr">
            <a:solidFill>
              <a:srgbClr val="808080"/>
            </a:solidFill>
            <a:prstDash val="solid"/>
          </a:ln>
        </c:spPr>
        <c:crossAx val="71897864"/>
        <c:crosses val="min"/>
        <c:auto val="0"/>
        <c:lblAlgn val="ctr"/>
        <c:lblOffset val="100"/>
        <c:noMultiLvlLbl val="0"/>
      </c:catAx>
      <c:valAx>
        <c:axId val="71897864"/>
        <c:scaling>
          <c:orientation val="minMax"/>
          <c:max val="5000"/>
          <c:min val="0"/>
        </c:scaling>
        <c:delete val="0"/>
        <c:axPos val="l"/>
        <c:majorGridlines>
          <c:spPr>
            <a:ln>
              <a:noFill/>
            </a:ln>
          </c:spPr>
        </c:majorGridlines>
        <c:numFmt formatCode="General" sourceLinked="1"/>
        <c:majorTickMark val="none"/>
        <c:minorTickMark val="none"/>
        <c:tickLblPos val="none"/>
        <c:spPr>
          <a:ln w="9525" algn="ctr">
            <a:solidFill>
              <a:srgbClr val="808080"/>
            </a:solidFill>
            <a:prstDash val="solid"/>
          </a:ln>
        </c:spPr>
        <c:crossAx val="71897472"/>
        <c:crosses val="min"/>
        <c:crossBetween val="midCat"/>
        <c:majorUnit val="500"/>
      </c:valAx>
    </c:plotArea>
    <c:plotVisOnly val="0"/>
    <c:dispBlanksAs val="gap"/>
    <c:showDLblsOverMax val="1"/>
  </c:chart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7.0575461454940279E-3"/>
          <c:y val="4.8872180451127817E-2"/>
          <c:w val="0.98588490770901194"/>
          <c:h val="0.90225563909774431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rgbClr val="295E7E"/>
            </a:solidFill>
            <a:ln w="12700" algn="ctr">
              <a:solidFill>
                <a:srgbClr val="FFFFFF"/>
              </a:solidFill>
              <a:prstDash val="solid"/>
            </a:ln>
          </c:spPr>
          <c:invertIfNegative val="0"/>
          <c:val>
            <c:numRef>
              <c:f>Sheet1!$A$1:$E$1</c:f>
              <c:numCache>
                <c:formatCode>General</c:formatCode>
                <c:ptCount val="5"/>
                <c:pt idx="0">
                  <c:v>0</c:v>
                </c:pt>
                <c:pt idx="1">
                  <c:v>11</c:v>
                </c:pt>
                <c:pt idx="2">
                  <c:v>35</c:v>
                </c:pt>
                <c:pt idx="3">
                  <c:v>50</c:v>
                </c:pt>
                <c:pt idx="4">
                  <c:v>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DA1-4296-A2B4-5C7CE66EFDA0}"/>
            </c:ext>
          </c:extLst>
        </c:ser>
        <c:ser>
          <c:idx val="1"/>
          <c:order val="1"/>
          <c:spPr>
            <a:solidFill>
              <a:srgbClr val="4E98C6"/>
            </a:solidFill>
            <a:ln w="12700" algn="ctr">
              <a:solidFill>
                <a:srgbClr val="FFFFFF"/>
              </a:solidFill>
              <a:prstDash val="solid"/>
            </a:ln>
          </c:spPr>
          <c:invertIfNegative val="0"/>
          <c:val>
            <c:numRef>
              <c:f>Sheet1!$A$2:$E$2</c:f>
              <c:numCache>
                <c:formatCode>General</c:formatCode>
                <c:ptCount val="5"/>
                <c:pt idx="0">
                  <c:v>0</c:v>
                </c:pt>
                <c:pt idx="1">
                  <c:v>5</c:v>
                </c:pt>
                <c:pt idx="2">
                  <c:v>32</c:v>
                </c:pt>
                <c:pt idx="3">
                  <c:v>48</c:v>
                </c:pt>
                <c:pt idx="4">
                  <c:v>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DA1-4296-A2B4-5C7CE66EFDA0}"/>
            </c:ext>
          </c:extLst>
        </c:ser>
        <c:ser>
          <c:idx val="2"/>
          <c:order val="2"/>
          <c:spPr>
            <a:solidFill>
              <a:srgbClr val="8EC6A1"/>
            </a:solidFill>
            <a:ln w="12700" algn="ctr">
              <a:solidFill>
                <a:srgbClr val="FFFFFF"/>
              </a:solidFill>
              <a:prstDash val="solid"/>
            </a:ln>
          </c:spPr>
          <c:invertIfNegative val="0"/>
          <c:val>
            <c:numRef>
              <c:f>Sheet1!$A$3:$E$3</c:f>
              <c:numCache>
                <c:formatCode>General</c:formatCode>
                <c:ptCount val="5"/>
                <c:pt idx="0">
                  <c:v>0</c:v>
                </c:pt>
                <c:pt idx="1">
                  <c:v>1</c:v>
                </c:pt>
                <c:pt idx="2">
                  <c:v>26</c:v>
                </c:pt>
                <c:pt idx="3">
                  <c:v>46</c:v>
                </c:pt>
                <c:pt idx="4">
                  <c:v>28.000000000000004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2DA1-4296-A2B4-5C7CE66EFDA0}"/>
            </c:ext>
          </c:extLst>
        </c:ser>
        <c:ser>
          <c:idx val="3"/>
          <c:order val="3"/>
          <c:spPr>
            <a:solidFill>
              <a:srgbClr val="D4DF33"/>
            </a:solidFill>
            <a:ln w="12700" algn="ctr">
              <a:solidFill>
                <a:srgbClr val="FFFFFF"/>
              </a:solidFill>
              <a:prstDash val="solid"/>
            </a:ln>
          </c:spPr>
          <c:invertIfNegative val="0"/>
          <c:dPt>
            <c:idx val="4"/>
            <c:invertIfNegative val="0"/>
            <c:bubble3D val="0"/>
            <c:spPr>
              <a:solidFill>
                <a:schemeClr val="accent3"/>
              </a:solidFill>
              <a:ln w="12700" algn="ctr">
                <a:solidFill>
                  <a:srgbClr val="FFFFFF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3-2DA1-4296-A2B4-5C7CE66EFDA0}"/>
              </c:ext>
            </c:extLst>
          </c:dPt>
          <c:val>
            <c:numRef>
              <c:f>Sheet1!$A$4:$E$4</c:f>
              <c:numCache>
                <c:formatCode>General</c:formatCode>
                <c:ptCount val="5"/>
                <c:pt idx="0">
                  <c:v>0</c:v>
                </c:pt>
                <c:pt idx="1">
                  <c:v>0.01</c:v>
                </c:pt>
                <c:pt idx="2">
                  <c:v>0</c:v>
                </c:pt>
                <c:pt idx="3">
                  <c:v>20</c:v>
                </c:pt>
                <c:pt idx="4">
                  <c:v>37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2DA1-4296-A2B4-5C7CE66EFDA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0"/>
        <c:axId val="163612384"/>
        <c:axId val="72213888"/>
      </c:barChart>
      <c:catAx>
        <c:axId val="163612384"/>
        <c:scaling>
          <c:orientation val="minMax"/>
        </c:scaling>
        <c:delete val="0"/>
        <c:axPos val="b"/>
        <c:majorGridlines>
          <c:spPr>
            <a:ln>
              <a:noFill/>
            </a:ln>
          </c:spPr>
        </c:majorGridlines>
        <c:majorTickMark val="none"/>
        <c:minorTickMark val="none"/>
        <c:tickLblPos val="none"/>
        <c:spPr>
          <a:ln w="9525" algn="ctr">
            <a:solidFill>
              <a:srgbClr val="808080"/>
            </a:solidFill>
            <a:prstDash val="solid"/>
          </a:ln>
        </c:spPr>
        <c:crossAx val="72213888"/>
        <c:crosses val="min"/>
        <c:auto val="0"/>
        <c:lblAlgn val="ctr"/>
        <c:lblOffset val="100"/>
        <c:noMultiLvlLbl val="0"/>
      </c:catAx>
      <c:valAx>
        <c:axId val="72213888"/>
        <c:scaling>
          <c:orientation val="minMax"/>
          <c:max val="50"/>
          <c:min val="0"/>
        </c:scaling>
        <c:delete val="1"/>
        <c:axPos val="l"/>
        <c:numFmt formatCode="General" sourceLinked="1"/>
        <c:majorTickMark val="out"/>
        <c:minorTickMark val="none"/>
        <c:tickLblPos val="nextTo"/>
        <c:crossAx val="163612384"/>
        <c:crosses val="min"/>
        <c:crossBetween val="between"/>
      </c:valAx>
    </c:plotArea>
    <c:plotVisOnly val="0"/>
    <c:dispBlanksAs val="gap"/>
    <c:showDLblsOverMax val="1"/>
  </c:chart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1.5582858855259216E-2"/>
          <c:y val="0.22595419847328244"/>
          <c:w val="0.96883428228948154"/>
          <c:h val="0.69465648854961837"/>
        </c:manualLayout>
      </c:layout>
      <c:barChart>
        <c:barDir val="col"/>
        <c:grouping val="stacked"/>
        <c:varyColors val="0"/>
        <c:ser>
          <c:idx val="0"/>
          <c:order val="0"/>
          <c:spPr>
            <a:solidFill>
              <a:srgbClr val="C0C0C0"/>
            </a:solidFill>
            <a:ln>
              <a:noFill/>
            </a:ln>
          </c:spPr>
          <c:invertIfNegative val="0"/>
          <c:dPt>
            <c:idx val="6"/>
            <c:invertIfNegative val="0"/>
            <c:bubble3D val="0"/>
            <c:spPr>
              <a:solidFill>
                <a:srgbClr val="295E7E"/>
              </a:solid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00-1A10-46D4-9CD3-63569CBC4DCA}"/>
              </c:ext>
            </c:extLst>
          </c:dPt>
          <c:dPt>
            <c:idx val="12"/>
            <c:invertIfNegative val="0"/>
            <c:bubble3D val="0"/>
            <c:spPr>
              <a:solidFill>
                <a:srgbClr val="00C6BC"/>
              </a:solid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01-1A10-46D4-9CD3-63569CBC4DCA}"/>
              </c:ext>
            </c:extLst>
          </c:dPt>
          <c:dLbls>
            <c:dLbl>
              <c:idx val="0"/>
              <c:layout>
                <c:manualLayout>
                  <c:x val="0"/>
                  <c:y val="-0.46564885496183206"/>
                </c:manualLayout>
              </c:layout>
              <c:numFmt formatCode="#,##0;&quot;-&quot;#,##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200">
                      <a:solidFill>
                        <a:schemeClr val="tx1"/>
                      </a:solidFill>
                      <a:latin typeface="Arial"/>
                      <a:ea typeface="+mn-ea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2-1A10-46D4-9CD3-63569CBC4DCA}"/>
                </c:ext>
              </c:extLst>
            </c:dLbl>
            <c:dLbl>
              <c:idx val="1"/>
              <c:layout>
                <c:manualLayout>
                  <c:x val="0"/>
                  <c:y val="-0.4580152671755725"/>
                </c:manualLayout>
              </c:layout>
              <c:numFmt formatCode="#,##0;&quot;-&quot;#,##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200">
                      <a:solidFill>
                        <a:schemeClr val="tx1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3-1A10-46D4-9CD3-63569CBC4DCA}"/>
                </c:ext>
              </c:extLst>
            </c:dLbl>
            <c:dLbl>
              <c:idx val="2"/>
              <c:layout>
                <c:manualLayout>
                  <c:x val="0"/>
                  <c:y val="-0.43664122137404582"/>
                </c:manualLayout>
              </c:layout>
              <c:numFmt formatCode="#,##0;&quot;-&quot;#,##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200">
                      <a:solidFill>
                        <a:schemeClr val="tx1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4-1A10-46D4-9CD3-63569CBC4DCA}"/>
                </c:ext>
              </c:extLst>
            </c:dLbl>
            <c:dLbl>
              <c:idx val="3"/>
              <c:layout>
                <c:manualLayout>
                  <c:x val="0"/>
                  <c:y val="-0.42748091603053434"/>
                </c:manualLayout>
              </c:layout>
              <c:numFmt formatCode="#,##0;&quot;-&quot;#,##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200">
                      <a:solidFill>
                        <a:schemeClr val="tx1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5-1A10-46D4-9CD3-63569CBC4DCA}"/>
                </c:ext>
              </c:extLst>
            </c:dLbl>
            <c:dLbl>
              <c:idx val="4"/>
              <c:layout>
                <c:manualLayout>
                  <c:x val="0"/>
                  <c:y val="-0.38320610687022899"/>
                </c:manualLayout>
              </c:layout>
              <c:numFmt formatCode="#,##0;&quot;-&quot;#,##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200">
                      <a:solidFill>
                        <a:schemeClr val="tx1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6-1A10-46D4-9CD3-63569CBC4DCA}"/>
                </c:ext>
              </c:extLst>
            </c:dLbl>
            <c:dLbl>
              <c:idx val="5"/>
              <c:layout>
                <c:manualLayout>
                  <c:x val="0"/>
                  <c:y val="-0.37404580152671757"/>
                </c:manualLayout>
              </c:layout>
              <c:numFmt formatCode="#,##0;&quot;-&quot;#,##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200">
                      <a:solidFill>
                        <a:schemeClr val="tx1"/>
                      </a:solidFill>
                      <a:latin typeface="Arial"/>
                      <a:ea typeface="+mn-ea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7-1A10-46D4-9CD3-63569CBC4DCA}"/>
                </c:ext>
              </c:extLst>
            </c:dLbl>
            <c:dLbl>
              <c:idx val="6"/>
              <c:layout>
                <c:manualLayout>
                  <c:x val="0"/>
                  <c:y val="-0.37099236641221373"/>
                </c:manualLayout>
              </c:layout>
              <c:numFmt formatCode="#,##0;&quot;-&quot;#,##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200" b="1">
                      <a:solidFill>
                        <a:schemeClr val="tx1"/>
                      </a:solidFill>
                      <a:latin typeface="Arial"/>
                      <a:ea typeface="+mn-ea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0-1A10-46D4-9CD3-63569CBC4DCA}"/>
                </c:ext>
              </c:extLst>
            </c:dLbl>
            <c:dLbl>
              <c:idx val="7"/>
              <c:layout>
                <c:manualLayout>
                  <c:x val="0"/>
                  <c:y val="-0.34045801526717556"/>
                </c:manualLayout>
              </c:layout>
              <c:numFmt formatCode="#,##0;&quot;-&quot;#,##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200">
                      <a:solidFill>
                        <a:schemeClr val="tx1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8-1A10-46D4-9CD3-63569CBC4DCA}"/>
                </c:ext>
              </c:extLst>
            </c:dLbl>
            <c:dLbl>
              <c:idx val="8"/>
              <c:layout>
                <c:manualLayout>
                  <c:x val="0"/>
                  <c:y val="-0.30839694656488548"/>
                </c:manualLayout>
              </c:layout>
              <c:numFmt formatCode="#,##0;&quot;-&quot;#,##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200">
                      <a:solidFill>
                        <a:schemeClr val="tx1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9-1A10-46D4-9CD3-63569CBC4DCA}"/>
                </c:ext>
              </c:extLst>
            </c:dLbl>
            <c:dLbl>
              <c:idx val="9"/>
              <c:layout>
                <c:manualLayout>
                  <c:x val="0"/>
                  <c:y val="-0.30381679389312977"/>
                </c:manualLayout>
              </c:layout>
              <c:numFmt formatCode="#,##0;&quot;-&quot;#,##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200">
                      <a:solidFill>
                        <a:schemeClr val="tx1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A-1A10-46D4-9CD3-63569CBC4DCA}"/>
                </c:ext>
              </c:extLst>
            </c:dLbl>
            <c:dLbl>
              <c:idx val="10"/>
              <c:layout>
                <c:manualLayout>
                  <c:x val="0"/>
                  <c:y val="-0.29465648854961835"/>
                </c:manualLayout>
              </c:layout>
              <c:numFmt formatCode="#,##0;&quot;-&quot;#,##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200">
                      <a:solidFill>
                        <a:schemeClr val="tx1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B-1A10-46D4-9CD3-63569CBC4DCA}"/>
                </c:ext>
              </c:extLst>
            </c:dLbl>
            <c:dLbl>
              <c:idx val="11"/>
              <c:layout>
                <c:manualLayout>
                  <c:x val="0"/>
                  <c:y val="-0.22137404580152673"/>
                </c:manualLayout>
              </c:layout>
              <c:numFmt formatCode="#,##0;&quot;-&quot;#,##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200">
                      <a:solidFill>
                        <a:schemeClr val="tx1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C-1A10-46D4-9CD3-63569CBC4DCA}"/>
                </c:ext>
              </c:extLst>
            </c:dLbl>
            <c:dLbl>
              <c:idx val="12"/>
              <c:layout>
                <c:manualLayout>
                  <c:x val="0"/>
                  <c:y val="-0.20763358778625954"/>
                </c:manualLayout>
              </c:layout>
              <c:numFmt formatCode="#,##0;&quot;-&quot;#,##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200" b="1">
                      <a:solidFill>
                        <a:schemeClr val="tx1"/>
                      </a:solidFill>
                      <a:latin typeface="Arial"/>
                      <a:ea typeface="+mn-ea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1-1A10-46D4-9CD3-63569CBC4DCA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Sheet1!$A$1:$M$1</c:f>
              <c:numCache>
                <c:formatCode>General</c:formatCode>
                <c:ptCount val="13"/>
                <c:pt idx="0">
                  <c:v>64.784995647408763</c:v>
                </c:pt>
                <c:pt idx="1">
                  <c:v>63.327695067072135</c:v>
                </c:pt>
                <c:pt idx="2">
                  <c:v>59.355541057794184</c:v>
                </c:pt>
                <c:pt idx="3">
                  <c:v>57.746351607362087</c:v>
                </c:pt>
                <c:pt idx="4">
                  <c:v>49.715772755592816</c:v>
                </c:pt>
                <c:pt idx="5">
                  <c:v>48</c:v>
                </c:pt>
                <c:pt idx="6">
                  <c:v>47.458452116161659</c:v>
                </c:pt>
                <c:pt idx="7">
                  <c:v>41.755063331413901</c:v>
                </c:pt>
                <c:pt idx="8">
                  <c:v>35.630199623685733</c:v>
                </c:pt>
                <c:pt idx="9">
                  <c:v>34.887010518197918</c:v>
                </c:pt>
                <c:pt idx="10">
                  <c:v>33</c:v>
                </c:pt>
                <c:pt idx="11">
                  <c:v>19.376526788238735</c:v>
                </c:pt>
                <c:pt idx="12">
                  <c:v>16.946070238784735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D-1A10-46D4-9CD3-63569CBC4DC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0"/>
        <c:overlap val="100"/>
        <c:axId val="72214280"/>
        <c:axId val="72214672"/>
      </c:barChart>
      <c:catAx>
        <c:axId val="72214280"/>
        <c:scaling>
          <c:orientation val="minMax"/>
        </c:scaling>
        <c:delete val="0"/>
        <c:axPos val="b"/>
        <c:majorGridlines>
          <c:spPr>
            <a:ln>
              <a:noFill/>
            </a:ln>
          </c:spPr>
        </c:majorGridlines>
        <c:majorTickMark val="none"/>
        <c:minorTickMark val="none"/>
        <c:tickLblPos val="none"/>
        <c:spPr>
          <a:ln w="9525" algn="ctr">
            <a:solidFill>
              <a:schemeClr val="tx1"/>
            </a:solidFill>
            <a:prstDash val="solid"/>
          </a:ln>
        </c:spPr>
        <c:crossAx val="72214672"/>
        <c:crosses val="min"/>
        <c:auto val="0"/>
        <c:lblAlgn val="ctr"/>
        <c:lblOffset val="100"/>
        <c:noMultiLvlLbl val="0"/>
      </c:catAx>
      <c:valAx>
        <c:axId val="72214672"/>
        <c:scaling>
          <c:orientation val="minMax"/>
          <c:max val="64.784995647408763"/>
          <c:min val="0"/>
        </c:scaling>
        <c:delete val="1"/>
        <c:axPos val="l"/>
        <c:numFmt formatCode="General" sourceLinked="1"/>
        <c:majorTickMark val="out"/>
        <c:minorTickMark val="none"/>
        <c:tickLblPos val="nextTo"/>
        <c:crossAx val="72214280"/>
        <c:crosses val="min"/>
        <c:crossBetween val="between"/>
      </c:valAx>
    </c:plotArea>
    <c:plotVisOnly val="0"/>
    <c:dispBlanksAs val="gap"/>
    <c:showDLblsOverMax val="1"/>
  </c:chart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1.554559043348281E-2"/>
          <c:y val="0.19499341238471674"/>
          <c:w val="0.96890881913303439"/>
          <c:h val="0.73649538866930175"/>
        </c:manualLayout>
      </c:layout>
      <c:barChart>
        <c:barDir val="col"/>
        <c:grouping val="stacked"/>
        <c:varyColors val="0"/>
        <c:ser>
          <c:idx val="0"/>
          <c:order val="0"/>
          <c:spPr>
            <a:solidFill>
              <a:srgbClr val="C0C0C0"/>
            </a:solidFill>
            <a:ln>
              <a:noFill/>
            </a:ln>
          </c:spPr>
          <c:invertIfNegative val="0"/>
          <c:dPt>
            <c:idx val="0"/>
            <c:invertIfNegative val="0"/>
            <c:bubble3D val="0"/>
            <c:spPr>
              <a:solidFill>
                <a:srgbClr val="00C6BC"/>
              </a:solid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00-E656-4E36-A7A1-177DC7C899D3}"/>
              </c:ext>
            </c:extLst>
          </c:dPt>
          <c:dPt>
            <c:idx val="6"/>
            <c:invertIfNegative val="0"/>
            <c:bubble3D val="0"/>
            <c:spPr>
              <a:solidFill>
                <a:srgbClr val="2C587C"/>
              </a:solid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01-E656-4E36-A7A1-177DC7C899D3}"/>
              </c:ext>
            </c:extLst>
          </c:dPt>
          <c:dLbls>
            <c:dLbl>
              <c:idx val="0"/>
              <c:layout>
                <c:manualLayout>
                  <c:x val="0"/>
                  <c:y val="-0.47035573122529645"/>
                </c:manualLayout>
              </c:layout>
              <c:numFmt formatCode="#,##0;&quot;-&quot;#,##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200" b="1">
                      <a:solidFill>
                        <a:schemeClr val="tx1"/>
                      </a:solidFill>
                      <a:latin typeface="Arial"/>
                      <a:ea typeface="+mn-ea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0-E656-4E36-A7A1-177DC7C899D3}"/>
                </c:ext>
              </c:extLst>
            </c:dLbl>
            <c:dLbl>
              <c:idx val="1"/>
              <c:layout>
                <c:manualLayout>
                  <c:x val="0"/>
                  <c:y val="-0.45322793148880103"/>
                </c:manualLayout>
              </c:layout>
              <c:numFmt formatCode="#,##0;&quot;-&quot;#,##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200">
                      <a:solidFill>
                        <a:schemeClr val="tx1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2-E656-4E36-A7A1-177DC7C899D3}"/>
                </c:ext>
              </c:extLst>
            </c:dLbl>
            <c:dLbl>
              <c:idx val="2"/>
              <c:layout>
                <c:manualLayout>
                  <c:x val="0"/>
                  <c:y val="-0.43873517786561267"/>
                </c:manualLayout>
              </c:layout>
              <c:numFmt formatCode="#,##0;&quot;-&quot;#,##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200">
                      <a:solidFill>
                        <a:schemeClr val="tx1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3-E656-4E36-A7A1-177DC7C899D3}"/>
                </c:ext>
              </c:extLst>
            </c:dLbl>
            <c:dLbl>
              <c:idx val="3"/>
              <c:layout>
                <c:manualLayout>
                  <c:x val="0"/>
                  <c:y val="-0.4163372859025033"/>
                </c:manualLayout>
              </c:layout>
              <c:numFmt formatCode="#,##0;&quot;-&quot;#,##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200">
                      <a:solidFill>
                        <a:schemeClr val="tx1"/>
                      </a:solidFill>
                      <a:latin typeface="Arial"/>
                      <a:ea typeface="+mn-ea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4-E656-4E36-A7A1-177DC7C899D3}"/>
                </c:ext>
              </c:extLst>
            </c:dLbl>
            <c:dLbl>
              <c:idx val="4"/>
              <c:layout>
                <c:manualLayout>
                  <c:x val="0"/>
                  <c:y val="-0.39920948616600793"/>
                </c:manualLayout>
              </c:layout>
              <c:numFmt formatCode="#,##0;&quot;-&quot;#,##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200">
                      <a:solidFill>
                        <a:schemeClr val="tx1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5-E656-4E36-A7A1-177DC7C899D3}"/>
                </c:ext>
              </c:extLst>
            </c:dLbl>
            <c:dLbl>
              <c:idx val="5"/>
              <c:layout>
                <c:manualLayout>
                  <c:x val="0"/>
                  <c:y val="-0.38735177865612647"/>
                </c:manualLayout>
              </c:layout>
              <c:numFmt formatCode="#,##0;&quot;-&quot;#,##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200">
                      <a:solidFill>
                        <a:schemeClr val="tx1"/>
                      </a:solidFill>
                      <a:latin typeface="Arial"/>
                      <a:ea typeface="+mn-ea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6-E656-4E36-A7A1-177DC7C899D3}"/>
                </c:ext>
              </c:extLst>
            </c:dLbl>
            <c:dLbl>
              <c:idx val="6"/>
              <c:layout>
                <c:manualLayout>
                  <c:x val="0"/>
                  <c:y val="-0.37812911725955206"/>
                </c:manualLayout>
              </c:layout>
              <c:numFmt formatCode="#,##0;&quot;-&quot;#,##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200" b="1">
                      <a:solidFill>
                        <a:schemeClr val="tx1"/>
                      </a:solidFill>
                      <a:latin typeface="Arial"/>
                      <a:ea typeface="+mn-ea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1-E656-4E36-A7A1-177DC7C899D3}"/>
                </c:ext>
              </c:extLst>
            </c:dLbl>
            <c:dLbl>
              <c:idx val="7"/>
              <c:layout>
                <c:manualLayout>
                  <c:x val="0"/>
                  <c:y val="-0.3689064558629776"/>
                </c:manualLayout>
              </c:layout>
              <c:numFmt formatCode="#,##0;&quot;-&quot;#,##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200">
                      <a:solidFill>
                        <a:schemeClr val="tx1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7-E656-4E36-A7A1-177DC7C899D3}"/>
                </c:ext>
              </c:extLst>
            </c:dLbl>
            <c:dLbl>
              <c:idx val="8"/>
              <c:layout>
                <c:manualLayout>
                  <c:x val="0"/>
                  <c:y val="-0.3675889328063241"/>
                </c:manualLayout>
              </c:layout>
              <c:numFmt formatCode="#,##0;&quot;-&quot;#,##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200">
                      <a:solidFill>
                        <a:schemeClr val="tx1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8-E656-4E36-A7A1-177DC7C899D3}"/>
                </c:ext>
              </c:extLst>
            </c:dLbl>
            <c:dLbl>
              <c:idx val="9"/>
              <c:layout>
                <c:manualLayout>
                  <c:x val="0"/>
                  <c:y val="-0.3662714097496706"/>
                </c:manualLayout>
              </c:layout>
              <c:numFmt formatCode="#,##0;&quot;-&quot;#,##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200">
                      <a:solidFill>
                        <a:schemeClr val="tx1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9-E656-4E36-A7A1-177DC7C899D3}"/>
                </c:ext>
              </c:extLst>
            </c:dLbl>
            <c:dLbl>
              <c:idx val="10"/>
              <c:layout>
                <c:manualLayout>
                  <c:x val="0"/>
                  <c:y val="-0.35968379446640314"/>
                </c:manualLayout>
              </c:layout>
              <c:numFmt formatCode="#,##0;&quot;-&quot;#,##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200">
                      <a:solidFill>
                        <a:schemeClr val="tx1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A-E656-4E36-A7A1-177DC7C899D3}"/>
                </c:ext>
              </c:extLst>
            </c:dLbl>
            <c:dLbl>
              <c:idx val="11"/>
              <c:layout>
                <c:manualLayout>
                  <c:x val="0"/>
                  <c:y val="-0.33596837944664032"/>
                </c:manualLayout>
              </c:layout>
              <c:numFmt formatCode="#,##0;&quot;-&quot;#,##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200">
                      <a:solidFill>
                        <a:schemeClr val="tx1"/>
                      </a:solidFill>
                      <a:latin typeface="Arial"/>
                      <a:ea typeface="+mn-ea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B-E656-4E36-A7A1-177DC7C899D3}"/>
                </c:ext>
              </c:extLst>
            </c:dLbl>
            <c:dLbl>
              <c:idx val="12"/>
              <c:layout>
                <c:manualLayout>
                  <c:x val="0"/>
                  <c:y val="-0.33596837944664032"/>
                </c:manualLayout>
              </c:layout>
              <c:numFmt formatCode="#,##0;&quot;-&quot;#,##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200">
                      <a:solidFill>
                        <a:schemeClr val="tx1"/>
                      </a:solidFill>
                      <a:latin typeface="Arial"/>
                      <a:ea typeface="+mn-ea"/>
                      <a:cs typeface="Arial"/>
                      <a:sym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C-E656-4E36-A7A1-177DC7C899D3}"/>
                </c:ext>
              </c:extLst>
            </c:dLbl>
            <c:dLbl>
              <c:idx val="13"/>
              <c:layout>
                <c:manualLayout>
                  <c:x val="0"/>
                  <c:y val="-0.32806324110671936"/>
                </c:manualLayout>
              </c:layout>
              <c:numFmt formatCode="#,##0;&quot;-&quot;#,##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200">
                      <a:solidFill>
                        <a:schemeClr val="tx1"/>
                      </a:solidFill>
                      <a:latin typeface="Arial"/>
                      <a:ea typeface="+mn-ea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D-E656-4E36-A7A1-177DC7C899D3}"/>
                </c:ext>
              </c:extLst>
            </c:dLbl>
            <c:dLbl>
              <c:idx val="14"/>
              <c:layout>
                <c:manualLayout>
                  <c:x val="0"/>
                  <c:y val="-0.32542819499341241"/>
                </c:manualLayout>
              </c:layout>
              <c:numFmt formatCode="#,##0;&quot;-&quot;#,##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200">
                      <a:solidFill>
                        <a:schemeClr val="tx1"/>
                      </a:solidFill>
                      <a:latin typeface="Arial"/>
                      <a:ea typeface="+mn-ea"/>
                      <a:cs typeface="Arial"/>
                      <a:sym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E-E656-4E36-A7A1-177DC7C899D3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Sheet1!$A$1:$O$1</c:f>
              <c:numCache>
                <c:formatCode>General</c:formatCode>
                <c:ptCount val="15"/>
                <c:pt idx="0">
                  <c:v>79</c:v>
                </c:pt>
                <c:pt idx="1">
                  <c:v>75.532322999999991</c:v>
                </c:pt>
                <c:pt idx="2">
                  <c:v>72.543194499999998</c:v>
                </c:pt>
                <c:pt idx="3">
                  <c:v>67.575864999999993</c:v>
                </c:pt>
                <c:pt idx="4">
                  <c:v>63.929472199999999</c:v>
                </c:pt>
                <c:pt idx="5">
                  <c:v>61.264491</c:v>
                </c:pt>
                <c:pt idx="6">
                  <c:v>59.294743400000002</c:v>
                </c:pt>
                <c:pt idx="7">
                  <c:v>57.188410100000006</c:v>
                </c:pt>
                <c:pt idx="8">
                  <c:v>57.055756299999999</c:v>
                </c:pt>
                <c:pt idx="9">
                  <c:v>56.992282400000001</c:v>
                </c:pt>
                <c:pt idx="10">
                  <c:v>55.205745</c:v>
                </c:pt>
                <c:pt idx="11">
                  <c:v>50.259509700000002</c:v>
                </c:pt>
                <c:pt idx="12">
                  <c:v>50.118729299999998</c:v>
                </c:pt>
                <c:pt idx="13">
                  <c:v>48.594447299999999</c:v>
                </c:pt>
                <c:pt idx="14">
                  <c:v>48.249824000000004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F-E656-4E36-A7A1-177DC7C899D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0"/>
        <c:overlap val="100"/>
        <c:axId val="72215456"/>
        <c:axId val="72215848"/>
      </c:barChart>
      <c:catAx>
        <c:axId val="72215456"/>
        <c:scaling>
          <c:orientation val="minMax"/>
        </c:scaling>
        <c:delete val="0"/>
        <c:axPos val="b"/>
        <c:majorGridlines>
          <c:spPr>
            <a:ln>
              <a:noFill/>
            </a:ln>
          </c:spPr>
        </c:majorGridlines>
        <c:majorTickMark val="none"/>
        <c:minorTickMark val="none"/>
        <c:tickLblPos val="none"/>
        <c:spPr>
          <a:ln w="9525" algn="ctr">
            <a:solidFill>
              <a:schemeClr val="tx1"/>
            </a:solidFill>
            <a:prstDash val="solid"/>
          </a:ln>
        </c:spPr>
        <c:crossAx val="72215848"/>
        <c:crosses val="min"/>
        <c:auto val="0"/>
        <c:lblAlgn val="ctr"/>
        <c:lblOffset val="100"/>
        <c:noMultiLvlLbl val="0"/>
      </c:catAx>
      <c:valAx>
        <c:axId val="72215848"/>
        <c:scaling>
          <c:orientation val="minMax"/>
          <c:max val="79"/>
          <c:min val="0"/>
        </c:scaling>
        <c:delete val="1"/>
        <c:axPos val="l"/>
        <c:numFmt formatCode="General" sourceLinked="1"/>
        <c:majorTickMark val="out"/>
        <c:minorTickMark val="none"/>
        <c:tickLblPos val="nextTo"/>
        <c:crossAx val="72215456"/>
        <c:crosses val="min"/>
        <c:crossBetween val="between"/>
      </c:valAx>
    </c:plotArea>
    <c:plotVisOnly val="0"/>
    <c:dispBlanksAs val="gap"/>
    <c:showDLblsOverMax val="1"/>
  </c:chart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1.5643802647412757E-2"/>
          <c:y val="5.8221872541306056E-2"/>
          <c:w val="0.96871239470517445"/>
          <c:h val="0.92132179386309987"/>
        </c:manualLayout>
      </c:layout>
      <c:barChart>
        <c:barDir val="col"/>
        <c:grouping val="stacked"/>
        <c:varyColors val="0"/>
        <c:ser>
          <c:idx val="0"/>
          <c:order val="0"/>
          <c:spPr>
            <a:solidFill>
              <a:srgbClr val="C0C0C0"/>
            </a:solidFill>
            <a:ln>
              <a:noFill/>
            </a:ln>
          </c:spPr>
          <c:invertIfNegative val="0"/>
          <c:dPt>
            <c:idx val="12"/>
            <c:invertIfNegative val="0"/>
            <c:bubble3D val="0"/>
            <c:spPr>
              <a:solidFill>
                <a:srgbClr val="10B4B4"/>
              </a:solid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00-8285-4590-B46E-5C7D8D8DCCD8}"/>
              </c:ext>
            </c:extLst>
          </c:dPt>
          <c:dLbls>
            <c:dLbl>
              <c:idx val="0"/>
              <c:layout>
                <c:manualLayout>
                  <c:x val="0"/>
                  <c:y val="-0.4909520062942565"/>
                </c:manualLayout>
              </c:layout>
              <c:numFmt formatCode="#,##0;&quot;-&quot;#,##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200" kern="1200">
                      <a:solidFill>
                        <a:schemeClr val="tx1"/>
                      </a:solidFill>
                      <a:latin typeface="Arial"/>
                      <a:ea typeface="+mn-ea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1-8285-4590-B46E-5C7D8D8DCCD8}"/>
                </c:ext>
              </c:extLst>
            </c:dLbl>
            <c:dLbl>
              <c:idx val="1"/>
              <c:layout>
                <c:manualLayout>
                  <c:x val="0"/>
                  <c:y val="-0.43351691581431945"/>
                </c:manualLayout>
              </c:layout>
              <c:numFmt formatCode="#,##0;&quot;-&quot;#,##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200" kern="1200">
                      <a:solidFill>
                        <a:schemeClr val="tx1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2-8285-4590-B46E-5C7D8D8DCCD8}"/>
                </c:ext>
              </c:extLst>
            </c:dLbl>
            <c:dLbl>
              <c:idx val="2"/>
              <c:layout>
                <c:manualLayout>
                  <c:x val="0"/>
                  <c:y val="-0.4091266719118804"/>
                </c:manualLayout>
              </c:layout>
              <c:numFmt formatCode="#,##0;&quot;-&quot;#,##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200" kern="1200">
                      <a:solidFill>
                        <a:schemeClr val="tx1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3-8285-4590-B46E-5C7D8D8DCCD8}"/>
                </c:ext>
              </c:extLst>
            </c:dLbl>
            <c:dLbl>
              <c:idx val="3"/>
              <c:layout>
                <c:manualLayout>
                  <c:x val="0"/>
                  <c:y val="-0.39103068450039341"/>
                </c:manualLayout>
              </c:layout>
              <c:numFmt formatCode="#,##0;&quot;-&quot;#,##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200" kern="1200">
                      <a:solidFill>
                        <a:schemeClr val="tx1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4-8285-4590-B46E-5C7D8D8DCCD8}"/>
                </c:ext>
              </c:extLst>
            </c:dLbl>
            <c:dLbl>
              <c:idx val="4"/>
              <c:layout>
                <c:manualLayout>
                  <c:x val="0"/>
                  <c:y val="-0.34028324154209283"/>
                </c:manualLayout>
              </c:layout>
              <c:numFmt formatCode="#,##0;&quot;-&quot;#,##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200" kern="1200">
                      <a:solidFill>
                        <a:schemeClr val="tx1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5-8285-4590-B46E-5C7D8D8DCCD8}"/>
                </c:ext>
              </c:extLst>
            </c:dLbl>
            <c:dLbl>
              <c:idx val="5"/>
              <c:layout>
                <c:manualLayout>
                  <c:x val="0"/>
                  <c:y val="-0.28717545239968528"/>
                </c:manualLayout>
              </c:layout>
              <c:numFmt formatCode="#,##0;&quot;-&quot;#,##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200" kern="1200">
                      <a:solidFill>
                        <a:schemeClr val="tx1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6-8285-4590-B46E-5C7D8D8DCCD8}"/>
                </c:ext>
              </c:extLst>
            </c:dLbl>
            <c:dLbl>
              <c:idx val="6"/>
              <c:layout>
                <c:manualLayout>
                  <c:x val="0"/>
                  <c:y val="-0.22069236821400473"/>
                </c:manualLayout>
              </c:layout>
              <c:numFmt formatCode="#,##0;&quot;-&quot;#,##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200" kern="1200">
                      <a:solidFill>
                        <a:schemeClr val="tx1"/>
                      </a:solidFill>
                      <a:latin typeface="Arial"/>
                      <a:ea typeface="+mn-ea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7-8285-4590-B46E-5C7D8D8DCCD8}"/>
                </c:ext>
              </c:extLst>
            </c:dLbl>
            <c:dLbl>
              <c:idx val="7"/>
              <c:layout>
                <c:manualLayout>
                  <c:x val="0"/>
                  <c:y val="-0.19079464988198269"/>
                </c:manualLayout>
              </c:layout>
              <c:numFmt formatCode="#,##0;&quot;-&quot;#,##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200" kern="1200">
                      <a:solidFill>
                        <a:schemeClr val="tx1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8-8285-4590-B46E-5C7D8D8DCCD8}"/>
                </c:ext>
              </c:extLst>
            </c:dLbl>
            <c:dLbl>
              <c:idx val="8"/>
              <c:layout>
                <c:manualLayout>
                  <c:x val="0"/>
                  <c:y val="-0.17702596380802518"/>
                </c:manualLayout>
              </c:layout>
              <c:numFmt formatCode="#,##0;&quot;-&quot;#,##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200" kern="1200">
                      <a:solidFill>
                        <a:schemeClr val="tx1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9-8285-4590-B46E-5C7D8D8DCCD8}"/>
                </c:ext>
              </c:extLst>
            </c:dLbl>
            <c:dLbl>
              <c:idx val="9"/>
              <c:layout>
                <c:manualLayout>
                  <c:x val="0"/>
                  <c:y val="-0.14516129032258066"/>
                </c:manualLayout>
              </c:layout>
              <c:numFmt formatCode="#,##0;&quot;-&quot;#,##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200" kern="1200">
                      <a:solidFill>
                        <a:schemeClr val="tx1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A-8285-4590-B46E-5C7D8D8DCCD8}"/>
                </c:ext>
              </c:extLst>
            </c:dLbl>
            <c:dLbl>
              <c:idx val="10"/>
              <c:layout>
                <c:manualLayout>
                  <c:x val="0"/>
                  <c:y val="-0.13021243115656964"/>
                </c:manualLayout>
              </c:layout>
              <c:numFmt formatCode="#,##0;&quot;-&quot;#,##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200" kern="1200">
                      <a:solidFill>
                        <a:schemeClr val="tx1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B-8285-4590-B46E-5C7D8D8DCCD8}"/>
                </c:ext>
              </c:extLst>
            </c:dLbl>
            <c:dLbl>
              <c:idx val="11"/>
              <c:layout>
                <c:manualLayout>
                  <c:x val="0"/>
                  <c:y val="-0.12785208497246262"/>
                </c:manualLayout>
              </c:layout>
              <c:numFmt formatCode="#,##0;&quot;-&quot;#,##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200" kern="1200">
                      <a:solidFill>
                        <a:schemeClr val="tx1"/>
                      </a:solidFill>
                      <a:latin typeface="Arial"/>
                      <a:ea typeface="+mn-ea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C-8285-4590-B46E-5C7D8D8DCCD8}"/>
                </c:ext>
              </c:extLst>
            </c:dLbl>
            <c:dLbl>
              <c:idx val="12"/>
              <c:layout>
                <c:manualLayout>
                  <c:x val="0"/>
                  <c:y val="-0.10621557828481511"/>
                </c:manualLayout>
              </c:layout>
              <c:numFmt formatCode="#,##0;&quot;-&quot;#,##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200" b="1" kern="1200">
                      <a:solidFill>
                        <a:schemeClr val="tx1"/>
                      </a:solidFill>
                      <a:latin typeface="Arial"/>
                      <a:ea typeface="+mn-ea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0-8285-4590-B46E-5C7D8D8DCCD8}"/>
                </c:ext>
              </c:extLst>
            </c:dLbl>
            <c:dLbl>
              <c:idx val="13"/>
              <c:layout>
                <c:manualLayout>
                  <c:x val="0"/>
                  <c:y val="-9.1660110149488591E-2"/>
                </c:manualLayout>
              </c:layout>
              <c:numFmt formatCode="#,##0;&quot;-&quot;#,##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200" kern="1200">
                      <a:solidFill>
                        <a:schemeClr val="tx1"/>
                      </a:solidFill>
                      <a:latin typeface="Arial"/>
                      <a:ea typeface="+mn-ea"/>
                      <a:cs typeface="Arial"/>
                      <a:sym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D-8285-4590-B46E-5C7D8D8DCCD8}"/>
                </c:ext>
              </c:extLst>
            </c:dLbl>
            <c:dLbl>
              <c:idx val="14"/>
              <c:layout>
                <c:manualLayout>
                  <c:x val="0"/>
                  <c:y val="-5.4287962234461057E-2"/>
                </c:manualLayout>
              </c:layout>
              <c:numFmt formatCode="#,##0;&quot;-&quot;#,##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200" kern="1200">
                      <a:solidFill>
                        <a:schemeClr val="tx1"/>
                      </a:solidFill>
                      <a:latin typeface="Arial"/>
                      <a:ea typeface="+mn-ea"/>
                      <a:cs typeface="Arial"/>
                      <a:sym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E-8285-4590-B46E-5C7D8D8DCCD8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Sheet1!$A$1:$O$1</c:f>
              <c:numCache>
                <c:formatCode>General</c:formatCode>
                <c:ptCount val="15"/>
                <c:pt idx="0">
                  <c:v>108.92443606212314</c:v>
                </c:pt>
                <c:pt idx="1">
                  <c:v>95.340554100729335</c:v>
                </c:pt>
                <c:pt idx="2">
                  <c:v>89.567180113251851</c:v>
                </c:pt>
                <c:pt idx="3">
                  <c:v>85.285995946262375</c:v>
                </c:pt>
                <c:pt idx="4">
                  <c:v>73.365068285923627</c:v>
                </c:pt>
                <c:pt idx="5">
                  <c:v>60.717736609816924</c:v>
                </c:pt>
                <c:pt idx="6">
                  <c:v>44.9712067856169</c:v>
                </c:pt>
                <c:pt idx="7">
                  <c:v>37.970745491904388</c:v>
                </c:pt>
                <c:pt idx="8">
                  <c:v>34.63259172836031</c:v>
                </c:pt>
                <c:pt idx="9">
                  <c:v>27.105847219102635</c:v>
                </c:pt>
                <c:pt idx="10">
                  <c:v>23.6313651744595</c:v>
                </c:pt>
                <c:pt idx="11">
                  <c:v>23.129313883461045</c:v>
                </c:pt>
                <c:pt idx="12">
                  <c:v>17.948530372305683</c:v>
                </c:pt>
                <c:pt idx="13">
                  <c:v>14.520227051247975</c:v>
                </c:pt>
                <c:pt idx="14">
                  <c:v>5.6875978846452604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F-8285-4590-B46E-5C7D8D8DCCD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0"/>
        <c:overlap val="100"/>
        <c:axId val="75698520"/>
        <c:axId val="75698912"/>
      </c:barChart>
      <c:catAx>
        <c:axId val="75698520"/>
        <c:scaling>
          <c:orientation val="minMax"/>
        </c:scaling>
        <c:delete val="0"/>
        <c:axPos val="b"/>
        <c:majorGridlines>
          <c:spPr>
            <a:ln>
              <a:noFill/>
            </a:ln>
          </c:spPr>
        </c:majorGridlines>
        <c:majorTickMark val="none"/>
        <c:minorTickMark val="none"/>
        <c:tickLblPos val="none"/>
        <c:spPr>
          <a:ln w="9525" algn="ctr">
            <a:solidFill>
              <a:schemeClr val="tx1"/>
            </a:solidFill>
            <a:prstDash val="solid"/>
          </a:ln>
        </c:spPr>
        <c:crossAx val="75698912"/>
        <c:crosses val="min"/>
        <c:auto val="0"/>
        <c:lblAlgn val="ctr"/>
        <c:lblOffset val="100"/>
        <c:noMultiLvlLbl val="0"/>
      </c:catAx>
      <c:valAx>
        <c:axId val="75698912"/>
        <c:scaling>
          <c:orientation val="minMax"/>
          <c:max val="108.92443606212314"/>
          <c:min val="0"/>
        </c:scaling>
        <c:delete val="1"/>
        <c:axPos val="l"/>
        <c:numFmt formatCode="General" sourceLinked="1"/>
        <c:majorTickMark val="out"/>
        <c:minorTickMark val="none"/>
        <c:tickLblPos val="nextTo"/>
        <c:crossAx val="75698520"/>
        <c:crosses val="min"/>
        <c:crossBetween val="between"/>
      </c:valAx>
    </c:plotArea>
    <c:plotVisOnly val="0"/>
    <c:dispBlanksAs val="gap"/>
    <c:showDLblsOverMax val="1"/>
  </c:chart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1.6481774960380349E-2"/>
          <c:y val="4.0593286494925843E-2"/>
          <c:w val="0.96703645007923933"/>
          <c:h val="0.91881342701014834"/>
        </c:manualLayout>
      </c:layout>
      <c:barChart>
        <c:barDir val="col"/>
        <c:grouping val="stacked"/>
        <c:varyColors val="0"/>
        <c:ser>
          <c:idx val="0"/>
          <c:order val="0"/>
          <c:spPr>
            <a:solidFill>
              <a:srgbClr val="C0C0C0"/>
            </a:solidFill>
            <a:ln w="28575" algn="ctr">
              <a:solidFill>
                <a:srgbClr val="FFFFFF"/>
              </a:solidFill>
              <a:prstDash val="solid"/>
            </a:ln>
          </c:spPr>
          <c:invertIfNegative val="0"/>
          <c:dPt>
            <c:idx val="4"/>
            <c:invertIfNegative val="0"/>
            <c:bubble3D val="0"/>
            <c:spPr>
              <a:solidFill>
                <a:srgbClr val="15E6E6"/>
              </a:solidFill>
              <a:ln w="28575" algn="ctr">
                <a:solidFill>
                  <a:srgbClr val="FFFFFF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0-3166-4805-81D7-DF876E3CE7A2}"/>
              </c:ext>
            </c:extLst>
          </c:dPt>
          <c:dPt>
            <c:idx val="8"/>
            <c:invertIfNegative val="0"/>
            <c:bubble3D val="0"/>
            <c:spPr>
              <a:solidFill>
                <a:srgbClr val="4E98C6"/>
              </a:solidFill>
              <a:ln w="28575" algn="ctr">
                <a:solidFill>
                  <a:srgbClr val="FFFFFF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1-3166-4805-81D7-DF876E3CE7A2}"/>
              </c:ext>
            </c:extLst>
          </c:dPt>
          <c:val>
            <c:numRef>
              <c:f>Sheet1!$A$1:$N$1</c:f>
              <c:numCache>
                <c:formatCode>General</c:formatCode>
                <c:ptCount val="14"/>
                <c:pt idx="0">
                  <c:v>39.869999999999997</c:v>
                </c:pt>
                <c:pt idx="1">
                  <c:v>30.75</c:v>
                </c:pt>
                <c:pt idx="2">
                  <c:v>39.200000000000003</c:v>
                </c:pt>
                <c:pt idx="3">
                  <c:v>35.79</c:v>
                </c:pt>
                <c:pt idx="4">
                  <c:v>35.479999999999997</c:v>
                </c:pt>
                <c:pt idx="5">
                  <c:v>33.049999999999997</c:v>
                </c:pt>
                <c:pt idx="6">
                  <c:v>32.700000000000003</c:v>
                </c:pt>
                <c:pt idx="7">
                  <c:v>35.35</c:v>
                </c:pt>
                <c:pt idx="8">
                  <c:v>30.18</c:v>
                </c:pt>
                <c:pt idx="9">
                  <c:v>32.71</c:v>
                </c:pt>
                <c:pt idx="10">
                  <c:v>28.59</c:v>
                </c:pt>
                <c:pt idx="11">
                  <c:v>28.8</c:v>
                </c:pt>
                <c:pt idx="12">
                  <c:v>27.85</c:v>
                </c:pt>
                <c:pt idx="13">
                  <c:v>25.74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3166-4805-81D7-DF876E3CE7A2}"/>
            </c:ext>
          </c:extLst>
        </c:ser>
        <c:ser>
          <c:idx val="1"/>
          <c:order val="1"/>
          <c:spPr>
            <a:solidFill>
              <a:srgbClr val="808080"/>
            </a:solidFill>
            <a:ln w="28575" algn="ctr">
              <a:solidFill>
                <a:srgbClr val="FFFFFF"/>
              </a:solidFill>
              <a:prstDash val="solid"/>
            </a:ln>
          </c:spPr>
          <c:invertIfNegative val="0"/>
          <c:dPt>
            <c:idx val="4"/>
            <c:invertIfNegative val="0"/>
            <c:bubble3D val="0"/>
            <c:spPr>
              <a:solidFill>
                <a:srgbClr val="10B4B4"/>
              </a:solidFill>
              <a:ln w="28575" algn="ctr">
                <a:solidFill>
                  <a:srgbClr val="FFFFFF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3-3166-4805-81D7-DF876E3CE7A2}"/>
              </c:ext>
            </c:extLst>
          </c:dPt>
          <c:dPt>
            <c:idx val="8"/>
            <c:invertIfNegative val="0"/>
            <c:bubble3D val="0"/>
            <c:spPr>
              <a:solidFill>
                <a:srgbClr val="295E7E"/>
              </a:solidFill>
              <a:ln w="28575" algn="ctr">
                <a:solidFill>
                  <a:srgbClr val="FFFFFF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4-3166-4805-81D7-DF876E3CE7A2}"/>
              </c:ext>
            </c:extLst>
          </c:dPt>
          <c:val>
            <c:numRef>
              <c:f>Sheet1!$A$2:$N$2</c:f>
              <c:numCache>
                <c:formatCode>General</c:formatCode>
                <c:ptCount val="14"/>
                <c:pt idx="0">
                  <c:v>27.759999999999998</c:v>
                </c:pt>
                <c:pt idx="1">
                  <c:v>33.56</c:v>
                </c:pt>
                <c:pt idx="2">
                  <c:v>15.030000000000001</c:v>
                </c:pt>
                <c:pt idx="3">
                  <c:v>18.369999999999997</c:v>
                </c:pt>
                <c:pt idx="4">
                  <c:v>16.47</c:v>
                </c:pt>
                <c:pt idx="5">
                  <c:v>17.600000000000001</c:v>
                </c:pt>
                <c:pt idx="6">
                  <c:v>16.329999999999998</c:v>
                </c:pt>
                <c:pt idx="7">
                  <c:v>12</c:v>
                </c:pt>
                <c:pt idx="8">
                  <c:v>16.57</c:v>
                </c:pt>
                <c:pt idx="9">
                  <c:v>10.420000000000002</c:v>
                </c:pt>
                <c:pt idx="10">
                  <c:v>13.45</c:v>
                </c:pt>
                <c:pt idx="11">
                  <c:v>12.970000000000002</c:v>
                </c:pt>
                <c:pt idx="12">
                  <c:v>9.8999999999999986</c:v>
                </c:pt>
                <c:pt idx="13">
                  <c:v>5.6699999999999982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3166-4805-81D7-DF876E3CE7A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"/>
        <c:overlap val="100"/>
        <c:axId val="303824800"/>
        <c:axId val="303825192"/>
      </c:barChart>
      <c:catAx>
        <c:axId val="303824800"/>
        <c:scaling>
          <c:orientation val="minMax"/>
        </c:scaling>
        <c:delete val="0"/>
        <c:axPos val="b"/>
        <c:majorGridlines>
          <c:spPr>
            <a:ln>
              <a:noFill/>
            </a:ln>
          </c:spPr>
        </c:majorGridlines>
        <c:majorTickMark val="none"/>
        <c:minorTickMark val="none"/>
        <c:tickLblPos val="none"/>
        <c:spPr>
          <a:ln w="9525" algn="ctr">
            <a:solidFill>
              <a:schemeClr val="tx1"/>
            </a:solidFill>
            <a:prstDash val="solid"/>
          </a:ln>
        </c:spPr>
        <c:crossAx val="303825192"/>
        <c:crosses val="min"/>
        <c:auto val="0"/>
        <c:lblAlgn val="ctr"/>
        <c:lblOffset val="100"/>
        <c:noMultiLvlLbl val="0"/>
      </c:catAx>
      <c:valAx>
        <c:axId val="303825192"/>
        <c:scaling>
          <c:orientation val="minMax"/>
          <c:max val="67.63"/>
          <c:min val="0"/>
        </c:scaling>
        <c:delete val="1"/>
        <c:axPos val="l"/>
        <c:numFmt formatCode="General" sourceLinked="1"/>
        <c:majorTickMark val="out"/>
        <c:minorTickMark val="none"/>
        <c:tickLblPos val="nextTo"/>
        <c:crossAx val="303824800"/>
        <c:crosses val="min"/>
        <c:crossBetween val="between"/>
      </c:valAx>
    </c:plotArea>
    <c:plotVisOnly val="0"/>
    <c:dispBlanksAs val="gap"/>
    <c:showDLblsOverMax val="1"/>
  </c:chart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1.6932595245848257E-2"/>
          <c:y val="0.12942271880819367"/>
          <c:w val="0.96613480950830344"/>
          <c:h val="0.82216014897579148"/>
        </c:manualLayout>
      </c:layout>
      <c:barChart>
        <c:barDir val="col"/>
        <c:grouping val="stacked"/>
        <c:varyColors val="0"/>
        <c:ser>
          <c:idx val="0"/>
          <c:order val="0"/>
          <c:spPr>
            <a:solidFill>
              <a:srgbClr val="C0C0C0"/>
            </a:solidFill>
            <a:ln w="28575" algn="ctr">
              <a:solidFill>
                <a:srgbClr val="FFFFFF"/>
              </a:solidFill>
              <a:prstDash val="solid"/>
            </a:ln>
          </c:spPr>
          <c:invertIfNegative val="0"/>
          <c:dPt>
            <c:idx val="5"/>
            <c:invertIfNegative val="0"/>
            <c:bubble3D val="0"/>
            <c:spPr>
              <a:solidFill>
                <a:srgbClr val="2C587C"/>
              </a:solidFill>
              <a:ln w="28575" algn="ctr">
                <a:solidFill>
                  <a:srgbClr val="FFFFFF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0-98ED-46AE-B585-1E7017005977}"/>
              </c:ext>
            </c:extLst>
          </c:dPt>
          <c:dPt>
            <c:idx val="11"/>
            <c:invertIfNegative val="0"/>
            <c:bubble3D val="0"/>
            <c:spPr>
              <a:solidFill>
                <a:srgbClr val="10B4B4"/>
              </a:solidFill>
              <a:ln w="28575" algn="ctr">
                <a:solidFill>
                  <a:srgbClr val="FFFFFF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1-98ED-46AE-B585-1E7017005977}"/>
              </c:ext>
            </c:extLst>
          </c:dPt>
          <c:dLbls>
            <c:dLbl>
              <c:idx val="0"/>
              <c:layout>
                <c:manualLayout>
                  <c:x val="0"/>
                  <c:y val="-0.47858472998137802"/>
                </c:manualLayout>
              </c:layout>
              <c:numFmt formatCode="#,##0;&quot;-&quot;#,##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100" b="1" kern="1200">
                      <a:solidFill>
                        <a:srgbClr val="545454"/>
                      </a:solidFill>
                      <a:latin typeface="Arial"/>
                      <a:ea typeface="+mn-ea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2-98ED-46AE-B585-1E7017005977}"/>
                </c:ext>
              </c:extLst>
            </c:dLbl>
            <c:dLbl>
              <c:idx val="1"/>
              <c:layout>
                <c:manualLayout>
                  <c:x val="0"/>
                  <c:y val="-0.47206703910614523"/>
                </c:manualLayout>
              </c:layout>
              <c:numFmt formatCode="#,##0;&quot;-&quot;#,##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100" b="1" kern="1200">
                      <a:solidFill>
                        <a:srgbClr val="545454"/>
                      </a:solidFill>
                      <a:latin typeface="Arial"/>
                      <a:ea typeface="+mn-ea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3-98ED-46AE-B585-1E7017005977}"/>
                </c:ext>
              </c:extLst>
            </c:dLbl>
            <c:dLbl>
              <c:idx val="2"/>
              <c:layout>
                <c:manualLayout>
                  <c:x val="0"/>
                  <c:y val="-0.42178770949720673"/>
                </c:manualLayout>
              </c:layout>
              <c:numFmt formatCode="#,##0;&quot;-&quot;#,##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100" b="1" kern="1200">
                      <a:solidFill>
                        <a:srgbClr val="545454"/>
                      </a:solidFill>
                      <a:latin typeface="Arial"/>
                      <a:ea typeface="+mn-ea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4-98ED-46AE-B585-1E7017005977}"/>
                </c:ext>
              </c:extLst>
            </c:dLbl>
            <c:dLbl>
              <c:idx val="3"/>
              <c:layout>
                <c:manualLayout>
                  <c:x val="0"/>
                  <c:y val="-0.37150837988826818"/>
                </c:manualLayout>
              </c:layout>
              <c:numFmt formatCode="#,##0;&quot;-&quot;#,##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100" b="1" kern="1200">
                      <a:solidFill>
                        <a:srgbClr val="545454"/>
                      </a:solidFill>
                      <a:latin typeface="Arial"/>
                      <a:ea typeface="+mn-ea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5-98ED-46AE-B585-1E7017005977}"/>
                </c:ext>
              </c:extLst>
            </c:dLbl>
            <c:dLbl>
              <c:idx val="4"/>
              <c:layout>
                <c:manualLayout>
                  <c:x val="0"/>
                  <c:y val="-0.35661080074487894"/>
                </c:manualLayout>
              </c:layout>
              <c:numFmt formatCode="#,##0;&quot;-&quot;#,##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100" b="1" kern="1200">
                      <a:solidFill>
                        <a:srgbClr val="545454"/>
                      </a:solidFill>
                      <a:latin typeface="Arial"/>
                      <a:ea typeface="+mn-ea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6-98ED-46AE-B585-1E7017005977}"/>
                </c:ext>
              </c:extLst>
            </c:dLbl>
            <c:dLbl>
              <c:idx val="5"/>
              <c:layout>
                <c:manualLayout>
                  <c:x val="0"/>
                  <c:y val="-0.33519553072625696"/>
                </c:manualLayout>
              </c:layout>
              <c:numFmt formatCode="#,##0;&quot;-&quot;#,##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100" b="1" kern="1200">
                      <a:solidFill>
                        <a:srgbClr val="2C587C"/>
                      </a:solidFill>
                      <a:latin typeface="Arial"/>
                      <a:ea typeface="+mn-ea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0-98ED-46AE-B585-1E7017005977}"/>
                </c:ext>
              </c:extLst>
            </c:dLbl>
            <c:dLbl>
              <c:idx val="6"/>
              <c:layout>
                <c:manualLayout>
                  <c:x val="0"/>
                  <c:y val="-0.3016759776536313"/>
                </c:manualLayout>
              </c:layout>
              <c:numFmt formatCode="#,##0;&quot;-&quot;#,##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100" b="1" kern="1200">
                      <a:solidFill>
                        <a:srgbClr val="545454"/>
                      </a:solidFill>
                      <a:latin typeface="Arial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7-98ED-46AE-B585-1E7017005977}"/>
                </c:ext>
              </c:extLst>
            </c:dLbl>
            <c:dLbl>
              <c:idx val="7"/>
              <c:layout>
                <c:manualLayout>
                  <c:x val="0"/>
                  <c:y val="-0.28770949720670391"/>
                </c:manualLayout>
              </c:layout>
              <c:numFmt formatCode="#,##0;&quot;-&quot;#,##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100" b="1" kern="1200">
                      <a:solidFill>
                        <a:srgbClr val="545454"/>
                      </a:solidFill>
                      <a:latin typeface="Arial"/>
                      <a:ea typeface="+mn-ea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8-98ED-46AE-B585-1E7017005977}"/>
                </c:ext>
              </c:extLst>
            </c:dLbl>
            <c:dLbl>
              <c:idx val="8"/>
              <c:layout>
                <c:manualLayout>
                  <c:x val="0"/>
                  <c:y val="-0.27932960893854747"/>
                </c:manualLayout>
              </c:layout>
              <c:numFmt formatCode="#,##0;&quot;-&quot;#,##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100" b="1" kern="1200">
                      <a:solidFill>
                        <a:srgbClr val="545454"/>
                      </a:solidFill>
                      <a:latin typeface="Arial"/>
                      <a:ea typeface="+mn-ea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9-98ED-46AE-B585-1E7017005977}"/>
                </c:ext>
              </c:extLst>
            </c:dLbl>
            <c:dLbl>
              <c:idx val="9"/>
              <c:layout>
                <c:manualLayout>
                  <c:x val="0"/>
                  <c:y val="-0.23556797020484171"/>
                </c:manualLayout>
              </c:layout>
              <c:numFmt formatCode="#,##0;&quot;-&quot;#,##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100" b="1" kern="1200">
                      <a:solidFill>
                        <a:srgbClr val="545454"/>
                      </a:solidFill>
                      <a:latin typeface="Arial"/>
                      <a:ea typeface="+mn-ea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A-98ED-46AE-B585-1E7017005977}"/>
                </c:ext>
              </c:extLst>
            </c:dLbl>
            <c:dLbl>
              <c:idx val="10"/>
              <c:layout>
                <c:manualLayout>
                  <c:x val="0"/>
                  <c:y val="-0.21973929236499068"/>
                </c:manualLayout>
              </c:layout>
              <c:numFmt formatCode="#,##0;&quot;-&quot;#,##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100" b="1" kern="1200">
                      <a:solidFill>
                        <a:srgbClr val="545454"/>
                      </a:solidFill>
                      <a:latin typeface="Arial"/>
                      <a:ea typeface="+mn-ea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B-98ED-46AE-B585-1E7017005977}"/>
                </c:ext>
              </c:extLst>
            </c:dLbl>
            <c:dLbl>
              <c:idx val="11"/>
              <c:layout>
                <c:manualLayout>
                  <c:x val="0"/>
                  <c:y val="-0.14525139664804471"/>
                </c:manualLayout>
              </c:layout>
              <c:numFmt formatCode="#,##0;&quot;-&quot;#,##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100" b="1" kern="1200">
                      <a:solidFill>
                        <a:srgbClr val="0C8585"/>
                      </a:solidFill>
                      <a:latin typeface="Arial"/>
                      <a:ea typeface="+mn-ea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1-98ED-46AE-B585-1E7017005977}"/>
                </c:ext>
              </c:extLst>
            </c:dLbl>
            <c:dLbl>
              <c:idx val="12"/>
              <c:layout>
                <c:manualLayout>
                  <c:x val="0"/>
                  <c:y val="-0.13221601489757914"/>
                </c:manualLayout>
              </c:layout>
              <c:numFmt formatCode="#,##0;&quot;-&quot;#,##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100" b="1" kern="1200">
                      <a:solidFill>
                        <a:srgbClr val="545454"/>
                      </a:solidFill>
                      <a:latin typeface="Arial"/>
                      <a:ea typeface="+mn-ea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C-98ED-46AE-B585-1E7017005977}"/>
                </c:ext>
              </c:extLst>
            </c:dLbl>
            <c:dLbl>
              <c:idx val="13"/>
              <c:layout>
                <c:manualLayout>
                  <c:x val="0"/>
                  <c:y val="-0.13128491620111732"/>
                </c:manualLayout>
              </c:layout>
              <c:numFmt formatCode="#,##0;&quot;-&quot;#,##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100" b="1" kern="1200">
                      <a:solidFill>
                        <a:srgbClr val="545454"/>
                      </a:solidFill>
                      <a:latin typeface="Arial"/>
                      <a:ea typeface="+mn-ea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D-98ED-46AE-B585-1E7017005977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Sheet1!$A$1:$N$1</c:f>
              <c:numCache>
                <c:formatCode>General</c:formatCode>
                <c:ptCount val="14"/>
                <c:pt idx="0">
                  <c:v>25.539198010752102</c:v>
                </c:pt>
                <c:pt idx="1">
                  <c:v>25.157813702848301</c:v>
                </c:pt>
                <c:pt idx="2">
                  <c:v>22.042818665614199</c:v>
                </c:pt>
                <c:pt idx="3">
                  <c:v>18.9540048842332</c:v>
                </c:pt>
                <c:pt idx="4">
                  <c:v>18.000649255423099</c:v>
                </c:pt>
                <c:pt idx="5">
                  <c:v>16.700552544210002</c:v>
                </c:pt>
                <c:pt idx="6">
                  <c:v>14.5629165451374</c:v>
                </c:pt>
                <c:pt idx="7">
                  <c:v>13.7153354771265</c:v>
                </c:pt>
                <c:pt idx="8">
                  <c:v>13.218118736248602</c:v>
                </c:pt>
                <c:pt idx="9">
                  <c:v>10.4598703523586</c:v>
                </c:pt>
                <c:pt idx="10">
                  <c:v>9.4982015029025195</c:v>
                </c:pt>
                <c:pt idx="11">
                  <c:v>4.9000000000000004</c:v>
                </c:pt>
                <c:pt idx="12">
                  <c:v>4.0599046146858599</c:v>
                </c:pt>
                <c:pt idx="13">
                  <c:v>4.0337709331566503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E-98ED-46AE-B585-1E701700597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"/>
        <c:overlap val="100"/>
        <c:axId val="303827152"/>
        <c:axId val="303827544"/>
      </c:barChart>
      <c:catAx>
        <c:axId val="303827152"/>
        <c:scaling>
          <c:orientation val="minMax"/>
        </c:scaling>
        <c:delete val="0"/>
        <c:axPos val="b"/>
        <c:majorGridlines>
          <c:spPr>
            <a:ln>
              <a:noFill/>
            </a:ln>
          </c:spPr>
        </c:majorGridlines>
        <c:majorTickMark val="none"/>
        <c:minorTickMark val="none"/>
        <c:tickLblPos val="none"/>
        <c:spPr>
          <a:ln w="9525" algn="ctr">
            <a:solidFill>
              <a:schemeClr val="tx1"/>
            </a:solidFill>
            <a:prstDash val="solid"/>
          </a:ln>
        </c:spPr>
        <c:crossAx val="303827544"/>
        <c:crosses val="min"/>
        <c:auto val="0"/>
        <c:lblAlgn val="ctr"/>
        <c:lblOffset val="100"/>
        <c:noMultiLvlLbl val="0"/>
      </c:catAx>
      <c:valAx>
        <c:axId val="303827544"/>
        <c:scaling>
          <c:orientation val="minMax"/>
          <c:max val="25.539198010752102"/>
          <c:min val="0"/>
        </c:scaling>
        <c:delete val="1"/>
        <c:axPos val="l"/>
        <c:numFmt formatCode="General" sourceLinked="1"/>
        <c:majorTickMark val="out"/>
        <c:minorTickMark val="none"/>
        <c:tickLblPos val="nextTo"/>
        <c:crossAx val="303827152"/>
        <c:crosses val="min"/>
        <c:crossBetween val="between"/>
      </c:valAx>
    </c:plotArea>
    <c:plotVisOnly val="0"/>
    <c:dispBlanksAs val="gap"/>
    <c:showDLblsOverMax val="1"/>
  </c:chart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27293447293447293"/>
          <c:y val="1.6347060672744419E-2"/>
          <c:w val="0.45413105413105415"/>
          <c:h val="0.96730587865451112"/>
        </c:manualLayout>
      </c:layout>
      <c:barChart>
        <c:barDir val="bar"/>
        <c:grouping val="stacked"/>
        <c:varyColors val="0"/>
        <c:ser>
          <c:idx val="0"/>
          <c:order val="0"/>
          <c:spPr>
            <a:solidFill>
              <a:srgbClr val="4E98C6"/>
            </a:solidFill>
            <a:ln>
              <a:noFill/>
            </a:ln>
          </c:spPr>
          <c:invertIfNegative val="0"/>
          <c:dPt>
            <c:idx val="0"/>
            <c:invertIfNegative val="0"/>
            <c:bubble3D val="0"/>
            <c:spPr>
              <a:solidFill>
                <a:srgbClr val="DEA0B3"/>
              </a:solid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00-485A-46EE-9DDA-0B3239537007}"/>
              </c:ext>
            </c:extLst>
          </c:dPt>
          <c:dPt>
            <c:idx val="1"/>
            <c:invertIfNegative val="0"/>
            <c:bubble3D val="0"/>
            <c:spPr>
              <a:solidFill>
                <a:srgbClr val="DEA0B3"/>
              </a:solid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01-485A-46EE-9DDA-0B3239537007}"/>
              </c:ext>
            </c:extLst>
          </c:dPt>
          <c:dPt>
            <c:idx val="2"/>
            <c:invertIfNegative val="0"/>
            <c:bubble3D val="0"/>
            <c:spPr>
              <a:solidFill>
                <a:srgbClr val="DEA0B3"/>
              </a:solid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02-485A-46EE-9DDA-0B3239537007}"/>
              </c:ext>
            </c:extLst>
          </c:dPt>
          <c:dPt>
            <c:idx val="3"/>
            <c:invertIfNegative val="0"/>
            <c:bubble3D val="0"/>
            <c:spPr>
              <a:solidFill>
                <a:srgbClr val="DEA0B3"/>
              </a:solid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03-485A-46EE-9DDA-0B3239537007}"/>
              </c:ext>
            </c:extLst>
          </c:dPt>
          <c:dPt>
            <c:idx val="4"/>
            <c:invertIfNegative val="0"/>
            <c:bubble3D val="0"/>
            <c:spPr>
              <a:solidFill>
                <a:srgbClr val="DEA0B3"/>
              </a:solid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04-485A-46EE-9DDA-0B3239537007}"/>
              </c:ext>
            </c:extLst>
          </c:dPt>
          <c:dPt>
            <c:idx val="13"/>
            <c:invertIfNegative val="0"/>
            <c:bubble3D val="0"/>
            <c:spPr>
              <a:solidFill>
                <a:srgbClr val="3AB09E"/>
              </a:solid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05-485A-46EE-9DDA-0B3239537007}"/>
              </c:ext>
            </c:extLst>
          </c:dPt>
          <c:dPt>
            <c:idx val="14"/>
            <c:invertIfNegative val="0"/>
            <c:bubble3D val="0"/>
            <c:spPr>
              <a:solidFill>
                <a:srgbClr val="3AB09E"/>
              </a:solid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06-485A-46EE-9DDA-0B3239537007}"/>
              </c:ext>
            </c:extLst>
          </c:dPt>
          <c:dPt>
            <c:idx val="15"/>
            <c:invertIfNegative val="0"/>
            <c:bubble3D val="0"/>
            <c:spPr>
              <a:solidFill>
                <a:srgbClr val="3AB09E"/>
              </a:solid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07-485A-46EE-9DDA-0B3239537007}"/>
              </c:ext>
            </c:extLst>
          </c:dPt>
          <c:dLbls>
            <c:dLbl>
              <c:idx val="0"/>
              <c:layout>
                <c:manualLayout>
                  <c:x val="0.10427350427350428"/>
                  <c:y val="0"/>
                </c:manualLayout>
              </c:layout>
              <c:numFmt formatCode="#,##0;&quot;-&quot;#,##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050" b="1">
                      <a:solidFill>
                        <a:schemeClr val="tx1"/>
                      </a:solidFill>
                      <a:latin typeface="Arial"/>
                      <a:ea typeface="+mn-ea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0-485A-46EE-9DDA-0B3239537007}"/>
                </c:ext>
              </c:extLst>
            </c:dLbl>
            <c:dLbl>
              <c:idx val="1"/>
              <c:layout>
                <c:manualLayout>
                  <c:x val="0.11054131054131054"/>
                  <c:y val="0"/>
                </c:manualLayout>
              </c:layout>
              <c:numFmt formatCode="#,##0;&quot;-&quot;#,##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050" b="1">
                      <a:solidFill>
                        <a:schemeClr val="tx1"/>
                      </a:solidFill>
                      <a:latin typeface="Arial"/>
                      <a:ea typeface="+mn-ea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1-485A-46EE-9DDA-0B3239537007}"/>
                </c:ext>
              </c:extLst>
            </c:dLbl>
            <c:dLbl>
              <c:idx val="2"/>
              <c:layout>
                <c:manualLayout>
                  <c:x val="0.11339031339031339"/>
                  <c:y val="0"/>
                </c:manualLayout>
              </c:layout>
              <c:numFmt formatCode="#,##0;&quot;-&quot;#,##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050" b="1">
                      <a:solidFill>
                        <a:schemeClr val="tx1"/>
                      </a:solidFill>
                      <a:latin typeface="Arial"/>
                      <a:ea typeface="+mn-ea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2-485A-46EE-9DDA-0B3239537007}"/>
                </c:ext>
              </c:extLst>
            </c:dLbl>
            <c:dLbl>
              <c:idx val="3"/>
              <c:layout>
                <c:manualLayout>
                  <c:x val="0.11452991452991453"/>
                  <c:y val="0"/>
                </c:manualLayout>
              </c:layout>
              <c:numFmt formatCode="#,##0;&quot;-&quot;#,##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050" b="1">
                      <a:solidFill>
                        <a:schemeClr val="tx1"/>
                      </a:solidFill>
                      <a:latin typeface="Arial"/>
                      <a:ea typeface="+mn-ea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3-485A-46EE-9DDA-0B3239537007}"/>
                </c:ext>
              </c:extLst>
            </c:dLbl>
            <c:dLbl>
              <c:idx val="4"/>
              <c:layout>
                <c:manualLayout>
                  <c:x val="0.11965811965811966"/>
                  <c:y val="0"/>
                </c:manualLayout>
              </c:layout>
              <c:numFmt formatCode="#,##0;&quot;-&quot;#,##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050" b="1">
                      <a:solidFill>
                        <a:schemeClr val="tx1"/>
                      </a:solidFill>
                      <a:latin typeface="Arial"/>
                      <a:ea typeface="+mn-ea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4-485A-46EE-9DDA-0B3239537007}"/>
                </c:ext>
              </c:extLst>
            </c:dLbl>
            <c:dLbl>
              <c:idx val="5"/>
              <c:layout>
                <c:manualLayout>
                  <c:x val="0.12706552706552707"/>
                  <c:y val="0"/>
                </c:manualLayout>
              </c:layout>
              <c:numFmt formatCode="#,##0;&quot;-&quot;#,##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050" b="1">
                      <a:solidFill>
                        <a:schemeClr val="tx1"/>
                      </a:solidFill>
                      <a:latin typeface="Arial"/>
                      <a:ea typeface="+mn-ea"/>
                      <a:cs typeface="Arial"/>
                      <a:sym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8-485A-46EE-9DDA-0B3239537007}"/>
                </c:ext>
              </c:extLst>
            </c:dLbl>
            <c:dLbl>
              <c:idx val="6"/>
              <c:layout>
                <c:manualLayout>
                  <c:x val="0.14472934472934473"/>
                  <c:y val="0"/>
                </c:manualLayout>
              </c:layout>
              <c:numFmt formatCode="#,##0;&quot;-&quot;#,##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050" b="1">
                      <a:solidFill>
                        <a:schemeClr val="tx1"/>
                      </a:solidFill>
                      <a:latin typeface="Arial"/>
                      <a:ea typeface="+mn-ea"/>
                      <a:cs typeface="Arial"/>
                      <a:sym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9-485A-46EE-9DDA-0B3239537007}"/>
                </c:ext>
              </c:extLst>
            </c:dLbl>
            <c:dLbl>
              <c:idx val="7"/>
              <c:layout>
                <c:manualLayout>
                  <c:x val="0.15897435897435896"/>
                  <c:y val="0"/>
                </c:manualLayout>
              </c:layout>
              <c:numFmt formatCode="#,##0;&quot;-&quot;#,##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050" b="1">
                      <a:solidFill>
                        <a:schemeClr val="tx1"/>
                      </a:solidFill>
                      <a:latin typeface="Arial"/>
                      <a:ea typeface="+mn-ea"/>
                      <a:cs typeface="Arial"/>
                      <a:sym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A-485A-46EE-9DDA-0B3239537007}"/>
                </c:ext>
              </c:extLst>
            </c:dLbl>
            <c:dLbl>
              <c:idx val="8"/>
              <c:layout>
                <c:manualLayout>
                  <c:x val="0.16182336182336182"/>
                  <c:y val="0"/>
                </c:manualLayout>
              </c:layout>
              <c:numFmt formatCode="#,##0;&quot;-&quot;#,##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050" b="1">
                      <a:solidFill>
                        <a:schemeClr val="tx1"/>
                      </a:solidFill>
                      <a:latin typeface="Arial"/>
                      <a:ea typeface="+mn-ea"/>
                      <a:cs typeface="Arial"/>
                      <a:sym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B-485A-46EE-9DDA-0B3239537007}"/>
                </c:ext>
              </c:extLst>
            </c:dLbl>
            <c:dLbl>
              <c:idx val="9"/>
              <c:layout>
                <c:manualLayout>
                  <c:x val="0.17891737891737891"/>
                  <c:y val="0"/>
                </c:manualLayout>
              </c:layout>
              <c:numFmt formatCode="#,##0;&quot;-&quot;#,##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050" b="1">
                      <a:solidFill>
                        <a:schemeClr val="tx1"/>
                      </a:solidFill>
                      <a:latin typeface="Arial"/>
                      <a:ea typeface="+mn-ea"/>
                      <a:cs typeface="Arial"/>
                      <a:sym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C-485A-46EE-9DDA-0B3239537007}"/>
                </c:ext>
              </c:extLst>
            </c:dLbl>
            <c:dLbl>
              <c:idx val="10"/>
              <c:layout>
                <c:manualLayout>
                  <c:x val="0.17948717948717949"/>
                  <c:y val="0"/>
                </c:manualLayout>
              </c:layout>
              <c:numFmt formatCode="#,##0;&quot;-&quot;#,##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050" b="1">
                      <a:solidFill>
                        <a:schemeClr val="tx1"/>
                      </a:solidFill>
                      <a:latin typeface="Arial"/>
                      <a:ea typeface="+mn-ea"/>
                      <a:cs typeface="Arial"/>
                      <a:sym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D-485A-46EE-9DDA-0B3239537007}"/>
                </c:ext>
              </c:extLst>
            </c:dLbl>
            <c:dLbl>
              <c:idx val="11"/>
              <c:layout>
                <c:manualLayout>
                  <c:x val="0.18917378917378919"/>
                  <c:y val="0"/>
                </c:manualLayout>
              </c:layout>
              <c:numFmt formatCode="#,##0;&quot;-&quot;#,##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050" b="1">
                      <a:solidFill>
                        <a:schemeClr val="tx1"/>
                      </a:solidFill>
                      <a:latin typeface="Arial"/>
                      <a:ea typeface="+mn-ea"/>
                      <a:cs typeface="Arial"/>
                      <a:sym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E-485A-46EE-9DDA-0B3239537007}"/>
                </c:ext>
              </c:extLst>
            </c:dLbl>
            <c:dLbl>
              <c:idx val="12"/>
              <c:layout>
                <c:manualLayout>
                  <c:x val="0.19715099715099715"/>
                  <c:y val="0"/>
                </c:manualLayout>
              </c:layout>
              <c:numFmt formatCode="#,##0;&quot;-&quot;#,##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050" b="1">
                      <a:solidFill>
                        <a:schemeClr val="tx1"/>
                      </a:solidFill>
                      <a:latin typeface="Arial"/>
                      <a:ea typeface="+mn-ea"/>
                      <a:cs typeface="Arial"/>
                      <a:sym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F-485A-46EE-9DDA-0B3239537007}"/>
                </c:ext>
              </c:extLst>
            </c:dLbl>
            <c:dLbl>
              <c:idx val="13"/>
              <c:layout>
                <c:manualLayout>
                  <c:x val="0.23703703703703705"/>
                  <c:y val="0"/>
                </c:manualLayout>
              </c:layout>
              <c:numFmt formatCode="#,##0;&quot;-&quot;#,##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050" b="1">
                      <a:solidFill>
                        <a:schemeClr val="tx1"/>
                      </a:solidFill>
                      <a:latin typeface="Arial"/>
                      <a:ea typeface="+mn-ea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5-485A-46EE-9DDA-0B3239537007}"/>
                </c:ext>
              </c:extLst>
            </c:dLbl>
            <c:dLbl>
              <c:idx val="14"/>
              <c:layout>
                <c:manualLayout>
                  <c:x val="0.25754985754985754"/>
                  <c:y val="0"/>
                </c:manualLayout>
              </c:layout>
              <c:numFmt formatCode="#,##0;&quot;-&quot;#,##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050" b="1">
                      <a:solidFill>
                        <a:schemeClr val="tx1"/>
                      </a:solidFill>
                      <a:latin typeface="Arial"/>
                      <a:ea typeface="+mn-ea"/>
                      <a:cs typeface="Arial"/>
                      <a:sym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6-485A-46EE-9DDA-0B3239537007}"/>
                </c:ext>
              </c:extLst>
            </c:dLbl>
            <c:dLbl>
              <c:idx val="15"/>
              <c:layout>
                <c:manualLayout>
                  <c:x val="0.31623931623931623"/>
                  <c:y val="0"/>
                </c:manualLayout>
              </c:layout>
              <c:numFmt formatCode="#,##0;&quot;-&quot;#,##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050" b="1">
                      <a:solidFill>
                        <a:schemeClr val="tx1"/>
                      </a:solidFill>
                      <a:latin typeface="Arial"/>
                      <a:ea typeface="+mn-ea"/>
                      <a:cs typeface="Arial"/>
                      <a:sym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7-485A-46EE-9DDA-0B3239537007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Sheet1!$A$1:$P$1</c:f>
              <c:numCache>
                <c:formatCode>General</c:formatCode>
                <c:ptCount val="16"/>
                <c:pt idx="0">
                  <c:v>2211</c:v>
                </c:pt>
                <c:pt idx="1">
                  <c:v>2745</c:v>
                </c:pt>
                <c:pt idx="2">
                  <c:v>2959</c:v>
                </c:pt>
                <c:pt idx="3">
                  <c:v>3057</c:v>
                </c:pt>
                <c:pt idx="4">
                  <c:v>3465</c:v>
                </c:pt>
                <c:pt idx="5">
                  <c:v>4030</c:v>
                </c:pt>
                <c:pt idx="6">
                  <c:v>5405</c:v>
                </c:pt>
                <c:pt idx="7">
                  <c:v>6531</c:v>
                </c:pt>
                <c:pt idx="8">
                  <c:v>6768</c:v>
                </c:pt>
                <c:pt idx="9">
                  <c:v>8099</c:v>
                </c:pt>
                <c:pt idx="10">
                  <c:v>8139</c:v>
                </c:pt>
                <c:pt idx="11">
                  <c:v>8928</c:v>
                </c:pt>
                <c:pt idx="12">
                  <c:v>9556</c:v>
                </c:pt>
                <c:pt idx="13">
                  <c:v>11599</c:v>
                </c:pt>
                <c:pt idx="14">
                  <c:v>13247</c:v>
                </c:pt>
                <c:pt idx="15">
                  <c:v>17888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0-485A-46EE-9DDA-0B323953700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0"/>
        <c:overlap val="100"/>
        <c:axId val="303827936"/>
        <c:axId val="160452064"/>
      </c:barChart>
      <c:catAx>
        <c:axId val="303827936"/>
        <c:scaling>
          <c:orientation val="maxMin"/>
        </c:scaling>
        <c:delete val="0"/>
        <c:axPos val="l"/>
        <c:majorGridlines>
          <c:spPr>
            <a:ln>
              <a:noFill/>
            </a:ln>
          </c:spPr>
        </c:majorGridlines>
        <c:majorTickMark val="none"/>
        <c:minorTickMark val="none"/>
        <c:tickLblPos val="none"/>
        <c:spPr>
          <a:ln w="9525" algn="ctr">
            <a:solidFill>
              <a:schemeClr val="tx1"/>
            </a:solidFill>
            <a:prstDash val="solid"/>
          </a:ln>
        </c:spPr>
        <c:crossAx val="160452064"/>
        <c:crosses val="min"/>
        <c:auto val="0"/>
        <c:lblAlgn val="ctr"/>
        <c:lblOffset val="100"/>
        <c:noMultiLvlLbl val="0"/>
      </c:catAx>
      <c:valAx>
        <c:axId val="160452064"/>
        <c:scaling>
          <c:orientation val="minMax"/>
          <c:max val="17888"/>
          <c:min val="0"/>
        </c:scaling>
        <c:delete val="1"/>
        <c:axPos val="t"/>
        <c:numFmt formatCode="General" sourceLinked="1"/>
        <c:majorTickMark val="out"/>
        <c:minorTickMark val="none"/>
        <c:tickLblPos val="nextTo"/>
        <c:crossAx val="303827936"/>
        <c:crosses val="min"/>
        <c:crossBetween val="between"/>
      </c:valAx>
    </c:plotArea>
    <c:plotVisOnly val="0"/>
    <c:dispBlanksAs val="gap"/>
    <c:showDLblsOverMax val="1"/>
  </c:chart>
  <c:externalData r:id="rId1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20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2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2" y="2"/>
            <a:ext cx="2951217" cy="497683"/>
          </a:xfrm>
          <a:prstGeom prst="rect">
            <a:avLst/>
          </a:prstGeom>
        </p:spPr>
        <p:txBody>
          <a:bodyPr vert="horz" lIns="91566" tIns="45783" rIns="91566" bIns="45783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5981" y="2"/>
            <a:ext cx="2951217" cy="497683"/>
          </a:xfrm>
          <a:prstGeom prst="rect">
            <a:avLst/>
          </a:prstGeom>
        </p:spPr>
        <p:txBody>
          <a:bodyPr vert="horz" lIns="91566" tIns="45783" rIns="91566" bIns="45783" rtlCol="0"/>
          <a:lstStyle>
            <a:lvl1pPr algn="r">
              <a:defRPr sz="1200"/>
            </a:lvl1pPr>
          </a:lstStyle>
          <a:p>
            <a:fld id="{436C835C-2DAC-4309-A1CC-8EC9632E036D}" type="datetimeFigureOut">
              <a:rPr lang="ru-RU" smtClean="0"/>
              <a:t>25.05.2021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3013"/>
            <a:ext cx="5964238" cy="33559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566" tIns="45783" rIns="91566" bIns="45783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0564" y="4784429"/>
            <a:ext cx="5447666" cy="3914676"/>
          </a:xfrm>
          <a:prstGeom prst="rect">
            <a:avLst/>
          </a:prstGeom>
        </p:spPr>
        <p:txBody>
          <a:bodyPr vert="horz" lIns="91566" tIns="45783" rIns="91566" bIns="45783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2" y="9443246"/>
            <a:ext cx="2951217" cy="497682"/>
          </a:xfrm>
          <a:prstGeom prst="rect">
            <a:avLst/>
          </a:prstGeom>
        </p:spPr>
        <p:txBody>
          <a:bodyPr vert="horz" lIns="91566" tIns="45783" rIns="91566" bIns="45783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5981" y="9443246"/>
            <a:ext cx="2951217" cy="497682"/>
          </a:xfrm>
          <a:prstGeom prst="rect">
            <a:avLst/>
          </a:prstGeom>
        </p:spPr>
        <p:txBody>
          <a:bodyPr vert="horz" lIns="91566" tIns="45783" rIns="91566" bIns="45783" rtlCol="0" anchor="b"/>
          <a:lstStyle>
            <a:lvl1pPr algn="r">
              <a:defRPr sz="1200"/>
            </a:lvl1pPr>
          </a:lstStyle>
          <a:p>
            <a:fld id="{776AE9BB-D703-417D-A0EE-77C565C0735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09824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554038" y="204788"/>
            <a:ext cx="8818562" cy="496093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srgbClr val="6E6F73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Notes view: </a:t>
            </a:r>
            <a:fld id="{128CEAFE-FA94-43E5-B0FF-D47E1CCDD1B4}" type="slidenum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srgbClr val="6E6F73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srgbClr val="6E6F73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8999788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020763" y="200025"/>
            <a:ext cx="8626475" cy="48529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6E6F73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Notes view: </a:t>
            </a:r>
            <a:fld id="{128CEAFE-FA94-43E5-B0FF-D47E1CCDD1B4}" type="slidenum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srgbClr val="6E6F73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800" b="0" i="0" u="none" strike="noStrike" kern="1200" cap="none" spc="0" normalizeH="0" baseline="0" noProof="0" dirty="0">
              <a:ln>
                <a:noFill/>
              </a:ln>
              <a:solidFill>
                <a:srgbClr val="6E6F73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7492601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6E6F73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Notes view: </a:t>
            </a:r>
            <a:fld id="{128CEAFE-FA94-43E5-B0FF-D47E1CCDD1B4}" type="slidenum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srgbClr val="6E6F73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800" b="0" i="0" u="none" strike="noStrike" kern="1200" cap="none" spc="0" normalizeH="0" baseline="0" noProof="0" dirty="0">
              <a:ln>
                <a:noFill/>
              </a:ln>
              <a:solidFill>
                <a:srgbClr val="6E6F73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550150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6AE9BB-D703-417D-A0EE-77C565C0735D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7783259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554038" y="204788"/>
            <a:ext cx="8818562" cy="496093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srgbClr val="6E6F73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Notes view: </a:t>
            </a:r>
            <a:fld id="{128CEAFE-FA94-43E5-B0FF-D47E1CCDD1B4}" type="slidenum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srgbClr val="6E6F73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srgbClr val="6E6F73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6295614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554038" y="204788"/>
            <a:ext cx="8818562" cy="496093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srgbClr val="6E6F73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Notes view: </a:t>
            </a:r>
            <a:fld id="{128CEAFE-FA94-43E5-B0FF-D47E1CCDD1B4}" type="slidenum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srgbClr val="6E6F73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srgbClr val="6E6F73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657830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3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5.png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5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6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7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8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9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10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1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12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13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14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15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16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17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18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19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20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21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22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23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24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25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26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27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5.png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28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29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30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31.xml"/></Relationships>
</file>

<file path=ppt/slideLayouts/_rels/slideLayout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32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33.xml"/></Relationships>
</file>

<file path=ppt/slideLayouts/_rels/slideLayout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34.xml"/></Relationships>
</file>

<file path=ppt/slideLayouts/_rels/slideLayout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3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36.xml"/></Relationships>
</file>

<file path=ppt/slideLayouts/_rels/slideLayout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37.xml"/></Relationships>
</file>

<file path=ppt/slideLayouts/_rels/slideLayout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38.xml"/></Relationships>
</file>

<file path=ppt/slideLayouts/_rels/slideLayout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39.xml"/></Relationships>
</file>

<file path=ppt/slideLayouts/_rels/slideLayout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40.xml"/></Relationships>
</file>

<file path=ppt/slideLayouts/_rels/slideLayout55.xml.rels><?xml version="1.0" encoding="UTF-8" standalone="yes"?>
<Relationships xmlns="http://schemas.openxmlformats.org/package/2006/relationships"><Relationship Id="rId3" Type="http://schemas.openxmlformats.org/officeDocument/2006/relationships/tags" Target="../tags/tag42.xml"/><Relationship Id="rId7" Type="http://schemas.openxmlformats.org/officeDocument/2006/relationships/image" Target="../media/image6.png"/><Relationship Id="rId2" Type="http://schemas.openxmlformats.org/officeDocument/2006/relationships/tags" Target="../tags/tag41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2.emf"/><Relationship Id="rId5" Type="http://schemas.openxmlformats.org/officeDocument/2006/relationships/oleObject" Target="../embeddings/oleObject3.bin"/><Relationship Id="rId4" Type="http://schemas.openxmlformats.org/officeDocument/2006/relationships/slideMaster" Target="../slideMasters/slideMaster2.xml"/></Relationships>
</file>

<file path=ppt/slideLayouts/_rels/slideLayout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43.xml"/></Relationships>
</file>

<file path=ppt/slideLayouts/_rels/slideLayout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44.xml"/></Relationships>
</file>

<file path=ppt/slideLayouts/_rels/slideLayout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45.xml"/></Relationships>
</file>

<file path=ppt/slideLayouts/_rels/slideLayout5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4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47.xml"/></Relationships>
</file>

<file path=ppt/slideLayouts/_rels/slideLayout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6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48.xml"/></Relationships>
</file>

<file path=ppt/slideLayouts/_rels/slideLayout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49.xml"/></Relationships>
</file>

<file path=ppt/slideLayouts/_rels/slideLayout6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50.xml"/></Relationships>
</file>

<file path=ppt/slideLayouts/_rels/slideLayout6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51.xml"/></Relationships>
</file>

<file path=ppt/slideLayouts/_rels/slideLayout6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52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53.xml"/></Relationships>
</file>

<file path=ppt/slideLayouts/_rels/slideLayout6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.bin"/><Relationship Id="rId3" Type="http://schemas.openxmlformats.org/officeDocument/2006/relationships/tags" Target="../tags/tag55.xml"/><Relationship Id="rId7" Type="http://schemas.openxmlformats.org/officeDocument/2006/relationships/slideMaster" Target="../slideMasters/slideMaster2.xml"/><Relationship Id="rId2" Type="http://schemas.openxmlformats.org/officeDocument/2006/relationships/tags" Target="../tags/tag54.xml"/><Relationship Id="rId1" Type="http://schemas.openxmlformats.org/officeDocument/2006/relationships/vmlDrawing" Target="../drawings/vmlDrawing4.vml"/><Relationship Id="rId6" Type="http://schemas.openxmlformats.org/officeDocument/2006/relationships/tags" Target="../tags/tag58.xml"/><Relationship Id="rId5" Type="http://schemas.openxmlformats.org/officeDocument/2006/relationships/tags" Target="../tags/tag57.xml"/><Relationship Id="rId4" Type="http://schemas.openxmlformats.org/officeDocument/2006/relationships/tags" Target="../tags/tag56.xml"/><Relationship Id="rId9" Type="http://schemas.openxmlformats.org/officeDocument/2006/relationships/image" Target="../media/image2.emf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emf"/><Relationship Id="rId3" Type="http://schemas.openxmlformats.org/officeDocument/2006/relationships/tags" Target="../tags/tag60.xml"/><Relationship Id="rId7" Type="http://schemas.openxmlformats.org/officeDocument/2006/relationships/oleObject" Target="../embeddings/oleObject5.bin"/><Relationship Id="rId2" Type="http://schemas.openxmlformats.org/officeDocument/2006/relationships/tags" Target="../tags/tag59.xml"/><Relationship Id="rId1" Type="http://schemas.openxmlformats.org/officeDocument/2006/relationships/vmlDrawing" Target="../drawings/vmlDrawing5.vml"/><Relationship Id="rId6" Type="http://schemas.openxmlformats.org/officeDocument/2006/relationships/slideMaster" Target="../slideMasters/slideMaster2.xml"/><Relationship Id="rId5" Type="http://schemas.openxmlformats.org/officeDocument/2006/relationships/tags" Target="../tags/tag62.xml"/><Relationship Id="rId4" Type="http://schemas.openxmlformats.org/officeDocument/2006/relationships/tags" Target="../tags/tag61.xml"/></Relationships>
</file>

<file path=ppt/slideLayouts/_rels/slideLayout7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emf"/><Relationship Id="rId3" Type="http://schemas.openxmlformats.org/officeDocument/2006/relationships/tags" Target="../tags/tag64.xml"/><Relationship Id="rId7" Type="http://schemas.openxmlformats.org/officeDocument/2006/relationships/oleObject" Target="../embeddings/oleObject6.bin"/><Relationship Id="rId2" Type="http://schemas.openxmlformats.org/officeDocument/2006/relationships/tags" Target="../tags/tag63.xml"/><Relationship Id="rId1" Type="http://schemas.openxmlformats.org/officeDocument/2006/relationships/vmlDrawing" Target="../drawings/vmlDrawing6.vml"/><Relationship Id="rId6" Type="http://schemas.openxmlformats.org/officeDocument/2006/relationships/slideMaster" Target="../slideMasters/slideMaster2.xml"/><Relationship Id="rId5" Type="http://schemas.openxmlformats.org/officeDocument/2006/relationships/tags" Target="../tags/tag66.xml"/><Relationship Id="rId4" Type="http://schemas.openxmlformats.org/officeDocument/2006/relationships/tags" Target="../tags/tag65.xml"/></Relationships>
</file>

<file path=ppt/slideLayouts/_rels/slideLayout72.xml.rels><?xml version="1.0" encoding="UTF-8" standalone="yes"?>
<Relationships xmlns="http://schemas.openxmlformats.org/package/2006/relationships"><Relationship Id="rId3" Type="http://schemas.openxmlformats.org/officeDocument/2006/relationships/tags" Target="../tags/tag68.xml"/><Relationship Id="rId7" Type="http://schemas.openxmlformats.org/officeDocument/2006/relationships/image" Target="../media/image3.png"/><Relationship Id="rId2" Type="http://schemas.openxmlformats.org/officeDocument/2006/relationships/tags" Target="../tags/tag67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2.emf"/><Relationship Id="rId5" Type="http://schemas.openxmlformats.org/officeDocument/2006/relationships/oleObject" Target="../embeddings/oleObject7.bin"/><Relationship Id="rId4" Type="http://schemas.openxmlformats.org/officeDocument/2006/relationships/slideMaster" Target="../slideMasters/slideMaster2.xml"/></Relationships>
</file>

<file path=ppt/slideLayouts/_rels/slideLayout7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8.bin"/><Relationship Id="rId3" Type="http://schemas.openxmlformats.org/officeDocument/2006/relationships/tags" Target="../tags/tag70.xml"/><Relationship Id="rId7" Type="http://schemas.openxmlformats.org/officeDocument/2006/relationships/slideMaster" Target="../slideMasters/slideMaster2.xml"/><Relationship Id="rId2" Type="http://schemas.openxmlformats.org/officeDocument/2006/relationships/tags" Target="../tags/tag69.xml"/><Relationship Id="rId1" Type="http://schemas.openxmlformats.org/officeDocument/2006/relationships/vmlDrawing" Target="../drawings/vmlDrawing8.vml"/><Relationship Id="rId6" Type="http://schemas.openxmlformats.org/officeDocument/2006/relationships/tags" Target="../tags/tag73.xml"/><Relationship Id="rId5" Type="http://schemas.openxmlformats.org/officeDocument/2006/relationships/tags" Target="../tags/tag72.xml"/><Relationship Id="rId4" Type="http://schemas.openxmlformats.org/officeDocument/2006/relationships/tags" Target="../tags/tag71.xml"/><Relationship Id="rId9" Type="http://schemas.openxmlformats.org/officeDocument/2006/relationships/image" Target="../media/image2.emf"/></Relationships>
</file>

<file path=ppt/slideLayouts/_rels/slideLayout7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emf"/><Relationship Id="rId3" Type="http://schemas.openxmlformats.org/officeDocument/2006/relationships/tags" Target="../tags/tag75.xml"/><Relationship Id="rId7" Type="http://schemas.openxmlformats.org/officeDocument/2006/relationships/oleObject" Target="../embeddings/oleObject9.bin"/><Relationship Id="rId2" Type="http://schemas.openxmlformats.org/officeDocument/2006/relationships/tags" Target="../tags/tag74.xml"/><Relationship Id="rId1" Type="http://schemas.openxmlformats.org/officeDocument/2006/relationships/vmlDrawing" Target="../drawings/vmlDrawing9.vml"/><Relationship Id="rId6" Type="http://schemas.openxmlformats.org/officeDocument/2006/relationships/slideMaster" Target="../slideMasters/slideMaster2.xml"/><Relationship Id="rId5" Type="http://schemas.openxmlformats.org/officeDocument/2006/relationships/tags" Target="../tags/tag77.xml"/><Relationship Id="rId4" Type="http://schemas.openxmlformats.org/officeDocument/2006/relationships/tags" Target="../tags/tag76.xml"/></Relationships>
</file>

<file path=ppt/slideLayouts/_rels/slideLayout7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emf"/><Relationship Id="rId3" Type="http://schemas.openxmlformats.org/officeDocument/2006/relationships/tags" Target="../tags/tag79.xml"/><Relationship Id="rId7" Type="http://schemas.openxmlformats.org/officeDocument/2006/relationships/oleObject" Target="../embeddings/oleObject10.bin"/><Relationship Id="rId2" Type="http://schemas.openxmlformats.org/officeDocument/2006/relationships/tags" Target="../tags/tag78.xml"/><Relationship Id="rId1" Type="http://schemas.openxmlformats.org/officeDocument/2006/relationships/vmlDrawing" Target="../drawings/vmlDrawing10.vml"/><Relationship Id="rId6" Type="http://schemas.openxmlformats.org/officeDocument/2006/relationships/slideMaster" Target="../slideMasters/slideMaster2.xml"/><Relationship Id="rId5" Type="http://schemas.openxmlformats.org/officeDocument/2006/relationships/tags" Target="../tags/tag81.xml"/><Relationship Id="rId4" Type="http://schemas.openxmlformats.org/officeDocument/2006/relationships/tags" Target="../tags/tag80.xml"/></Relationships>
</file>

<file path=ppt/slideLayouts/_rels/slideLayout76.xml.rels><?xml version="1.0" encoding="UTF-8" standalone="yes"?>
<Relationships xmlns="http://schemas.openxmlformats.org/package/2006/relationships"><Relationship Id="rId3" Type="http://schemas.openxmlformats.org/officeDocument/2006/relationships/tags" Target="../tags/tag83.xml"/><Relationship Id="rId7" Type="http://schemas.openxmlformats.org/officeDocument/2006/relationships/image" Target="../media/image3.png"/><Relationship Id="rId2" Type="http://schemas.openxmlformats.org/officeDocument/2006/relationships/tags" Target="../tags/tag82.xml"/><Relationship Id="rId1" Type="http://schemas.openxmlformats.org/officeDocument/2006/relationships/vmlDrawing" Target="../drawings/vmlDrawing11.vml"/><Relationship Id="rId6" Type="http://schemas.openxmlformats.org/officeDocument/2006/relationships/image" Target="../media/image2.emf"/><Relationship Id="rId5" Type="http://schemas.openxmlformats.org/officeDocument/2006/relationships/oleObject" Target="../embeddings/oleObject11.bin"/><Relationship Id="rId4" Type="http://schemas.openxmlformats.org/officeDocument/2006/relationships/slideMaster" Target="../slideMasters/slideMaster2.xml"/></Relationships>
</file>

<file path=ppt/slideLayouts/_rels/slideLayout77.xml.rels><?xml version="1.0" encoding="UTF-8" standalone="yes"?>
<Relationships xmlns="http://schemas.openxmlformats.org/package/2006/relationships"><Relationship Id="rId3" Type="http://schemas.openxmlformats.org/officeDocument/2006/relationships/tags" Target="../tags/tag85.xml"/><Relationship Id="rId7" Type="http://schemas.openxmlformats.org/officeDocument/2006/relationships/image" Target="../media/image6.png"/><Relationship Id="rId2" Type="http://schemas.openxmlformats.org/officeDocument/2006/relationships/tags" Target="../tags/tag84.xml"/><Relationship Id="rId1" Type="http://schemas.openxmlformats.org/officeDocument/2006/relationships/vmlDrawing" Target="../drawings/vmlDrawing12.vml"/><Relationship Id="rId6" Type="http://schemas.openxmlformats.org/officeDocument/2006/relationships/image" Target="../media/image2.emf"/><Relationship Id="rId5" Type="http://schemas.openxmlformats.org/officeDocument/2006/relationships/oleObject" Target="../embeddings/oleObject12.bin"/><Relationship Id="rId4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0940B8E-2E2B-4363-8FFD-B663807FC26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DEE115D2-06C5-4811-9641-77B86F18443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A6557EF-E087-4531-8256-39C1D20FCF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481F9F-1CC0-4E52-8811-916A5E7E2286}" type="datetimeFigureOut">
              <a:rPr lang="en-US" smtClean="0"/>
              <a:t>5/25/2021</a:t>
            </a:fld>
            <a:endParaRPr lang="en-US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8DC2E83-9054-45CC-AF83-58F6E9890B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DCC27B9-DEC6-45D1-8557-6F8157D6FD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B3279B-E996-4163-AC4C-F9C549AC8A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56994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83E5219-19D8-4336-BA6F-B46D6D4CB4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565F02AF-55FE-4679-9D0F-C7EBE68A223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8E6AA1A-0E60-4E24-9E85-BB483948D4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481F9F-1CC0-4E52-8811-916A5E7E2286}" type="datetimeFigureOut">
              <a:rPr lang="en-US" smtClean="0"/>
              <a:t>5/25/2021</a:t>
            </a:fld>
            <a:endParaRPr lang="en-US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B707620-8342-4033-812F-61DE5C2EFC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3330BE7-6B42-47F4-B015-8C32EC5351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B3279B-E996-4163-AC4C-F9C549AC8A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83194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9BB05EA1-1382-4129-8C86-FAFCF637971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BF1E9271-937B-4463-BEBB-522278911C2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B575BFE-C2D1-413E-B695-531A9C75DA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481F9F-1CC0-4E52-8811-916A5E7E2286}" type="datetimeFigureOut">
              <a:rPr lang="en-US" smtClean="0"/>
              <a:t>5/25/2021</a:t>
            </a:fld>
            <a:endParaRPr lang="en-US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3624D4F-2193-41DA-A55E-B2533F7BBD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11FA98A-C327-4EBE-9862-FF713FE204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B3279B-E996-4163-AC4C-F9C549AC8A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449649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. 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Date Placeholder 56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775384" y="622801"/>
            <a:ext cx="10642708" cy="332399"/>
          </a:xfrm>
        </p:spPr>
        <p:txBody>
          <a:bodyPr/>
          <a:lstStyle>
            <a:lvl1pPr>
              <a:defRPr>
                <a:latin typeface="+mj-lt"/>
                <a:sym typeface="Trebuchet MS" panose="020B0603020202020204" pitchFamily="34" charset="0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0" name="FooterSimple" hidden="1"/>
          <p:cNvSpPr txBox="1"/>
          <p:nvPr userDrawn="1">
            <p:custDataLst>
              <p:tags r:id="rId1"/>
            </p:custDataLst>
          </p:nvPr>
        </p:nvSpPr>
        <p:spPr>
          <a:xfrm rot="16200000">
            <a:off x="10500711" y="5117885"/>
            <a:ext cx="2743200" cy="96950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kk-KZ" sz="700">
                <a:solidFill>
                  <a:schemeClr val="bg1">
                    <a:lumMod val="50000"/>
                  </a:schemeClr>
                </a:solidFill>
                <a:latin typeface="+mn-lt"/>
                <a:sym typeface="Trebuchet MS" panose="020B0603020202020204" pitchFamily="34" charset="0"/>
              </a:rPr>
              <a:t>08 Глобальные вызовы.</a:t>
            </a:r>
            <a:r>
              <a:rPr lang="en-US" sz="700">
                <a:solidFill>
                  <a:schemeClr val="bg1">
                    <a:lumMod val="50000"/>
                  </a:schemeClr>
                </a:solidFill>
                <a:latin typeface="+mn-lt"/>
                <a:sym typeface="Trebuchet MS" panose="020B0603020202020204" pitchFamily="34" charset="0"/>
              </a:rPr>
              <a:t>pptx</a:t>
            </a:r>
            <a:endParaRPr lang="en-US" sz="700" dirty="0">
              <a:solidFill>
                <a:schemeClr val="bg1">
                  <a:lumMod val="50000"/>
                </a:schemeClr>
              </a:solidFill>
              <a:latin typeface="+mn-lt"/>
              <a:sym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79656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anelWhite"/>
          <p:cNvSpPr/>
          <p:nvPr userDrawn="1"/>
        </p:nvSpPr>
        <p:spPr>
          <a:xfrm>
            <a:off x="0" y="5279184"/>
            <a:ext cx="12192000" cy="1578817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/>
          <a:lstStyle/>
          <a:p>
            <a:pPr>
              <a:lnSpc>
                <a:spcPct val="90000"/>
              </a:lnSpc>
              <a:spcAft>
                <a:spcPts val="1000"/>
              </a:spcAft>
            </a:pPr>
            <a:endParaRPr lang="en-US" sz="1200" dirty="0">
              <a:solidFill>
                <a:prstClr val="white"/>
              </a:solidFill>
              <a:sym typeface="Trebuchet MS" panose="020B0603020202020204" pitchFamily="34" charset="0"/>
            </a:endParaRPr>
          </a:p>
        </p:txBody>
      </p:sp>
      <p:pic>
        <p:nvPicPr>
          <p:cNvPr id="10" name="Shadow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1" t="8741" r="102" b="27"/>
          <a:stretch/>
        </p:blipFill>
        <p:spPr>
          <a:xfrm rot="16200000" flipH="1">
            <a:off x="7681407" y="1164600"/>
            <a:ext cx="580573" cy="844061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8" t="405" r="38" b="24949"/>
          <a:stretch/>
        </p:blipFill>
        <p:spPr>
          <a:xfrm>
            <a:off x="-17863" y="0"/>
            <a:ext cx="12218795" cy="5254626"/>
          </a:xfrm>
          <a:prstGeom prst="rect">
            <a:avLst/>
          </a:prstGeom>
        </p:spPr>
      </p:pic>
      <p:sp>
        <p:nvSpPr>
          <p:cNvPr id="12" name="Rectangle 11"/>
          <p:cNvSpPr/>
          <p:nvPr userDrawn="1"/>
        </p:nvSpPr>
        <p:spPr>
          <a:xfrm rot="10800000">
            <a:off x="770806" y="1509486"/>
            <a:ext cx="7915159" cy="4646514"/>
          </a:xfrm>
          <a:prstGeom prst="rect">
            <a:avLst/>
          </a:prstGeom>
          <a:gradFill>
            <a:gsLst>
              <a:gs pos="0">
                <a:srgbClr val="071117"/>
              </a:gs>
              <a:gs pos="100000">
                <a:srgbClr val="295E7E">
                  <a:alpha val="90000"/>
                </a:srgbClr>
              </a:gs>
            </a:gsLst>
            <a:lin ang="8400000" scaled="0"/>
          </a:gradFill>
          <a:ln w="9525" cap="rnd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  <a:spcAft>
                <a:spcPts val="1000"/>
              </a:spcAft>
            </a:pPr>
            <a:endParaRPr lang="en-US" sz="1200" kern="0" dirty="0" err="1">
              <a:solidFill>
                <a:srgbClr val="FFFFFF"/>
              </a:solidFill>
            </a:endParaRPr>
          </a:p>
        </p:txBody>
      </p:sp>
      <p:sp>
        <p:nvSpPr>
          <p:cNvPr id="13" name="Logo Placeholder"/>
          <p:cNvSpPr>
            <a:spLocks noGrp="1"/>
          </p:cNvSpPr>
          <p:nvPr>
            <p:ph type="pic" sz="quarter" idx="13" hasCustomPrompt="1"/>
          </p:nvPr>
        </p:nvSpPr>
        <p:spPr>
          <a:xfrm>
            <a:off x="9284756" y="5570644"/>
            <a:ext cx="1818015" cy="896833"/>
          </a:xfrm>
          <a:prstGeom prst="rect">
            <a:avLst/>
          </a:prstGeom>
        </p:spPr>
        <p:txBody>
          <a:bodyPr anchor="b"/>
          <a:lstStyle>
            <a:lvl1pPr algn="ctr">
              <a:defRPr sz="1600">
                <a:solidFill>
                  <a:schemeClr val="tx1"/>
                </a:solidFill>
                <a:latin typeface="Trebuchet MS" panose="020B0603020202020204" pitchFamily="34" charset="0"/>
                <a:sym typeface="Trebuchet MS" panose="020B0603020202020204" pitchFamily="34" charset="0"/>
              </a:defRPr>
            </a:lvl1pPr>
          </a:lstStyle>
          <a:p>
            <a:r>
              <a:rPr lang="en-US" dirty="0"/>
              <a:t>Logo</a:t>
            </a:r>
          </a:p>
        </p:txBody>
      </p:sp>
      <p:sp>
        <p:nvSpPr>
          <p:cNvPr id="14" name="Text Placeholder 6"/>
          <p:cNvSpPr>
            <a:spLocks noGrp="1"/>
          </p:cNvSpPr>
          <p:nvPr>
            <p:ph type="body" sz="quarter" idx="12" hasCustomPrompt="1"/>
          </p:nvPr>
        </p:nvSpPr>
        <p:spPr bwMode="black">
          <a:xfrm>
            <a:off x="1089969" y="6207842"/>
            <a:ext cx="6685782" cy="327148"/>
          </a:xfrm>
          <a:prstGeom prst="rect">
            <a:avLst/>
          </a:prstGeom>
          <a:noFill/>
        </p:spPr>
        <p:txBody>
          <a:bodyPr anchor="ctr"/>
          <a:lstStyle>
            <a:lvl1pPr algn="l">
              <a:lnSpc>
                <a:spcPct val="110000"/>
              </a:lnSpc>
              <a:buNone/>
              <a:defRPr sz="1000" b="1" cap="all" baseline="0">
                <a:solidFill>
                  <a:schemeClr val="accent5"/>
                </a:solidFill>
                <a:latin typeface="+mn-lt"/>
                <a:sym typeface="Trebuchet MS" panose="020B0603020202020204" pitchFamily="34" charset="0"/>
              </a:defRPr>
            </a:lvl1pPr>
            <a:lvl2pPr algn="ctr">
              <a:buNone/>
              <a:defRPr/>
            </a:lvl2pPr>
            <a:lvl3pPr marL="0" indent="0" algn="ctr">
              <a:buNone/>
              <a:defRPr/>
            </a:lvl3pPr>
            <a:lvl4pPr marL="228600" indent="0" algn="ctr">
              <a:buNone/>
              <a:defRPr/>
            </a:lvl4pPr>
            <a:lvl5pPr marL="457200" indent="0" algn="ctr">
              <a:buNone/>
              <a:defRPr/>
            </a:lvl5pPr>
          </a:lstStyle>
          <a:p>
            <a:pPr lvl="0"/>
            <a:r>
              <a:rPr lang="en-US" dirty="0"/>
              <a:t>Click to edit date/place</a:t>
            </a:r>
          </a:p>
        </p:txBody>
      </p:sp>
      <p:sp>
        <p:nvSpPr>
          <p:cNvPr id="16" name="Subtitle 2"/>
          <p:cNvSpPr>
            <a:spLocks noGrp="1"/>
          </p:cNvSpPr>
          <p:nvPr>
            <p:ph type="subTitle" idx="1" hasCustomPrompt="1"/>
          </p:nvPr>
        </p:nvSpPr>
        <p:spPr bwMode="white">
          <a:xfrm>
            <a:off x="1089969" y="5495708"/>
            <a:ext cx="6685782" cy="436195"/>
          </a:xfrm>
          <a:prstGeom prst="rect">
            <a:avLst/>
          </a:prstGeom>
        </p:spPr>
        <p:txBody>
          <a:bodyPr anchor="ctr"/>
          <a:lstStyle>
            <a:lvl1pPr marL="0" indent="0" algn="l">
              <a:lnSpc>
                <a:spcPct val="110000"/>
              </a:lnSpc>
              <a:buNone/>
              <a:defRPr sz="1400">
                <a:solidFill>
                  <a:schemeClr val="bg1"/>
                </a:solidFill>
                <a:latin typeface="+mn-lt"/>
                <a:sym typeface="Trebuchet MS" panose="020B0603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Subtitle in sentence case</a:t>
            </a:r>
          </a:p>
        </p:txBody>
      </p:sp>
      <p:sp>
        <p:nvSpPr>
          <p:cNvPr id="17" name="Title 1"/>
          <p:cNvSpPr>
            <a:spLocks noGrp="1"/>
          </p:cNvSpPr>
          <p:nvPr>
            <p:ph type="ctrTitle" hasCustomPrompt="1"/>
          </p:nvPr>
        </p:nvSpPr>
        <p:spPr bwMode="ltGray">
          <a:xfrm>
            <a:off x="1089969" y="2714172"/>
            <a:ext cx="6685782" cy="2310495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lnSpc>
                <a:spcPct val="93000"/>
              </a:lnSpc>
              <a:defRPr sz="4000" b="0" baseline="0">
                <a:solidFill>
                  <a:schemeClr val="bg1"/>
                </a:solidFill>
                <a:latin typeface="+mj-lt"/>
                <a:sym typeface="Trebuchet MS" panose="020B0603020202020204" pitchFamily="34" charset="0"/>
              </a:defRPr>
            </a:lvl1pPr>
          </a:lstStyle>
          <a:p>
            <a:r>
              <a:rPr lang="en-US" dirty="0"/>
              <a:t>Title in Title Case</a:t>
            </a:r>
          </a:p>
        </p:txBody>
      </p:sp>
      <p:pic>
        <p:nvPicPr>
          <p:cNvPr id="18" name="Picture 2" descr="Image result for министерство труда казахстана logo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4707" y="1701958"/>
            <a:ext cx="902695" cy="7553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TextBox 18"/>
          <p:cNvSpPr txBox="1"/>
          <p:nvPr userDrawn="1"/>
        </p:nvSpPr>
        <p:spPr>
          <a:xfrm>
            <a:off x="2547644" y="1701958"/>
            <a:ext cx="4006974" cy="755334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sx="0" sy="0" rotWithShape="0">
              <a:scrgbClr r="0" g="0" b="0"/>
            </a:outerShdw>
          </a:effectLst>
          <a:extLst>
            <a:ext uri="{91240B29-F687-4F45-9708-019B960494DF}">
              <a14:hiddenLine xmlns:a14="http://schemas.microsoft.com/office/drawing/2010/main" w="9525" cap="flat" cmpd="sng" algn="ctr">
                <a:solidFill>
                  <a:srgbClr val="9A9A9A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53640926-AAD7-44D8-BBD7-CCE9431645EC}">
              <a14:shadowObscured xmlns:a14="http://schemas.microsoft.com/office/drawing/2010/main"/>
            </a:ext>
          </a:extLst>
        </p:spPr>
        <p:txBody>
          <a:bodyPr wrap="square" lIns="0" tIns="0" rIns="0" bIns="0" rtlCol="0" anchor="ctr">
            <a:noAutofit/>
          </a:bodyPr>
          <a:lstStyle/>
          <a:p>
            <a:pPr algn="l"/>
            <a:r>
              <a:rPr lang="ru-RU" sz="1400" b="1" dirty="0">
                <a:solidFill>
                  <a:srgbClr val="FFFFFF"/>
                </a:solidFill>
                <a:effectLst/>
              </a:rPr>
              <a:t>Министерство</a:t>
            </a:r>
            <a:r>
              <a:rPr lang="ru-RU" sz="1400" b="1" baseline="0" dirty="0">
                <a:solidFill>
                  <a:srgbClr val="FFFFFF"/>
                </a:solidFill>
                <a:effectLst/>
              </a:rPr>
              <a:t> труда и</a:t>
            </a:r>
          </a:p>
          <a:p>
            <a:pPr algn="l"/>
            <a:r>
              <a:rPr lang="ru-RU" sz="1400" b="1" baseline="0" dirty="0">
                <a:solidFill>
                  <a:srgbClr val="FFFFFF"/>
                </a:solidFill>
                <a:effectLst/>
              </a:rPr>
              <a:t>Социальной защиты населения</a:t>
            </a:r>
          </a:p>
          <a:p>
            <a:pPr algn="l"/>
            <a:r>
              <a:rPr lang="ru-RU" sz="1400" b="1" baseline="0" dirty="0">
                <a:solidFill>
                  <a:srgbClr val="FFFFFF"/>
                </a:solidFill>
                <a:effectLst/>
              </a:rPr>
              <a:t>Республики Казахстан</a:t>
            </a:r>
            <a:endParaRPr lang="en-US" sz="1400" b="1" dirty="0">
              <a:solidFill>
                <a:srgbClr val="FFFFFF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1023659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9738831" y="6405036"/>
            <a:ext cx="1271631" cy="153888"/>
          </a:xfrm>
          <a:prstGeom prst="rect">
            <a:avLst/>
          </a:prstGeom>
        </p:spPr>
        <p:txBody>
          <a:bodyPr/>
          <a:lstStyle>
            <a:lvl1pPr>
              <a:defRPr>
                <a:latin typeface="+mn-lt"/>
                <a:sym typeface="Trebuchet MS" panose="020B0603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>
          <a:xfrm>
            <a:off x="775384" y="622800"/>
            <a:ext cx="10642708" cy="388800"/>
          </a:xfrm>
        </p:spPr>
        <p:txBody>
          <a:bodyPr/>
          <a:lstStyle>
            <a:lvl1pPr>
              <a:defRPr sz="2800">
                <a:solidFill>
                  <a:schemeClr val="tx2"/>
                </a:solidFill>
                <a:latin typeface="+mj-lt"/>
                <a:sym typeface="Trebuchet MS" panose="020B0603020202020204" pitchFamily="34" charset="0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8" name="FooterSimple" hidden="1"/>
          <p:cNvSpPr txBox="1"/>
          <p:nvPr userDrawn="1">
            <p:custDataLst>
              <p:tags r:id="rId1"/>
            </p:custDataLst>
          </p:nvPr>
        </p:nvSpPr>
        <p:spPr>
          <a:xfrm rot="16200000">
            <a:off x="10500711" y="5117885"/>
            <a:ext cx="2743200" cy="96950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ru-RU" sz="700">
                <a:solidFill>
                  <a:schemeClr val="bg1">
                    <a:lumMod val="50000"/>
                  </a:schemeClr>
                </a:solidFill>
                <a:latin typeface="+mn-lt"/>
                <a:sym typeface="Trebuchet MS" panose="020B0603020202020204" pitchFamily="34" charset="0"/>
              </a:rPr>
              <a:t>11 Видение и основные направления.pptx</a:t>
            </a:r>
            <a:endParaRPr lang="en-US" sz="700" dirty="0">
              <a:solidFill>
                <a:schemeClr val="bg1">
                  <a:lumMod val="50000"/>
                </a:schemeClr>
              </a:solidFill>
              <a:latin typeface="+mn-lt"/>
              <a:sym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72184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y slice heading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anelGray"/>
          <p:cNvSpPr/>
          <p:nvPr userDrawn="1"/>
        </p:nvSpPr>
        <p:spPr bwMode="ltGray">
          <a:xfrm>
            <a:off x="1" y="1"/>
            <a:ext cx="4736827" cy="6859309"/>
          </a:xfrm>
          <a:prstGeom prst="rect">
            <a:avLst/>
          </a:prstGeom>
          <a:solidFill>
            <a:srgbClr val="F2F2F2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>
              <a:lnSpc>
                <a:spcPct val="90000"/>
              </a:lnSpc>
              <a:spcAft>
                <a:spcPts val="1000"/>
              </a:spcAft>
            </a:pPr>
            <a:endParaRPr lang="en-US" sz="1200">
              <a:solidFill>
                <a:schemeClr val="bg1"/>
              </a:solidFill>
              <a:latin typeface="+mn-lt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9738831" y="6405036"/>
            <a:ext cx="1271631" cy="153888"/>
          </a:xfrm>
          <a:prstGeom prst="rect">
            <a:avLst/>
          </a:prstGeom>
        </p:spPr>
        <p:txBody>
          <a:bodyPr/>
          <a:lstStyle>
            <a:lvl1pPr>
              <a:defRPr>
                <a:latin typeface="+mn-lt"/>
                <a:sym typeface="Trebuchet MS" panose="020B0603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1" name="FooterSimple" hidden="1"/>
          <p:cNvSpPr txBox="1"/>
          <p:nvPr userDrawn="1">
            <p:custDataLst>
              <p:tags r:id="rId1"/>
            </p:custDataLst>
          </p:nvPr>
        </p:nvSpPr>
        <p:spPr>
          <a:xfrm rot="16200000">
            <a:off x="10500711" y="5117885"/>
            <a:ext cx="2743200" cy="96950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ru-RU" sz="700">
                <a:solidFill>
                  <a:schemeClr val="bg1">
                    <a:lumMod val="50000"/>
                  </a:schemeClr>
                </a:solidFill>
                <a:latin typeface="+mn-lt"/>
                <a:sym typeface="Trebuchet MS" panose="020B0603020202020204" pitchFamily="34" charset="0"/>
              </a:rPr>
              <a:t>11 Видение и основные направления.pptx</a:t>
            </a:r>
            <a:endParaRPr lang="en-US" sz="700" dirty="0">
              <a:solidFill>
                <a:schemeClr val="bg1">
                  <a:lumMod val="50000"/>
                </a:schemeClr>
              </a:solidFill>
              <a:latin typeface="+mn-lt"/>
              <a:sym typeface="Trebuchet MS" panose="020B0603020202020204" pitchFamily="34" charset="0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 bwMode="ltGray">
          <a:xfrm>
            <a:off x="775384" y="1544274"/>
            <a:ext cx="3359506" cy="1495794"/>
          </a:xfrm>
          <a:noFill/>
        </p:spPr>
        <p:txBody>
          <a:bodyPr wrap="square" lIns="0" tIns="0" rIns="320040" bIns="0" anchor="b">
            <a:noAutofit/>
          </a:bodyPr>
          <a:lstStyle>
            <a:lvl1pPr>
              <a:defRPr sz="280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en-US" dirty="0"/>
              <a:t>Click to add title</a:t>
            </a:r>
          </a:p>
        </p:txBody>
      </p:sp>
    </p:spTree>
    <p:extLst>
      <p:ext uri="{BB962C8B-B14F-4D97-AF65-F5344CB8AC3E}">
        <p14:creationId xmlns:p14="http://schemas.microsoft.com/office/powerpoint/2010/main" val="35681546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ection header box">
    <p:bg bwMode="grayWhite">
      <p:bgPr>
        <a:gradFill>
          <a:gsLst>
            <a:gs pos="0">
              <a:schemeClr val="tx2"/>
            </a:gs>
            <a:gs pos="100000">
              <a:schemeClr val="accent2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age"/>
          <p:cNvSpPr txBox="1"/>
          <p:nvPr userDrawn="1"/>
        </p:nvSpPr>
        <p:spPr>
          <a:xfrm>
            <a:off x="11019324" y="6405036"/>
            <a:ext cx="381001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1000" kern="1200" smtClean="0">
                <a:solidFill>
                  <a:schemeClr val="bg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rPr>
              <a:pPr marL="0" marR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1000" kern="1200" dirty="0">
              <a:solidFill>
                <a:schemeClr val="bg1"/>
              </a:solidFill>
              <a:latin typeface="+mn-lt"/>
              <a:ea typeface="+mn-ea"/>
              <a:cs typeface="+mn-cs"/>
              <a:sym typeface="Trebuchet MS" panose="020B0603020202020204" pitchFamily="34" charset="0"/>
            </a:endParaRPr>
          </a:p>
        </p:txBody>
      </p:sp>
      <p:sp>
        <p:nvSpPr>
          <p:cNvPr id="3" name="Date Placeholder 2"/>
          <p:cNvSpPr>
            <a:spLocks noGrp="1"/>
          </p:cNvSpPr>
          <p:nvPr userDrawn="1">
            <p:ph type="dt" sz="half" idx="10"/>
          </p:nvPr>
        </p:nvSpPr>
        <p:spPr>
          <a:xfrm>
            <a:off x="9738831" y="6405036"/>
            <a:ext cx="1271631" cy="15388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 userDrawn="1">
            <p:ph type="title" hasCustomPrompt="1"/>
          </p:nvPr>
        </p:nvSpPr>
        <p:spPr bwMode="blackWhite">
          <a:xfrm>
            <a:off x="1089969" y="2668041"/>
            <a:ext cx="10012800" cy="3201026"/>
          </a:xfrm>
          <a:prstGeom prst="rect">
            <a:avLst/>
          </a:prstGeom>
          <a:ln w="9525">
            <a:solidFill>
              <a:schemeClr val="bg1"/>
            </a:solidFill>
          </a:ln>
        </p:spPr>
        <p:txBody>
          <a:bodyPr lIns="274320" tIns="274320" rIns="274320" bIns="137160" anchor="b">
            <a:noAutofit/>
          </a:bodyPr>
          <a:lstStyle>
            <a:lvl1pPr marL="0" algn="l" defTabSz="914400" rtl="0" eaLnBrk="1" fontAlgn="auto" latinLnBrk="0" hangingPunct="1">
              <a:lnSpc>
                <a:spcPts val="6000"/>
              </a:lnSpc>
              <a:spcBef>
                <a:spcPts val="0"/>
              </a:spcBef>
              <a:spcAft>
                <a:spcPts val="0"/>
              </a:spcAft>
              <a:defRPr lang="en-US" sz="4400" kern="1200" baseline="0" dirty="0">
                <a:solidFill>
                  <a:schemeClr val="bg1"/>
                </a:solidFill>
                <a:latin typeface="+mj-lt"/>
                <a:ea typeface="+mn-ea"/>
                <a:cs typeface="Arial" panose="020B0604020202020204" pitchFamily="34" charset="0"/>
                <a:sym typeface="Trebuchet MS" panose="020B0603020202020204" pitchFamily="34" charset="0"/>
              </a:defRPr>
            </a:lvl1pPr>
          </a:lstStyle>
          <a:p>
            <a:r>
              <a:rPr lang="en-US" dirty="0"/>
              <a:t>Click to add section title</a:t>
            </a:r>
          </a:p>
        </p:txBody>
      </p:sp>
      <p:sp>
        <p:nvSpPr>
          <p:cNvPr id="56" name="Square"/>
          <p:cNvSpPr>
            <a:spLocks noChangeAspect="1"/>
          </p:cNvSpPr>
          <p:nvPr userDrawn="1"/>
        </p:nvSpPr>
        <p:spPr bwMode="white">
          <a:xfrm>
            <a:off x="1089970" y="1457803"/>
            <a:ext cx="1128806" cy="91800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l"/>
            <a:endParaRPr lang="en-US" sz="1200" dirty="0">
              <a:solidFill>
                <a:schemeClr val="bg1"/>
              </a:solidFill>
              <a:latin typeface="+mn-lt"/>
              <a:sym typeface="Trebuchet MS" panose="020B0603020202020204" pitchFamily="34" charset="0"/>
            </a:endParaRPr>
          </a:p>
        </p:txBody>
      </p:sp>
      <p:sp>
        <p:nvSpPr>
          <p:cNvPr id="9" name="FooterSimple" hidden="1"/>
          <p:cNvSpPr txBox="1"/>
          <p:nvPr userDrawn="1">
            <p:custDataLst>
              <p:tags r:id="rId1"/>
            </p:custDataLst>
          </p:nvPr>
        </p:nvSpPr>
        <p:spPr>
          <a:xfrm rot="16200000">
            <a:off x="10500711" y="5117885"/>
            <a:ext cx="2743200" cy="96950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ru-RU" sz="700">
                <a:solidFill>
                  <a:schemeClr val="bg1"/>
                </a:solidFill>
                <a:latin typeface="+mn-lt"/>
                <a:sym typeface="Trebuchet MS" panose="020B0603020202020204" pitchFamily="34" charset="0"/>
              </a:rPr>
              <a:t>11 Видение и основные направления.pptx</a:t>
            </a:r>
            <a:endParaRPr lang="en-US" sz="700" dirty="0">
              <a:solidFill>
                <a:schemeClr val="bg1"/>
              </a:solidFill>
              <a:latin typeface="+mn-lt"/>
              <a:sym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02946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 line">
    <p:bg bwMode="blackWhite">
      <p:bgPr>
        <a:gradFill>
          <a:gsLst>
            <a:gs pos="0">
              <a:schemeClr val="tx2"/>
            </a:gs>
            <a:gs pos="100000">
              <a:schemeClr val="accent2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age"/>
          <p:cNvSpPr txBox="1"/>
          <p:nvPr userDrawn="1"/>
        </p:nvSpPr>
        <p:spPr>
          <a:xfrm>
            <a:off x="11019324" y="6405036"/>
            <a:ext cx="381001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1000" kern="1200" smtClean="0">
                <a:solidFill>
                  <a:schemeClr val="bg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rPr>
              <a:pPr marL="0" marR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1000" kern="1200" dirty="0">
              <a:solidFill>
                <a:schemeClr val="bg1"/>
              </a:solidFill>
              <a:latin typeface="+mn-lt"/>
              <a:ea typeface="+mn-ea"/>
              <a:cs typeface="+mn-cs"/>
              <a:sym typeface="Trebuchet MS" panose="020B0603020202020204" pitchFamily="34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9738831" y="6405036"/>
            <a:ext cx="1271631" cy="15388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47" name="Title 1"/>
          <p:cNvSpPr>
            <a:spLocks noGrp="1"/>
          </p:cNvSpPr>
          <p:nvPr>
            <p:ph type="title" hasCustomPrompt="1"/>
          </p:nvPr>
        </p:nvSpPr>
        <p:spPr bwMode="blackWhite">
          <a:xfrm>
            <a:off x="775384" y="3826800"/>
            <a:ext cx="10642708" cy="2041200"/>
          </a:xfrm>
        </p:spPr>
        <p:txBody>
          <a:bodyPr anchor="t">
            <a:noAutofit/>
          </a:bodyPr>
          <a:lstStyle>
            <a:lvl1pPr>
              <a:defRPr sz="4400">
                <a:solidFill>
                  <a:schemeClr val="bg1"/>
                </a:solidFill>
                <a:latin typeface="+mj-lt"/>
                <a:sym typeface="Trebuchet MS" panose="020B0603020202020204" pitchFamily="34" charset="0"/>
              </a:defRPr>
            </a:lvl1pPr>
          </a:lstStyle>
          <a:p>
            <a:r>
              <a:rPr lang="en-US" dirty="0"/>
              <a:t>Click to add section title</a:t>
            </a:r>
          </a:p>
        </p:txBody>
      </p:sp>
      <p:cxnSp>
        <p:nvCxnSpPr>
          <p:cNvPr id="148" name="Line"/>
          <p:cNvCxnSpPr/>
          <p:nvPr userDrawn="1"/>
        </p:nvCxnSpPr>
        <p:spPr bwMode="white">
          <a:xfrm>
            <a:off x="775385" y="3680016"/>
            <a:ext cx="11416615" cy="0"/>
          </a:xfrm>
          <a:prstGeom prst="line">
            <a:avLst/>
          </a:prstGeom>
          <a:ln w="19050" cmpd="sng">
            <a:solidFill>
              <a:schemeClr val="bg1"/>
            </a:solidFill>
            <a:miter lim="800000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1683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White one third">
    <p:bg>
      <p:bgPr>
        <a:gradFill>
          <a:gsLst>
            <a:gs pos="0">
              <a:schemeClr val="tx2"/>
            </a:gs>
            <a:gs pos="100000">
              <a:schemeClr val="accent2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Shadow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98" t="8741" r="101" b="27"/>
          <a:stretch/>
        </p:blipFill>
        <p:spPr bwMode="ltGray">
          <a:xfrm flipV="1">
            <a:off x="4118216" y="0"/>
            <a:ext cx="513969" cy="6858000"/>
          </a:xfrm>
          <a:prstGeom prst="rect">
            <a:avLst/>
          </a:prstGeom>
        </p:spPr>
      </p:pic>
      <p:sp>
        <p:nvSpPr>
          <p:cNvPr id="26" name="PanelGray"/>
          <p:cNvSpPr/>
          <p:nvPr userDrawn="1"/>
        </p:nvSpPr>
        <p:spPr bwMode="white">
          <a:xfrm>
            <a:off x="1" y="0"/>
            <a:ext cx="413273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lvl="0"/>
            <a:endParaRPr lang="en-US" sz="1200" dirty="0">
              <a:solidFill>
                <a:schemeClr val="bg1"/>
              </a:solidFill>
              <a:latin typeface="+mn-lt"/>
              <a:sym typeface="Trebuchet MS" panose="020B0603020202020204" pitchFamily="34" charset="0"/>
            </a:endParaRPr>
          </a:p>
        </p:txBody>
      </p:sp>
      <p:sp>
        <p:nvSpPr>
          <p:cNvPr id="20" name="Page"/>
          <p:cNvSpPr txBox="1"/>
          <p:nvPr userDrawn="1"/>
        </p:nvSpPr>
        <p:spPr>
          <a:xfrm>
            <a:off x="11019324" y="6405036"/>
            <a:ext cx="381001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1000" kern="1200" smtClean="0">
                <a:solidFill>
                  <a:schemeClr val="bg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rPr>
              <a:pPr marL="0" marR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1000" kern="1200" dirty="0">
              <a:solidFill>
                <a:schemeClr val="bg1"/>
              </a:solidFill>
              <a:latin typeface="+mn-lt"/>
              <a:ea typeface="+mn-ea"/>
              <a:cs typeface="+mn-cs"/>
              <a:sym typeface="Trebuchet MS" panose="020B0603020202020204" pitchFamily="34" charset="0"/>
            </a:endParaRPr>
          </a:p>
        </p:txBody>
      </p:sp>
      <p:sp>
        <p:nvSpPr>
          <p:cNvPr id="17" name="Date Placeholder 1"/>
          <p:cNvSpPr>
            <a:spLocks noGrp="1"/>
          </p:cNvSpPr>
          <p:nvPr userDrawn="1">
            <p:ph type="dt" sz="half" idx="31"/>
          </p:nvPr>
        </p:nvSpPr>
        <p:spPr>
          <a:xfrm>
            <a:off x="9738831" y="6405036"/>
            <a:ext cx="1271631" cy="15388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27" name="Title 4"/>
          <p:cNvSpPr>
            <a:spLocks noGrp="1"/>
          </p:cNvSpPr>
          <p:nvPr userDrawn="1">
            <p:ph type="title" hasCustomPrompt="1"/>
          </p:nvPr>
        </p:nvSpPr>
        <p:spPr>
          <a:xfrm>
            <a:off x="775385" y="2681103"/>
            <a:ext cx="3045077" cy="1495794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defRPr sz="2800">
                <a:solidFill>
                  <a:schemeClr val="tx2"/>
                </a:solidFill>
                <a:latin typeface="+mj-lt"/>
                <a:sym typeface="Trebuchet MS" panose="020B0603020202020204" pitchFamily="34" charset="0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1" name="FooterSimple" hidden="1"/>
          <p:cNvSpPr txBox="1"/>
          <p:nvPr userDrawn="1">
            <p:custDataLst>
              <p:tags r:id="rId1"/>
            </p:custDataLst>
          </p:nvPr>
        </p:nvSpPr>
        <p:spPr>
          <a:xfrm rot="16200000">
            <a:off x="10500711" y="5117885"/>
            <a:ext cx="2743200" cy="96950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ru-RU" sz="700">
                <a:solidFill>
                  <a:schemeClr val="bg1"/>
                </a:solidFill>
                <a:latin typeface="+mn-lt"/>
                <a:sym typeface="Trebuchet MS" panose="020B0603020202020204" pitchFamily="34" charset="0"/>
              </a:rPr>
              <a:t>11 Видение и основные направления.pptx</a:t>
            </a:r>
            <a:endParaRPr lang="en-US" sz="700" dirty="0">
              <a:solidFill>
                <a:schemeClr val="bg1"/>
              </a:solidFill>
              <a:latin typeface="+mn-lt"/>
              <a:sym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41780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Green highlight">
    <p:bg>
      <p:bgPr>
        <a:gradFill>
          <a:gsLst>
            <a:gs pos="0">
              <a:schemeClr val="tx2"/>
            </a:gs>
            <a:gs pos="100000">
              <a:schemeClr val="accent2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Shadow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98" t="8741" r="101" b="27"/>
          <a:stretch/>
        </p:blipFill>
        <p:spPr bwMode="ltGray">
          <a:xfrm flipV="1">
            <a:off x="7145323" y="0"/>
            <a:ext cx="513969" cy="6858000"/>
          </a:xfrm>
          <a:prstGeom prst="rect">
            <a:avLst/>
          </a:prstGeom>
        </p:spPr>
      </p:pic>
      <p:sp>
        <p:nvSpPr>
          <p:cNvPr id="13" name="PanelGray"/>
          <p:cNvSpPr/>
          <p:nvPr userDrawn="1"/>
        </p:nvSpPr>
        <p:spPr bwMode="white">
          <a:xfrm>
            <a:off x="1" y="0"/>
            <a:ext cx="7152896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lvl="0"/>
            <a:endParaRPr lang="en-US" sz="1200" dirty="0">
              <a:solidFill>
                <a:schemeClr val="bg1"/>
              </a:solidFill>
              <a:latin typeface="+mn-lt"/>
              <a:sym typeface="Trebuchet MS" panose="020B0603020202020204" pitchFamily="34" charset="0"/>
            </a:endParaRPr>
          </a:p>
        </p:txBody>
      </p:sp>
      <p:sp>
        <p:nvSpPr>
          <p:cNvPr id="17" name="Page"/>
          <p:cNvSpPr txBox="1"/>
          <p:nvPr userDrawn="1"/>
        </p:nvSpPr>
        <p:spPr>
          <a:xfrm>
            <a:off x="11019324" y="6405036"/>
            <a:ext cx="381001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1000" kern="1200" smtClean="0">
                <a:solidFill>
                  <a:schemeClr val="bg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rPr>
              <a:pPr marL="0" marR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1000" kern="1200" dirty="0">
              <a:solidFill>
                <a:schemeClr val="bg1"/>
              </a:solidFill>
              <a:latin typeface="+mn-lt"/>
              <a:ea typeface="+mn-ea"/>
              <a:cs typeface="+mn-cs"/>
              <a:sym typeface="Trebuchet MS" panose="020B0603020202020204" pitchFamily="34" charset="0"/>
            </a:endParaRPr>
          </a:p>
        </p:txBody>
      </p:sp>
      <p:sp>
        <p:nvSpPr>
          <p:cNvPr id="16" name="Date Placeholder 2"/>
          <p:cNvSpPr>
            <a:spLocks noGrp="1"/>
          </p:cNvSpPr>
          <p:nvPr>
            <p:ph type="dt" sz="half" idx="10"/>
          </p:nvPr>
        </p:nvSpPr>
        <p:spPr>
          <a:xfrm>
            <a:off x="9738831" y="6405036"/>
            <a:ext cx="1271631" cy="15388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23" name="Title 3"/>
          <p:cNvSpPr>
            <a:spLocks noGrp="1"/>
          </p:cNvSpPr>
          <p:nvPr>
            <p:ph type="title" hasCustomPrompt="1"/>
          </p:nvPr>
        </p:nvSpPr>
        <p:spPr>
          <a:xfrm>
            <a:off x="775385" y="622800"/>
            <a:ext cx="6090153" cy="388800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chemeClr val="tx2"/>
                </a:solidFill>
                <a:latin typeface="+mj-lt"/>
                <a:sym typeface="Trebuchet MS" panose="020B0603020202020204" pitchFamily="34" charset="0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1" name="FooterSimple" hidden="1"/>
          <p:cNvSpPr txBox="1"/>
          <p:nvPr userDrawn="1">
            <p:custDataLst>
              <p:tags r:id="rId1"/>
            </p:custDataLst>
          </p:nvPr>
        </p:nvSpPr>
        <p:spPr>
          <a:xfrm rot="16200000">
            <a:off x="10500711" y="5117885"/>
            <a:ext cx="2743200" cy="96950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ru-RU" sz="700">
                <a:solidFill>
                  <a:schemeClr val="bg1"/>
                </a:solidFill>
                <a:latin typeface="+mn-lt"/>
                <a:sym typeface="Trebuchet MS" panose="020B0603020202020204" pitchFamily="34" charset="0"/>
              </a:rPr>
              <a:t>11 Видение и основные направления.pptx</a:t>
            </a:r>
            <a:endParaRPr lang="en-US" sz="700" dirty="0">
              <a:solidFill>
                <a:schemeClr val="bg1"/>
              </a:solidFill>
              <a:latin typeface="+mn-lt"/>
              <a:sym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34194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09CDA19-9681-4CB8-9F70-D2D70EAB88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DB813C0-DAD0-4084-A009-D87F97BF9D3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CEA846A-89B9-4099-90E1-54D852F134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481F9F-1CC0-4E52-8811-916A5E7E2286}" type="datetimeFigureOut">
              <a:rPr lang="en-US" smtClean="0"/>
              <a:t>5/25/2021</a:t>
            </a:fld>
            <a:endParaRPr lang="en-US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9656D2D-FAFC-48ED-89F7-3687CB597C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5426BCE-3E1A-48FC-BC55-45E42EF5CA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B3279B-E996-4163-AC4C-F9C549AC8A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778141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Green one third">
    <p:bg>
      <p:bgPr>
        <a:gradFill>
          <a:gsLst>
            <a:gs pos="0">
              <a:schemeClr val="tx2"/>
            </a:gs>
            <a:gs pos="100000">
              <a:schemeClr val="accent2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" name="Shadow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98" t="8741" r="101" b="27"/>
          <a:stretch/>
        </p:blipFill>
        <p:spPr bwMode="ltGray">
          <a:xfrm flipH="1">
            <a:off x="3621856" y="0"/>
            <a:ext cx="513170" cy="6858000"/>
          </a:xfrm>
          <a:prstGeom prst="rect">
            <a:avLst/>
          </a:prstGeom>
        </p:spPr>
      </p:pic>
      <p:sp>
        <p:nvSpPr>
          <p:cNvPr id="66" name="PanelGray"/>
          <p:cNvSpPr/>
          <p:nvPr userDrawn="1"/>
        </p:nvSpPr>
        <p:spPr bwMode="white">
          <a:xfrm>
            <a:off x="4136371" y="-1309"/>
            <a:ext cx="8055630" cy="6859309"/>
          </a:xfrm>
          <a:custGeom>
            <a:avLst/>
            <a:gdLst>
              <a:gd name="connsiteX0" fmla="*/ 0 w 6553548"/>
              <a:gd name="connsiteY0" fmla="*/ 0 h 6859309"/>
              <a:gd name="connsiteX1" fmla="*/ 6553548 w 6553548"/>
              <a:gd name="connsiteY1" fmla="*/ 0 h 6859309"/>
              <a:gd name="connsiteX2" fmla="*/ 6553548 w 6553548"/>
              <a:gd name="connsiteY2" fmla="*/ 6859309 h 6859309"/>
              <a:gd name="connsiteX3" fmla="*/ 0 w 6553548"/>
              <a:gd name="connsiteY3" fmla="*/ 6859309 h 68593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553548" h="6859309">
                <a:moveTo>
                  <a:pt x="0" y="0"/>
                </a:moveTo>
                <a:lnTo>
                  <a:pt x="6553548" y="0"/>
                </a:lnTo>
                <a:lnTo>
                  <a:pt x="6553548" y="6859309"/>
                </a:lnTo>
                <a:lnTo>
                  <a:pt x="0" y="6859309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>
            <a:noAutofit/>
          </a:bodyPr>
          <a:lstStyle/>
          <a:p>
            <a:pPr lvl="0"/>
            <a:endParaRPr lang="en-US" sz="1200" dirty="0">
              <a:solidFill>
                <a:schemeClr val="bg1"/>
              </a:solidFill>
              <a:latin typeface="+mn-lt"/>
              <a:sym typeface="Trebuchet MS" panose="020B0603020202020204" pitchFamily="34" charset="0"/>
            </a:endParaRPr>
          </a:p>
        </p:txBody>
      </p:sp>
      <p:sp>
        <p:nvSpPr>
          <p:cNvPr id="15" name="Page"/>
          <p:cNvSpPr txBox="1"/>
          <p:nvPr userDrawn="1"/>
        </p:nvSpPr>
        <p:spPr>
          <a:xfrm>
            <a:off x="11019324" y="6405036"/>
            <a:ext cx="381001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1000" kern="1200" smtClean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rPr>
              <a:pPr marL="0" marR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1000" kern="1200" dirty="0">
              <a:solidFill>
                <a:schemeClr val="bg1">
                  <a:lumMod val="50000"/>
                </a:schemeClr>
              </a:solidFill>
              <a:latin typeface="+mn-lt"/>
              <a:ea typeface="+mn-ea"/>
              <a:cs typeface="+mn-cs"/>
              <a:sym typeface="Trebuchet MS" panose="020B0603020202020204" pitchFamily="34" charset="0"/>
            </a:endParaRPr>
          </a:p>
        </p:txBody>
      </p:sp>
      <p:sp>
        <p:nvSpPr>
          <p:cNvPr id="12" name="Date Placeholder 1"/>
          <p:cNvSpPr>
            <a:spLocks noGrp="1"/>
          </p:cNvSpPr>
          <p:nvPr>
            <p:ph type="dt" sz="half" idx="29"/>
          </p:nvPr>
        </p:nvSpPr>
        <p:spPr>
          <a:xfrm>
            <a:off x="9738831" y="6405036"/>
            <a:ext cx="1271631" cy="15388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1" name="Title 4"/>
          <p:cNvSpPr>
            <a:spLocks noGrp="1"/>
          </p:cNvSpPr>
          <p:nvPr>
            <p:ph type="title" hasCustomPrompt="1"/>
          </p:nvPr>
        </p:nvSpPr>
        <p:spPr>
          <a:xfrm>
            <a:off x="775385" y="2681103"/>
            <a:ext cx="3043938" cy="1495794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defRPr sz="2800">
                <a:solidFill>
                  <a:schemeClr val="bg1"/>
                </a:solidFill>
                <a:latin typeface="+mj-lt"/>
                <a:sym typeface="Trebuchet MS" panose="020B0603020202020204" pitchFamily="34" charset="0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0" name="FooterSimple" hidden="1"/>
          <p:cNvSpPr txBox="1"/>
          <p:nvPr userDrawn="1">
            <p:custDataLst>
              <p:tags r:id="rId1"/>
            </p:custDataLst>
          </p:nvPr>
        </p:nvSpPr>
        <p:spPr>
          <a:xfrm rot="16200000">
            <a:off x="10500711" y="5117885"/>
            <a:ext cx="2743200" cy="96950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ru-RU" sz="700">
                <a:solidFill>
                  <a:schemeClr val="bg1">
                    <a:lumMod val="50000"/>
                  </a:schemeClr>
                </a:solidFill>
                <a:latin typeface="+mn-lt"/>
                <a:sym typeface="Trebuchet MS" panose="020B0603020202020204" pitchFamily="34" charset="0"/>
              </a:rPr>
              <a:t>11 Видение и основные направления.pptx</a:t>
            </a:r>
            <a:endParaRPr lang="en-US" sz="700" dirty="0">
              <a:solidFill>
                <a:schemeClr val="bg1">
                  <a:lumMod val="50000"/>
                </a:schemeClr>
              </a:solidFill>
              <a:latin typeface="+mn-lt"/>
              <a:sym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28485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Green half">
    <p:bg bwMode="grayWhite">
      <p:bgPr>
        <a:gradFill>
          <a:gsLst>
            <a:gs pos="0">
              <a:schemeClr val="tx2"/>
            </a:gs>
            <a:gs pos="100000">
              <a:schemeClr val="accent2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Shadow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98" t="8741" r="101" b="27"/>
          <a:stretch/>
        </p:blipFill>
        <p:spPr bwMode="ltGray">
          <a:xfrm flipH="1">
            <a:off x="5592565" y="0"/>
            <a:ext cx="513969" cy="6858000"/>
          </a:xfrm>
          <a:prstGeom prst="rect">
            <a:avLst/>
          </a:prstGeom>
        </p:spPr>
      </p:pic>
      <p:sp>
        <p:nvSpPr>
          <p:cNvPr id="12" name="PanelGray"/>
          <p:cNvSpPr/>
          <p:nvPr userDrawn="1"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bg2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l">
              <a:lnSpc>
                <a:spcPct val="90000"/>
              </a:lnSpc>
              <a:spcAft>
                <a:spcPts val="1000"/>
              </a:spcAft>
            </a:pPr>
            <a:endParaRPr lang="en-US" sz="1200" dirty="0">
              <a:solidFill>
                <a:schemeClr val="bg1"/>
              </a:solidFill>
              <a:latin typeface="+mn-lt"/>
              <a:sym typeface="Trebuchet MS" panose="020B0603020202020204" pitchFamily="34" charset="0"/>
            </a:endParaRPr>
          </a:p>
        </p:txBody>
      </p:sp>
      <p:sp>
        <p:nvSpPr>
          <p:cNvPr id="13" name="Picture Placeholder 18"/>
          <p:cNvSpPr>
            <a:spLocks noGrp="1"/>
          </p:cNvSpPr>
          <p:nvPr>
            <p:ph type="pic" sz="quarter" idx="14" hasCustomPrompt="1"/>
          </p:nvPr>
        </p:nvSpPr>
        <p:spPr>
          <a:xfrm>
            <a:off x="6095262" y="0"/>
            <a:ext cx="6096738" cy="6858000"/>
          </a:xfrm>
          <a:prstGeom prst="rect">
            <a:avLst/>
          </a:prstGeom>
          <a:noFill/>
        </p:spPr>
        <p:txBody>
          <a:bodyPr lIns="914400" tIns="914400" rIns="914400" bIns="914400"/>
          <a:lstStyle>
            <a:lvl1pPr algn="ctr">
              <a:defRPr sz="1800" baseline="0">
                <a:latin typeface="Trebuchet MS" panose="020B0603020202020204" pitchFamily="34" charset="0"/>
                <a:sym typeface="Trebuchet MS" panose="020B0603020202020204" pitchFamily="34" charset="0"/>
              </a:defRPr>
            </a:lvl1pPr>
          </a:lstStyle>
          <a:p>
            <a:r>
              <a:rPr lang="en-US" dirty="0"/>
              <a:t>Click icon below to insert an image or remove this placeholder to use the whitespace in another way</a:t>
            </a:r>
          </a:p>
        </p:txBody>
      </p:sp>
      <p:sp>
        <p:nvSpPr>
          <p:cNvPr id="15" name="TextBox 14"/>
          <p:cNvSpPr txBox="1"/>
          <p:nvPr userDrawn="1"/>
        </p:nvSpPr>
        <p:spPr>
          <a:xfrm>
            <a:off x="11019324" y="6405036"/>
            <a:ext cx="381001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1000" kern="1200" smtClean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rPr>
              <a:pPr marL="0" marR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800" kern="1200" dirty="0">
              <a:solidFill>
                <a:schemeClr val="bg1">
                  <a:lumMod val="50000"/>
                </a:schemeClr>
              </a:solidFill>
              <a:latin typeface="+mn-lt"/>
              <a:ea typeface="+mn-ea"/>
              <a:cs typeface="+mn-cs"/>
              <a:sym typeface="Trebuchet MS" panose="020B0603020202020204" pitchFamily="34" charset="0"/>
            </a:endParaRPr>
          </a:p>
        </p:txBody>
      </p:sp>
      <p:sp>
        <p:nvSpPr>
          <p:cNvPr id="16" name="Date Placeholder 2"/>
          <p:cNvSpPr>
            <a:spLocks noGrp="1"/>
          </p:cNvSpPr>
          <p:nvPr>
            <p:ph type="dt" sz="half" idx="15"/>
          </p:nvPr>
        </p:nvSpPr>
        <p:spPr>
          <a:xfrm>
            <a:off x="9738831" y="6405036"/>
            <a:ext cx="1271631" cy="15388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4" name="Title 1"/>
          <p:cNvSpPr>
            <a:spLocks noGrp="1"/>
          </p:cNvSpPr>
          <p:nvPr>
            <p:ph type="title" hasCustomPrompt="1"/>
          </p:nvPr>
        </p:nvSpPr>
        <p:spPr bwMode="black">
          <a:xfrm>
            <a:off x="775384" y="1785600"/>
            <a:ext cx="4269724" cy="3286800"/>
          </a:xfrm>
          <a:prstGeom prst="rect">
            <a:avLst/>
          </a:prstGeom>
          <a:noFill/>
        </p:spPr>
        <p:txBody>
          <a:bodyPr wrap="square" lIns="0" tIns="0" rIns="320040" bIns="0" anchor="ctr">
            <a:noAutofit/>
          </a:bodyPr>
          <a:lstStyle>
            <a:lvl1pPr>
              <a:defRPr sz="3200">
                <a:solidFill>
                  <a:schemeClr val="bg1"/>
                </a:solidFill>
                <a:latin typeface="+mj-lt"/>
                <a:sym typeface="Trebuchet MS" panose="020B0603020202020204" pitchFamily="34" charset="0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7" name="FooterSimple" hidden="1"/>
          <p:cNvSpPr txBox="1"/>
          <p:nvPr userDrawn="1">
            <p:custDataLst>
              <p:tags r:id="rId1"/>
            </p:custDataLst>
          </p:nvPr>
        </p:nvSpPr>
        <p:spPr>
          <a:xfrm rot="16200000">
            <a:off x="10500711" y="5117885"/>
            <a:ext cx="2743200" cy="96950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ru-RU" sz="700">
                <a:solidFill>
                  <a:schemeClr val="bg1">
                    <a:lumMod val="50000"/>
                  </a:schemeClr>
                </a:solidFill>
                <a:latin typeface="+mn-lt"/>
                <a:sym typeface="Trebuchet MS" panose="020B0603020202020204" pitchFamily="34" charset="0"/>
              </a:rPr>
              <a:t>11 Видение и основные направления.pptx</a:t>
            </a:r>
            <a:endParaRPr lang="en-US" sz="700" dirty="0">
              <a:solidFill>
                <a:schemeClr val="bg1">
                  <a:lumMod val="50000"/>
                </a:schemeClr>
              </a:solidFill>
              <a:latin typeface="+mn-lt"/>
              <a:sym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33998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Green two third">
    <p:bg bwMode="grayWhite">
      <p:bgPr>
        <a:gradFill>
          <a:gsLst>
            <a:gs pos="0">
              <a:schemeClr val="tx2"/>
            </a:gs>
            <a:gs pos="100000">
              <a:schemeClr val="accent2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" name="Shadow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98" t="8741" r="101" b="27"/>
          <a:stretch/>
        </p:blipFill>
        <p:spPr bwMode="ltGray">
          <a:xfrm flipH="1">
            <a:off x="7270285" y="0"/>
            <a:ext cx="513170" cy="6858000"/>
          </a:xfrm>
          <a:prstGeom prst="rect">
            <a:avLst/>
          </a:prstGeom>
        </p:spPr>
      </p:pic>
      <p:sp>
        <p:nvSpPr>
          <p:cNvPr id="66" name="PanelGray"/>
          <p:cNvSpPr/>
          <p:nvPr userDrawn="1"/>
        </p:nvSpPr>
        <p:spPr bwMode="gray">
          <a:xfrm>
            <a:off x="7774523" y="0"/>
            <a:ext cx="4417477" cy="6858000"/>
          </a:xfrm>
          <a:custGeom>
            <a:avLst/>
            <a:gdLst>
              <a:gd name="connsiteX0" fmla="*/ 0 w 3584692"/>
              <a:gd name="connsiteY0" fmla="*/ 0 h 6858000"/>
              <a:gd name="connsiteX1" fmla="*/ 3584692 w 3584692"/>
              <a:gd name="connsiteY1" fmla="*/ 0 h 6858000"/>
              <a:gd name="connsiteX2" fmla="*/ 3584692 w 3584692"/>
              <a:gd name="connsiteY2" fmla="*/ 6858000 h 6858000"/>
              <a:gd name="connsiteX3" fmla="*/ 0 w 3584692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84692" h="6858000">
                <a:moveTo>
                  <a:pt x="0" y="0"/>
                </a:moveTo>
                <a:lnTo>
                  <a:pt x="3584692" y="0"/>
                </a:lnTo>
                <a:lnTo>
                  <a:pt x="3584692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>
            <a:noAutofit/>
          </a:bodyPr>
          <a:lstStyle/>
          <a:p>
            <a:pPr lvl="0"/>
            <a:endParaRPr lang="en-US" sz="1200" dirty="0">
              <a:solidFill>
                <a:schemeClr val="bg1"/>
              </a:solidFill>
              <a:latin typeface="+mn-lt"/>
              <a:sym typeface="Trebuchet MS" panose="020B0603020202020204" pitchFamily="34" charset="0"/>
            </a:endParaRPr>
          </a:p>
        </p:txBody>
      </p:sp>
      <p:sp>
        <p:nvSpPr>
          <p:cNvPr id="11" name="Picture Placeholder 5"/>
          <p:cNvSpPr>
            <a:spLocks noGrp="1"/>
          </p:cNvSpPr>
          <p:nvPr>
            <p:ph type="pic" sz="quarter" idx="11" hasCustomPrompt="1"/>
          </p:nvPr>
        </p:nvSpPr>
        <p:spPr>
          <a:xfrm>
            <a:off x="7776000" y="0"/>
            <a:ext cx="4416000" cy="6858000"/>
          </a:xfrm>
          <a:prstGeom prst="rect">
            <a:avLst/>
          </a:prstGeom>
          <a:noFill/>
        </p:spPr>
        <p:txBody>
          <a:bodyPr lIns="182880" tIns="914400" rIns="182880" bIns="914400"/>
          <a:lstStyle>
            <a:lvl1pPr algn="ctr">
              <a:defRPr sz="1800">
                <a:solidFill>
                  <a:schemeClr val="tx1"/>
                </a:solidFill>
                <a:latin typeface="Trebuchet MS" panose="020B0603020202020204" pitchFamily="34" charset="0"/>
                <a:sym typeface="Trebuchet MS" panose="020B0603020202020204" pitchFamily="34" charset="0"/>
              </a:defRPr>
            </a:lvl1pPr>
          </a:lstStyle>
          <a:p>
            <a:r>
              <a:rPr lang="en-US" dirty="0"/>
              <a:t>Click icon below to insert an image or remove this placeholder to use the whitespace in another way</a:t>
            </a:r>
          </a:p>
        </p:txBody>
      </p:sp>
      <p:sp>
        <p:nvSpPr>
          <p:cNvPr id="13" name="Page"/>
          <p:cNvSpPr txBox="1"/>
          <p:nvPr userDrawn="1"/>
        </p:nvSpPr>
        <p:spPr>
          <a:xfrm>
            <a:off x="11019324" y="6405036"/>
            <a:ext cx="381001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1000" kern="1200" smtClean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rPr>
              <a:pPr marL="0" marR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800" kern="1200" dirty="0">
              <a:solidFill>
                <a:schemeClr val="bg1">
                  <a:lumMod val="50000"/>
                </a:schemeClr>
              </a:solidFill>
              <a:latin typeface="+mn-lt"/>
              <a:ea typeface="+mn-ea"/>
              <a:cs typeface="+mn-cs"/>
              <a:sym typeface="Trebuchet MS" panose="020B0603020202020204" pitchFamily="34" charset="0"/>
            </a:endParaRPr>
          </a:p>
        </p:txBody>
      </p:sp>
      <p:sp>
        <p:nvSpPr>
          <p:cNvPr id="12" name="Date Placeholder 2"/>
          <p:cNvSpPr>
            <a:spLocks noGrp="1"/>
          </p:cNvSpPr>
          <p:nvPr userDrawn="1">
            <p:ph type="dt" sz="half" idx="12"/>
          </p:nvPr>
        </p:nvSpPr>
        <p:spPr>
          <a:xfrm>
            <a:off x="9738831" y="6405036"/>
            <a:ext cx="1271631" cy="15388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4" name="Title 1"/>
          <p:cNvSpPr>
            <a:spLocks noGrp="1"/>
          </p:cNvSpPr>
          <p:nvPr userDrawn="1">
            <p:ph type="title" hasCustomPrompt="1"/>
          </p:nvPr>
        </p:nvSpPr>
        <p:spPr bwMode="blackWhite">
          <a:xfrm>
            <a:off x="775384" y="1785600"/>
            <a:ext cx="6089855" cy="3286800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defRPr sz="3200">
                <a:solidFill>
                  <a:schemeClr val="bg1"/>
                </a:solidFill>
                <a:latin typeface="+mj-lt"/>
                <a:sym typeface="Trebuchet MS" panose="020B0603020202020204" pitchFamily="34" charset="0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6" name="FooterSimple" hidden="1"/>
          <p:cNvSpPr txBox="1"/>
          <p:nvPr userDrawn="1">
            <p:custDataLst>
              <p:tags r:id="rId1"/>
            </p:custDataLst>
          </p:nvPr>
        </p:nvSpPr>
        <p:spPr>
          <a:xfrm rot="16200000">
            <a:off x="10500711" y="5117885"/>
            <a:ext cx="2743200" cy="96950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ru-RU" sz="700">
                <a:solidFill>
                  <a:schemeClr val="bg1">
                    <a:lumMod val="50000"/>
                  </a:schemeClr>
                </a:solidFill>
                <a:latin typeface="+mn-lt"/>
                <a:sym typeface="Trebuchet MS" panose="020B0603020202020204" pitchFamily="34" charset="0"/>
              </a:rPr>
              <a:t>11 Видение и основные направления.pptx</a:t>
            </a:r>
            <a:endParaRPr lang="en-US" sz="700" dirty="0">
              <a:solidFill>
                <a:schemeClr val="bg1">
                  <a:lumMod val="50000"/>
                </a:schemeClr>
              </a:solidFill>
              <a:latin typeface="+mn-lt"/>
              <a:sym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00774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eft arrow">
    <p:bg>
      <p:bgPr>
        <a:gradFill>
          <a:gsLst>
            <a:gs pos="0">
              <a:schemeClr val="tx2"/>
            </a:gs>
            <a:gs pos="100000">
              <a:schemeClr val="accent2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7" name="Shadow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4618" y="3594368"/>
            <a:ext cx="1680308" cy="3382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1" name="ArrowPanelGray"/>
          <p:cNvSpPr/>
          <p:nvPr userDrawn="1"/>
        </p:nvSpPr>
        <p:spPr bwMode="ltGray">
          <a:xfrm>
            <a:off x="0" y="0"/>
            <a:ext cx="4132246" cy="6859310"/>
          </a:xfrm>
          <a:custGeom>
            <a:avLst/>
            <a:gdLst>
              <a:gd name="connsiteX0" fmla="*/ 0 w 3357450"/>
              <a:gd name="connsiteY0" fmla="*/ 0 h 6859310"/>
              <a:gd name="connsiteX1" fmla="*/ 255600 w 3357450"/>
              <a:gd name="connsiteY1" fmla="*/ 0 h 6859310"/>
              <a:gd name="connsiteX2" fmla="*/ 255600 w 3357450"/>
              <a:gd name="connsiteY2" fmla="*/ 1310 h 6859310"/>
              <a:gd name="connsiteX3" fmla="*/ 2534071 w 3357450"/>
              <a:gd name="connsiteY3" fmla="*/ 1310 h 6859310"/>
              <a:gd name="connsiteX4" fmla="*/ 3357450 w 3357450"/>
              <a:gd name="connsiteY4" fmla="*/ 3430310 h 6859310"/>
              <a:gd name="connsiteX5" fmla="*/ 2534071 w 3357450"/>
              <a:gd name="connsiteY5" fmla="*/ 6859310 h 6859310"/>
              <a:gd name="connsiteX6" fmla="*/ 3600 w 3357450"/>
              <a:gd name="connsiteY6" fmla="*/ 6859310 h 6859310"/>
              <a:gd name="connsiteX7" fmla="*/ 3600 w 3357450"/>
              <a:gd name="connsiteY7" fmla="*/ 6858000 h 6859310"/>
              <a:gd name="connsiteX8" fmla="*/ 0 w 3357450"/>
              <a:gd name="connsiteY8" fmla="*/ 6858000 h 68593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357450" h="6859310">
                <a:moveTo>
                  <a:pt x="0" y="0"/>
                </a:moveTo>
                <a:lnTo>
                  <a:pt x="255600" y="0"/>
                </a:lnTo>
                <a:lnTo>
                  <a:pt x="255600" y="1310"/>
                </a:lnTo>
                <a:lnTo>
                  <a:pt x="2534071" y="1310"/>
                </a:lnTo>
                <a:lnTo>
                  <a:pt x="3357450" y="3430310"/>
                </a:lnTo>
                <a:lnTo>
                  <a:pt x="2534071" y="6859310"/>
                </a:lnTo>
                <a:lnTo>
                  <a:pt x="3600" y="6859310"/>
                </a:lnTo>
                <a:lnTo>
                  <a:pt x="36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>
            <a:noAutofit/>
          </a:bodyPr>
          <a:lstStyle/>
          <a:p>
            <a:pPr lvl="0">
              <a:lnSpc>
                <a:spcPct val="90000"/>
              </a:lnSpc>
              <a:spcAft>
                <a:spcPts val="1000"/>
              </a:spcAft>
            </a:pPr>
            <a:endParaRPr lang="en-US" sz="1200" dirty="0">
              <a:solidFill>
                <a:prstClr val="white"/>
              </a:solidFill>
              <a:latin typeface="+mn-lt"/>
              <a:sym typeface="Trebuchet MS" panose="020B0603020202020204" pitchFamily="34" charset="0"/>
            </a:endParaRPr>
          </a:p>
        </p:txBody>
      </p:sp>
      <p:sp>
        <p:nvSpPr>
          <p:cNvPr id="12" name="Page"/>
          <p:cNvSpPr txBox="1"/>
          <p:nvPr userDrawn="1"/>
        </p:nvSpPr>
        <p:spPr>
          <a:xfrm>
            <a:off x="11019324" y="6405036"/>
            <a:ext cx="381001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1000" kern="1200" smtClean="0">
                <a:solidFill>
                  <a:schemeClr val="bg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rPr>
              <a:pPr marL="0" marR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1000" kern="1200" dirty="0">
              <a:solidFill>
                <a:schemeClr val="bg1"/>
              </a:solidFill>
              <a:latin typeface="+mn-lt"/>
              <a:ea typeface="+mn-ea"/>
              <a:cs typeface="+mn-cs"/>
              <a:sym typeface="Trebuchet MS" panose="020B0603020202020204" pitchFamily="34" charset="0"/>
            </a:endParaRPr>
          </a:p>
        </p:txBody>
      </p:sp>
      <p:sp>
        <p:nvSpPr>
          <p:cNvPr id="5" name="Date Placeholder 4"/>
          <p:cNvSpPr>
            <a:spLocks noGrp="1"/>
          </p:cNvSpPr>
          <p:nvPr userDrawn="1">
            <p:ph type="dt" sz="half" idx="10"/>
          </p:nvPr>
        </p:nvSpPr>
        <p:spPr>
          <a:xfrm>
            <a:off x="9738831" y="6405036"/>
            <a:ext cx="1271631" cy="15388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7" name="Title 2"/>
          <p:cNvSpPr>
            <a:spLocks noGrp="1"/>
          </p:cNvSpPr>
          <p:nvPr userDrawn="1">
            <p:ph type="title" hasCustomPrompt="1"/>
          </p:nvPr>
        </p:nvSpPr>
        <p:spPr>
          <a:xfrm>
            <a:off x="775386" y="2680200"/>
            <a:ext cx="2442215" cy="1497600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defRPr sz="2800">
                <a:solidFill>
                  <a:schemeClr val="tx2"/>
                </a:solidFill>
                <a:latin typeface="+mj-lt"/>
                <a:sym typeface="Trebuchet MS" panose="020B0603020202020204" pitchFamily="34" charset="0"/>
              </a:defRPr>
            </a:lvl1pPr>
          </a:lstStyle>
          <a:p>
            <a:r>
              <a:rPr lang="en-US" dirty="0">
                <a:solidFill>
                  <a:schemeClr val="tx2"/>
                </a:solidFill>
              </a:rPr>
              <a:t>Click to add title</a:t>
            </a:r>
          </a:p>
        </p:txBody>
      </p:sp>
      <p:sp>
        <p:nvSpPr>
          <p:cNvPr id="10" name="FooterSimple" hidden="1"/>
          <p:cNvSpPr txBox="1"/>
          <p:nvPr userDrawn="1">
            <p:custDataLst>
              <p:tags r:id="rId1"/>
            </p:custDataLst>
          </p:nvPr>
        </p:nvSpPr>
        <p:spPr>
          <a:xfrm rot="16200000">
            <a:off x="10500711" y="5117885"/>
            <a:ext cx="2743200" cy="96950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ru-RU" sz="700">
                <a:solidFill>
                  <a:schemeClr val="bg1"/>
                </a:solidFill>
                <a:latin typeface="+mn-lt"/>
                <a:sym typeface="Trebuchet MS" panose="020B0603020202020204" pitchFamily="34" charset="0"/>
              </a:rPr>
              <a:t>11 Видение и основные направления.pptx</a:t>
            </a:r>
            <a:endParaRPr lang="en-US" sz="700" dirty="0">
              <a:solidFill>
                <a:schemeClr val="bg1"/>
              </a:solidFill>
              <a:latin typeface="+mn-lt"/>
              <a:sym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34865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Green left arrow"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ArrowPanelGray"/>
          <p:cNvSpPr/>
          <p:nvPr userDrawn="1"/>
        </p:nvSpPr>
        <p:spPr bwMode="ltGray">
          <a:xfrm>
            <a:off x="0" y="0"/>
            <a:ext cx="4132246" cy="6859310"/>
          </a:xfrm>
          <a:custGeom>
            <a:avLst/>
            <a:gdLst>
              <a:gd name="connsiteX0" fmla="*/ 0 w 3357450"/>
              <a:gd name="connsiteY0" fmla="*/ 0 h 6859310"/>
              <a:gd name="connsiteX1" fmla="*/ 255600 w 3357450"/>
              <a:gd name="connsiteY1" fmla="*/ 0 h 6859310"/>
              <a:gd name="connsiteX2" fmla="*/ 255600 w 3357450"/>
              <a:gd name="connsiteY2" fmla="*/ 1310 h 6859310"/>
              <a:gd name="connsiteX3" fmla="*/ 2534071 w 3357450"/>
              <a:gd name="connsiteY3" fmla="*/ 1310 h 6859310"/>
              <a:gd name="connsiteX4" fmla="*/ 3357450 w 3357450"/>
              <a:gd name="connsiteY4" fmla="*/ 3430310 h 6859310"/>
              <a:gd name="connsiteX5" fmla="*/ 2534071 w 3357450"/>
              <a:gd name="connsiteY5" fmla="*/ 6859310 h 6859310"/>
              <a:gd name="connsiteX6" fmla="*/ 3600 w 3357450"/>
              <a:gd name="connsiteY6" fmla="*/ 6859310 h 6859310"/>
              <a:gd name="connsiteX7" fmla="*/ 3600 w 3357450"/>
              <a:gd name="connsiteY7" fmla="*/ 6858000 h 6859310"/>
              <a:gd name="connsiteX8" fmla="*/ 0 w 3357450"/>
              <a:gd name="connsiteY8" fmla="*/ 6858000 h 68593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357450" h="6859310">
                <a:moveTo>
                  <a:pt x="0" y="0"/>
                </a:moveTo>
                <a:lnTo>
                  <a:pt x="255600" y="0"/>
                </a:lnTo>
                <a:lnTo>
                  <a:pt x="255600" y="1310"/>
                </a:lnTo>
                <a:lnTo>
                  <a:pt x="2534071" y="1310"/>
                </a:lnTo>
                <a:lnTo>
                  <a:pt x="3357450" y="3430310"/>
                </a:lnTo>
                <a:lnTo>
                  <a:pt x="2534071" y="6859310"/>
                </a:lnTo>
                <a:lnTo>
                  <a:pt x="3600" y="6859310"/>
                </a:lnTo>
                <a:lnTo>
                  <a:pt x="3600" y="6858000"/>
                </a:lnTo>
                <a:lnTo>
                  <a:pt x="0" y="6858000"/>
                </a:lnTo>
                <a:close/>
              </a:path>
            </a:pathLst>
          </a:custGeom>
          <a:gradFill>
            <a:gsLst>
              <a:gs pos="0">
                <a:schemeClr val="tx2"/>
              </a:gs>
              <a:gs pos="100000">
                <a:schemeClr val="accent2"/>
              </a:gs>
            </a:gsLst>
            <a:lin ang="81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>
            <a:noAutofit/>
          </a:bodyPr>
          <a:lstStyle/>
          <a:p>
            <a:pPr lvl="0">
              <a:lnSpc>
                <a:spcPct val="90000"/>
              </a:lnSpc>
              <a:spcAft>
                <a:spcPts val="1000"/>
              </a:spcAft>
            </a:pPr>
            <a:endParaRPr lang="en-US" sz="1200" dirty="0">
              <a:solidFill>
                <a:prstClr val="white"/>
              </a:solidFill>
              <a:latin typeface="+mn-lt"/>
              <a:sym typeface="Trebuchet MS" panose="020B0603020202020204" pitchFamily="34" charset="0"/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 hasCustomPrompt="1"/>
          </p:nvPr>
        </p:nvSpPr>
        <p:spPr>
          <a:xfrm>
            <a:off x="775386" y="2680199"/>
            <a:ext cx="2442215" cy="1497600"/>
          </a:xfrm>
        </p:spPr>
        <p:txBody>
          <a:bodyPr anchor="ctr" anchorCtr="0">
            <a:noAutofit/>
          </a:bodyPr>
          <a:lstStyle>
            <a:lvl1pPr>
              <a:defRPr sz="280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3" name="Page"/>
          <p:cNvSpPr txBox="1"/>
          <p:nvPr userDrawn="1"/>
        </p:nvSpPr>
        <p:spPr>
          <a:xfrm>
            <a:off x="11019324" y="6405036"/>
            <a:ext cx="381001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1000" kern="1200" smtClean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rPr>
              <a:pPr marL="0" marR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1000" kern="1200" dirty="0">
              <a:solidFill>
                <a:schemeClr val="bg1">
                  <a:lumMod val="50000"/>
                </a:schemeClr>
              </a:solidFill>
              <a:latin typeface="+mn-lt"/>
              <a:ea typeface="+mn-ea"/>
              <a:cs typeface="+mn-cs"/>
              <a:sym typeface="Trebuchet MS" panose="020B0603020202020204" pitchFamily="34" charset="0"/>
            </a:endParaRPr>
          </a:p>
        </p:txBody>
      </p:sp>
      <p:sp>
        <p:nvSpPr>
          <p:cNvPr id="14" name="Date Placeholder 3"/>
          <p:cNvSpPr>
            <a:spLocks noGrp="1"/>
          </p:cNvSpPr>
          <p:nvPr>
            <p:ph type="dt" sz="half" idx="2"/>
          </p:nvPr>
        </p:nvSpPr>
        <p:spPr>
          <a:xfrm>
            <a:off x="9738831" y="6405036"/>
            <a:ext cx="1271631" cy="153888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lvl1pPr algn="r">
              <a:defRPr sz="1000">
                <a:solidFill>
                  <a:schemeClr val="bg1">
                    <a:lumMod val="50000"/>
                  </a:schemeClr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8" name="FooterSimple" hidden="1"/>
          <p:cNvSpPr txBox="1"/>
          <p:nvPr userDrawn="1">
            <p:custDataLst>
              <p:tags r:id="rId1"/>
            </p:custDataLst>
          </p:nvPr>
        </p:nvSpPr>
        <p:spPr>
          <a:xfrm rot="16200000">
            <a:off x="10500711" y="5117885"/>
            <a:ext cx="2743200" cy="96950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ru-RU" sz="700">
                <a:solidFill>
                  <a:schemeClr val="bg1">
                    <a:lumMod val="50000"/>
                  </a:schemeClr>
                </a:solidFill>
                <a:latin typeface="+mn-lt"/>
                <a:sym typeface="Trebuchet MS" panose="020B0603020202020204" pitchFamily="34" charset="0"/>
              </a:rPr>
              <a:t>11 Видение и основные направления.pptx</a:t>
            </a:r>
            <a:endParaRPr lang="en-US" sz="700" dirty="0">
              <a:solidFill>
                <a:schemeClr val="bg1">
                  <a:lumMod val="50000"/>
                </a:schemeClr>
              </a:solidFill>
              <a:latin typeface="+mn-lt"/>
              <a:sym typeface="Trebuchet MS" panose="020B0603020202020204" pitchFamily="34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 rotWithShape="1"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16" b="7716"/>
          <a:stretch/>
        </p:blipFill>
        <p:spPr>
          <a:xfrm rot="120000">
            <a:off x="1734732" y="3402829"/>
            <a:ext cx="3316512" cy="34617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78287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rrow one third">
    <p:bg>
      <p:bgPr>
        <a:gradFill>
          <a:gsLst>
            <a:gs pos="0">
              <a:schemeClr val="tx2"/>
            </a:gs>
            <a:gs pos="100000">
              <a:schemeClr val="accent2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" name="Shadow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1923" y="3395663"/>
            <a:ext cx="1598246" cy="3571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3" name="ArrowPanelGray"/>
          <p:cNvSpPr>
            <a:spLocks noChangeArrowheads="1"/>
          </p:cNvSpPr>
          <p:nvPr userDrawn="1"/>
        </p:nvSpPr>
        <p:spPr bwMode="auto">
          <a:xfrm>
            <a:off x="-1" y="0"/>
            <a:ext cx="5491025" cy="6858000"/>
          </a:xfrm>
          <a:custGeom>
            <a:avLst/>
            <a:gdLst>
              <a:gd name="connsiteX0" fmla="*/ 0 w 4461458"/>
              <a:gd name="connsiteY0" fmla="*/ 0 h 6858000"/>
              <a:gd name="connsiteX1" fmla="*/ 7374 w 4461458"/>
              <a:gd name="connsiteY1" fmla="*/ 0 h 6858000"/>
              <a:gd name="connsiteX2" fmla="*/ 267399 w 4461458"/>
              <a:gd name="connsiteY2" fmla="*/ 0 h 6858000"/>
              <a:gd name="connsiteX3" fmla="*/ 3759269 w 4461458"/>
              <a:gd name="connsiteY3" fmla="*/ 0 h 6858000"/>
              <a:gd name="connsiteX4" fmla="*/ 4461458 w 4461458"/>
              <a:gd name="connsiteY4" fmla="*/ 3429000 h 6858000"/>
              <a:gd name="connsiteX5" fmla="*/ 3759269 w 4461458"/>
              <a:gd name="connsiteY5" fmla="*/ 6858000 h 6858000"/>
              <a:gd name="connsiteX6" fmla="*/ 267399 w 4461458"/>
              <a:gd name="connsiteY6" fmla="*/ 6858000 h 6858000"/>
              <a:gd name="connsiteX7" fmla="*/ 7374 w 4461458"/>
              <a:gd name="connsiteY7" fmla="*/ 6858000 h 6858000"/>
              <a:gd name="connsiteX8" fmla="*/ 0 w 4461458"/>
              <a:gd name="connsiteY8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461458" h="6858000">
                <a:moveTo>
                  <a:pt x="0" y="0"/>
                </a:moveTo>
                <a:lnTo>
                  <a:pt x="7374" y="0"/>
                </a:lnTo>
                <a:lnTo>
                  <a:pt x="267399" y="0"/>
                </a:lnTo>
                <a:lnTo>
                  <a:pt x="3759269" y="0"/>
                </a:lnTo>
                <a:lnTo>
                  <a:pt x="4461458" y="3429000"/>
                </a:lnTo>
                <a:lnTo>
                  <a:pt x="3759269" y="6858000"/>
                </a:lnTo>
                <a:lnTo>
                  <a:pt x="267399" y="6858000"/>
                </a:lnTo>
                <a:lnTo>
                  <a:pt x="7374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>
            <a:noAutofit/>
          </a:bodyPr>
          <a:lstStyle/>
          <a:p>
            <a:pPr lvl="0">
              <a:lnSpc>
                <a:spcPct val="90000"/>
              </a:lnSpc>
              <a:spcAft>
                <a:spcPts val="1000"/>
              </a:spcAft>
            </a:pPr>
            <a:endParaRPr lang="en-US" sz="1200">
              <a:solidFill>
                <a:prstClr val="white"/>
              </a:solidFill>
              <a:latin typeface="+mn-lt"/>
            </a:endParaRPr>
          </a:p>
        </p:txBody>
      </p:sp>
      <p:sp>
        <p:nvSpPr>
          <p:cNvPr id="5" name="Page"/>
          <p:cNvSpPr txBox="1"/>
          <p:nvPr userDrawn="1"/>
        </p:nvSpPr>
        <p:spPr>
          <a:xfrm>
            <a:off x="11019324" y="6405036"/>
            <a:ext cx="381001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1000" kern="1200" smtClean="0">
                <a:solidFill>
                  <a:schemeClr val="bg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rPr>
              <a:pPr marL="0" marR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800" kern="1200" dirty="0">
              <a:solidFill>
                <a:schemeClr val="bg1"/>
              </a:solidFill>
              <a:latin typeface="+mn-lt"/>
              <a:ea typeface="+mn-ea"/>
              <a:cs typeface="+mn-cs"/>
              <a:sym typeface="Trebuchet MS" panose="020B0603020202020204" pitchFamily="34" charset="0"/>
            </a:endParaRPr>
          </a:p>
        </p:txBody>
      </p:sp>
      <p:sp>
        <p:nvSpPr>
          <p:cNvPr id="8" name="Date Placeholder 7"/>
          <p:cNvSpPr>
            <a:spLocks noGrp="1"/>
          </p:cNvSpPr>
          <p:nvPr userDrawn="1">
            <p:ph type="dt" sz="half" idx="11"/>
          </p:nvPr>
        </p:nvSpPr>
        <p:spPr>
          <a:xfrm>
            <a:off x="9738831" y="6405036"/>
            <a:ext cx="1271631" cy="15388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4" name="Title 1"/>
          <p:cNvSpPr>
            <a:spLocks noGrp="1"/>
          </p:cNvSpPr>
          <p:nvPr userDrawn="1">
            <p:ph type="title" hasCustomPrompt="1"/>
          </p:nvPr>
        </p:nvSpPr>
        <p:spPr>
          <a:xfrm>
            <a:off x="775384" y="1785600"/>
            <a:ext cx="3954462" cy="3286800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defRPr sz="3200" b="0">
                <a:solidFill>
                  <a:schemeClr val="tx2"/>
                </a:solidFill>
                <a:latin typeface="+mj-lt"/>
                <a:sym typeface="Trebuchet MS" panose="020B0603020202020204" pitchFamily="34" charset="0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0" name="FooterSimple" hidden="1"/>
          <p:cNvSpPr txBox="1"/>
          <p:nvPr userDrawn="1">
            <p:custDataLst>
              <p:tags r:id="rId1"/>
            </p:custDataLst>
          </p:nvPr>
        </p:nvSpPr>
        <p:spPr>
          <a:xfrm rot="16200000">
            <a:off x="10500711" y="5117885"/>
            <a:ext cx="2743200" cy="96950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ru-RU" sz="700">
                <a:solidFill>
                  <a:schemeClr val="bg1"/>
                </a:solidFill>
                <a:latin typeface="+mn-lt"/>
                <a:sym typeface="Trebuchet MS" panose="020B0603020202020204" pitchFamily="34" charset="0"/>
              </a:rPr>
              <a:t>11 Видение и основные направления.pptx</a:t>
            </a:r>
            <a:endParaRPr lang="en-US" sz="700" dirty="0">
              <a:solidFill>
                <a:schemeClr val="bg1"/>
              </a:solidFill>
              <a:latin typeface="+mn-lt"/>
              <a:sym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8803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Green arrow one third"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ArrowPanelGray"/>
          <p:cNvSpPr>
            <a:spLocks noChangeArrowheads="1"/>
          </p:cNvSpPr>
          <p:nvPr userDrawn="1"/>
        </p:nvSpPr>
        <p:spPr bwMode="auto">
          <a:xfrm>
            <a:off x="-1" y="0"/>
            <a:ext cx="5491025" cy="6858000"/>
          </a:xfrm>
          <a:custGeom>
            <a:avLst/>
            <a:gdLst>
              <a:gd name="connsiteX0" fmla="*/ 0 w 4461458"/>
              <a:gd name="connsiteY0" fmla="*/ 0 h 6858000"/>
              <a:gd name="connsiteX1" fmla="*/ 7374 w 4461458"/>
              <a:gd name="connsiteY1" fmla="*/ 0 h 6858000"/>
              <a:gd name="connsiteX2" fmla="*/ 267399 w 4461458"/>
              <a:gd name="connsiteY2" fmla="*/ 0 h 6858000"/>
              <a:gd name="connsiteX3" fmla="*/ 3759269 w 4461458"/>
              <a:gd name="connsiteY3" fmla="*/ 0 h 6858000"/>
              <a:gd name="connsiteX4" fmla="*/ 4461458 w 4461458"/>
              <a:gd name="connsiteY4" fmla="*/ 3429000 h 6858000"/>
              <a:gd name="connsiteX5" fmla="*/ 3759269 w 4461458"/>
              <a:gd name="connsiteY5" fmla="*/ 6858000 h 6858000"/>
              <a:gd name="connsiteX6" fmla="*/ 267399 w 4461458"/>
              <a:gd name="connsiteY6" fmla="*/ 6858000 h 6858000"/>
              <a:gd name="connsiteX7" fmla="*/ 7374 w 4461458"/>
              <a:gd name="connsiteY7" fmla="*/ 6858000 h 6858000"/>
              <a:gd name="connsiteX8" fmla="*/ 0 w 4461458"/>
              <a:gd name="connsiteY8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461458" h="6858000">
                <a:moveTo>
                  <a:pt x="0" y="0"/>
                </a:moveTo>
                <a:lnTo>
                  <a:pt x="7374" y="0"/>
                </a:lnTo>
                <a:lnTo>
                  <a:pt x="267399" y="0"/>
                </a:lnTo>
                <a:lnTo>
                  <a:pt x="3759269" y="0"/>
                </a:lnTo>
                <a:lnTo>
                  <a:pt x="4461458" y="3429000"/>
                </a:lnTo>
                <a:lnTo>
                  <a:pt x="3759269" y="6858000"/>
                </a:lnTo>
                <a:lnTo>
                  <a:pt x="267399" y="6858000"/>
                </a:lnTo>
                <a:lnTo>
                  <a:pt x="7374" y="6858000"/>
                </a:lnTo>
                <a:lnTo>
                  <a:pt x="0" y="6858000"/>
                </a:lnTo>
                <a:close/>
              </a:path>
            </a:pathLst>
          </a:custGeom>
          <a:gradFill>
            <a:gsLst>
              <a:gs pos="0">
                <a:schemeClr val="tx2"/>
              </a:gs>
              <a:gs pos="100000">
                <a:schemeClr val="accent2"/>
              </a:gs>
            </a:gsLst>
            <a:lin ang="81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>
            <a:noAutofit/>
          </a:bodyPr>
          <a:lstStyle/>
          <a:p>
            <a:pPr lvl="0">
              <a:lnSpc>
                <a:spcPct val="90000"/>
              </a:lnSpc>
              <a:spcAft>
                <a:spcPts val="1000"/>
              </a:spcAft>
            </a:pPr>
            <a:endParaRPr lang="en-US" sz="1200">
              <a:solidFill>
                <a:prstClr val="white"/>
              </a:solidFill>
              <a:latin typeface="+mn-lt"/>
            </a:endParaRPr>
          </a:p>
        </p:txBody>
      </p:sp>
      <p:sp>
        <p:nvSpPr>
          <p:cNvPr id="14" name="Title 1"/>
          <p:cNvSpPr>
            <a:spLocks noGrp="1"/>
          </p:cNvSpPr>
          <p:nvPr userDrawn="1">
            <p:ph type="title" hasCustomPrompt="1"/>
          </p:nvPr>
        </p:nvSpPr>
        <p:spPr>
          <a:xfrm>
            <a:off x="775384" y="1785600"/>
            <a:ext cx="3954462" cy="3286800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defRPr sz="3200" b="0">
                <a:solidFill>
                  <a:srgbClr val="FFFFFF"/>
                </a:solidFill>
                <a:latin typeface="+mj-lt"/>
                <a:sym typeface="Trebuchet MS" panose="020B0603020202020204" pitchFamily="34" charset="0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3" name="Page"/>
          <p:cNvSpPr txBox="1"/>
          <p:nvPr userDrawn="1"/>
        </p:nvSpPr>
        <p:spPr>
          <a:xfrm>
            <a:off x="11019324" y="6405036"/>
            <a:ext cx="381001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1000" kern="1200" smtClean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rPr>
              <a:pPr marL="0" marR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1000" kern="1200" dirty="0">
              <a:solidFill>
                <a:schemeClr val="bg1">
                  <a:lumMod val="50000"/>
                </a:schemeClr>
              </a:solidFill>
              <a:latin typeface="+mn-lt"/>
              <a:ea typeface="+mn-ea"/>
              <a:cs typeface="+mn-cs"/>
              <a:sym typeface="Trebuchet MS" panose="020B0603020202020204" pitchFamily="34" charset="0"/>
            </a:endParaRPr>
          </a:p>
        </p:txBody>
      </p:sp>
      <p:sp>
        <p:nvSpPr>
          <p:cNvPr id="15" name="Date Placeholder 3"/>
          <p:cNvSpPr>
            <a:spLocks noGrp="1"/>
          </p:cNvSpPr>
          <p:nvPr>
            <p:ph type="dt" sz="half" idx="2"/>
          </p:nvPr>
        </p:nvSpPr>
        <p:spPr>
          <a:xfrm>
            <a:off x="9738831" y="6405036"/>
            <a:ext cx="1271631" cy="153888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lvl1pPr algn="r">
              <a:defRPr sz="1000">
                <a:solidFill>
                  <a:schemeClr val="bg1">
                    <a:lumMod val="50000"/>
                  </a:schemeClr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7" name="FooterSimple" hidden="1"/>
          <p:cNvSpPr txBox="1"/>
          <p:nvPr userDrawn="1">
            <p:custDataLst>
              <p:tags r:id="rId1"/>
            </p:custDataLst>
          </p:nvPr>
        </p:nvSpPr>
        <p:spPr>
          <a:xfrm rot="16200000">
            <a:off x="10500711" y="5117885"/>
            <a:ext cx="2743200" cy="96950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ru-RU" sz="700">
                <a:solidFill>
                  <a:schemeClr val="bg1">
                    <a:lumMod val="50000"/>
                  </a:schemeClr>
                </a:solidFill>
                <a:latin typeface="+mn-lt"/>
                <a:sym typeface="Trebuchet MS" panose="020B0603020202020204" pitchFamily="34" charset="0"/>
              </a:rPr>
              <a:t>11 Видение и основные направления.pptx</a:t>
            </a:r>
            <a:endParaRPr lang="en-US" sz="700" dirty="0">
              <a:solidFill>
                <a:schemeClr val="bg1">
                  <a:lumMod val="50000"/>
                </a:schemeClr>
              </a:solidFill>
              <a:latin typeface="+mn-lt"/>
              <a:sym typeface="Trebuchet MS" panose="020B0603020202020204" pitchFamily="34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 rotWithShape="1"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562" b="6867"/>
          <a:stretch/>
        </p:blipFill>
        <p:spPr>
          <a:xfrm>
            <a:off x="3181073" y="3416300"/>
            <a:ext cx="3316512" cy="3441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31644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rrow half">
    <p:bg>
      <p:bgPr>
        <a:gradFill>
          <a:gsLst>
            <a:gs pos="0">
              <a:schemeClr val="tx2"/>
            </a:gs>
            <a:gs pos="100000">
              <a:schemeClr val="accent2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" name="Shadow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3863" y="3594368"/>
            <a:ext cx="1680308" cy="3382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6" name="ArrowPanelGray"/>
          <p:cNvSpPr/>
          <p:nvPr userDrawn="1"/>
        </p:nvSpPr>
        <p:spPr bwMode="white">
          <a:xfrm>
            <a:off x="3" y="0"/>
            <a:ext cx="6425909" cy="6858000"/>
          </a:xfrm>
          <a:custGeom>
            <a:avLst/>
            <a:gdLst>
              <a:gd name="connsiteX0" fmla="*/ 0 w 5221051"/>
              <a:gd name="connsiteY0" fmla="*/ 0 h 6858000"/>
              <a:gd name="connsiteX1" fmla="*/ 4397672 w 5221051"/>
              <a:gd name="connsiteY1" fmla="*/ 0 h 6858000"/>
              <a:gd name="connsiteX2" fmla="*/ 5221051 w 5221051"/>
              <a:gd name="connsiteY2" fmla="*/ 3429000 h 6858000"/>
              <a:gd name="connsiteX3" fmla="*/ 4397672 w 5221051"/>
              <a:gd name="connsiteY3" fmla="*/ 6858000 h 6858000"/>
              <a:gd name="connsiteX4" fmla="*/ 0 w 5221051"/>
              <a:gd name="connsiteY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221051" h="6858000">
                <a:moveTo>
                  <a:pt x="0" y="0"/>
                </a:moveTo>
                <a:lnTo>
                  <a:pt x="4397672" y="0"/>
                </a:lnTo>
                <a:lnTo>
                  <a:pt x="5221051" y="3429000"/>
                </a:lnTo>
                <a:lnTo>
                  <a:pt x="4397672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>
            <a:noAutofit/>
          </a:bodyPr>
          <a:lstStyle/>
          <a:p>
            <a:pPr>
              <a:lnSpc>
                <a:spcPct val="90000"/>
              </a:lnSpc>
              <a:spcAft>
                <a:spcPts val="1000"/>
              </a:spcAft>
            </a:pPr>
            <a:endParaRPr lang="en-US" sz="1200" dirty="0">
              <a:solidFill>
                <a:prstClr val="white"/>
              </a:solidFill>
              <a:latin typeface="+mn-lt"/>
              <a:sym typeface="Trebuchet MS" panose="020B0603020202020204" pitchFamily="34" charset="0"/>
            </a:endParaRPr>
          </a:p>
        </p:txBody>
      </p:sp>
      <p:sp>
        <p:nvSpPr>
          <p:cNvPr id="15" name="Page"/>
          <p:cNvSpPr txBox="1"/>
          <p:nvPr userDrawn="1"/>
        </p:nvSpPr>
        <p:spPr>
          <a:xfrm>
            <a:off x="11019324" y="6405036"/>
            <a:ext cx="381001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1000" kern="1200" smtClean="0">
                <a:solidFill>
                  <a:schemeClr val="bg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rPr>
              <a:pPr marL="0" marR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1000" kern="1200" dirty="0">
              <a:solidFill>
                <a:schemeClr val="bg1"/>
              </a:solidFill>
              <a:latin typeface="+mn-lt"/>
              <a:ea typeface="+mn-ea"/>
              <a:cs typeface="+mn-cs"/>
              <a:sym typeface="Trebuchet MS" panose="020B0603020202020204" pitchFamily="34" charset="0"/>
            </a:endParaRP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6"/>
          </p:nvPr>
        </p:nvSpPr>
        <p:spPr>
          <a:xfrm>
            <a:off x="9738831" y="6405036"/>
            <a:ext cx="1271631" cy="15388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6" name="Title 2"/>
          <p:cNvSpPr>
            <a:spLocks noGrp="1"/>
          </p:cNvSpPr>
          <p:nvPr>
            <p:ph type="title" hasCustomPrompt="1"/>
          </p:nvPr>
        </p:nvSpPr>
        <p:spPr>
          <a:xfrm>
            <a:off x="775385" y="622800"/>
            <a:ext cx="4550338" cy="387798"/>
          </a:xfrm>
          <a:prstGeom prst="rect">
            <a:avLst/>
          </a:prstGeom>
        </p:spPr>
        <p:txBody>
          <a:bodyPr wrap="square">
            <a:spAutoFit/>
          </a:bodyPr>
          <a:lstStyle>
            <a:lvl1pPr>
              <a:defRPr sz="2800">
                <a:solidFill>
                  <a:schemeClr val="tx2"/>
                </a:solidFill>
                <a:latin typeface="+mj-lt"/>
                <a:sym typeface="Trebuchet MS" panose="020B0603020202020204" pitchFamily="34" charset="0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0" name="FooterSimple" hidden="1"/>
          <p:cNvSpPr txBox="1"/>
          <p:nvPr userDrawn="1">
            <p:custDataLst>
              <p:tags r:id="rId1"/>
            </p:custDataLst>
          </p:nvPr>
        </p:nvSpPr>
        <p:spPr>
          <a:xfrm rot="16200000">
            <a:off x="10500711" y="5117885"/>
            <a:ext cx="2743200" cy="96950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ru-RU" sz="700">
                <a:solidFill>
                  <a:schemeClr val="bg1"/>
                </a:solidFill>
                <a:latin typeface="+mn-lt"/>
                <a:sym typeface="Trebuchet MS" panose="020B0603020202020204" pitchFamily="34" charset="0"/>
              </a:rPr>
              <a:t>11 Видение и основные направления.pptx</a:t>
            </a:r>
            <a:endParaRPr lang="en-US" sz="700" dirty="0">
              <a:solidFill>
                <a:schemeClr val="bg1"/>
              </a:solidFill>
              <a:latin typeface="+mn-lt"/>
              <a:sym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25365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Green arrow half"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ArrowPanelGray"/>
          <p:cNvSpPr/>
          <p:nvPr userDrawn="1"/>
        </p:nvSpPr>
        <p:spPr bwMode="white">
          <a:xfrm>
            <a:off x="3" y="0"/>
            <a:ext cx="6425909" cy="6858000"/>
          </a:xfrm>
          <a:custGeom>
            <a:avLst/>
            <a:gdLst>
              <a:gd name="connsiteX0" fmla="*/ 0 w 5221051"/>
              <a:gd name="connsiteY0" fmla="*/ 0 h 6858000"/>
              <a:gd name="connsiteX1" fmla="*/ 4397672 w 5221051"/>
              <a:gd name="connsiteY1" fmla="*/ 0 h 6858000"/>
              <a:gd name="connsiteX2" fmla="*/ 5221051 w 5221051"/>
              <a:gd name="connsiteY2" fmla="*/ 3429000 h 6858000"/>
              <a:gd name="connsiteX3" fmla="*/ 4397672 w 5221051"/>
              <a:gd name="connsiteY3" fmla="*/ 6858000 h 6858000"/>
              <a:gd name="connsiteX4" fmla="*/ 0 w 5221051"/>
              <a:gd name="connsiteY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221051" h="6858000">
                <a:moveTo>
                  <a:pt x="0" y="0"/>
                </a:moveTo>
                <a:lnTo>
                  <a:pt x="4397672" y="0"/>
                </a:lnTo>
                <a:lnTo>
                  <a:pt x="5221051" y="3429000"/>
                </a:lnTo>
                <a:lnTo>
                  <a:pt x="4397672" y="6858000"/>
                </a:lnTo>
                <a:lnTo>
                  <a:pt x="0" y="6858000"/>
                </a:lnTo>
                <a:close/>
              </a:path>
            </a:pathLst>
          </a:custGeom>
          <a:gradFill>
            <a:gsLst>
              <a:gs pos="0">
                <a:schemeClr val="tx2"/>
              </a:gs>
              <a:gs pos="100000">
                <a:schemeClr val="accent2"/>
              </a:gs>
            </a:gsLst>
            <a:lin ang="81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>
            <a:noAutofit/>
          </a:bodyPr>
          <a:lstStyle/>
          <a:p>
            <a:pPr>
              <a:lnSpc>
                <a:spcPct val="90000"/>
              </a:lnSpc>
              <a:spcAft>
                <a:spcPts val="1000"/>
              </a:spcAft>
            </a:pPr>
            <a:endParaRPr lang="en-US" sz="1200" dirty="0">
              <a:solidFill>
                <a:prstClr val="white"/>
              </a:solidFill>
              <a:latin typeface="+mn-lt"/>
              <a:sym typeface="Trebuchet MS" panose="020B0603020202020204" pitchFamily="34" charset="0"/>
            </a:endParaRPr>
          </a:p>
        </p:txBody>
      </p:sp>
      <p:sp>
        <p:nvSpPr>
          <p:cNvPr id="16" name="Title 2"/>
          <p:cNvSpPr>
            <a:spLocks noGrp="1"/>
          </p:cNvSpPr>
          <p:nvPr>
            <p:ph type="title" hasCustomPrompt="1"/>
          </p:nvPr>
        </p:nvSpPr>
        <p:spPr>
          <a:xfrm>
            <a:off x="775385" y="622800"/>
            <a:ext cx="4550338" cy="387798"/>
          </a:xfrm>
          <a:prstGeom prst="rect">
            <a:avLst/>
          </a:prstGeom>
        </p:spPr>
        <p:txBody>
          <a:bodyPr wrap="square">
            <a:spAutoFit/>
          </a:bodyPr>
          <a:lstStyle>
            <a:lvl1pPr>
              <a:defRPr sz="2800">
                <a:solidFill>
                  <a:srgbClr val="FFFFFF"/>
                </a:solidFill>
                <a:latin typeface="+mj-lt"/>
                <a:sym typeface="Trebuchet MS" panose="020B0603020202020204" pitchFamily="34" charset="0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2" name="Page"/>
          <p:cNvSpPr txBox="1"/>
          <p:nvPr userDrawn="1"/>
        </p:nvSpPr>
        <p:spPr>
          <a:xfrm>
            <a:off x="11019324" y="6405036"/>
            <a:ext cx="381001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1000" kern="1200" smtClean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rPr>
              <a:pPr marL="0" marR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1000" kern="1200" dirty="0">
              <a:solidFill>
                <a:schemeClr val="bg1">
                  <a:lumMod val="50000"/>
                </a:schemeClr>
              </a:solidFill>
              <a:latin typeface="+mn-lt"/>
              <a:ea typeface="+mn-ea"/>
              <a:cs typeface="+mn-cs"/>
              <a:sym typeface="Trebuchet MS" panose="020B0603020202020204" pitchFamily="34" charset="0"/>
            </a:endParaRPr>
          </a:p>
        </p:txBody>
      </p:sp>
      <p:sp>
        <p:nvSpPr>
          <p:cNvPr id="13" name="Date Placeholder 3"/>
          <p:cNvSpPr>
            <a:spLocks noGrp="1"/>
          </p:cNvSpPr>
          <p:nvPr>
            <p:ph type="dt" sz="half" idx="2"/>
          </p:nvPr>
        </p:nvSpPr>
        <p:spPr>
          <a:xfrm>
            <a:off x="9738831" y="6405036"/>
            <a:ext cx="1271631" cy="153888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lvl1pPr algn="r">
              <a:defRPr sz="1000">
                <a:solidFill>
                  <a:schemeClr val="bg1">
                    <a:lumMod val="50000"/>
                  </a:schemeClr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5" name="FooterSimple" hidden="1"/>
          <p:cNvSpPr txBox="1"/>
          <p:nvPr userDrawn="1">
            <p:custDataLst>
              <p:tags r:id="rId1"/>
            </p:custDataLst>
          </p:nvPr>
        </p:nvSpPr>
        <p:spPr>
          <a:xfrm rot="16200000">
            <a:off x="10500711" y="5117885"/>
            <a:ext cx="2743200" cy="96950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ru-RU" sz="700">
                <a:solidFill>
                  <a:schemeClr val="bg1">
                    <a:lumMod val="50000"/>
                  </a:schemeClr>
                </a:solidFill>
                <a:latin typeface="+mn-lt"/>
                <a:sym typeface="Trebuchet MS" panose="020B0603020202020204" pitchFamily="34" charset="0"/>
              </a:rPr>
              <a:t>11 Видение и основные направления.pptx</a:t>
            </a:r>
            <a:endParaRPr lang="en-US" sz="700" dirty="0">
              <a:solidFill>
                <a:schemeClr val="bg1">
                  <a:lumMod val="50000"/>
                </a:schemeClr>
              </a:solidFill>
              <a:latin typeface="+mn-lt"/>
              <a:sym typeface="Trebuchet MS" panose="020B0603020202020204" pitchFamily="34" charset="0"/>
            </a:endParaRPr>
          </a:p>
        </p:txBody>
      </p:sp>
      <p:pic>
        <p:nvPicPr>
          <p:cNvPr id="19" name="Picture 18"/>
          <p:cNvPicPr>
            <a:picLocks noChangeAspect="1"/>
          </p:cNvPicPr>
          <p:nvPr userDrawn="1"/>
        </p:nvPicPr>
        <p:blipFill rotWithShape="1"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052" b="6867"/>
          <a:stretch/>
        </p:blipFill>
        <p:spPr>
          <a:xfrm rot="120000">
            <a:off x="4044426" y="3407804"/>
            <a:ext cx="3316512" cy="34565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70800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rrow two third">
    <p:bg>
      <p:bgPr>
        <a:gradFill>
          <a:gsLst>
            <a:gs pos="0">
              <a:schemeClr val="tx2"/>
            </a:gs>
            <a:gs pos="100000">
              <a:schemeClr val="accent2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" name="Shadow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5633" y="3594368"/>
            <a:ext cx="1680308" cy="3382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4" name="ArrowPanelGray"/>
          <p:cNvSpPr/>
          <p:nvPr userDrawn="1"/>
        </p:nvSpPr>
        <p:spPr bwMode="white">
          <a:xfrm>
            <a:off x="0" y="0"/>
            <a:ext cx="8372123" cy="6858000"/>
          </a:xfrm>
          <a:custGeom>
            <a:avLst/>
            <a:gdLst>
              <a:gd name="connsiteX0" fmla="*/ 0 w 6802350"/>
              <a:gd name="connsiteY0" fmla="*/ 0 h 6858000"/>
              <a:gd name="connsiteX1" fmla="*/ 6002090 w 6802350"/>
              <a:gd name="connsiteY1" fmla="*/ 0 h 6858000"/>
              <a:gd name="connsiteX2" fmla="*/ 6802350 w 6802350"/>
              <a:gd name="connsiteY2" fmla="*/ 3429000 h 6858000"/>
              <a:gd name="connsiteX3" fmla="*/ 6002090 w 6802350"/>
              <a:gd name="connsiteY3" fmla="*/ 6858000 h 6858000"/>
              <a:gd name="connsiteX4" fmla="*/ 0 w 6802350"/>
              <a:gd name="connsiteY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802350" h="6858000">
                <a:moveTo>
                  <a:pt x="0" y="0"/>
                </a:moveTo>
                <a:lnTo>
                  <a:pt x="6002090" y="0"/>
                </a:lnTo>
                <a:lnTo>
                  <a:pt x="6802350" y="3429000"/>
                </a:lnTo>
                <a:lnTo>
                  <a:pt x="600209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2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>
            <a:noAutofit/>
          </a:bodyPr>
          <a:lstStyle/>
          <a:p>
            <a:pPr algn="l">
              <a:lnSpc>
                <a:spcPct val="90000"/>
              </a:lnSpc>
              <a:spcAft>
                <a:spcPts val="1000"/>
              </a:spcAft>
            </a:pPr>
            <a:endParaRPr lang="en-US" sz="1200" dirty="0">
              <a:solidFill>
                <a:schemeClr val="bg1"/>
              </a:solidFill>
              <a:latin typeface="+mn-lt"/>
              <a:sym typeface="Trebuchet MS" panose="020B0603020202020204" pitchFamily="34" charset="0"/>
            </a:endParaRPr>
          </a:p>
        </p:txBody>
      </p:sp>
      <p:sp>
        <p:nvSpPr>
          <p:cNvPr id="15" name="Page"/>
          <p:cNvSpPr txBox="1"/>
          <p:nvPr userDrawn="1"/>
        </p:nvSpPr>
        <p:spPr>
          <a:xfrm>
            <a:off x="11019324" y="6405036"/>
            <a:ext cx="381001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1000" kern="1200" smtClean="0">
                <a:solidFill>
                  <a:schemeClr val="bg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rPr>
              <a:pPr marL="0" marR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1000" kern="1200" dirty="0">
              <a:solidFill>
                <a:schemeClr val="bg1"/>
              </a:solidFill>
              <a:latin typeface="+mn-lt"/>
              <a:ea typeface="+mn-ea"/>
              <a:cs typeface="+mn-cs"/>
              <a:sym typeface="Trebuchet MS" panose="020B0603020202020204" pitchFamily="34" charset="0"/>
            </a:endParaRPr>
          </a:p>
        </p:txBody>
      </p:sp>
      <p:sp>
        <p:nvSpPr>
          <p:cNvPr id="13" name="Date Placeholder 4"/>
          <p:cNvSpPr>
            <a:spLocks noGrp="1"/>
          </p:cNvSpPr>
          <p:nvPr>
            <p:ph type="dt" sz="half" idx="10"/>
          </p:nvPr>
        </p:nvSpPr>
        <p:spPr>
          <a:xfrm>
            <a:off x="9738831" y="6405036"/>
            <a:ext cx="1271631" cy="15388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1" name="Title 3"/>
          <p:cNvSpPr>
            <a:spLocks noGrp="1"/>
          </p:cNvSpPr>
          <p:nvPr>
            <p:ph type="title" hasCustomPrompt="1"/>
          </p:nvPr>
        </p:nvSpPr>
        <p:spPr>
          <a:xfrm>
            <a:off x="775385" y="622800"/>
            <a:ext cx="6090153" cy="388800"/>
          </a:xfrm>
        </p:spPr>
        <p:txBody>
          <a:bodyPr/>
          <a:lstStyle>
            <a:lvl1pPr>
              <a:defRPr sz="2800">
                <a:solidFill>
                  <a:schemeClr val="tx2"/>
                </a:solidFill>
                <a:latin typeface="+mj-lt"/>
                <a:sym typeface="Trebuchet MS" panose="020B0603020202020204" pitchFamily="34" charset="0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0" name="FooterSimple" hidden="1"/>
          <p:cNvSpPr txBox="1"/>
          <p:nvPr userDrawn="1">
            <p:custDataLst>
              <p:tags r:id="rId1"/>
            </p:custDataLst>
          </p:nvPr>
        </p:nvSpPr>
        <p:spPr>
          <a:xfrm rot="16200000">
            <a:off x="10500711" y="5117885"/>
            <a:ext cx="2743200" cy="96950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ru-RU" sz="700">
                <a:solidFill>
                  <a:schemeClr val="bg1"/>
                </a:solidFill>
                <a:latin typeface="+mn-lt"/>
                <a:sym typeface="Trebuchet MS" panose="020B0603020202020204" pitchFamily="34" charset="0"/>
              </a:rPr>
              <a:t>11 Видение и основные направления.pptx</a:t>
            </a:r>
            <a:endParaRPr lang="en-US" sz="700" dirty="0">
              <a:solidFill>
                <a:schemeClr val="bg1"/>
              </a:solidFill>
              <a:latin typeface="+mn-lt"/>
              <a:sym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76649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2FFEA74-FFED-4144-967A-66FF8B7037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D87DFA1C-47AC-4A6B-AEB0-B4947CFF97B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8781293-82DC-4168-8429-92BCF72226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481F9F-1CC0-4E52-8811-916A5E7E2286}" type="datetimeFigureOut">
              <a:rPr lang="en-US" smtClean="0"/>
              <a:t>5/25/2021</a:t>
            </a:fld>
            <a:endParaRPr lang="en-US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C2DE59D-DFFC-4976-AADE-FC82A1E6AA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86921C1-1C42-449E-850F-B28F3A2B92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B3279B-E996-4163-AC4C-F9C549AC8A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858814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Green arrow two third"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ArrowPanelGray"/>
          <p:cNvSpPr/>
          <p:nvPr userDrawn="1"/>
        </p:nvSpPr>
        <p:spPr bwMode="white">
          <a:xfrm>
            <a:off x="0" y="0"/>
            <a:ext cx="8372123" cy="6858000"/>
          </a:xfrm>
          <a:custGeom>
            <a:avLst/>
            <a:gdLst>
              <a:gd name="connsiteX0" fmla="*/ 0 w 6802350"/>
              <a:gd name="connsiteY0" fmla="*/ 0 h 6858000"/>
              <a:gd name="connsiteX1" fmla="*/ 6002090 w 6802350"/>
              <a:gd name="connsiteY1" fmla="*/ 0 h 6858000"/>
              <a:gd name="connsiteX2" fmla="*/ 6802350 w 6802350"/>
              <a:gd name="connsiteY2" fmla="*/ 3429000 h 6858000"/>
              <a:gd name="connsiteX3" fmla="*/ 6002090 w 6802350"/>
              <a:gd name="connsiteY3" fmla="*/ 6858000 h 6858000"/>
              <a:gd name="connsiteX4" fmla="*/ 0 w 6802350"/>
              <a:gd name="connsiteY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802350" h="6858000">
                <a:moveTo>
                  <a:pt x="0" y="0"/>
                </a:moveTo>
                <a:lnTo>
                  <a:pt x="6002090" y="0"/>
                </a:lnTo>
                <a:lnTo>
                  <a:pt x="6802350" y="3429000"/>
                </a:lnTo>
                <a:lnTo>
                  <a:pt x="6002090" y="6858000"/>
                </a:lnTo>
                <a:lnTo>
                  <a:pt x="0" y="6858000"/>
                </a:lnTo>
                <a:close/>
              </a:path>
            </a:pathLst>
          </a:custGeom>
          <a:gradFill>
            <a:gsLst>
              <a:gs pos="0">
                <a:schemeClr val="tx2"/>
              </a:gs>
              <a:gs pos="100000">
                <a:schemeClr val="accent2"/>
              </a:gs>
            </a:gsLst>
            <a:lin ang="8100000" scaled="1"/>
          </a:gra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>
            <a:noAutofit/>
          </a:bodyPr>
          <a:lstStyle/>
          <a:p>
            <a:pPr algn="l">
              <a:lnSpc>
                <a:spcPct val="90000"/>
              </a:lnSpc>
              <a:spcAft>
                <a:spcPts val="1000"/>
              </a:spcAft>
            </a:pPr>
            <a:endParaRPr lang="en-US" sz="1200" dirty="0">
              <a:solidFill>
                <a:schemeClr val="bg1"/>
              </a:solidFill>
              <a:latin typeface="+mn-lt"/>
              <a:sym typeface="Trebuchet MS" panose="020B0603020202020204" pitchFamily="34" charset="0"/>
            </a:endParaRPr>
          </a:p>
        </p:txBody>
      </p:sp>
      <p:sp>
        <p:nvSpPr>
          <p:cNvPr id="11" name="Title 3"/>
          <p:cNvSpPr>
            <a:spLocks noGrp="1"/>
          </p:cNvSpPr>
          <p:nvPr>
            <p:ph type="title" hasCustomPrompt="1"/>
          </p:nvPr>
        </p:nvSpPr>
        <p:spPr>
          <a:xfrm>
            <a:off x="775385" y="622800"/>
            <a:ext cx="6090153" cy="388800"/>
          </a:xfrm>
        </p:spPr>
        <p:txBody>
          <a:bodyPr/>
          <a:lstStyle>
            <a:lvl1pPr>
              <a:defRPr sz="2800">
                <a:solidFill>
                  <a:srgbClr val="FFFFFF"/>
                </a:solidFill>
                <a:latin typeface="+mj-lt"/>
                <a:sym typeface="Trebuchet MS" panose="020B0603020202020204" pitchFamily="34" charset="0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4" name="Page"/>
          <p:cNvSpPr txBox="1"/>
          <p:nvPr userDrawn="1"/>
        </p:nvSpPr>
        <p:spPr>
          <a:xfrm>
            <a:off x="11019324" y="6405036"/>
            <a:ext cx="381001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1000" kern="1200" smtClean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rPr>
              <a:pPr marL="0" marR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1000" kern="1200" dirty="0">
              <a:solidFill>
                <a:schemeClr val="bg1">
                  <a:lumMod val="50000"/>
                </a:schemeClr>
              </a:solidFill>
              <a:latin typeface="+mn-lt"/>
              <a:ea typeface="+mn-ea"/>
              <a:cs typeface="+mn-cs"/>
              <a:sym typeface="Trebuchet MS" panose="020B0603020202020204" pitchFamily="34" charset="0"/>
            </a:endParaRPr>
          </a:p>
        </p:txBody>
      </p:sp>
      <p:sp>
        <p:nvSpPr>
          <p:cNvPr id="16" name="Date Placeholder 3"/>
          <p:cNvSpPr>
            <a:spLocks noGrp="1"/>
          </p:cNvSpPr>
          <p:nvPr>
            <p:ph type="dt" sz="half" idx="2"/>
          </p:nvPr>
        </p:nvSpPr>
        <p:spPr>
          <a:xfrm>
            <a:off x="9738831" y="6405036"/>
            <a:ext cx="1271631" cy="153888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lvl1pPr algn="r">
              <a:defRPr sz="1000">
                <a:solidFill>
                  <a:schemeClr val="bg1">
                    <a:lumMod val="50000"/>
                  </a:schemeClr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5" name="FooterSimple" hidden="1"/>
          <p:cNvSpPr txBox="1"/>
          <p:nvPr userDrawn="1">
            <p:custDataLst>
              <p:tags r:id="rId1"/>
            </p:custDataLst>
          </p:nvPr>
        </p:nvSpPr>
        <p:spPr>
          <a:xfrm rot="16200000">
            <a:off x="10500711" y="5117885"/>
            <a:ext cx="2743200" cy="96950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ru-RU" sz="700">
                <a:solidFill>
                  <a:schemeClr val="bg1">
                    <a:lumMod val="50000"/>
                  </a:schemeClr>
                </a:solidFill>
                <a:latin typeface="+mn-lt"/>
                <a:sym typeface="Trebuchet MS" panose="020B0603020202020204" pitchFamily="34" charset="0"/>
              </a:rPr>
              <a:t>11 Видение и основные направления.pptx</a:t>
            </a:r>
            <a:endParaRPr lang="en-US" sz="700" dirty="0">
              <a:solidFill>
                <a:schemeClr val="bg1">
                  <a:lumMod val="50000"/>
                </a:schemeClr>
              </a:solidFill>
              <a:latin typeface="+mn-lt"/>
              <a:sym typeface="Trebuchet MS" panose="020B0603020202020204" pitchFamily="34" charset="0"/>
            </a:endParaRPr>
          </a:p>
        </p:txBody>
      </p:sp>
      <p:pic>
        <p:nvPicPr>
          <p:cNvPr id="20" name="Picture 19"/>
          <p:cNvPicPr>
            <a:picLocks noChangeAspect="1"/>
          </p:cNvPicPr>
          <p:nvPr userDrawn="1"/>
        </p:nvPicPr>
        <p:blipFill rotWithShape="1"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052" b="6867"/>
          <a:stretch/>
        </p:blipFill>
        <p:spPr>
          <a:xfrm rot="120000">
            <a:off x="6006999" y="3407804"/>
            <a:ext cx="3316512" cy="34565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92310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ig statement green">
    <p:bg>
      <p:bgPr>
        <a:gradFill>
          <a:gsLst>
            <a:gs pos="0">
              <a:schemeClr val="tx2"/>
            </a:gs>
            <a:gs pos="100000">
              <a:schemeClr val="accent2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age"/>
          <p:cNvSpPr txBox="1"/>
          <p:nvPr/>
        </p:nvSpPr>
        <p:spPr>
          <a:xfrm>
            <a:off x="11019324" y="6405036"/>
            <a:ext cx="381001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1000" kern="1200" smtClean="0">
                <a:solidFill>
                  <a:schemeClr val="bg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rPr>
              <a:pPr marL="0" marR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1000" kern="1200" dirty="0">
              <a:solidFill>
                <a:schemeClr val="bg1"/>
              </a:solidFill>
              <a:latin typeface="+mn-lt"/>
              <a:ea typeface="+mn-ea"/>
              <a:cs typeface="+mn-cs"/>
              <a:sym typeface="Trebuchet MS" panose="020B0603020202020204" pitchFamily="34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9738831" y="6405036"/>
            <a:ext cx="1271631" cy="15388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775384" y="3826333"/>
            <a:ext cx="10642708" cy="1606550"/>
          </a:xfrm>
        </p:spPr>
        <p:txBody>
          <a:bodyPr anchor="b">
            <a:noAutofit/>
          </a:bodyPr>
          <a:lstStyle>
            <a:lvl1pPr marL="0" algn="l" defTabSz="914400" rtl="0" eaLnBrk="1" fontAlgn="auto" latinLnBrk="0" hangingPunct="1">
              <a:lnSpc>
                <a:spcPts val="6000"/>
              </a:lnSpc>
              <a:spcBef>
                <a:spcPts val="0"/>
              </a:spcBef>
              <a:spcAft>
                <a:spcPts val="0"/>
              </a:spcAft>
              <a:defRPr lang="en-US" sz="4400" kern="1200" baseline="0" dirty="0">
                <a:solidFill>
                  <a:schemeClr val="bg1"/>
                </a:solidFill>
                <a:latin typeface="+mj-lt"/>
                <a:ea typeface="+mn-ea"/>
                <a:cs typeface="Arial" panose="020B0604020202020204" pitchFamily="34" charset="0"/>
                <a:sym typeface="Trebuchet MS" panose="020B0603020202020204" pitchFamily="34" charset="0"/>
              </a:defRPr>
            </a:lvl1pPr>
          </a:lstStyle>
          <a:p>
            <a:r>
              <a:rPr lang="en-US" dirty="0"/>
              <a:t>Click to add big statement text</a:t>
            </a:r>
          </a:p>
        </p:txBody>
      </p:sp>
      <p:sp>
        <p:nvSpPr>
          <p:cNvPr id="10" name="FooterSimple" hidden="1"/>
          <p:cNvSpPr txBox="1"/>
          <p:nvPr userDrawn="1">
            <p:custDataLst>
              <p:tags r:id="rId1"/>
            </p:custDataLst>
          </p:nvPr>
        </p:nvSpPr>
        <p:spPr>
          <a:xfrm rot="16200000">
            <a:off x="10500711" y="5117885"/>
            <a:ext cx="2743200" cy="96950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ru-RU" sz="700">
                <a:solidFill>
                  <a:schemeClr val="bg1"/>
                </a:solidFill>
                <a:latin typeface="+mn-lt"/>
                <a:sym typeface="Trebuchet MS" panose="020B0603020202020204" pitchFamily="34" charset="0"/>
              </a:rPr>
              <a:t>11 Видение и основные направления.pptx</a:t>
            </a:r>
            <a:endParaRPr lang="en-US" sz="700" dirty="0">
              <a:solidFill>
                <a:schemeClr val="bg1"/>
              </a:solidFill>
              <a:latin typeface="+mn-lt"/>
              <a:sym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48234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g statement icon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9738831" y="6405036"/>
            <a:ext cx="1271631" cy="15388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775384" y="3826333"/>
            <a:ext cx="10642708" cy="1606550"/>
          </a:xfrm>
          <a:prstGeom prst="rect">
            <a:avLst/>
          </a:prstGeom>
        </p:spPr>
        <p:txBody>
          <a:bodyPr anchor="b">
            <a:noAutofit/>
          </a:bodyPr>
          <a:lstStyle>
            <a:lvl1pPr marL="0" algn="l" defTabSz="914400" rtl="0" eaLnBrk="1" fontAlgn="auto" latinLnBrk="0" hangingPunct="1">
              <a:lnSpc>
                <a:spcPts val="6000"/>
              </a:lnSpc>
              <a:spcBef>
                <a:spcPts val="0"/>
              </a:spcBef>
              <a:spcAft>
                <a:spcPts val="0"/>
              </a:spcAft>
              <a:defRPr lang="en-US" sz="4400" kern="1200" baseline="0" dirty="0">
                <a:solidFill>
                  <a:schemeClr val="accent4"/>
                </a:solidFill>
                <a:latin typeface="+mj-lt"/>
                <a:ea typeface="+mn-ea"/>
                <a:cs typeface="Arial" panose="020B0604020202020204" pitchFamily="34" charset="0"/>
                <a:sym typeface="Trebuchet MS" panose="020B0603020202020204" pitchFamily="34" charset="0"/>
              </a:defRPr>
            </a:lvl1pPr>
          </a:lstStyle>
          <a:p>
            <a:r>
              <a:rPr lang="en-US" dirty="0"/>
              <a:t>Click to add big statement text</a:t>
            </a:r>
          </a:p>
        </p:txBody>
      </p:sp>
      <p:sp>
        <p:nvSpPr>
          <p:cNvPr id="6" name="Square"/>
          <p:cNvSpPr>
            <a:spLocks noChangeAspect="1"/>
          </p:cNvSpPr>
          <p:nvPr userDrawn="1"/>
        </p:nvSpPr>
        <p:spPr bwMode="white">
          <a:xfrm>
            <a:off x="775385" y="625475"/>
            <a:ext cx="1129498" cy="918000"/>
          </a:xfrm>
          <a:prstGeom prst="rect">
            <a:avLst/>
          </a:prstGeom>
          <a:noFill/>
          <a:ln w="9525">
            <a:solidFill>
              <a:schemeClr val="accent4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l"/>
            <a:endParaRPr lang="en-US" sz="1200" dirty="0">
              <a:solidFill>
                <a:schemeClr val="bg1"/>
              </a:solidFill>
              <a:latin typeface="+mn-lt"/>
              <a:sym typeface="Trebuchet MS" panose="020B0603020202020204" pitchFamily="34" charset="0"/>
            </a:endParaRPr>
          </a:p>
        </p:txBody>
      </p:sp>
      <p:sp>
        <p:nvSpPr>
          <p:cNvPr id="10" name="FooterSimple" hidden="1"/>
          <p:cNvSpPr txBox="1"/>
          <p:nvPr userDrawn="1">
            <p:custDataLst>
              <p:tags r:id="rId1"/>
            </p:custDataLst>
          </p:nvPr>
        </p:nvSpPr>
        <p:spPr>
          <a:xfrm rot="16200000">
            <a:off x="10500711" y="5117885"/>
            <a:ext cx="2743200" cy="96950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ru-RU" sz="700">
                <a:solidFill>
                  <a:schemeClr val="bg1">
                    <a:lumMod val="50000"/>
                  </a:schemeClr>
                </a:solidFill>
                <a:latin typeface="+mn-lt"/>
                <a:sym typeface="Trebuchet MS" panose="020B0603020202020204" pitchFamily="34" charset="0"/>
              </a:rPr>
              <a:t>11 Видение и основные направления.pptx</a:t>
            </a:r>
            <a:endParaRPr lang="en-US" sz="700" dirty="0">
              <a:solidFill>
                <a:schemeClr val="bg1">
                  <a:lumMod val="50000"/>
                </a:schemeClr>
              </a:solidFill>
              <a:latin typeface="+mn-lt"/>
              <a:sym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28092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Quot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Shadow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3633" b="23083"/>
          <a:stretch/>
        </p:blipFill>
        <p:spPr>
          <a:xfrm rot="16200000" flipH="1">
            <a:off x="7004220" y="365853"/>
            <a:ext cx="769257" cy="9606303"/>
          </a:xfrm>
          <a:prstGeom prst="rect">
            <a:avLst/>
          </a:prstGeom>
        </p:spPr>
      </p:pic>
      <p:grpSp>
        <p:nvGrpSpPr>
          <p:cNvPr id="57" name="Bubble"/>
          <p:cNvGrpSpPr/>
          <p:nvPr userDrawn="1"/>
        </p:nvGrpSpPr>
        <p:grpSpPr>
          <a:xfrm>
            <a:off x="1" y="1"/>
            <a:ext cx="12191998" cy="5859885"/>
            <a:chOff x="1" y="0"/>
            <a:chExt cx="9905998" cy="5859885"/>
          </a:xfrm>
        </p:grpSpPr>
        <p:sp>
          <p:nvSpPr>
            <p:cNvPr id="4" name="Rectangle 3"/>
            <p:cNvSpPr/>
            <p:nvPr userDrawn="1"/>
          </p:nvSpPr>
          <p:spPr>
            <a:xfrm>
              <a:off x="1" y="0"/>
              <a:ext cx="9905998" cy="4989600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pPr lvl="0"/>
              <a:endParaRPr lang="en-US" sz="1800" dirty="0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56" name="Right Triangle 55"/>
            <p:cNvSpPr/>
            <p:nvPr userDrawn="1"/>
          </p:nvSpPr>
          <p:spPr>
            <a:xfrm rot="5400000">
              <a:off x="2109600" y="4820336"/>
              <a:ext cx="1039549" cy="1039549"/>
            </a:xfrm>
            <a:prstGeom prst="rtTriangle">
              <a:avLst/>
            </a:prstGeom>
            <a:solidFill>
              <a:schemeClr val="tx2"/>
            </a:solidFill>
            <a:ln>
              <a:noFill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pPr lvl="0"/>
              <a:endParaRPr lang="en-US" sz="1800" dirty="0">
                <a:solidFill>
                  <a:schemeClr val="tx1"/>
                </a:solidFill>
                <a:latin typeface="+mn-lt"/>
              </a:endParaRPr>
            </a:p>
          </p:txBody>
        </p:sp>
      </p:grpSp>
      <p:sp>
        <p:nvSpPr>
          <p:cNvPr id="6" name="Page"/>
          <p:cNvSpPr txBox="1"/>
          <p:nvPr userDrawn="1"/>
        </p:nvSpPr>
        <p:spPr>
          <a:xfrm>
            <a:off x="11019324" y="6405036"/>
            <a:ext cx="381001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1000" kern="1200" smtClean="0">
                <a:solidFill>
                  <a:schemeClr val="bg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rPr>
              <a:pPr marL="0" marR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1000" kern="1200" dirty="0">
              <a:solidFill>
                <a:schemeClr val="bg1"/>
              </a:solidFill>
              <a:latin typeface="+mn-lt"/>
              <a:ea typeface="+mn-ea"/>
              <a:cs typeface="+mn-cs"/>
              <a:sym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50987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pecial gray">
    <p:bg>
      <p:bgPr>
        <a:solidFill>
          <a:schemeClr val="tx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age"/>
          <p:cNvSpPr txBox="1"/>
          <p:nvPr userDrawn="1"/>
        </p:nvSpPr>
        <p:spPr bwMode="white">
          <a:xfrm>
            <a:off x="11019324" y="6404400"/>
            <a:ext cx="381001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1000" kern="1200" smtClean="0">
                <a:solidFill>
                  <a:schemeClr val="bg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rPr>
              <a:pPr marL="0" marR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1000" kern="1200" dirty="0">
              <a:solidFill>
                <a:schemeClr val="bg1"/>
              </a:solidFill>
              <a:latin typeface="+mn-lt"/>
              <a:ea typeface="+mn-ea"/>
              <a:cs typeface="+mn-cs"/>
              <a:sym typeface="Trebuchet MS" panose="020B0603020202020204" pitchFamily="34" charset="0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4"/>
          </p:nvPr>
        </p:nvSpPr>
        <p:spPr bwMode="white">
          <a:xfrm>
            <a:off x="9738831" y="6405036"/>
            <a:ext cx="1271631" cy="15388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 hasCustomPrompt="1"/>
          </p:nvPr>
        </p:nvSpPr>
        <p:spPr>
          <a:xfrm>
            <a:off x="775384" y="622800"/>
            <a:ext cx="10642708" cy="388800"/>
          </a:xfrm>
        </p:spPr>
        <p:txBody>
          <a:bodyPr/>
          <a:lstStyle>
            <a:lvl1pPr>
              <a:defRPr sz="2800">
                <a:solidFill>
                  <a:schemeClr val="bg1"/>
                </a:solidFill>
                <a:latin typeface="+mj-lt"/>
                <a:sym typeface="Trebuchet MS" panose="020B0603020202020204" pitchFamily="34" charset="0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9" name="FooterSimple" hidden="1"/>
          <p:cNvSpPr txBox="1"/>
          <p:nvPr userDrawn="1">
            <p:custDataLst>
              <p:tags r:id="rId1"/>
            </p:custDataLst>
          </p:nvPr>
        </p:nvSpPr>
        <p:spPr>
          <a:xfrm rot="16200000">
            <a:off x="10500711" y="5117885"/>
            <a:ext cx="2743200" cy="96950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ru-RU" sz="700">
                <a:solidFill>
                  <a:schemeClr val="bg1"/>
                </a:solidFill>
                <a:latin typeface="+mn-lt"/>
                <a:sym typeface="Trebuchet MS" panose="020B0603020202020204" pitchFamily="34" charset="0"/>
              </a:rPr>
              <a:t>11 Видение и основные направления.pptx</a:t>
            </a:r>
            <a:endParaRPr lang="en-US" sz="700" dirty="0">
              <a:solidFill>
                <a:schemeClr val="bg1"/>
              </a:solidFill>
              <a:latin typeface="+mn-lt"/>
              <a:sym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24393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2"/>
          </p:nvPr>
        </p:nvSpPr>
        <p:spPr>
          <a:xfrm>
            <a:off x="9738831" y="6405036"/>
            <a:ext cx="1271631" cy="15388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FooterSimple" hidden="1"/>
          <p:cNvSpPr txBox="1"/>
          <p:nvPr userDrawn="1">
            <p:custDataLst>
              <p:tags r:id="rId1"/>
            </p:custDataLst>
          </p:nvPr>
        </p:nvSpPr>
        <p:spPr>
          <a:xfrm rot="16200000">
            <a:off x="10500711" y="5117885"/>
            <a:ext cx="2743200" cy="96950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ru-RU" sz="700">
                <a:solidFill>
                  <a:schemeClr val="bg1">
                    <a:lumMod val="50000"/>
                  </a:schemeClr>
                </a:solidFill>
                <a:latin typeface="+mn-lt"/>
                <a:sym typeface="Trebuchet MS" panose="020B0603020202020204" pitchFamily="34" charset="0"/>
              </a:rPr>
              <a:t>11 Видение и основные направления.pptx</a:t>
            </a:r>
            <a:endParaRPr lang="en-US" sz="700" dirty="0">
              <a:solidFill>
                <a:schemeClr val="bg1">
                  <a:lumMod val="50000"/>
                </a:schemeClr>
              </a:solidFill>
              <a:latin typeface="+mn-lt"/>
              <a:sym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1994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k green">
    <p:bg>
      <p:bgPr>
        <a:gradFill>
          <a:gsLst>
            <a:gs pos="0">
              <a:schemeClr val="tx2"/>
            </a:gs>
            <a:gs pos="100000">
              <a:schemeClr val="accent2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age"/>
          <p:cNvSpPr txBox="1"/>
          <p:nvPr userDrawn="1"/>
        </p:nvSpPr>
        <p:spPr bwMode="white">
          <a:xfrm>
            <a:off x="11019324" y="6404400"/>
            <a:ext cx="381001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1000" kern="1200" smtClean="0">
                <a:solidFill>
                  <a:schemeClr val="bg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rPr>
              <a:pPr marL="0" marR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1000" kern="1200" dirty="0">
              <a:solidFill>
                <a:schemeClr val="bg1"/>
              </a:solidFill>
              <a:latin typeface="+mn-lt"/>
              <a:ea typeface="+mn-ea"/>
              <a:cs typeface="+mn-cs"/>
              <a:sym typeface="Trebuchet MS" panose="020B0603020202020204" pitchFamily="34" charset="0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2"/>
          </p:nvPr>
        </p:nvSpPr>
        <p:spPr>
          <a:xfrm>
            <a:off x="9738831" y="6405036"/>
            <a:ext cx="1271631" cy="15388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8" name="FooterSimple" hidden="1"/>
          <p:cNvSpPr txBox="1"/>
          <p:nvPr userDrawn="1">
            <p:custDataLst>
              <p:tags r:id="rId1"/>
            </p:custDataLst>
          </p:nvPr>
        </p:nvSpPr>
        <p:spPr>
          <a:xfrm rot="16200000">
            <a:off x="10500711" y="5117885"/>
            <a:ext cx="2743200" cy="96950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ru-RU" sz="700">
                <a:solidFill>
                  <a:schemeClr val="bg1"/>
                </a:solidFill>
                <a:latin typeface="+mn-lt"/>
                <a:sym typeface="Trebuchet MS" panose="020B0603020202020204" pitchFamily="34" charset="0"/>
              </a:rPr>
              <a:t>11 Видение и основные направления.pptx</a:t>
            </a:r>
            <a:endParaRPr lang="en-US" sz="700" dirty="0">
              <a:solidFill>
                <a:schemeClr val="bg1"/>
              </a:solidFill>
              <a:latin typeface="+mn-lt"/>
              <a:sym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86146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sclaimer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ooterSimple" hidden="1"/>
          <p:cNvSpPr txBox="1"/>
          <p:nvPr userDrawn="1">
            <p:custDataLst>
              <p:tags r:id="rId1"/>
            </p:custDataLst>
          </p:nvPr>
        </p:nvSpPr>
        <p:spPr>
          <a:xfrm rot="16200000">
            <a:off x="10500711" y="5117885"/>
            <a:ext cx="2743200" cy="96950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ru-RU" sz="700">
                <a:solidFill>
                  <a:schemeClr val="bg1">
                    <a:lumMod val="50000"/>
                  </a:schemeClr>
                </a:solidFill>
                <a:latin typeface="+mn-lt"/>
                <a:sym typeface="Trebuchet MS" panose="020B0603020202020204" pitchFamily="34" charset="0"/>
              </a:rPr>
              <a:t>11 Видение и основные направления.pptx</a:t>
            </a:r>
            <a:endParaRPr lang="en-US" sz="700" dirty="0">
              <a:solidFill>
                <a:schemeClr val="bg1">
                  <a:lumMod val="50000"/>
                </a:schemeClr>
              </a:solidFill>
              <a:latin typeface="+mn-lt"/>
              <a:sym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36214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94178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ayout guid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Date Placeholder 1"/>
          <p:cNvSpPr>
            <a:spLocks noGrp="1"/>
          </p:cNvSpPr>
          <p:nvPr userDrawn="1">
            <p:ph type="dt" sz="half" idx="10"/>
          </p:nvPr>
        </p:nvSpPr>
        <p:spPr>
          <a:xfrm>
            <a:off x="9738829" y="6405036"/>
            <a:ext cx="1271632" cy="15388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56" name="Copyright"/>
          <p:cNvSpPr txBox="1"/>
          <p:nvPr userDrawn="1"/>
        </p:nvSpPr>
        <p:spPr>
          <a:xfrm rot="16200000">
            <a:off x="9453104" y="3922498"/>
            <a:ext cx="5133975" cy="96950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chemeClr val="bg1">
                    <a:lumMod val="50000"/>
                  </a:schemeClr>
                </a:solidFill>
                <a:latin typeface="+mn-lt"/>
                <a:sym typeface="Trebuchet MS" panose="020B0603020202020204" pitchFamily="34" charset="0"/>
              </a:rPr>
              <a:t>Copyright © 2017 by The Boston Consulting Group, Inc. All rights reserved.</a:t>
            </a:r>
          </a:p>
        </p:txBody>
      </p:sp>
      <p:sp>
        <p:nvSpPr>
          <p:cNvPr id="69" name="FooterSimple" hidden="1"/>
          <p:cNvSpPr txBox="1"/>
          <p:nvPr userDrawn="1">
            <p:custDataLst>
              <p:tags r:id="rId1"/>
            </p:custDataLst>
          </p:nvPr>
        </p:nvSpPr>
        <p:spPr>
          <a:xfrm rot="16200000">
            <a:off x="10500711" y="5117885"/>
            <a:ext cx="2743200" cy="96950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ru-RU" sz="700">
                <a:solidFill>
                  <a:schemeClr val="bg1">
                    <a:lumMod val="50000"/>
                  </a:schemeClr>
                </a:solidFill>
                <a:latin typeface="+mn-lt"/>
                <a:sym typeface="Trebuchet MS" panose="020B0603020202020204" pitchFamily="34" charset="0"/>
              </a:rPr>
              <a:t>11 Видение и основные направления.pptx</a:t>
            </a:r>
            <a:endParaRPr lang="en-US" sz="700" dirty="0">
              <a:solidFill>
                <a:schemeClr val="bg1">
                  <a:lumMod val="50000"/>
                </a:schemeClr>
              </a:solidFill>
              <a:latin typeface="+mn-lt"/>
              <a:sym typeface="Trebuchet MS" panose="020B0603020202020204" pitchFamily="34" charset="0"/>
            </a:endParaRPr>
          </a:p>
        </p:txBody>
      </p:sp>
      <p:grpSp>
        <p:nvGrpSpPr>
          <p:cNvPr id="52" name="A4Grid"/>
          <p:cNvGrpSpPr/>
          <p:nvPr userDrawn="1"/>
        </p:nvGrpSpPr>
        <p:grpSpPr>
          <a:xfrm>
            <a:off x="0" y="0"/>
            <a:ext cx="12192000" cy="6858000"/>
            <a:chOff x="0" y="0"/>
            <a:chExt cx="9906000" cy="6858000"/>
          </a:xfrm>
        </p:grpSpPr>
        <p:sp>
          <p:nvSpPr>
            <p:cNvPr id="53" name="Slide edges"/>
            <p:cNvSpPr>
              <a:spLocks noChangeAspect="1"/>
            </p:cNvSpPr>
            <p:nvPr/>
          </p:nvSpPr>
          <p:spPr bwMode="auto">
            <a:xfrm>
              <a:off x="0" y="0"/>
              <a:ext cx="9905999" cy="6858000"/>
            </a:xfrm>
            <a:custGeom>
              <a:avLst/>
              <a:gdLst>
                <a:gd name="T0" fmla="*/ 6024 w 6026"/>
                <a:gd name="T1" fmla="*/ 3394 h 3396"/>
                <a:gd name="T2" fmla="*/ 6024 w 6026"/>
                <a:gd name="T3" fmla="*/ 3391 h 3396"/>
                <a:gd name="T4" fmla="*/ 5 w 6026"/>
                <a:gd name="T5" fmla="*/ 3391 h 3396"/>
                <a:gd name="T6" fmla="*/ 5 w 6026"/>
                <a:gd name="T7" fmla="*/ 5 h 3396"/>
                <a:gd name="T8" fmla="*/ 6021 w 6026"/>
                <a:gd name="T9" fmla="*/ 5 h 3396"/>
                <a:gd name="T10" fmla="*/ 6021 w 6026"/>
                <a:gd name="T11" fmla="*/ 3394 h 3396"/>
                <a:gd name="T12" fmla="*/ 6024 w 6026"/>
                <a:gd name="T13" fmla="*/ 3394 h 3396"/>
                <a:gd name="T14" fmla="*/ 6024 w 6026"/>
                <a:gd name="T15" fmla="*/ 3391 h 3396"/>
                <a:gd name="T16" fmla="*/ 6024 w 6026"/>
                <a:gd name="T17" fmla="*/ 3394 h 3396"/>
                <a:gd name="T18" fmla="*/ 6026 w 6026"/>
                <a:gd name="T19" fmla="*/ 3394 h 3396"/>
                <a:gd name="T20" fmla="*/ 6026 w 6026"/>
                <a:gd name="T21" fmla="*/ 0 h 3396"/>
                <a:gd name="T22" fmla="*/ 0 w 6026"/>
                <a:gd name="T23" fmla="*/ 0 h 3396"/>
                <a:gd name="T24" fmla="*/ 0 w 6026"/>
                <a:gd name="T25" fmla="*/ 3396 h 3396"/>
                <a:gd name="T26" fmla="*/ 6026 w 6026"/>
                <a:gd name="T27" fmla="*/ 3396 h 3396"/>
                <a:gd name="T28" fmla="*/ 6026 w 6026"/>
                <a:gd name="T29" fmla="*/ 3394 h 3396"/>
                <a:gd name="T30" fmla="*/ 6024 w 6026"/>
                <a:gd name="T31" fmla="*/ 3394 h 33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6026" h="3396">
                  <a:moveTo>
                    <a:pt x="6024" y="3394"/>
                  </a:moveTo>
                  <a:lnTo>
                    <a:pt x="6024" y="3391"/>
                  </a:lnTo>
                  <a:lnTo>
                    <a:pt x="5" y="3391"/>
                  </a:lnTo>
                  <a:lnTo>
                    <a:pt x="5" y="5"/>
                  </a:lnTo>
                  <a:lnTo>
                    <a:pt x="6021" y="5"/>
                  </a:lnTo>
                  <a:lnTo>
                    <a:pt x="6021" y="3394"/>
                  </a:lnTo>
                  <a:lnTo>
                    <a:pt x="6024" y="3394"/>
                  </a:lnTo>
                  <a:lnTo>
                    <a:pt x="6024" y="3391"/>
                  </a:lnTo>
                  <a:lnTo>
                    <a:pt x="6024" y="3394"/>
                  </a:lnTo>
                  <a:lnTo>
                    <a:pt x="6026" y="3394"/>
                  </a:lnTo>
                  <a:lnTo>
                    <a:pt x="6026" y="0"/>
                  </a:lnTo>
                  <a:lnTo>
                    <a:pt x="0" y="0"/>
                  </a:lnTo>
                  <a:lnTo>
                    <a:pt x="0" y="3396"/>
                  </a:lnTo>
                  <a:lnTo>
                    <a:pt x="6026" y="3396"/>
                  </a:lnTo>
                  <a:lnTo>
                    <a:pt x="6026" y="3394"/>
                  </a:lnTo>
                  <a:lnTo>
                    <a:pt x="6024" y="3394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R="0" lvl="0" indent="0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spc="0" normalizeH="0" baseline="0" noProof="0">
                <a:ln>
                  <a:noFill/>
                </a:ln>
                <a:effectLst/>
                <a:uLnTx/>
                <a:uFillTx/>
                <a:latin typeface="+mn-lt"/>
              </a:endParaRPr>
            </a:p>
          </p:txBody>
        </p:sp>
        <p:sp>
          <p:nvSpPr>
            <p:cNvPr id="54" name="No-fly zone"/>
            <p:cNvSpPr/>
            <p:nvPr userDrawn="1"/>
          </p:nvSpPr>
          <p:spPr>
            <a:xfrm>
              <a:off x="0" y="0"/>
              <a:ext cx="9906000" cy="6858000"/>
            </a:xfrm>
            <a:custGeom>
              <a:avLst/>
              <a:gdLst>
                <a:gd name="connsiteX0" fmla="*/ 629400 w 9906000"/>
                <a:gd name="connsiteY0" fmla="*/ 622800 h 6858000"/>
                <a:gd name="connsiteX1" fmla="*/ 629400 w 9906000"/>
                <a:gd name="connsiteY1" fmla="*/ 6156000 h 6858000"/>
                <a:gd name="connsiteX2" fmla="*/ 9276600 w 9906000"/>
                <a:gd name="connsiteY2" fmla="*/ 6156000 h 6858000"/>
                <a:gd name="connsiteX3" fmla="*/ 9276600 w 9906000"/>
                <a:gd name="connsiteY3" fmla="*/ 622800 h 6858000"/>
                <a:gd name="connsiteX4" fmla="*/ 0 w 9906000"/>
                <a:gd name="connsiteY4" fmla="*/ 0 h 6858000"/>
                <a:gd name="connsiteX5" fmla="*/ 629400 w 9906000"/>
                <a:gd name="connsiteY5" fmla="*/ 0 h 6858000"/>
                <a:gd name="connsiteX6" fmla="*/ 629400 w 9906000"/>
                <a:gd name="connsiteY6" fmla="*/ 0 h 6858000"/>
                <a:gd name="connsiteX7" fmla="*/ 9276600 w 9906000"/>
                <a:gd name="connsiteY7" fmla="*/ 0 h 6858000"/>
                <a:gd name="connsiteX8" fmla="*/ 9906000 w 9906000"/>
                <a:gd name="connsiteY8" fmla="*/ 0 h 6858000"/>
                <a:gd name="connsiteX9" fmla="*/ 9906000 w 9906000"/>
                <a:gd name="connsiteY9" fmla="*/ 622800 h 6858000"/>
                <a:gd name="connsiteX10" fmla="*/ 9906000 w 9906000"/>
                <a:gd name="connsiteY10" fmla="*/ 6156000 h 6858000"/>
                <a:gd name="connsiteX11" fmla="*/ 9906000 w 9906000"/>
                <a:gd name="connsiteY11" fmla="*/ 6858000 h 6858000"/>
                <a:gd name="connsiteX12" fmla="*/ 9276600 w 9906000"/>
                <a:gd name="connsiteY12" fmla="*/ 6858000 h 6858000"/>
                <a:gd name="connsiteX13" fmla="*/ 629400 w 9906000"/>
                <a:gd name="connsiteY13" fmla="*/ 6858000 h 6858000"/>
                <a:gd name="connsiteX14" fmla="*/ 0 w 9906000"/>
                <a:gd name="connsiteY14" fmla="*/ 6858000 h 6858000"/>
                <a:gd name="connsiteX15" fmla="*/ 0 w 9906000"/>
                <a:gd name="connsiteY15" fmla="*/ 68580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9906000" h="6858000">
                  <a:moveTo>
                    <a:pt x="629400" y="622800"/>
                  </a:moveTo>
                  <a:lnTo>
                    <a:pt x="629400" y="6156000"/>
                  </a:lnTo>
                  <a:lnTo>
                    <a:pt x="9276600" y="6156000"/>
                  </a:lnTo>
                  <a:lnTo>
                    <a:pt x="9276600" y="622800"/>
                  </a:lnTo>
                  <a:close/>
                  <a:moveTo>
                    <a:pt x="0" y="0"/>
                  </a:moveTo>
                  <a:lnTo>
                    <a:pt x="629400" y="0"/>
                  </a:lnTo>
                  <a:lnTo>
                    <a:pt x="629400" y="0"/>
                  </a:lnTo>
                  <a:lnTo>
                    <a:pt x="9276600" y="0"/>
                  </a:lnTo>
                  <a:lnTo>
                    <a:pt x="9906000" y="0"/>
                  </a:lnTo>
                  <a:lnTo>
                    <a:pt x="9906000" y="622800"/>
                  </a:lnTo>
                  <a:lnTo>
                    <a:pt x="9906000" y="6156000"/>
                  </a:lnTo>
                  <a:lnTo>
                    <a:pt x="9906000" y="6858000"/>
                  </a:lnTo>
                  <a:lnTo>
                    <a:pt x="9276600" y="6858000"/>
                  </a:lnTo>
                  <a:lnTo>
                    <a:pt x="629400" y="6858000"/>
                  </a:lnTo>
                  <a:lnTo>
                    <a:pt x="0" y="6858000"/>
                  </a:lnTo>
                  <a:lnTo>
                    <a:pt x="0" y="6858000"/>
                  </a:lnTo>
                  <a:close/>
                </a:path>
              </a:pathLst>
            </a:custGeom>
            <a:solidFill>
              <a:srgbClr val="FFEFEF">
                <a:alpha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 sz="1200" dirty="0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58" name="Footnote measure"/>
            <p:cNvSpPr>
              <a:spLocks noChangeArrowheads="1"/>
            </p:cNvSpPr>
            <p:nvPr/>
          </p:nvSpPr>
          <p:spPr bwMode="auto">
            <a:xfrm>
              <a:off x="629400" y="6156016"/>
              <a:ext cx="8647200" cy="378303"/>
            </a:xfrm>
            <a:prstGeom prst="rect">
              <a:avLst/>
            </a:prstGeom>
            <a:solidFill>
              <a:schemeClr val="accent3">
                <a:alpha val="1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00">
                <a:latin typeface="+mn-lt"/>
              </a:endParaRPr>
            </a:p>
          </p:txBody>
        </p:sp>
        <p:sp>
          <p:nvSpPr>
            <p:cNvPr id="59" name="Whitespace measure"/>
            <p:cNvSpPr>
              <a:spLocks noChangeArrowheads="1"/>
            </p:cNvSpPr>
            <p:nvPr/>
          </p:nvSpPr>
          <p:spPr bwMode="auto">
            <a:xfrm>
              <a:off x="629400" y="1496705"/>
              <a:ext cx="8647200" cy="583200"/>
            </a:xfrm>
            <a:prstGeom prst="rect">
              <a:avLst/>
            </a:prstGeom>
            <a:solidFill>
              <a:schemeClr val="accent3">
                <a:alpha val="1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00" dirty="0">
                <a:latin typeface="+mn-lt"/>
              </a:endParaRPr>
            </a:p>
          </p:txBody>
        </p:sp>
        <p:grpSp>
          <p:nvGrpSpPr>
            <p:cNvPr id="60" name="Gutter space"/>
            <p:cNvGrpSpPr/>
            <p:nvPr userDrawn="1"/>
          </p:nvGrpSpPr>
          <p:grpSpPr>
            <a:xfrm>
              <a:off x="1140950" y="623086"/>
              <a:ext cx="7624100" cy="5532930"/>
              <a:chOff x="1140950" y="623086"/>
              <a:chExt cx="7624100" cy="5532930"/>
            </a:xfrm>
          </p:grpSpPr>
          <p:sp>
            <p:nvSpPr>
              <p:cNvPr id="115" name="Gutter 11"/>
              <p:cNvSpPr>
                <a:spLocks noChangeArrowheads="1"/>
              </p:cNvSpPr>
              <p:nvPr/>
            </p:nvSpPr>
            <p:spPr bwMode="auto">
              <a:xfrm>
                <a:off x="8536450" y="623086"/>
                <a:ext cx="228600" cy="5532930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>
                  <a:latin typeface="+mn-lt"/>
                </a:endParaRPr>
              </a:p>
            </p:txBody>
          </p:sp>
          <p:sp>
            <p:nvSpPr>
              <p:cNvPr id="116" name="Gutter 10"/>
              <p:cNvSpPr>
                <a:spLocks noChangeArrowheads="1"/>
              </p:cNvSpPr>
              <p:nvPr/>
            </p:nvSpPr>
            <p:spPr bwMode="auto">
              <a:xfrm>
                <a:off x="7796900" y="623086"/>
                <a:ext cx="228600" cy="5532930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>
                  <a:latin typeface="+mn-lt"/>
                </a:endParaRPr>
              </a:p>
            </p:txBody>
          </p:sp>
          <p:sp>
            <p:nvSpPr>
              <p:cNvPr id="117" name="Gutter 9"/>
              <p:cNvSpPr>
                <a:spLocks noChangeArrowheads="1"/>
              </p:cNvSpPr>
              <p:nvPr/>
            </p:nvSpPr>
            <p:spPr bwMode="auto">
              <a:xfrm>
                <a:off x="7057350" y="623086"/>
                <a:ext cx="228600" cy="5532930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>
                  <a:latin typeface="+mn-lt"/>
                </a:endParaRPr>
              </a:p>
            </p:txBody>
          </p:sp>
          <p:sp>
            <p:nvSpPr>
              <p:cNvPr id="118" name="Gutter 8"/>
              <p:cNvSpPr>
                <a:spLocks noChangeArrowheads="1"/>
              </p:cNvSpPr>
              <p:nvPr/>
            </p:nvSpPr>
            <p:spPr bwMode="auto">
              <a:xfrm>
                <a:off x="6317800" y="623086"/>
                <a:ext cx="228600" cy="5532930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>
                  <a:latin typeface="+mn-lt"/>
                </a:endParaRPr>
              </a:p>
            </p:txBody>
          </p:sp>
          <p:sp>
            <p:nvSpPr>
              <p:cNvPr id="119" name="Gutter 7"/>
              <p:cNvSpPr>
                <a:spLocks noChangeArrowheads="1"/>
              </p:cNvSpPr>
              <p:nvPr/>
            </p:nvSpPr>
            <p:spPr bwMode="auto">
              <a:xfrm>
                <a:off x="5578250" y="623086"/>
                <a:ext cx="228600" cy="5532930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>
                  <a:latin typeface="+mn-lt"/>
                </a:endParaRPr>
              </a:p>
            </p:txBody>
          </p:sp>
          <p:sp>
            <p:nvSpPr>
              <p:cNvPr id="120" name="Gutter 6"/>
              <p:cNvSpPr>
                <a:spLocks noChangeArrowheads="1"/>
              </p:cNvSpPr>
              <p:nvPr/>
            </p:nvSpPr>
            <p:spPr bwMode="auto">
              <a:xfrm>
                <a:off x="4838700" y="623086"/>
                <a:ext cx="228600" cy="5532930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>
                  <a:latin typeface="+mn-lt"/>
                </a:endParaRPr>
              </a:p>
            </p:txBody>
          </p:sp>
          <p:sp>
            <p:nvSpPr>
              <p:cNvPr id="139" name="Gutter 5"/>
              <p:cNvSpPr>
                <a:spLocks noChangeArrowheads="1"/>
              </p:cNvSpPr>
              <p:nvPr/>
            </p:nvSpPr>
            <p:spPr bwMode="auto">
              <a:xfrm>
                <a:off x="4099150" y="623086"/>
                <a:ext cx="228600" cy="5532930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>
                  <a:latin typeface="+mn-lt"/>
                </a:endParaRPr>
              </a:p>
            </p:txBody>
          </p:sp>
          <p:sp>
            <p:nvSpPr>
              <p:cNvPr id="140" name="Gutter 4"/>
              <p:cNvSpPr>
                <a:spLocks noChangeArrowheads="1"/>
              </p:cNvSpPr>
              <p:nvPr/>
            </p:nvSpPr>
            <p:spPr bwMode="auto">
              <a:xfrm>
                <a:off x="3359600" y="623086"/>
                <a:ext cx="228600" cy="5532930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>
                  <a:latin typeface="+mn-lt"/>
                </a:endParaRPr>
              </a:p>
            </p:txBody>
          </p:sp>
          <p:sp>
            <p:nvSpPr>
              <p:cNvPr id="141" name="Gutter 3"/>
              <p:cNvSpPr>
                <a:spLocks noChangeArrowheads="1"/>
              </p:cNvSpPr>
              <p:nvPr/>
            </p:nvSpPr>
            <p:spPr bwMode="auto">
              <a:xfrm>
                <a:off x="2620050" y="623086"/>
                <a:ext cx="228600" cy="5532930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>
                  <a:latin typeface="+mn-lt"/>
                </a:endParaRPr>
              </a:p>
            </p:txBody>
          </p:sp>
          <p:sp>
            <p:nvSpPr>
              <p:cNvPr id="142" name="Gutter 2"/>
              <p:cNvSpPr>
                <a:spLocks noChangeArrowheads="1"/>
              </p:cNvSpPr>
              <p:nvPr/>
            </p:nvSpPr>
            <p:spPr bwMode="auto">
              <a:xfrm>
                <a:off x="1880500" y="623086"/>
                <a:ext cx="228600" cy="5532930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 dirty="0">
                  <a:latin typeface="+mn-lt"/>
                </a:endParaRPr>
              </a:p>
            </p:txBody>
          </p:sp>
          <p:sp>
            <p:nvSpPr>
              <p:cNvPr id="143" name="Gutter 1"/>
              <p:cNvSpPr>
                <a:spLocks noChangeArrowheads="1"/>
              </p:cNvSpPr>
              <p:nvPr/>
            </p:nvSpPr>
            <p:spPr bwMode="auto">
              <a:xfrm>
                <a:off x="1140950" y="623086"/>
                <a:ext cx="228600" cy="5532930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 dirty="0">
                  <a:latin typeface="+mn-lt"/>
                </a:endParaRPr>
              </a:p>
            </p:txBody>
          </p:sp>
        </p:grpSp>
        <p:grpSp>
          <p:nvGrpSpPr>
            <p:cNvPr id="61" name="Baselines/Anchors"/>
            <p:cNvGrpSpPr>
              <a:grpSpLocks noChangeAspect="1"/>
            </p:cNvGrpSpPr>
            <p:nvPr userDrawn="1"/>
          </p:nvGrpSpPr>
          <p:grpSpPr>
            <a:xfrm>
              <a:off x="0" y="623086"/>
              <a:ext cx="9906000" cy="5532931"/>
              <a:chOff x="0" y="623086"/>
              <a:chExt cx="9906000" cy="5532931"/>
            </a:xfrm>
          </p:grpSpPr>
          <p:sp>
            <p:nvSpPr>
              <p:cNvPr id="71" name="Line 20"/>
              <p:cNvSpPr>
                <a:spLocks noChangeShapeType="1"/>
              </p:cNvSpPr>
              <p:nvPr/>
            </p:nvSpPr>
            <p:spPr bwMode="auto">
              <a:xfrm>
                <a:off x="975" y="6156017"/>
                <a:ext cx="9905025" cy="0"/>
              </a:xfrm>
              <a:prstGeom prst="line">
                <a:avLst/>
              </a:prstGeom>
              <a:noFill/>
              <a:ln w="6350" cap="flat">
                <a:solidFill>
                  <a:srgbClr val="30C1D7">
                    <a:alpha val="40000"/>
                  </a:srgb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 dirty="0">
                  <a:latin typeface="+mn-lt"/>
                </a:endParaRPr>
              </a:p>
            </p:txBody>
          </p:sp>
          <p:sp>
            <p:nvSpPr>
              <p:cNvPr id="72" name="Line 19"/>
              <p:cNvSpPr>
                <a:spLocks noChangeShapeType="1"/>
              </p:cNvSpPr>
              <p:nvPr/>
            </p:nvSpPr>
            <p:spPr bwMode="auto">
              <a:xfrm>
                <a:off x="975" y="5864812"/>
                <a:ext cx="9905025" cy="0"/>
              </a:xfrm>
              <a:prstGeom prst="line">
                <a:avLst/>
              </a:prstGeom>
              <a:noFill/>
              <a:ln w="6350" cap="flat">
                <a:solidFill>
                  <a:srgbClr val="30C1D7">
                    <a:alpha val="40000"/>
                  </a:srgb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>
                  <a:latin typeface="+mn-lt"/>
                </a:endParaRPr>
              </a:p>
            </p:txBody>
          </p:sp>
          <p:sp>
            <p:nvSpPr>
              <p:cNvPr id="73" name="Line 18"/>
              <p:cNvSpPr>
                <a:spLocks noChangeShapeType="1"/>
              </p:cNvSpPr>
              <p:nvPr/>
            </p:nvSpPr>
            <p:spPr bwMode="auto">
              <a:xfrm>
                <a:off x="975" y="5573605"/>
                <a:ext cx="9905025" cy="0"/>
              </a:xfrm>
              <a:prstGeom prst="line">
                <a:avLst/>
              </a:prstGeom>
              <a:noFill/>
              <a:ln w="6350" cap="flat">
                <a:solidFill>
                  <a:srgbClr val="30C1D7">
                    <a:alpha val="40000"/>
                  </a:srgb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>
                  <a:latin typeface="+mn-lt"/>
                </a:endParaRPr>
              </a:p>
            </p:txBody>
          </p:sp>
          <p:sp>
            <p:nvSpPr>
              <p:cNvPr id="74" name="Line 17"/>
              <p:cNvSpPr>
                <a:spLocks noChangeShapeType="1"/>
              </p:cNvSpPr>
              <p:nvPr/>
            </p:nvSpPr>
            <p:spPr bwMode="auto">
              <a:xfrm>
                <a:off x="975" y="5282398"/>
                <a:ext cx="9905025" cy="0"/>
              </a:xfrm>
              <a:prstGeom prst="line">
                <a:avLst/>
              </a:prstGeom>
              <a:noFill/>
              <a:ln w="6350" cap="flat">
                <a:solidFill>
                  <a:srgbClr val="30C1D7">
                    <a:alpha val="40000"/>
                  </a:srgb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>
                  <a:latin typeface="+mn-lt"/>
                </a:endParaRPr>
              </a:p>
            </p:txBody>
          </p:sp>
          <p:sp>
            <p:nvSpPr>
              <p:cNvPr id="76" name="Line 16"/>
              <p:cNvSpPr>
                <a:spLocks noChangeShapeType="1"/>
              </p:cNvSpPr>
              <p:nvPr/>
            </p:nvSpPr>
            <p:spPr bwMode="auto">
              <a:xfrm>
                <a:off x="975" y="4991191"/>
                <a:ext cx="9905025" cy="0"/>
              </a:xfrm>
              <a:prstGeom prst="line">
                <a:avLst/>
              </a:prstGeom>
              <a:noFill/>
              <a:ln w="6350" cap="flat">
                <a:solidFill>
                  <a:srgbClr val="30C1D7">
                    <a:alpha val="40000"/>
                  </a:srgb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>
                  <a:latin typeface="+mn-lt"/>
                </a:endParaRPr>
              </a:p>
            </p:txBody>
          </p:sp>
          <p:sp>
            <p:nvSpPr>
              <p:cNvPr id="79" name="Line 15"/>
              <p:cNvSpPr>
                <a:spLocks noChangeShapeType="1"/>
              </p:cNvSpPr>
              <p:nvPr/>
            </p:nvSpPr>
            <p:spPr bwMode="auto">
              <a:xfrm>
                <a:off x="975" y="4699984"/>
                <a:ext cx="9905025" cy="0"/>
              </a:xfrm>
              <a:prstGeom prst="line">
                <a:avLst/>
              </a:prstGeom>
              <a:noFill/>
              <a:ln w="6350" cap="flat">
                <a:solidFill>
                  <a:srgbClr val="30C1D7">
                    <a:alpha val="40000"/>
                  </a:srgb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>
                  <a:latin typeface="+mn-lt"/>
                </a:endParaRPr>
              </a:p>
            </p:txBody>
          </p:sp>
          <p:sp>
            <p:nvSpPr>
              <p:cNvPr id="81" name="Line 14"/>
              <p:cNvSpPr>
                <a:spLocks noChangeShapeType="1"/>
              </p:cNvSpPr>
              <p:nvPr/>
            </p:nvSpPr>
            <p:spPr bwMode="auto">
              <a:xfrm>
                <a:off x="975" y="4408777"/>
                <a:ext cx="9905025" cy="0"/>
              </a:xfrm>
              <a:prstGeom prst="line">
                <a:avLst/>
              </a:prstGeom>
              <a:noFill/>
              <a:ln w="6350" cap="flat">
                <a:solidFill>
                  <a:srgbClr val="30C1D7">
                    <a:alpha val="40000"/>
                  </a:srgb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 dirty="0">
                  <a:latin typeface="+mn-lt"/>
                </a:endParaRPr>
              </a:p>
            </p:txBody>
          </p:sp>
          <p:sp>
            <p:nvSpPr>
              <p:cNvPr id="102" name="Line 13"/>
              <p:cNvSpPr>
                <a:spLocks noChangeShapeType="1"/>
              </p:cNvSpPr>
              <p:nvPr/>
            </p:nvSpPr>
            <p:spPr bwMode="auto">
              <a:xfrm>
                <a:off x="975" y="4117570"/>
                <a:ext cx="9905025" cy="0"/>
              </a:xfrm>
              <a:prstGeom prst="line">
                <a:avLst/>
              </a:prstGeom>
              <a:noFill/>
              <a:ln w="6350" cap="flat">
                <a:solidFill>
                  <a:srgbClr val="30C1D7">
                    <a:alpha val="40000"/>
                  </a:srgb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>
                  <a:latin typeface="+mn-lt"/>
                </a:endParaRPr>
              </a:p>
            </p:txBody>
          </p:sp>
          <p:sp>
            <p:nvSpPr>
              <p:cNvPr id="103" name="Line 12"/>
              <p:cNvSpPr>
                <a:spLocks noChangeShapeType="1"/>
              </p:cNvSpPr>
              <p:nvPr/>
            </p:nvSpPr>
            <p:spPr bwMode="auto">
              <a:xfrm>
                <a:off x="975" y="3826363"/>
                <a:ext cx="9905025" cy="0"/>
              </a:xfrm>
              <a:prstGeom prst="line">
                <a:avLst/>
              </a:prstGeom>
              <a:noFill/>
              <a:ln w="6350" cap="flat">
                <a:solidFill>
                  <a:srgbClr val="30C1D7">
                    <a:alpha val="40000"/>
                  </a:srgb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>
                  <a:latin typeface="+mn-lt"/>
                </a:endParaRPr>
              </a:p>
            </p:txBody>
          </p:sp>
          <p:sp>
            <p:nvSpPr>
              <p:cNvPr id="104" name="Line 11"/>
              <p:cNvSpPr>
                <a:spLocks noChangeShapeType="1"/>
              </p:cNvSpPr>
              <p:nvPr/>
            </p:nvSpPr>
            <p:spPr bwMode="auto">
              <a:xfrm>
                <a:off x="975" y="3535156"/>
                <a:ext cx="9905025" cy="0"/>
              </a:xfrm>
              <a:prstGeom prst="line">
                <a:avLst/>
              </a:prstGeom>
              <a:noFill/>
              <a:ln w="6350" cap="flat">
                <a:solidFill>
                  <a:srgbClr val="30C1D7">
                    <a:alpha val="40000"/>
                  </a:srgb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>
                  <a:latin typeface="+mn-lt"/>
                </a:endParaRPr>
              </a:p>
            </p:txBody>
          </p:sp>
          <p:sp>
            <p:nvSpPr>
              <p:cNvPr id="105" name="Line 10"/>
              <p:cNvSpPr>
                <a:spLocks noChangeShapeType="1"/>
              </p:cNvSpPr>
              <p:nvPr/>
            </p:nvSpPr>
            <p:spPr bwMode="auto">
              <a:xfrm>
                <a:off x="975" y="3243949"/>
                <a:ext cx="9905025" cy="0"/>
              </a:xfrm>
              <a:prstGeom prst="line">
                <a:avLst/>
              </a:prstGeom>
              <a:noFill/>
              <a:ln w="6350" cap="flat">
                <a:solidFill>
                  <a:srgbClr val="30C1D7">
                    <a:alpha val="40000"/>
                  </a:srgb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>
                  <a:latin typeface="+mn-lt"/>
                </a:endParaRPr>
              </a:p>
            </p:txBody>
          </p:sp>
          <p:sp>
            <p:nvSpPr>
              <p:cNvPr id="106" name="Line 9"/>
              <p:cNvSpPr>
                <a:spLocks noChangeShapeType="1"/>
              </p:cNvSpPr>
              <p:nvPr/>
            </p:nvSpPr>
            <p:spPr bwMode="auto">
              <a:xfrm>
                <a:off x="975" y="2952742"/>
                <a:ext cx="9905025" cy="0"/>
              </a:xfrm>
              <a:prstGeom prst="line">
                <a:avLst/>
              </a:prstGeom>
              <a:noFill/>
              <a:ln w="6350" cap="flat">
                <a:solidFill>
                  <a:srgbClr val="30C1D7">
                    <a:alpha val="40000"/>
                  </a:srgb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>
                  <a:latin typeface="+mn-lt"/>
                </a:endParaRPr>
              </a:p>
            </p:txBody>
          </p:sp>
          <p:sp>
            <p:nvSpPr>
              <p:cNvPr id="107" name="Line 8"/>
              <p:cNvSpPr>
                <a:spLocks noChangeShapeType="1"/>
              </p:cNvSpPr>
              <p:nvPr/>
            </p:nvSpPr>
            <p:spPr bwMode="auto">
              <a:xfrm>
                <a:off x="975" y="2661535"/>
                <a:ext cx="9905025" cy="0"/>
              </a:xfrm>
              <a:prstGeom prst="line">
                <a:avLst/>
              </a:prstGeom>
              <a:noFill/>
              <a:ln w="6350" cap="flat">
                <a:solidFill>
                  <a:srgbClr val="30C1D7">
                    <a:alpha val="40000"/>
                  </a:srgb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>
                  <a:latin typeface="+mn-lt"/>
                </a:endParaRPr>
              </a:p>
            </p:txBody>
          </p:sp>
          <p:sp>
            <p:nvSpPr>
              <p:cNvPr id="108" name="Line 7"/>
              <p:cNvSpPr>
                <a:spLocks noChangeShapeType="1"/>
              </p:cNvSpPr>
              <p:nvPr/>
            </p:nvSpPr>
            <p:spPr bwMode="auto">
              <a:xfrm>
                <a:off x="975" y="2370328"/>
                <a:ext cx="9905025" cy="0"/>
              </a:xfrm>
              <a:prstGeom prst="line">
                <a:avLst/>
              </a:prstGeom>
              <a:noFill/>
              <a:ln w="6350" cap="flat">
                <a:solidFill>
                  <a:srgbClr val="30C1D7">
                    <a:alpha val="40000"/>
                  </a:srgb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>
                  <a:latin typeface="+mn-lt"/>
                </a:endParaRPr>
              </a:p>
            </p:txBody>
          </p:sp>
          <p:sp>
            <p:nvSpPr>
              <p:cNvPr id="109" name="Line 6"/>
              <p:cNvSpPr>
                <a:spLocks noChangeShapeType="1"/>
              </p:cNvSpPr>
              <p:nvPr/>
            </p:nvSpPr>
            <p:spPr bwMode="auto">
              <a:xfrm>
                <a:off x="975" y="2079121"/>
                <a:ext cx="9905025" cy="0"/>
              </a:xfrm>
              <a:prstGeom prst="line">
                <a:avLst/>
              </a:prstGeom>
              <a:noFill/>
              <a:ln w="6350" cap="flat">
                <a:solidFill>
                  <a:srgbClr val="30C1D7">
                    <a:alpha val="40000"/>
                  </a:srgb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 dirty="0">
                  <a:latin typeface="+mn-lt"/>
                </a:endParaRPr>
              </a:p>
            </p:txBody>
          </p:sp>
          <p:sp>
            <p:nvSpPr>
              <p:cNvPr id="110" name="Line 5"/>
              <p:cNvSpPr>
                <a:spLocks noChangeShapeType="1"/>
              </p:cNvSpPr>
              <p:nvPr/>
            </p:nvSpPr>
            <p:spPr bwMode="auto">
              <a:xfrm>
                <a:off x="975" y="1787914"/>
                <a:ext cx="9905025" cy="0"/>
              </a:xfrm>
              <a:prstGeom prst="line">
                <a:avLst/>
              </a:prstGeom>
              <a:noFill/>
              <a:ln w="6350" cap="flat">
                <a:solidFill>
                  <a:srgbClr val="30C1D7">
                    <a:alpha val="40000"/>
                  </a:srgb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>
                  <a:latin typeface="+mn-lt"/>
                </a:endParaRPr>
              </a:p>
            </p:txBody>
          </p:sp>
          <p:sp>
            <p:nvSpPr>
              <p:cNvPr id="111" name="Line 4"/>
              <p:cNvSpPr>
                <a:spLocks noChangeShapeType="1"/>
              </p:cNvSpPr>
              <p:nvPr/>
            </p:nvSpPr>
            <p:spPr bwMode="auto">
              <a:xfrm>
                <a:off x="975" y="1496707"/>
                <a:ext cx="9905025" cy="0"/>
              </a:xfrm>
              <a:prstGeom prst="line">
                <a:avLst/>
              </a:prstGeom>
              <a:noFill/>
              <a:ln w="6350" cap="flat">
                <a:solidFill>
                  <a:srgbClr val="30C1D7">
                    <a:alpha val="40000"/>
                  </a:srgb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 dirty="0">
                  <a:latin typeface="+mn-lt"/>
                </a:endParaRPr>
              </a:p>
            </p:txBody>
          </p:sp>
          <p:sp>
            <p:nvSpPr>
              <p:cNvPr id="112" name="Line 3"/>
              <p:cNvSpPr>
                <a:spLocks noChangeShapeType="1"/>
              </p:cNvSpPr>
              <p:nvPr/>
            </p:nvSpPr>
            <p:spPr bwMode="auto">
              <a:xfrm>
                <a:off x="975" y="1205500"/>
                <a:ext cx="9905025" cy="0"/>
              </a:xfrm>
              <a:prstGeom prst="line">
                <a:avLst/>
              </a:prstGeom>
              <a:noFill/>
              <a:ln w="6350" cap="flat">
                <a:solidFill>
                  <a:srgbClr val="30C1D7">
                    <a:alpha val="40000"/>
                  </a:srgb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 dirty="0">
                  <a:latin typeface="+mn-lt"/>
                </a:endParaRPr>
              </a:p>
            </p:txBody>
          </p:sp>
          <p:sp>
            <p:nvSpPr>
              <p:cNvPr id="113" name="Line 2"/>
              <p:cNvSpPr>
                <a:spLocks noChangeShapeType="1"/>
              </p:cNvSpPr>
              <p:nvPr/>
            </p:nvSpPr>
            <p:spPr bwMode="auto">
              <a:xfrm>
                <a:off x="975" y="914293"/>
                <a:ext cx="9905025" cy="0"/>
              </a:xfrm>
              <a:prstGeom prst="line">
                <a:avLst/>
              </a:prstGeom>
              <a:noFill/>
              <a:ln w="6350" cap="flat">
                <a:solidFill>
                  <a:srgbClr val="30C1D7">
                    <a:alpha val="40000"/>
                  </a:srgb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 dirty="0">
                  <a:latin typeface="+mn-lt"/>
                </a:endParaRPr>
              </a:p>
            </p:txBody>
          </p:sp>
          <p:sp>
            <p:nvSpPr>
              <p:cNvPr id="114" name="Line 1"/>
              <p:cNvSpPr>
                <a:spLocks noChangeShapeType="1"/>
              </p:cNvSpPr>
              <p:nvPr/>
            </p:nvSpPr>
            <p:spPr bwMode="auto">
              <a:xfrm>
                <a:off x="0" y="623086"/>
                <a:ext cx="9906000" cy="0"/>
              </a:xfrm>
              <a:prstGeom prst="line">
                <a:avLst/>
              </a:prstGeom>
              <a:noFill/>
              <a:ln w="6350" cap="flat">
                <a:solidFill>
                  <a:srgbClr val="30C1D7">
                    <a:alpha val="40000"/>
                  </a:srgb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>
                  <a:latin typeface="+mn-lt"/>
                </a:endParaRPr>
              </a:p>
            </p:txBody>
          </p:sp>
        </p:grpSp>
        <p:grpSp>
          <p:nvGrpSpPr>
            <p:cNvPr id="62" name="Five column measure"/>
            <p:cNvGrpSpPr/>
            <p:nvPr userDrawn="1"/>
          </p:nvGrpSpPr>
          <p:grpSpPr>
            <a:xfrm>
              <a:off x="629400" y="5977077"/>
              <a:ext cx="8647200" cy="66674"/>
              <a:chOff x="629400" y="5977077"/>
              <a:chExt cx="8647200" cy="66674"/>
            </a:xfrm>
          </p:grpSpPr>
          <p:sp>
            <p:nvSpPr>
              <p:cNvPr id="65" name="Column 5"/>
              <p:cNvSpPr>
                <a:spLocks/>
              </p:cNvSpPr>
              <p:nvPr/>
            </p:nvSpPr>
            <p:spPr bwMode="auto">
              <a:xfrm>
                <a:off x="7746600" y="5977077"/>
                <a:ext cx="1530000" cy="66674"/>
              </a:xfrm>
              <a:custGeom>
                <a:avLst/>
                <a:gdLst>
                  <a:gd name="T0" fmla="*/ 0 w 1104"/>
                  <a:gd name="T1" fmla="*/ 0 h 42"/>
                  <a:gd name="T2" fmla="*/ 0 w 1104"/>
                  <a:gd name="T3" fmla="*/ 42 h 42"/>
                  <a:gd name="T4" fmla="*/ 1104 w 1104"/>
                  <a:gd name="T5" fmla="*/ 42 h 42"/>
                  <a:gd name="T6" fmla="*/ 1104 w 1104"/>
                  <a:gd name="T7" fmla="*/ 0 h 42"/>
                  <a:gd name="T8" fmla="*/ 0 w 1104"/>
                  <a:gd name="T9" fmla="*/ 0 h 42"/>
                  <a:gd name="T10" fmla="*/ 0 w 1104"/>
                  <a:gd name="T11" fmla="*/ 0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104" h="42">
                    <a:moveTo>
                      <a:pt x="0" y="0"/>
                    </a:moveTo>
                    <a:lnTo>
                      <a:pt x="0" y="42"/>
                    </a:lnTo>
                    <a:lnTo>
                      <a:pt x="1104" y="42"/>
                    </a:lnTo>
                    <a:lnTo>
                      <a:pt x="1104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5">
                  <a:alpha val="1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>
                  <a:latin typeface="+mn-lt"/>
                </a:endParaRPr>
              </a:p>
            </p:txBody>
          </p:sp>
          <p:sp>
            <p:nvSpPr>
              <p:cNvPr id="66" name="Column 4"/>
              <p:cNvSpPr>
                <a:spLocks/>
              </p:cNvSpPr>
              <p:nvPr/>
            </p:nvSpPr>
            <p:spPr bwMode="auto">
              <a:xfrm>
                <a:off x="5967300" y="5977077"/>
                <a:ext cx="1530000" cy="66674"/>
              </a:xfrm>
              <a:custGeom>
                <a:avLst/>
                <a:gdLst>
                  <a:gd name="T0" fmla="*/ 0 w 1104"/>
                  <a:gd name="T1" fmla="*/ 0 h 42"/>
                  <a:gd name="T2" fmla="*/ 0 w 1104"/>
                  <a:gd name="T3" fmla="*/ 42 h 42"/>
                  <a:gd name="T4" fmla="*/ 1104 w 1104"/>
                  <a:gd name="T5" fmla="*/ 42 h 42"/>
                  <a:gd name="T6" fmla="*/ 1104 w 1104"/>
                  <a:gd name="T7" fmla="*/ 0 h 42"/>
                  <a:gd name="T8" fmla="*/ 0 w 1104"/>
                  <a:gd name="T9" fmla="*/ 0 h 42"/>
                  <a:gd name="T10" fmla="*/ 0 w 1104"/>
                  <a:gd name="T11" fmla="*/ 0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104" h="42">
                    <a:moveTo>
                      <a:pt x="0" y="0"/>
                    </a:moveTo>
                    <a:lnTo>
                      <a:pt x="0" y="42"/>
                    </a:lnTo>
                    <a:lnTo>
                      <a:pt x="1104" y="42"/>
                    </a:lnTo>
                    <a:lnTo>
                      <a:pt x="1104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5">
                  <a:alpha val="1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 dirty="0">
                  <a:latin typeface="+mn-lt"/>
                </a:endParaRPr>
              </a:p>
            </p:txBody>
          </p:sp>
          <p:sp>
            <p:nvSpPr>
              <p:cNvPr id="67" name="Column 3"/>
              <p:cNvSpPr>
                <a:spLocks/>
              </p:cNvSpPr>
              <p:nvPr/>
            </p:nvSpPr>
            <p:spPr bwMode="auto">
              <a:xfrm>
                <a:off x="4188000" y="5977077"/>
                <a:ext cx="1530000" cy="66674"/>
              </a:xfrm>
              <a:custGeom>
                <a:avLst/>
                <a:gdLst>
                  <a:gd name="T0" fmla="*/ 0 w 1102"/>
                  <a:gd name="T1" fmla="*/ 0 h 42"/>
                  <a:gd name="T2" fmla="*/ 0 w 1102"/>
                  <a:gd name="T3" fmla="*/ 42 h 42"/>
                  <a:gd name="T4" fmla="*/ 1102 w 1102"/>
                  <a:gd name="T5" fmla="*/ 42 h 42"/>
                  <a:gd name="T6" fmla="*/ 1102 w 1102"/>
                  <a:gd name="T7" fmla="*/ 0 h 42"/>
                  <a:gd name="T8" fmla="*/ 0 w 1102"/>
                  <a:gd name="T9" fmla="*/ 0 h 42"/>
                  <a:gd name="T10" fmla="*/ 0 w 1102"/>
                  <a:gd name="T11" fmla="*/ 0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102" h="42">
                    <a:moveTo>
                      <a:pt x="0" y="0"/>
                    </a:moveTo>
                    <a:lnTo>
                      <a:pt x="0" y="42"/>
                    </a:lnTo>
                    <a:lnTo>
                      <a:pt x="1102" y="42"/>
                    </a:lnTo>
                    <a:lnTo>
                      <a:pt x="1102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5">
                  <a:alpha val="1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>
                  <a:latin typeface="+mn-lt"/>
                </a:endParaRPr>
              </a:p>
            </p:txBody>
          </p:sp>
          <p:sp>
            <p:nvSpPr>
              <p:cNvPr id="68" name="Column 2"/>
              <p:cNvSpPr>
                <a:spLocks/>
              </p:cNvSpPr>
              <p:nvPr/>
            </p:nvSpPr>
            <p:spPr bwMode="auto">
              <a:xfrm>
                <a:off x="2408700" y="5977077"/>
                <a:ext cx="1530000" cy="66674"/>
              </a:xfrm>
              <a:custGeom>
                <a:avLst/>
                <a:gdLst>
                  <a:gd name="T0" fmla="*/ 0 w 1103"/>
                  <a:gd name="T1" fmla="*/ 0 h 42"/>
                  <a:gd name="T2" fmla="*/ 1103 w 1103"/>
                  <a:gd name="T3" fmla="*/ 0 h 42"/>
                  <a:gd name="T4" fmla="*/ 1103 w 1103"/>
                  <a:gd name="T5" fmla="*/ 42 h 42"/>
                  <a:gd name="T6" fmla="*/ 0 w 1103"/>
                  <a:gd name="T7" fmla="*/ 42 h 42"/>
                  <a:gd name="T8" fmla="*/ 0 w 1103"/>
                  <a:gd name="T9" fmla="*/ 0 h 42"/>
                  <a:gd name="T10" fmla="*/ 0 w 1103"/>
                  <a:gd name="T11" fmla="*/ 0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103" h="42">
                    <a:moveTo>
                      <a:pt x="0" y="0"/>
                    </a:moveTo>
                    <a:lnTo>
                      <a:pt x="1103" y="0"/>
                    </a:lnTo>
                    <a:lnTo>
                      <a:pt x="1103" y="42"/>
                    </a:lnTo>
                    <a:lnTo>
                      <a:pt x="0" y="4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5">
                  <a:alpha val="1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>
                  <a:latin typeface="+mn-lt"/>
                </a:endParaRPr>
              </a:p>
            </p:txBody>
          </p:sp>
          <p:sp>
            <p:nvSpPr>
              <p:cNvPr id="70" name="Column 1"/>
              <p:cNvSpPr>
                <a:spLocks/>
              </p:cNvSpPr>
              <p:nvPr/>
            </p:nvSpPr>
            <p:spPr bwMode="auto">
              <a:xfrm>
                <a:off x="629400" y="5977077"/>
                <a:ext cx="1530000" cy="66674"/>
              </a:xfrm>
              <a:custGeom>
                <a:avLst/>
                <a:gdLst>
                  <a:gd name="T0" fmla="*/ 0 w 1103"/>
                  <a:gd name="T1" fmla="*/ 0 h 42"/>
                  <a:gd name="T2" fmla="*/ 0 w 1103"/>
                  <a:gd name="T3" fmla="*/ 42 h 42"/>
                  <a:gd name="T4" fmla="*/ 1103 w 1103"/>
                  <a:gd name="T5" fmla="*/ 42 h 42"/>
                  <a:gd name="T6" fmla="*/ 1103 w 1103"/>
                  <a:gd name="T7" fmla="*/ 0 h 42"/>
                  <a:gd name="T8" fmla="*/ 0 w 1103"/>
                  <a:gd name="T9" fmla="*/ 0 h 42"/>
                  <a:gd name="T10" fmla="*/ 0 w 1103"/>
                  <a:gd name="T11" fmla="*/ 0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103" h="42">
                    <a:moveTo>
                      <a:pt x="0" y="0"/>
                    </a:moveTo>
                    <a:lnTo>
                      <a:pt x="0" y="42"/>
                    </a:lnTo>
                    <a:lnTo>
                      <a:pt x="1103" y="42"/>
                    </a:lnTo>
                    <a:lnTo>
                      <a:pt x="1103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5">
                  <a:alpha val="1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>
                  <a:latin typeface="+mn-lt"/>
                </a:endParaRPr>
              </a:p>
            </p:txBody>
          </p:sp>
        </p:grpSp>
        <p:sp>
          <p:nvSpPr>
            <p:cNvPr id="63" name="Live space"/>
            <p:cNvSpPr>
              <a:spLocks/>
            </p:cNvSpPr>
            <p:nvPr userDrawn="1"/>
          </p:nvSpPr>
          <p:spPr>
            <a:xfrm>
              <a:off x="629400" y="2079120"/>
              <a:ext cx="8647200" cy="4078877"/>
            </a:xfrm>
            <a:prstGeom prst="rect">
              <a:avLst/>
            </a:prstGeom>
            <a:noFill/>
            <a:ln w="9525">
              <a:solidFill>
                <a:srgbClr val="E71C57">
                  <a:alpha val="35000"/>
                </a:srgbClr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>
                <a:lnSpc>
                  <a:spcPct val="90000"/>
                </a:lnSpc>
                <a:spcAft>
                  <a:spcPts val="1000"/>
                </a:spcAft>
              </a:pPr>
              <a:endParaRPr lang="en-US" sz="1200" dirty="0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64" name="Footnote example"/>
            <p:cNvSpPr txBox="1">
              <a:spLocks noChangeAspect="1"/>
            </p:cNvSpPr>
            <p:nvPr userDrawn="1"/>
          </p:nvSpPr>
          <p:spPr>
            <a:xfrm>
              <a:off x="629398" y="6099033"/>
              <a:ext cx="7283401" cy="461665"/>
            </a:xfrm>
            <a:prstGeom prst="rect">
              <a:avLst/>
            </a:prstGeom>
            <a:noFill/>
          </p:spPr>
          <p:txBody>
            <a:bodyPr wrap="square" lIns="0" tIns="0" rIns="0" bIns="0" rtlCol="0" anchor="b">
              <a:spAutoFit/>
            </a:bodyPr>
            <a:lstStyle/>
            <a:p>
              <a:r>
                <a:rPr lang="en-IN" sz="1000" dirty="0">
                  <a:solidFill>
                    <a:srgbClr val="A6A6A6"/>
                  </a:solidFill>
                  <a:latin typeface="+mn-lt"/>
                </a:rPr>
                <a:t>1. </a:t>
              </a:r>
              <a:r>
                <a:rPr lang="en-IN" sz="1000" dirty="0" err="1">
                  <a:solidFill>
                    <a:srgbClr val="A6A6A6"/>
                  </a:solidFill>
                  <a:latin typeface="+mn-lt"/>
                </a:rPr>
                <a:t>xxxx</a:t>
              </a:r>
              <a:r>
                <a:rPr lang="en-IN" sz="1000" dirty="0">
                  <a:solidFill>
                    <a:srgbClr val="A6A6A6"/>
                  </a:solidFill>
                  <a:latin typeface="+mn-lt"/>
                </a:rPr>
                <a:t>  2. </a:t>
              </a:r>
              <a:r>
                <a:rPr lang="en-IN" sz="1000" dirty="0" err="1">
                  <a:solidFill>
                    <a:srgbClr val="A6A6A6"/>
                  </a:solidFill>
                  <a:latin typeface="+mn-lt"/>
                </a:rPr>
                <a:t>xxxx</a:t>
              </a:r>
              <a:r>
                <a:rPr lang="en-IN" sz="1000" dirty="0">
                  <a:solidFill>
                    <a:srgbClr val="A6A6A6"/>
                  </a:solidFill>
                  <a:latin typeface="+mn-lt"/>
                </a:rPr>
                <a:t>  3. List footnotes in numerical order. Footnote numbers are not bracketed. Use 10pt font</a:t>
              </a:r>
            </a:p>
            <a:p>
              <a:r>
                <a:rPr lang="en-IN" sz="1000" dirty="0">
                  <a:solidFill>
                    <a:srgbClr val="A6A6A6"/>
                  </a:solidFill>
                  <a:latin typeface="+mn-lt"/>
                </a:rPr>
                <a:t>Note: Do not put a period at the end of the note or the source</a:t>
              </a:r>
            </a:p>
            <a:p>
              <a:r>
                <a:rPr lang="en-IN" sz="1000" dirty="0">
                  <a:solidFill>
                    <a:srgbClr val="A6A6A6"/>
                  </a:solidFill>
                  <a:latin typeface="+mn-lt"/>
                </a:rPr>
                <a:t>Source: Include a source for every chart that you use. Separate sources with a semicolon; BCG-related sources go at the end</a:t>
              </a:r>
              <a:endPara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A6A6A6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Trebuchet MS" panose="020B0603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892380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F0F2D34-FC84-4857-BB74-4240C1B907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B0ACB24-29C2-4A07-BAB6-577B5ADB3D0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EBB6E317-4263-4366-96AC-2DE89E0FE03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758956DB-BF27-4B2C-8A53-2F8A91C5CB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481F9F-1CC0-4E52-8811-916A5E7E2286}" type="datetimeFigureOut">
              <a:rPr lang="en-US" smtClean="0"/>
              <a:t>5/25/2021</a:t>
            </a:fld>
            <a:endParaRPr lang="en-US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DD6B47B9-145D-4BF6-B3FF-8D3EA61152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50062CE3-F1B8-4510-B313-4158141B96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B3279B-E996-4163-AC4C-F9C549AC8A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9948887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anelWhite"/>
          <p:cNvSpPr/>
          <p:nvPr userDrawn="1"/>
        </p:nvSpPr>
        <p:spPr>
          <a:xfrm>
            <a:off x="0" y="5279184"/>
            <a:ext cx="12192000" cy="1578817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/>
          <a:lstStyle/>
          <a:p>
            <a:pPr>
              <a:lnSpc>
                <a:spcPct val="90000"/>
              </a:lnSpc>
              <a:spcAft>
                <a:spcPts val="1000"/>
              </a:spcAft>
            </a:pPr>
            <a:endParaRPr lang="en-US" sz="1200" dirty="0">
              <a:solidFill>
                <a:prstClr val="white"/>
              </a:solidFill>
              <a:sym typeface="Trebuchet MS" panose="020B0603020202020204" pitchFamily="34" charset="0"/>
            </a:endParaRPr>
          </a:p>
        </p:txBody>
      </p:sp>
      <p:pic>
        <p:nvPicPr>
          <p:cNvPr id="10" name="Shadow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1" t="8741" r="102" b="27"/>
          <a:stretch/>
        </p:blipFill>
        <p:spPr>
          <a:xfrm rot="16200000" flipH="1">
            <a:off x="7681407" y="1164600"/>
            <a:ext cx="580573" cy="844061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8" t="405" r="38" b="24949"/>
          <a:stretch/>
        </p:blipFill>
        <p:spPr>
          <a:xfrm>
            <a:off x="-17863" y="0"/>
            <a:ext cx="12218795" cy="5254626"/>
          </a:xfrm>
          <a:prstGeom prst="rect">
            <a:avLst/>
          </a:prstGeom>
        </p:spPr>
      </p:pic>
      <p:sp>
        <p:nvSpPr>
          <p:cNvPr id="12" name="Rectangle 11"/>
          <p:cNvSpPr/>
          <p:nvPr userDrawn="1"/>
        </p:nvSpPr>
        <p:spPr>
          <a:xfrm rot="10800000">
            <a:off x="770806" y="1509486"/>
            <a:ext cx="7915159" cy="4646514"/>
          </a:xfrm>
          <a:prstGeom prst="rect">
            <a:avLst/>
          </a:prstGeom>
          <a:gradFill>
            <a:gsLst>
              <a:gs pos="0">
                <a:srgbClr val="071117"/>
              </a:gs>
              <a:gs pos="100000">
                <a:srgbClr val="295E7E">
                  <a:alpha val="90000"/>
                </a:srgbClr>
              </a:gs>
            </a:gsLst>
            <a:lin ang="8400000" scaled="0"/>
          </a:gradFill>
          <a:ln w="9525" cap="rnd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  <a:spcAft>
                <a:spcPts val="1000"/>
              </a:spcAft>
            </a:pPr>
            <a:endParaRPr lang="en-US" sz="1200" kern="0" dirty="0" err="1">
              <a:solidFill>
                <a:srgbClr val="FFFFFF"/>
              </a:solidFill>
            </a:endParaRPr>
          </a:p>
        </p:txBody>
      </p:sp>
      <p:sp>
        <p:nvSpPr>
          <p:cNvPr id="14" name="Logo Placeholder"/>
          <p:cNvSpPr>
            <a:spLocks noGrp="1"/>
          </p:cNvSpPr>
          <p:nvPr>
            <p:ph type="pic" sz="quarter" idx="13" hasCustomPrompt="1"/>
          </p:nvPr>
        </p:nvSpPr>
        <p:spPr>
          <a:xfrm>
            <a:off x="9284756" y="5570644"/>
            <a:ext cx="1818015" cy="896833"/>
          </a:xfrm>
          <a:prstGeom prst="rect">
            <a:avLst/>
          </a:prstGeom>
        </p:spPr>
        <p:txBody>
          <a:bodyPr anchor="b"/>
          <a:lstStyle>
            <a:lvl1pPr algn="ctr">
              <a:defRPr sz="1600">
                <a:solidFill>
                  <a:schemeClr val="tx1"/>
                </a:solidFill>
                <a:latin typeface="Trebuchet MS" panose="020B0603020202020204" pitchFamily="34" charset="0"/>
                <a:sym typeface="Trebuchet MS" panose="020B0603020202020204" pitchFamily="34" charset="0"/>
              </a:defRPr>
            </a:lvl1pPr>
          </a:lstStyle>
          <a:p>
            <a:r>
              <a:rPr lang="en-US" dirty="0"/>
              <a:t>Logo</a:t>
            </a:r>
          </a:p>
        </p:txBody>
      </p:sp>
      <p:sp>
        <p:nvSpPr>
          <p:cNvPr id="20" name="Text Placeholder 6"/>
          <p:cNvSpPr>
            <a:spLocks noGrp="1"/>
          </p:cNvSpPr>
          <p:nvPr>
            <p:ph type="body" sz="quarter" idx="12" hasCustomPrompt="1"/>
          </p:nvPr>
        </p:nvSpPr>
        <p:spPr bwMode="black">
          <a:xfrm>
            <a:off x="1089969" y="6207842"/>
            <a:ext cx="6685782" cy="327148"/>
          </a:xfrm>
          <a:prstGeom prst="rect">
            <a:avLst/>
          </a:prstGeom>
          <a:noFill/>
        </p:spPr>
        <p:txBody>
          <a:bodyPr anchor="ctr"/>
          <a:lstStyle>
            <a:lvl1pPr algn="l">
              <a:lnSpc>
                <a:spcPct val="110000"/>
              </a:lnSpc>
              <a:buNone/>
              <a:defRPr sz="1000" b="1" cap="all" baseline="0">
                <a:solidFill>
                  <a:schemeClr val="accent5"/>
                </a:solidFill>
                <a:latin typeface="+mn-lt"/>
                <a:sym typeface="Trebuchet MS" panose="020B0603020202020204" pitchFamily="34" charset="0"/>
              </a:defRPr>
            </a:lvl1pPr>
            <a:lvl2pPr algn="ctr">
              <a:buNone/>
              <a:defRPr/>
            </a:lvl2pPr>
            <a:lvl3pPr marL="0" indent="0" algn="ctr">
              <a:buNone/>
              <a:defRPr/>
            </a:lvl3pPr>
            <a:lvl4pPr marL="228600" indent="0" algn="ctr">
              <a:buNone/>
              <a:defRPr/>
            </a:lvl4pPr>
            <a:lvl5pPr marL="457200" indent="0" algn="ctr">
              <a:buNone/>
              <a:defRPr/>
            </a:lvl5pPr>
          </a:lstStyle>
          <a:p>
            <a:pPr lvl="0"/>
            <a:r>
              <a:rPr lang="en-US" dirty="0"/>
              <a:t>Click to edit date/place</a:t>
            </a:r>
          </a:p>
        </p:txBody>
      </p:sp>
      <p:sp>
        <p:nvSpPr>
          <p:cNvPr id="21" name="Subtitle 2"/>
          <p:cNvSpPr>
            <a:spLocks noGrp="1"/>
          </p:cNvSpPr>
          <p:nvPr>
            <p:ph type="subTitle" idx="1" hasCustomPrompt="1"/>
          </p:nvPr>
        </p:nvSpPr>
        <p:spPr bwMode="white">
          <a:xfrm>
            <a:off x="1089969" y="5495708"/>
            <a:ext cx="6685782" cy="436195"/>
          </a:xfrm>
          <a:prstGeom prst="rect">
            <a:avLst/>
          </a:prstGeom>
        </p:spPr>
        <p:txBody>
          <a:bodyPr anchor="ctr"/>
          <a:lstStyle>
            <a:lvl1pPr marL="0" indent="0" algn="l">
              <a:lnSpc>
                <a:spcPct val="110000"/>
              </a:lnSpc>
              <a:buNone/>
              <a:defRPr sz="1400">
                <a:solidFill>
                  <a:schemeClr val="bg1"/>
                </a:solidFill>
                <a:latin typeface="+mn-lt"/>
                <a:sym typeface="Trebuchet MS" panose="020B0603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Subtitle in sentence case</a:t>
            </a:r>
          </a:p>
        </p:txBody>
      </p:sp>
      <p:sp>
        <p:nvSpPr>
          <p:cNvPr id="22" name="Title 1"/>
          <p:cNvSpPr>
            <a:spLocks noGrp="1"/>
          </p:cNvSpPr>
          <p:nvPr>
            <p:ph type="ctrTitle" hasCustomPrompt="1"/>
          </p:nvPr>
        </p:nvSpPr>
        <p:spPr bwMode="ltGray">
          <a:xfrm>
            <a:off x="1089969" y="2714172"/>
            <a:ext cx="6685782" cy="2310495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lnSpc>
                <a:spcPct val="93000"/>
              </a:lnSpc>
              <a:defRPr sz="4000" b="0" baseline="0">
                <a:solidFill>
                  <a:schemeClr val="bg1"/>
                </a:solidFill>
                <a:latin typeface="+mj-lt"/>
                <a:sym typeface="Trebuchet MS" panose="020B0603020202020204" pitchFamily="34" charset="0"/>
              </a:defRPr>
            </a:lvl1pPr>
          </a:lstStyle>
          <a:p>
            <a:r>
              <a:rPr lang="en-US" dirty="0"/>
              <a:t>Title in Title Case</a:t>
            </a:r>
          </a:p>
        </p:txBody>
      </p:sp>
      <p:pic>
        <p:nvPicPr>
          <p:cNvPr id="23" name="Picture 2" descr="Image result for министерство труда казахстана logo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4707" y="1701958"/>
            <a:ext cx="902695" cy="7553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TextBox 23"/>
          <p:cNvSpPr txBox="1"/>
          <p:nvPr userDrawn="1"/>
        </p:nvSpPr>
        <p:spPr>
          <a:xfrm>
            <a:off x="2547644" y="1701958"/>
            <a:ext cx="4006974" cy="755334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sx="0" sy="0" rotWithShape="0">
              <a:scrgbClr r="0" g="0" b="0"/>
            </a:outerShdw>
          </a:effectLst>
          <a:extLst>
            <a:ext uri="{91240B29-F687-4F45-9708-019B960494DF}">
              <a14:hiddenLine xmlns:a14="http://schemas.microsoft.com/office/drawing/2010/main" w="9525" cap="flat" cmpd="sng" algn="ctr">
                <a:solidFill>
                  <a:srgbClr val="9A9A9A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53640926-AAD7-44D8-BBD7-CCE9431645EC}">
              <a14:shadowObscured xmlns:a14="http://schemas.microsoft.com/office/drawing/2010/main"/>
            </a:ext>
          </a:extLst>
        </p:spPr>
        <p:txBody>
          <a:bodyPr wrap="square" lIns="0" tIns="0" rIns="0" bIns="0" rtlCol="0" anchor="ctr">
            <a:noAutofit/>
          </a:bodyPr>
          <a:lstStyle/>
          <a:p>
            <a:pPr algn="l"/>
            <a:r>
              <a:rPr lang="ru-RU" sz="1400" b="1" dirty="0">
                <a:solidFill>
                  <a:srgbClr val="FFFFFF"/>
                </a:solidFill>
                <a:effectLst/>
              </a:rPr>
              <a:t>Министерство</a:t>
            </a:r>
            <a:r>
              <a:rPr lang="ru-RU" sz="1400" b="1" baseline="0" dirty="0">
                <a:solidFill>
                  <a:srgbClr val="FFFFFF"/>
                </a:solidFill>
                <a:effectLst/>
              </a:rPr>
              <a:t> труда и</a:t>
            </a:r>
          </a:p>
          <a:p>
            <a:pPr algn="l"/>
            <a:r>
              <a:rPr lang="ru-RU" sz="1400" b="1" baseline="0" dirty="0">
                <a:solidFill>
                  <a:srgbClr val="FFFFFF"/>
                </a:solidFill>
                <a:effectLst/>
              </a:rPr>
              <a:t>Социальной защиты населения</a:t>
            </a:r>
          </a:p>
          <a:p>
            <a:pPr algn="l"/>
            <a:r>
              <a:rPr lang="ru-RU" sz="1400" b="1" baseline="0" dirty="0">
                <a:solidFill>
                  <a:srgbClr val="FFFFFF"/>
                </a:solidFill>
                <a:effectLst/>
              </a:rPr>
              <a:t>Республики Казахстан</a:t>
            </a:r>
            <a:endParaRPr lang="en-US" sz="1400" b="1" dirty="0">
              <a:solidFill>
                <a:srgbClr val="FFFFFF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8190243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. 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Date Placeholder 56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775384" y="622801"/>
            <a:ext cx="10642708" cy="332399"/>
          </a:xfrm>
        </p:spPr>
        <p:txBody>
          <a:bodyPr/>
          <a:lstStyle>
            <a:lvl1pPr>
              <a:defRPr>
                <a:latin typeface="+mj-lt"/>
                <a:sym typeface="Trebuchet MS" panose="020B0603020202020204" pitchFamily="34" charset="0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0" name="FooterSimple" hidden="1"/>
          <p:cNvSpPr txBox="1"/>
          <p:nvPr userDrawn="1">
            <p:custDataLst>
              <p:tags r:id="rId1"/>
            </p:custDataLst>
          </p:nvPr>
        </p:nvSpPr>
        <p:spPr>
          <a:xfrm rot="16200000">
            <a:off x="10500711" y="5117885"/>
            <a:ext cx="2743200" cy="96950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ru-RU" sz="700">
                <a:solidFill>
                  <a:schemeClr val="bg1">
                    <a:lumMod val="50000"/>
                  </a:schemeClr>
                </a:solidFill>
                <a:latin typeface="+mn-lt"/>
                <a:sym typeface="Trebuchet MS" panose="020B0603020202020204" pitchFamily="34" charset="0"/>
              </a:rPr>
              <a:t>11 Видение и основные направления.pptx</a:t>
            </a:r>
            <a:endParaRPr lang="en-US" sz="700" dirty="0">
              <a:solidFill>
                <a:schemeClr val="bg1">
                  <a:lumMod val="50000"/>
                </a:schemeClr>
              </a:solidFill>
              <a:latin typeface="+mn-lt"/>
              <a:sym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96806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. Gray slice heading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anelGray"/>
          <p:cNvSpPr/>
          <p:nvPr userDrawn="1"/>
        </p:nvSpPr>
        <p:spPr bwMode="white">
          <a:xfrm>
            <a:off x="1" y="-1309"/>
            <a:ext cx="4736492" cy="6859309"/>
          </a:xfrm>
          <a:prstGeom prst="rect">
            <a:avLst/>
          </a:prstGeom>
          <a:solidFill>
            <a:srgbClr val="F2F2F2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>
              <a:lnSpc>
                <a:spcPct val="90000"/>
              </a:lnSpc>
              <a:spcAft>
                <a:spcPts val="1000"/>
              </a:spcAft>
            </a:pPr>
            <a:endParaRPr lang="en-US" sz="1200">
              <a:solidFill>
                <a:schemeClr val="bg1"/>
              </a:solidFill>
              <a:latin typeface="+mn-lt"/>
              <a:sym typeface="Trebuchet MS" panose="020B0603020202020204" pitchFamily="34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3" hasCustomPrompt="1"/>
          </p:nvPr>
        </p:nvSpPr>
        <p:spPr>
          <a:xfrm>
            <a:off x="775385" y="2158989"/>
            <a:ext cx="3640123" cy="541687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None/>
              <a:defRPr sz="1600">
                <a:solidFill>
                  <a:schemeClr val="tx2"/>
                </a:solidFill>
                <a:latin typeface="+mn-lt"/>
                <a:sym typeface="Trebuchet MS" panose="020B0603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add subtitle</a:t>
            </a:r>
          </a:p>
        </p:txBody>
      </p:sp>
      <p:sp>
        <p:nvSpPr>
          <p:cNvPr id="9" name="Title 4"/>
          <p:cNvSpPr>
            <a:spLocks noGrp="1"/>
          </p:cNvSpPr>
          <p:nvPr>
            <p:ph type="title" hasCustomPrompt="1"/>
          </p:nvPr>
        </p:nvSpPr>
        <p:spPr>
          <a:xfrm>
            <a:off x="775385" y="1227050"/>
            <a:ext cx="3640123" cy="664797"/>
          </a:xfrm>
        </p:spPr>
        <p:txBody>
          <a:bodyPr anchor="t">
            <a:noAutofit/>
          </a:bodyPr>
          <a:lstStyle>
            <a:lvl1pPr>
              <a:defRPr sz="2400">
                <a:solidFill>
                  <a:schemeClr val="tx2"/>
                </a:solidFill>
                <a:latin typeface="+mj-lt"/>
                <a:sym typeface="Trebuchet MS" panose="020B0603020202020204" pitchFamily="34" charset="0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0" name="FooterSimple" hidden="1"/>
          <p:cNvSpPr txBox="1"/>
          <p:nvPr userDrawn="1">
            <p:custDataLst>
              <p:tags r:id="rId1"/>
            </p:custDataLst>
          </p:nvPr>
        </p:nvSpPr>
        <p:spPr>
          <a:xfrm rot="16200000">
            <a:off x="10500711" y="5117885"/>
            <a:ext cx="2743200" cy="96950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ru-RU" sz="700">
                <a:solidFill>
                  <a:schemeClr val="bg1">
                    <a:lumMod val="50000"/>
                  </a:schemeClr>
                </a:solidFill>
                <a:latin typeface="+mn-lt"/>
                <a:sym typeface="Trebuchet MS" panose="020B0603020202020204" pitchFamily="34" charset="0"/>
              </a:rPr>
              <a:t>11 Видение и основные направления.pptx</a:t>
            </a:r>
            <a:endParaRPr lang="en-US" sz="700" dirty="0">
              <a:solidFill>
                <a:schemeClr val="bg1">
                  <a:lumMod val="50000"/>
                </a:schemeClr>
              </a:solidFill>
              <a:latin typeface="+mn-lt"/>
              <a:sym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61766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. Section header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 bwMode="blackWhite">
          <a:xfrm>
            <a:off x="1089969" y="2668041"/>
            <a:ext cx="10013538" cy="3201026"/>
          </a:xfrm>
          <a:prstGeom prst="rect">
            <a:avLst/>
          </a:prstGeom>
          <a:ln w="9525"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</a14:hiddenLine>
            </a:ext>
          </a:extLst>
        </p:spPr>
        <p:txBody>
          <a:bodyPr lIns="274320" tIns="274320" rIns="274320" bIns="137160" anchor="b">
            <a:noAutofit/>
          </a:bodyPr>
          <a:lstStyle>
            <a:lvl1pPr marL="0" algn="l" defTabSz="914400" rtl="0" eaLnBrk="1" fontAlgn="auto" latinLnBrk="0" hangingPunct="1">
              <a:lnSpc>
                <a:spcPts val="6000"/>
              </a:lnSpc>
              <a:spcBef>
                <a:spcPts val="0"/>
              </a:spcBef>
              <a:spcAft>
                <a:spcPts val="0"/>
              </a:spcAft>
              <a:defRPr lang="en-US" sz="4400" kern="1200" baseline="0" dirty="0">
                <a:solidFill>
                  <a:schemeClr val="tx2"/>
                </a:solidFill>
                <a:latin typeface="+mj-lt"/>
                <a:ea typeface="+mn-ea"/>
                <a:cs typeface="Arial" panose="020B0604020202020204" pitchFamily="34" charset="0"/>
                <a:sym typeface="Trebuchet MS" panose="020B0603020202020204" pitchFamily="34" charset="0"/>
              </a:defRPr>
            </a:lvl1pPr>
          </a:lstStyle>
          <a:p>
            <a:r>
              <a:rPr lang="en-US" dirty="0"/>
              <a:t>Click to add section title</a:t>
            </a:r>
          </a:p>
        </p:txBody>
      </p:sp>
      <p:sp>
        <p:nvSpPr>
          <p:cNvPr id="11" name="Square"/>
          <p:cNvSpPr>
            <a:spLocks noChangeAspect="1"/>
          </p:cNvSpPr>
          <p:nvPr userDrawn="1"/>
        </p:nvSpPr>
        <p:spPr bwMode="white">
          <a:xfrm>
            <a:off x="1089969" y="1457803"/>
            <a:ext cx="1128278" cy="918000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l"/>
            <a:endParaRPr lang="en-US" sz="1200">
              <a:solidFill>
                <a:schemeClr val="bg1"/>
              </a:solidFill>
              <a:latin typeface="+mn-lt"/>
              <a:sym typeface="Trebuchet MS" panose="020B0603020202020204" pitchFamily="34" charset="0"/>
            </a:endParaRPr>
          </a:p>
        </p:txBody>
      </p:sp>
      <p:sp>
        <p:nvSpPr>
          <p:cNvPr id="10" name="FooterSimple" hidden="1"/>
          <p:cNvSpPr txBox="1"/>
          <p:nvPr userDrawn="1">
            <p:custDataLst>
              <p:tags r:id="rId1"/>
            </p:custDataLst>
          </p:nvPr>
        </p:nvSpPr>
        <p:spPr>
          <a:xfrm rot="16200000">
            <a:off x="10500711" y="5117885"/>
            <a:ext cx="2743200" cy="96950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ru-RU" sz="700">
                <a:solidFill>
                  <a:schemeClr val="bg1">
                    <a:lumMod val="50000"/>
                  </a:schemeClr>
                </a:solidFill>
                <a:latin typeface="+mn-lt"/>
                <a:sym typeface="Trebuchet MS" panose="020B0603020202020204" pitchFamily="34" charset="0"/>
              </a:rPr>
              <a:t>11 Видение и основные направления.pptx</a:t>
            </a:r>
            <a:endParaRPr lang="en-US" sz="700" dirty="0">
              <a:solidFill>
                <a:schemeClr val="bg1">
                  <a:lumMod val="50000"/>
                </a:schemeClr>
              </a:solidFill>
              <a:latin typeface="+mn-lt"/>
              <a:sym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30516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. Section header line">
    <p:bg bwMode="blackWhite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 bwMode="blackWhite">
          <a:xfrm>
            <a:off x="775384" y="3826800"/>
            <a:ext cx="10642708" cy="2041200"/>
          </a:xfrm>
        </p:spPr>
        <p:txBody>
          <a:bodyPr anchor="t">
            <a:noAutofit/>
          </a:bodyPr>
          <a:lstStyle>
            <a:lvl1pPr>
              <a:defRPr sz="4400">
                <a:solidFill>
                  <a:schemeClr val="tx2"/>
                </a:solidFill>
                <a:latin typeface="+mj-lt"/>
                <a:sym typeface="Trebuchet MS" panose="020B0603020202020204" pitchFamily="34" charset="0"/>
              </a:defRPr>
            </a:lvl1pPr>
          </a:lstStyle>
          <a:p>
            <a:r>
              <a:rPr lang="en-US" dirty="0"/>
              <a:t>Click to add section title</a:t>
            </a:r>
          </a:p>
        </p:txBody>
      </p:sp>
      <p:cxnSp>
        <p:nvCxnSpPr>
          <p:cNvPr id="10" name="Line"/>
          <p:cNvCxnSpPr/>
          <p:nvPr userDrawn="1"/>
        </p:nvCxnSpPr>
        <p:spPr bwMode="white">
          <a:xfrm>
            <a:off x="775385" y="3682800"/>
            <a:ext cx="11418092" cy="0"/>
          </a:xfrm>
          <a:prstGeom prst="line">
            <a:avLst/>
          </a:prstGeom>
          <a:ln w="19050" cmpd="sng">
            <a:solidFill>
              <a:schemeClr val="tx2"/>
            </a:solidFill>
            <a:miter lim="800000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438081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White one third">
    <p:bg>
      <p:bgPr>
        <a:gradFill>
          <a:gsLst>
            <a:gs pos="0">
              <a:schemeClr val="tx2"/>
            </a:gs>
            <a:gs pos="100000">
              <a:schemeClr val="accent2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" name="Shadow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98" t="8741" r="101" b="27"/>
          <a:stretch/>
        </p:blipFill>
        <p:spPr bwMode="ltGray">
          <a:xfrm flipV="1">
            <a:off x="4118216" y="0"/>
            <a:ext cx="513969" cy="6858000"/>
          </a:xfrm>
          <a:prstGeom prst="rect">
            <a:avLst/>
          </a:prstGeom>
        </p:spPr>
      </p:pic>
      <p:sp>
        <p:nvSpPr>
          <p:cNvPr id="65" name="PanelGray"/>
          <p:cNvSpPr/>
          <p:nvPr userDrawn="1"/>
        </p:nvSpPr>
        <p:spPr bwMode="white">
          <a:xfrm>
            <a:off x="1" y="0"/>
            <a:ext cx="413273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lvl="0"/>
            <a:endParaRPr lang="en-US" sz="1200" dirty="0">
              <a:solidFill>
                <a:schemeClr val="bg1"/>
              </a:solidFill>
              <a:latin typeface="+mn-lt"/>
              <a:sym typeface="Trebuchet MS" panose="020B0603020202020204" pitchFamily="34" charset="0"/>
            </a:endParaRPr>
          </a:p>
        </p:txBody>
      </p:sp>
      <p:sp>
        <p:nvSpPr>
          <p:cNvPr id="20" name="Page"/>
          <p:cNvSpPr txBox="1"/>
          <p:nvPr userDrawn="1"/>
        </p:nvSpPr>
        <p:spPr>
          <a:xfrm>
            <a:off x="11019324" y="6405036"/>
            <a:ext cx="381001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1000" kern="1200" smtClean="0">
                <a:solidFill>
                  <a:schemeClr val="bg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rPr>
              <a:pPr marL="0" marR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1000" kern="1200">
              <a:solidFill>
                <a:schemeClr val="bg1"/>
              </a:solidFill>
              <a:latin typeface="+mn-lt"/>
              <a:ea typeface="+mn-ea"/>
              <a:cs typeface="+mn-cs"/>
              <a:sym typeface="Trebuchet MS" panose="020B0603020202020204" pitchFamily="34" charset="0"/>
            </a:endParaRPr>
          </a:p>
        </p:txBody>
      </p:sp>
      <p:sp>
        <p:nvSpPr>
          <p:cNvPr id="18" name="Date Placeholder 1"/>
          <p:cNvSpPr>
            <a:spLocks noGrp="1"/>
          </p:cNvSpPr>
          <p:nvPr>
            <p:ph type="dt" sz="half" idx="31"/>
          </p:nvPr>
        </p:nvSpPr>
        <p:spPr>
          <a:xfrm>
            <a:off x="9738831" y="6405036"/>
            <a:ext cx="1271631" cy="15388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25" name="Title 4"/>
          <p:cNvSpPr>
            <a:spLocks noGrp="1"/>
          </p:cNvSpPr>
          <p:nvPr>
            <p:ph type="title" hasCustomPrompt="1"/>
          </p:nvPr>
        </p:nvSpPr>
        <p:spPr>
          <a:xfrm>
            <a:off x="775385" y="2681103"/>
            <a:ext cx="3043938" cy="1495794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defRPr sz="2400">
                <a:solidFill>
                  <a:schemeClr val="tx2"/>
                </a:solidFill>
                <a:latin typeface="+mj-lt"/>
                <a:sym typeface="Trebuchet MS" panose="020B0603020202020204" pitchFamily="34" charset="0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0" name="FooterSimple" hidden="1"/>
          <p:cNvSpPr txBox="1"/>
          <p:nvPr userDrawn="1">
            <p:custDataLst>
              <p:tags r:id="rId1"/>
            </p:custDataLst>
          </p:nvPr>
        </p:nvSpPr>
        <p:spPr>
          <a:xfrm rot="16200000">
            <a:off x="10500711" y="5117885"/>
            <a:ext cx="2743200" cy="96950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ru-RU" sz="700">
                <a:solidFill>
                  <a:schemeClr val="bg1"/>
                </a:solidFill>
                <a:latin typeface="+mn-lt"/>
                <a:sym typeface="Trebuchet MS" panose="020B0603020202020204" pitchFamily="34" charset="0"/>
              </a:rPr>
              <a:t>11 Видение и основные направления.pptx</a:t>
            </a:r>
            <a:endParaRPr lang="en-US" sz="700" dirty="0">
              <a:solidFill>
                <a:schemeClr val="bg1"/>
              </a:solidFill>
              <a:latin typeface="+mn-lt"/>
              <a:sym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40487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Green highlight">
    <p:bg>
      <p:bgPr>
        <a:gradFill>
          <a:gsLst>
            <a:gs pos="0">
              <a:schemeClr val="tx2"/>
            </a:gs>
            <a:gs pos="100000">
              <a:schemeClr val="accent2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" name="Shadow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98" t="8741" r="101" b="27"/>
          <a:stretch/>
        </p:blipFill>
        <p:spPr bwMode="ltGray">
          <a:xfrm flipV="1">
            <a:off x="7145323" y="0"/>
            <a:ext cx="513969" cy="6858000"/>
          </a:xfrm>
          <a:prstGeom prst="rect">
            <a:avLst/>
          </a:prstGeom>
        </p:spPr>
      </p:pic>
      <p:sp>
        <p:nvSpPr>
          <p:cNvPr id="64" name="PanelWhite"/>
          <p:cNvSpPr/>
          <p:nvPr userDrawn="1"/>
        </p:nvSpPr>
        <p:spPr bwMode="white">
          <a:xfrm>
            <a:off x="1" y="0"/>
            <a:ext cx="7152896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lvl="0"/>
            <a:endParaRPr lang="en-US" sz="1200" dirty="0">
              <a:solidFill>
                <a:schemeClr val="bg1"/>
              </a:solidFill>
              <a:latin typeface="+mn-lt"/>
              <a:sym typeface="Trebuchet MS" panose="020B0603020202020204" pitchFamily="34" charset="0"/>
            </a:endParaRPr>
          </a:p>
        </p:txBody>
      </p:sp>
      <p:sp>
        <p:nvSpPr>
          <p:cNvPr id="19" name="Page"/>
          <p:cNvSpPr txBox="1"/>
          <p:nvPr userDrawn="1"/>
        </p:nvSpPr>
        <p:spPr>
          <a:xfrm>
            <a:off x="11019324" y="6405036"/>
            <a:ext cx="381001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1000" kern="1200" smtClean="0">
                <a:solidFill>
                  <a:schemeClr val="bg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rPr>
              <a:pPr marL="0" marR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1000" kern="1200" dirty="0">
              <a:solidFill>
                <a:schemeClr val="bg1"/>
              </a:solidFill>
              <a:latin typeface="+mn-lt"/>
              <a:ea typeface="+mn-ea"/>
              <a:cs typeface="+mn-cs"/>
              <a:sym typeface="Trebuchet MS" panose="020B0603020202020204" pitchFamily="34" charset="0"/>
            </a:endParaRPr>
          </a:p>
        </p:txBody>
      </p:sp>
      <p:sp>
        <p:nvSpPr>
          <p:cNvPr id="18" name="Date Placeholder 2"/>
          <p:cNvSpPr>
            <a:spLocks noGrp="1"/>
          </p:cNvSpPr>
          <p:nvPr>
            <p:ph type="dt" sz="half" idx="10"/>
          </p:nvPr>
        </p:nvSpPr>
        <p:spPr>
          <a:xfrm>
            <a:off x="9738831" y="6405036"/>
            <a:ext cx="1271631" cy="15388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75385" y="622801"/>
            <a:ext cx="6084150" cy="332399"/>
          </a:xfrm>
          <a:prstGeom prst="rect">
            <a:avLst/>
          </a:prstGeom>
        </p:spPr>
        <p:txBody>
          <a:bodyPr/>
          <a:lstStyle>
            <a:lvl1pPr>
              <a:defRPr>
                <a:latin typeface="+mj-lt"/>
                <a:sym typeface="Trebuchet MS" panose="020B0603020202020204" pitchFamily="34" charset="0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0" name="FooterSimple" hidden="1"/>
          <p:cNvSpPr txBox="1"/>
          <p:nvPr userDrawn="1">
            <p:custDataLst>
              <p:tags r:id="rId1"/>
            </p:custDataLst>
          </p:nvPr>
        </p:nvSpPr>
        <p:spPr>
          <a:xfrm rot="16200000">
            <a:off x="10500711" y="5117885"/>
            <a:ext cx="2743200" cy="96950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ru-RU" sz="700">
                <a:solidFill>
                  <a:schemeClr val="bg1"/>
                </a:solidFill>
                <a:latin typeface="+mn-lt"/>
                <a:sym typeface="Trebuchet MS" panose="020B0603020202020204" pitchFamily="34" charset="0"/>
              </a:rPr>
              <a:t>11 Видение и основные направления.pptx</a:t>
            </a:r>
            <a:endParaRPr lang="en-US" sz="700" dirty="0">
              <a:solidFill>
                <a:schemeClr val="bg1"/>
              </a:solidFill>
              <a:latin typeface="+mn-lt"/>
              <a:sym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32287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Four column green">
    <p:bg>
      <p:bgPr>
        <a:gradFill>
          <a:gsLst>
            <a:gs pos="0">
              <a:schemeClr val="tx2"/>
            </a:gs>
            <a:gs pos="100000">
              <a:schemeClr val="accent2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age"/>
          <p:cNvSpPr txBox="1"/>
          <p:nvPr userDrawn="1"/>
        </p:nvSpPr>
        <p:spPr>
          <a:xfrm>
            <a:off x="11019324" y="6405036"/>
            <a:ext cx="381001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1000" kern="1200" smtClean="0">
                <a:solidFill>
                  <a:schemeClr val="bg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rPr>
              <a:pPr marL="0" marR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1000" kern="1200">
              <a:solidFill>
                <a:schemeClr val="bg1"/>
              </a:solidFill>
              <a:latin typeface="+mn-lt"/>
              <a:ea typeface="+mn-ea"/>
              <a:cs typeface="+mn-cs"/>
              <a:sym typeface="Trebuchet MS" panose="020B0603020202020204" pitchFamily="34" charset="0"/>
            </a:endParaRPr>
          </a:p>
        </p:txBody>
      </p:sp>
      <p:sp>
        <p:nvSpPr>
          <p:cNvPr id="63" name="PanelWhite"/>
          <p:cNvSpPr/>
          <p:nvPr userDrawn="1"/>
        </p:nvSpPr>
        <p:spPr bwMode="white">
          <a:xfrm>
            <a:off x="0" y="0"/>
            <a:ext cx="8968219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lvl="0"/>
            <a:endParaRPr lang="en-US" sz="1200" dirty="0">
              <a:solidFill>
                <a:schemeClr val="bg1"/>
              </a:solidFill>
              <a:latin typeface="+mn-lt"/>
              <a:sym typeface="Trebuchet MS" panose="020B0603020202020204" pitchFamily="34" charset="0"/>
            </a:endParaRPr>
          </a:p>
        </p:txBody>
      </p:sp>
      <p:sp>
        <p:nvSpPr>
          <p:cNvPr id="13" name="Date Placeholder 4"/>
          <p:cNvSpPr>
            <a:spLocks noGrp="1"/>
          </p:cNvSpPr>
          <p:nvPr userDrawn="1">
            <p:ph type="dt" sz="half" idx="10"/>
          </p:nvPr>
        </p:nvSpPr>
        <p:spPr>
          <a:xfrm>
            <a:off x="9738831" y="6405036"/>
            <a:ext cx="1271631" cy="153888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 userDrawn="1">
            <p:ph type="title" hasCustomPrompt="1"/>
          </p:nvPr>
        </p:nvSpPr>
        <p:spPr>
          <a:xfrm>
            <a:off x="775384" y="622801"/>
            <a:ext cx="7909689" cy="332399"/>
          </a:xfrm>
          <a:prstGeom prst="rect">
            <a:avLst/>
          </a:prstGeom>
        </p:spPr>
        <p:txBody>
          <a:bodyPr/>
          <a:lstStyle>
            <a:lvl1pPr>
              <a:defRPr>
                <a:latin typeface="+mj-lt"/>
                <a:sym typeface="Trebuchet MS" panose="020B0603020202020204" pitchFamily="34" charset="0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0" name="FooterSimple" hidden="1"/>
          <p:cNvSpPr txBox="1"/>
          <p:nvPr userDrawn="1">
            <p:custDataLst>
              <p:tags r:id="rId1"/>
            </p:custDataLst>
          </p:nvPr>
        </p:nvSpPr>
        <p:spPr>
          <a:xfrm rot="16200000">
            <a:off x="10500711" y="5117885"/>
            <a:ext cx="2743200" cy="96950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ru-RU" sz="700">
                <a:solidFill>
                  <a:schemeClr val="bg1"/>
                </a:solidFill>
                <a:latin typeface="+mn-lt"/>
                <a:sym typeface="Trebuchet MS" panose="020B0603020202020204" pitchFamily="34" charset="0"/>
              </a:rPr>
              <a:t>11 Видение и основные направления.pptx</a:t>
            </a:r>
            <a:endParaRPr lang="en-US" sz="700" dirty="0">
              <a:solidFill>
                <a:schemeClr val="bg1"/>
              </a:solidFill>
              <a:latin typeface="+mn-lt"/>
              <a:sym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06174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Green one third">
    <p:bg>
      <p:bgPr>
        <a:gradFill>
          <a:gsLst>
            <a:gs pos="0">
              <a:schemeClr val="tx2"/>
            </a:gs>
            <a:gs pos="100000">
              <a:schemeClr val="accent2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" name="Shadow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98" t="8741" r="101" b="27"/>
          <a:stretch/>
        </p:blipFill>
        <p:spPr bwMode="ltGray">
          <a:xfrm flipH="1">
            <a:off x="3621856" y="0"/>
            <a:ext cx="513170" cy="6858000"/>
          </a:xfrm>
          <a:prstGeom prst="rect">
            <a:avLst/>
          </a:prstGeom>
        </p:spPr>
      </p:pic>
      <p:sp>
        <p:nvSpPr>
          <p:cNvPr id="65" name="PanelWhite"/>
          <p:cNvSpPr/>
          <p:nvPr userDrawn="1"/>
        </p:nvSpPr>
        <p:spPr bwMode="white">
          <a:xfrm>
            <a:off x="4136371" y="-1309"/>
            <a:ext cx="8055630" cy="6859309"/>
          </a:xfrm>
          <a:custGeom>
            <a:avLst/>
            <a:gdLst>
              <a:gd name="connsiteX0" fmla="*/ 0 w 6553548"/>
              <a:gd name="connsiteY0" fmla="*/ 0 h 6859309"/>
              <a:gd name="connsiteX1" fmla="*/ 6553548 w 6553548"/>
              <a:gd name="connsiteY1" fmla="*/ 0 h 6859309"/>
              <a:gd name="connsiteX2" fmla="*/ 6553548 w 6553548"/>
              <a:gd name="connsiteY2" fmla="*/ 6859309 h 6859309"/>
              <a:gd name="connsiteX3" fmla="*/ 0 w 6553548"/>
              <a:gd name="connsiteY3" fmla="*/ 6859309 h 68593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553548" h="6859309">
                <a:moveTo>
                  <a:pt x="0" y="0"/>
                </a:moveTo>
                <a:lnTo>
                  <a:pt x="6553548" y="0"/>
                </a:lnTo>
                <a:lnTo>
                  <a:pt x="6553548" y="6859309"/>
                </a:lnTo>
                <a:lnTo>
                  <a:pt x="0" y="685930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lvl="0"/>
            <a:endParaRPr lang="en-US" sz="1200" dirty="0">
              <a:solidFill>
                <a:schemeClr val="bg1"/>
              </a:solidFill>
              <a:latin typeface="+mn-lt"/>
              <a:sym typeface="Trebuchet MS" panose="020B0603020202020204" pitchFamily="34" charset="0"/>
            </a:endParaRPr>
          </a:p>
        </p:txBody>
      </p:sp>
      <p:sp>
        <p:nvSpPr>
          <p:cNvPr id="28" name="Page"/>
          <p:cNvSpPr txBox="1"/>
          <p:nvPr userDrawn="1"/>
        </p:nvSpPr>
        <p:spPr>
          <a:xfrm>
            <a:off x="11019324" y="6405036"/>
            <a:ext cx="381001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1000" kern="1200" smtClean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rPr>
              <a:pPr marL="0" marR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1000" kern="1200" dirty="0">
              <a:solidFill>
                <a:schemeClr val="bg1">
                  <a:lumMod val="50000"/>
                </a:schemeClr>
              </a:solidFill>
              <a:latin typeface="+mn-lt"/>
              <a:ea typeface="+mn-ea"/>
              <a:cs typeface="+mn-cs"/>
              <a:sym typeface="Trebuchet MS" panose="020B0603020202020204" pitchFamily="34" charset="0"/>
            </a:endParaRPr>
          </a:p>
        </p:txBody>
      </p:sp>
      <p:sp>
        <p:nvSpPr>
          <p:cNvPr id="25" name="Date Placeholder 1"/>
          <p:cNvSpPr>
            <a:spLocks noGrp="1"/>
          </p:cNvSpPr>
          <p:nvPr>
            <p:ph type="dt" sz="half" idx="29"/>
          </p:nvPr>
        </p:nvSpPr>
        <p:spPr>
          <a:xfrm>
            <a:off x="9738831" y="6405036"/>
            <a:ext cx="1271631" cy="15388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24" name="Title 4"/>
          <p:cNvSpPr>
            <a:spLocks noGrp="1"/>
          </p:cNvSpPr>
          <p:nvPr>
            <p:ph type="title" hasCustomPrompt="1"/>
          </p:nvPr>
        </p:nvSpPr>
        <p:spPr>
          <a:xfrm>
            <a:off x="775385" y="2681103"/>
            <a:ext cx="3043938" cy="1495794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defRPr sz="2400">
                <a:solidFill>
                  <a:schemeClr val="bg1"/>
                </a:solidFill>
                <a:latin typeface="+mj-lt"/>
                <a:sym typeface="Trebuchet MS" panose="020B0603020202020204" pitchFamily="34" charset="0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1" name="FooterSimple" hidden="1"/>
          <p:cNvSpPr txBox="1"/>
          <p:nvPr userDrawn="1">
            <p:custDataLst>
              <p:tags r:id="rId1"/>
            </p:custDataLst>
          </p:nvPr>
        </p:nvSpPr>
        <p:spPr>
          <a:xfrm rot="16200000">
            <a:off x="10500711" y="5117885"/>
            <a:ext cx="2743200" cy="96950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ru-RU" sz="700">
                <a:solidFill>
                  <a:schemeClr val="bg1">
                    <a:lumMod val="50000"/>
                  </a:schemeClr>
                </a:solidFill>
                <a:latin typeface="+mn-lt"/>
                <a:sym typeface="Trebuchet MS" panose="020B0603020202020204" pitchFamily="34" charset="0"/>
              </a:rPr>
              <a:t>11 Видение и основные направления.pptx</a:t>
            </a:r>
            <a:endParaRPr lang="en-US" sz="700" dirty="0">
              <a:solidFill>
                <a:schemeClr val="bg1">
                  <a:lumMod val="50000"/>
                </a:schemeClr>
              </a:solidFill>
              <a:latin typeface="+mn-lt"/>
              <a:sym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65318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Green half">
    <p:bg>
      <p:bgPr>
        <a:gradFill>
          <a:gsLst>
            <a:gs pos="0">
              <a:schemeClr val="tx2"/>
            </a:gs>
            <a:gs pos="100000">
              <a:schemeClr val="accent2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" name="Shadow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98" t="8741" r="101" b="27"/>
          <a:stretch/>
        </p:blipFill>
        <p:spPr bwMode="ltGray">
          <a:xfrm flipH="1">
            <a:off x="5592565" y="0"/>
            <a:ext cx="513969" cy="6858000"/>
          </a:xfrm>
          <a:prstGeom prst="rect">
            <a:avLst/>
          </a:prstGeom>
        </p:spPr>
      </p:pic>
      <p:sp>
        <p:nvSpPr>
          <p:cNvPr id="65" name="PanelWhite"/>
          <p:cNvSpPr/>
          <p:nvPr userDrawn="1"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lvl="0">
              <a:lnSpc>
                <a:spcPct val="90000"/>
              </a:lnSpc>
              <a:spcAft>
                <a:spcPts val="1000"/>
              </a:spcAft>
            </a:pPr>
            <a:endParaRPr lang="en-US" sz="1200" dirty="0">
              <a:solidFill>
                <a:schemeClr val="bg1"/>
              </a:solidFill>
              <a:latin typeface="+mn-lt"/>
              <a:sym typeface="Trebuchet MS" panose="020B0603020202020204" pitchFamily="34" charset="0"/>
            </a:endParaRPr>
          </a:p>
        </p:txBody>
      </p:sp>
      <p:sp>
        <p:nvSpPr>
          <p:cNvPr id="12" name="Picture Placeholder 18"/>
          <p:cNvSpPr>
            <a:spLocks noGrp="1"/>
          </p:cNvSpPr>
          <p:nvPr>
            <p:ph type="pic" sz="quarter" idx="14" hasCustomPrompt="1"/>
          </p:nvPr>
        </p:nvSpPr>
        <p:spPr>
          <a:xfrm>
            <a:off x="6095262" y="0"/>
            <a:ext cx="6096738" cy="6858000"/>
          </a:xfrm>
          <a:prstGeom prst="rect">
            <a:avLst/>
          </a:prstGeom>
          <a:noFill/>
        </p:spPr>
        <p:txBody>
          <a:bodyPr lIns="914400" tIns="914400" rIns="914400" bIns="914400"/>
          <a:lstStyle>
            <a:lvl1pPr algn="ctr">
              <a:defRPr sz="1800" baseline="0">
                <a:latin typeface="Trebuchet MS" panose="020B0603020202020204" pitchFamily="34" charset="0"/>
                <a:sym typeface="Trebuchet MS" panose="020B0603020202020204" pitchFamily="34" charset="0"/>
              </a:defRPr>
            </a:lvl1pPr>
          </a:lstStyle>
          <a:p>
            <a:r>
              <a:rPr lang="en-US" dirty="0"/>
              <a:t>Click icon below to insert an image or remove this placeholder to use the whitespace in another way</a:t>
            </a:r>
          </a:p>
        </p:txBody>
      </p:sp>
      <p:sp>
        <p:nvSpPr>
          <p:cNvPr id="14" name="Page"/>
          <p:cNvSpPr txBox="1"/>
          <p:nvPr userDrawn="1"/>
        </p:nvSpPr>
        <p:spPr>
          <a:xfrm>
            <a:off x="11019324" y="6405036"/>
            <a:ext cx="381001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1000" kern="1200" smtClean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rPr>
              <a:pPr marL="0" marR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800" kern="1200" dirty="0">
              <a:solidFill>
                <a:schemeClr val="bg1">
                  <a:lumMod val="50000"/>
                </a:schemeClr>
              </a:solidFill>
              <a:latin typeface="+mn-lt"/>
              <a:ea typeface="+mn-ea"/>
              <a:cs typeface="+mn-cs"/>
              <a:sym typeface="Trebuchet MS" panose="020B0603020202020204" pitchFamily="34" charset="0"/>
            </a:endParaRPr>
          </a:p>
        </p:txBody>
      </p:sp>
      <p:sp>
        <p:nvSpPr>
          <p:cNvPr id="15" name="Date Placeholder 2"/>
          <p:cNvSpPr>
            <a:spLocks noGrp="1"/>
          </p:cNvSpPr>
          <p:nvPr>
            <p:ph type="dt" sz="half" idx="15"/>
          </p:nvPr>
        </p:nvSpPr>
        <p:spPr>
          <a:xfrm>
            <a:off x="9738831" y="6405036"/>
            <a:ext cx="1271631" cy="15388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 bwMode="blackWhite">
          <a:xfrm>
            <a:off x="775384" y="1785600"/>
            <a:ext cx="4271262" cy="3286800"/>
          </a:xfrm>
          <a:prstGeom prst="rect">
            <a:avLst/>
          </a:prstGeom>
          <a:noFill/>
        </p:spPr>
        <p:txBody>
          <a:bodyPr wrap="square" lIns="0" tIns="0" rIns="320040" bIns="0" anchor="ctr">
            <a:noAutofit/>
          </a:bodyPr>
          <a:lstStyle>
            <a:lvl1pPr>
              <a:defRPr sz="3200">
                <a:solidFill>
                  <a:schemeClr val="bg1"/>
                </a:solidFill>
                <a:latin typeface="+mj-lt"/>
                <a:sym typeface="Trebuchet MS" panose="020B0603020202020204" pitchFamily="34" charset="0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1" name="FooterSimple" hidden="1"/>
          <p:cNvSpPr txBox="1"/>
          <p:nvPr userDrawn="1">
            <p:custDataLst>
              <p:tags r:id="rId1"/>
            </p:custDataLst>
          </p:nvPr>
        </p:nvSpPr>
        <p:spPr>
          <a:xfrm rot="16200000">
            <a:off x="10500711" y="5117885"/>
            <a:ext cx="2743200" cy="96950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ru-RU" sz="700">
                <a:solidFill>
                  <a:schemeClr val="bg1">
                    <a:lumMod val="50000"/>
                  </a:schemeClr>
                </a:solidFill>
                <a:latin typeface="+mn-lt"/>
                <a:sym typeface="Trebuchet MS" panose="020B0603020202020204" pitchFamily="34" charset="0"/>
              </a:rPr>
              <a:t>11 Видение и основные направления.pptx</a:t>
            </a:r>
            <a:endParaRPr lang="en-US" sz="700" dirty="0">
              <a:solidFill>
                <a:schemeClr val="bg1">
                  <a:lumMod val="50000"/>
                </a:schemeClr>
              </a:solidFill>
              <a:latin typeface="+mn-lt"/>
              <a:sym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49585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FCE9ECA-5ADB-46A2-B434-09D89C4C9C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08C7B4CD-AB54-4940-9064-FF6F7A4BB55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EEDBB856-92D2-4579-8B5B-7B27C7A378A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E5E141A1-8CE1-4800-88EE-261A39CA566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2547DABC-F60A-41C1-A044-7A5D8ACE791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6F66EB5B-786C-45B0-B71B-D8F97B5C24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481F9F-1CC0-4E52-8811-916A5E7E2286}" type="datetimeFigureOut">
              <a:rPr lang="en-US" smtClean="0"/>
              <a:t>5/25/2021</a:t>
            </a:fld>
            <a:endParaRPr lang="en-US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99C9D73A-208C-4BF8-BB92-4D999A9F8D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3BEF4057-C458-4FDE-A7FC-D139ACDCC9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B3279B-E996-4163-AC4C-F9C549AC8A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3599052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Green two third">
    <p:bg>
      <p:bgPr>
        <a:gradFill>
          <a:gsLst>
            <a:gs pos="0">
              <a:schemeClr val="tx2"/>
            </a:gs>
            <a:gs pos="100000">
              <a:schemeClr val="accent2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" name="Shadow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98" t="8741" r="101" b="27"/>
          <a:stretch/>
        </p:blipFill>
        <p:spPr bwMode="ltGray">
          <a:xfrm flipH="1">
            <a:off x="7270285" y="0"/>
            <a:ext cx="513170" cy="6858000"/>
          </a:xfrm>
          <a:prstGeom prst="rect">
            <a:avLst/>
          </a:prstGeom>
        </p:spPr>
      </p:pic>
      <p:sp>
        <p:nvSpPr>
          <p:cNvPr id="65" name="PanelWhite"/>
          <p:cNvSpPr/>
          <p:nvPr userDrawn="1"/>
        </p:nvSpPr>
        <p:spPr bwMode="gray">
          <a:xfrm>
            <a:off x="7774523" y="0"/>
            <a:ext cx="4417477" cy="6858000"/>
          </a:xfrm>
          <a:custGeom>
            <a:avLst/>
            <a:gdLst>
              <a:gd name="connsiteX0" fmla="*/ 0 w 3584692"/>
              <a:gd name="connsiteY0" fmla="*/ 0 h 6858000"/>
              <a:gd name="connsiteX1" fmla="*/ 3584692 w 3584692"/>
              <a:gd name="connsiteY1" fmla="*/ 0 h 6858000"/>
              <a:gd name="connsiteX2" fmla="*/ 3584692 w 3584692"/>
              <a:gd name="connsiteY2" fmla="*/ 6858000 h 6858000"/>
              <a:gd name="connsiteX3" fmla="*/ 0 w 3584692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84692" h="6858000">
                <a:moveTo>
                  <a:pt x="0" y="0"/>
                </a:moveTo>
                <a:lnTo>
                  <a:pt x="3584692" y="0"/>
                </a:lnTo>
                <a:lnTo>
                  <a:pt x="3584692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lvl="0"/>
            <a:endParaRPr lang="en-US" sz="1200" dirty="0">
              <a:solidFill>
                <a:schemeClr val="bg1"/>
              </a:solidFill>
              <a:latin typeface="+mn-lt"/>
              <a:sym typeface="Trebuchet MS" panose="020B0603020202020204" pitchFamily="34" charset="0"/>
            </a:endParaRPr>
          </a:p>
        </p:txBody>
      </p:sp>
      <p:sp>
        <p:nvSpPr>
          <p:cNvPr id="66" name="Picture Placeholder 5"/>
          <p:cNvSpPr>
            <a:spLocks noGrp="1"/>
          </p:cNvSpPr>
          <p:nvPr>
            <p:ph type="pic" sz="quarter" idx="11" hasCustomPrompt="1"/>
          </p:nvPr>
        </p:nvSpPr>
        <p:spPr>
          <a:xfrm>
            <a:off x="7776000" y="0"/>
            <a:ext cx="4416000" cy="6858000"/>
          </a:xfrm>
          <a:prstGeom prst="rect">
            <a:avLst/>
          </a:prstGeom>
          <a:noFill/>
        </p:spPr>
        <p:txBody>
          <a:bodyPr lIns="182880" tIns="914400" rIns="182880" bIns="914400"/>
          <a:lstStyle>
            <a:lvl1pPr algn="ctr">
              <a:defRPr sz="1800">
                <a:solidFill>
                  <a:schemeClr val="tx1"/>
                </a:solidFill>
                <a:latin typeface="Trebuchet MS" panose="020B0603020202020204" pitchFamily="34" charset="0"/>
                <a:sym typeface="Trebuchet MS" panose="020B0603020202020204" pitchFamily="34" charset="0"/>
              </a:defRPr>
            </a:lvl1pPr>
          </a:lstStyle>
          <a:p>
            <a:r>
              <a:rPr lang="en-US" dirty="0"/>
              <a:t>Click icon below to insert an image or remove this placeholder to use the whitespace in another way</a:t>
            </a:r>
          </a:p>
        </p:txBody>
      </p:sp>
      <p:sp>
        <p:nvSpPr>
          <p:cNvPr id="14" name="Page"/>
          <p:cNvSpPr txBox="1"/>
          <p:nvPr userDrawn="1"/>
        </p:nvSpPr>
        <p:spPr>
          <a:xfrm>
            <a:off x="11019324" y="6405036"/>
            <a:ext cx="381001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1000" kern="1200" smtClean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rPr>
              <a:pPr marL="0" marR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800" kern="1200" dirty="0">
              <a:solidFill>
                <a:schemeClr val="bg1">
                  <a:lumMod val="50000"/>
                </a:schemeClr>
              </a:solidFill>
              <a:latin typeface="+mn-lt"/>
              <a:ea typeface="+mn-ea"/>
              <a:cs typeface="+mn-cs"/>
              <a:sym typeface="Trebuchet MS" panose="020B0603020202020204" pitchFamily="34" charset="0"/>
            </a:endParaRPr>
          </a:p>
        </p:txBody>
      </p:sp>
      <p:sp>
        <p:nvSpPr>
          <p:cNvPr id="13" name="Date Placeholder 2"/>
          <p:cNvSpPr>
            <a:spLocks noGrp="1"/>
          </p:cNvSpPr>
          <p:nvPr>
            <p:ph type="dt" sz="half" idx="12"/>
          </p:nvPr>
        </p:nvSpPr>
        <p:spPr>
          <a:xfrm>
            <a:off x="9738831" y="6405036"/>
            <a:ext cx="1271631" cy="15388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15" name="Title 1"/>
          <p:cNvSpPr>
            <a:spLocks noGrp="1"/>
          </p:cNvSpPr>
          <p:nvPr>
            <p:ph type="title" hasCustomPrompt="1"/>
          </p:nvPr>
        </p:nvSpPr>
        <p:spPr bwMode="black">
          <a:xfrm>
            <a:off x="775385" y="1785600"/>
            <a:ext cx="6087877" cy="3286800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defRPr sz="3200">
                <a:solidFill>
                  <a:schemeClr val="bg1"/>
                </a:solidFill>
                <a:latin typeface="+mj-lt"/>
                <a:sym typeface="Trebuchet MS" panose="020B0603020202020204" pitchFamily="34" charset="0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1" name="FooterSimple" hidden="1"/>
          <p:cNvSpPr txBox="1"/>
          <p:nvPr userDrawn="1">
            <p:custDataLst>
              <p:tags r:id="rId1"/>
            </p:custDataLst>
          </p:nvPr>
        </p:nvSpPr>
        <p:spPr>
          <a:xfrm rot="16200000">
            <a:off x="10500711" y="5117885"/>
            <a:ext cx="2743200" cy="96950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ru-RU" sz="700">
                <a:solidFill>
                  <a:schemeClr val="bg1">
                    <a:lumMod val="50000"/>
                  </a:schemeClr>
                </a:solidFill>
                <a:latin typeface="+mn-lt"/>
                <a:sym typeface="Trebuchet MS" panose="020B0603020202020204" pitchFamily="34" charset="0"/>
              </a:rPr>
              <a:t>11 Видение и основные направления.pptx</a:t>
            </a:r>
            <a:endParaRPr lang="en-US" sz="700" dirty="0">
              <a:solidFill>
                <a:schemeClr val="bg1">
                  <a:lumMod val="50000"/>
                </a:schemeClr>
              </a:solidFill>
              <a:latin typeface="+mn-lt"/>
              <a:sym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99535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Left arrow">
    <p:bg>
      <p:bgPr>
        <a:gradFill>
          <a:gsLst>
            <a:gs pos="0">
              <a:schemeClr val="tx2"/>
            </a:gs>
            <a:gs pos="100000">
              <a:schemeClr val="accent2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" name="Shadow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4618" y="3594368"/>
            <a:ext cx="1680308" cy="3382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5" name="ArrowPanelWhite"/>
          <p:cNvSpPr/>
          <p:nvPr userDrawn="1"/>
        </p:nvSpPr>
        <p:spPr bwMode="ltGray">
          <a:xfrm>
            <a:off x="0" y="0"/>
            <a:ext cx="4132246" cy="6859310"/>
          </a:xfrm>
          <a:custGeom>
            <a:avLst/>
            <a:gdLst>
              <a:gd name="connsiteX0" fmla="*/ 0 w 3357450"/>
              <a:gd name="connsiteY0" fmla="*/ 0 h 6859310"/>
              <a:gd name="connsiteX1" fmla="*/ 255600 w 3357450"/>
              <a:gd name="connsiteY1" fmla="*/ 0 h 6859310"/>
              <a:gd name="connsiteX2" fmla="*/ 255600 w 3357450"/>
              <a:gd name="connsiteY2" fmla="*/ 1310 h 6859310"/>
              <a:gd name="connsiteX3" fmla="*/ 2534071 w 3357450"/>
              <a:gd name="connsiteY3" fmla="*/ 1310 h 6859310"/>
              <a:gd name="connsiteX4" fmla="*/ 3357450 w 3357450"/>
              <a:gd name="connsiteY4" fmla="*/ 3430310 h 6859310"/>
              <a:gd name="connsiteX5" fmla="*/ 2534071 w 3357450"/>
              <a:gd name="connsiteY5" fmla="*/ 6859310 h 6859310"/>
              <a:gd name="connsiteX6" fmla="*/ 3600 w 3357450"/>
              <a:gd name="connsiteY6" fmla="*/ 6859310 h 6859310"/>
              <a:gd name="connsiteX7" fmla="*/ 3600 w 3357450"/>
              <a:gd name="connsiteY7" fmla="*/ 6858000 h 6859310"/>
              <a:gd name="connsiteX8" fmla="*/ 0 w 3357450"/>
              <a:gd name="connsiteY8" fmla="*/ 6858000 h 68593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357450" h="6859310">
                <a:moveTo>
                  <a:pt x="0" y="0"/>
                </a:moveTo>
                <a:lnTo>
                  <a:pt x="255600" y="0"/>
                </a:lnTo>
                <a:lnTo>
                  <a:pt x="255600" y="1310"/>
                </a:lnTo>
                <a:lnTo>
                  <a:pt x="2534071" y="1310"/>
                </a:lnTo>
                <a:lnTo>
                  <a:pt x="3357450" y="3430310"/>
                </a:lnTo>
                <a:lnTo>
                  <a:pt x="2534071" y="6859310"/>
                </a:lnTo>
                <a:lnTo>
                  <a:pt x="3600" y="6859310"/>
                </a:lnTo>
                <a:lnTo>
                  <a:pt x="36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lvl="0"/>
            <a:endParaRPr lang="en-US" sz="1200" dirty="0">
              <a:solidFill>
                <a:schemeClr val="bg1"/>
              </a:solidFill>
              <a:latin typeface="+mn-lt"/>
              <a:sym typeface="Trebuchet MS" panose="020B0603020202020204" pitchFamily="34" charset="0"/>
            </a:endParaRPr>
          </a:p>
        </p:txBody>
      </p:sp>
      <p:sp>
        <p:nvSpPr>
          <p:cNvPr id="18" name="Page"/>
          <p:cNvSpPr txBox="1"/>
          <p:nvPr userDrawn="1"/>
        </p:nvSpPr>
        <p:spPr>
          <a:xfrm>
            <a:off x="11019324" y="6405036"/>
            <a:ext cx="381001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1000" kern="1200" smtClean="0">
                <a:solidFill>
                  <a:schemeClr val="bg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rPr>
              <a:pPr marL="0" marR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1000" kern="1200" dirty="0">
              <a:solidFill>
                <a:schemeClr val="bg1"/>
              </a:solidFill>
              <a:latin typeface="+mn-lt"/>
              <a:ea typeface="+mn-ea"/>
              <a:cs typeface="+mn-cs"/>
              <a:sym typeface="Trebuchet MS" panose="020B0603020202020204" pitchFamily="34" charset="0"/>
            </a:endParaRPr>
          </a:p>
        </p:txBody>
      </p:sp>
      <p:sp>
        <p:nvSpPr>
          <p:cNvPr id="13" name="Date Placeholder 4"/>
          <p:cNvSpPr>
            <a:spLocks noGrp="1"/>
          </p:cNvSpPr>
          <p:nvPr>
            <p:ph type="dt" sz="half" idx="10"/>
          </p:nvPr>
        </p:nvSpPr>
        <p:spPr>
          <a:xfrm>
            <a:off x="9738831" y="6405036"/>
            <a:ext cx="1271631" cy="15388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20" name="Title 2"/>
          <p:cNvSpPr>
            <a:spLocks noGrp="1"/>
          </p:cNvSpPr>
          <p:nvPr>
            <p:ph type="title" hasCustomPrompt="1"/>
          </p:nvPr>
        </p:nvSpPr>
        <p:spPr>
          <a:xfrm>
            <a:off x="775385" y="2771846"/>
            <a:ext cx="2441354" cy="1314311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defRPr sz="2400">
                <a:solidFill>
                  <a:schemeClr val="tx2"/>
                </a:solidFill>
                <a:latin typeface="+mj-lt"/>
                <a:sym typeface="Trebuchet MS" panose="020B0603020202020204" pitchFamily="34" charset="0"/>
              </a:defRPr>
            </a:lvl1pPr>
          </a:lstStyle>
          <a:p>
            <a:r>
              <a:rPr lang="en-US" dirty="0">
                <a:solidFill>
                  <a:schemeClr val="tx2"/>
                </a:solidFill>
              </a:rPr>
              <a:t>Click to add title</a:t>
            </a:r>
          </a:p>
        </p:txBody>
      </p:sp>
      <p:sp>
        <p:nvSpPr>
          <p:cNvPr id="10" name="FooterSimple" hidden="1"/>
          <p:cNvSpPr txBox="1"/>
          <p:nvPr userDrawn="1">
            <p:custDataLst>
              <p:tags r:id="rId1"/>
            </p:custDataLst>
          </p:nvPr>
        </p:nvSpPr>
        <p:spPr>
          <a:xfrm rot="16200000">
            <a:off x="10500711" y="5117885"/>
            <a:ext cx="2743200" cy="96950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ru-RU" sz="700">
                <a:solidFill>
                  <a:schemeClr val="bg1"/>
                </a:solidFill>
                <a:latin typeface="+mn-lt"/>
                <a:sym typeface="Trebuchet MS" panose="020B0603020202020204" pitchFamily="34" charset="0"/>
              </a:rPr>
              <a:t>11 Видение и основные направления.pptx</a:t>
            </a:r>
            <a:endParaRPr lang="en-US" sz="700" dirty="0">
              <a:solidFill>
                <a:schemeClr val="bg1"/>
              </a:solidFill>
              <a:latin typeface="+mn-lt"/>
              <a:sym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99177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Green left arrow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ArrowPanelWhite"/>
          <p:cNvSpPr/>
          <p:nvPr userDrawn="1"/>
        </p:nvSpPr>
        <p:spPr bwMode="ltGray">
          <a:xfrm>
            <a:off x="0" y="0"/>
            <a:ext cx="4132246" cy="6859310"/>
          </a:xfrm>
          <a:custGeom>
            <a:avLst/>
            <a:gdLst>
              <a:gd name="connsiteX0" fmla="*/ 0 w 3357450"/>
              <a:gd name="connsiteY0" fmla="*/ 0 h 6859310"/>
              <a:gd name="connsiteX1" fmla="*/ 255600 w 3357450"/>
              <a:gd name="connsiteY1" fmla="*/ 0 h 6859310"/>
              <a:gd name="connsiteX2" fmla="*/ 255600 w 3357450"/>
              <a:gd name="connsiteY2" fmla="*/ 1310 h 6859310"/>
              <a:gd name="connsiteX3" fmla="*/ 2534071 w 3357450"/>
              <a:gd name="connsiteY3" fmla="*/ 1310 h 6859310"/>
              <a:gd name="connsiteX4" fmla="*/ 3357450 w 3357450"/>
              <a:gd name="connsiteY4" fmla="*/ 3430310 h 6859310"/>
              <a:gd name="connsiteX5" fmla="*/ 2534071 w 3357450"/>
              <a:gd name="connsiteY5" fmla="*/ 6859310 h 6859310"/>
              <a:gd name="connsiteX6" fmla="*/ 3600 w 3357450"/>
              <a:gd name="connsiteY6" fmla="*/ 6859310 h 6859310"/>
              <a:gd name="connsiteX7" fmla="*/ 3600 w 3357450"/>
              <a:gd name="connsiteY7" fmla="*/ 6858000 h 6859310"/>
              <a:gd name="connsiteX8" fmla="*/ 0 w 3357450"/>
              <a:gd name="connsiteY8" fmla="*/ 6858000 h 68593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357450" h="6859310">
                <a:moveTo>
                  <a:pt x="0" y="0"/>
                </a:moveTo>
                <a:lnTo>
                  <a:pt x="255600" y="0"/>
                </a:lnTo>
                <a:lnTo>
                  <a:pt x="255600" y="1310"/>
                </a:lnTo>
                <a:lnTo>
                  <a:pt x="2534071" y="1310"/>
                </a:lnTo>
                <a:lnTo>
                  <a:pt x="3357450" y="3430310"/>
                </a:lnTo>
                <a:lnTo>
                  <a:pt x="2534071" y="6859310"/>
                </a:lnTo>
                <a:lnTo>
                  <a:pt x="3600" y="6859310"/>
                </a:lnTo>
                <a:lnTo>
                  <a:pt x="3600" y="6858000"/>
                </a:lnTo>
                <a:lnTo>
                  <a:pt x="0" y="6858000"/>
                </a:lnTo>
                <a:close/>
              </a:path>
            </a:pathLst>
          </a:custGeom>
          <a:gradFill>
            <a:gsLst>
              <a:gs pos="0">
                <a:schemeClr val="tx2"/>
              </a:gs>
              <a:gs pos="100000">
                <a:schemeClr val="accent2"/>
              </a:gs>
            </a:gsLst>
            <a:lin ang="81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lvl="0"/>
            <a:endParaRPr lang="en-US" sz="1200" dirty="0">
              <a:solidFill>
                <a:schemeClr val="bg1"/>
              </a:solidFill>
              <a:latin typeface="+mn-lt"/>
              <a:sym typeface="Trebuchet MS" panose="020B0603020202020204" pitchFamily="34" charset="0"/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>
          <a:xfrm>
            <a:off x="775385" y="2771846"/>
            <a:ext cx="2441354" cy="1314311"/>
          </a:xfrm>
        </p:spPr>
        <p:txBody>
          <a:bodyPr anchor="ctr" anchorCtr="0">
            <a:noAutofit/>
          </a:bodyPr>
          <a:lstStyle>
            <a:lvl1pPr>
              <a:defRPr sz="280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4" name="Page"/>
          <p:cNvSpPr txBox="1"/>
          <p:nvPr userDrawn="1"/>
        </p:nvSpPr>
        <p:spPr>
          <a:xfrm>
            <a:off x="11019324" y="6405036"/>
            <a:ext cx="381001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1000" kern="1200" smtClean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rPr>
              <a:pPr marL="0" marR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1000" kern="1200" dirty="0">
              <a:solidFill>
                <a:schemeClr val="bg1">
                  <a:lumMod val="50000"/>
                </a:schemeClr>
              </a:solidFill>
              <a:latin typeface="+mn-lt"/>
              <a:ea typeface="+mn-ea"/>
              <a:cs typeface="+mn-cs"/>
              <a:sym typeface="Trebuchet MS" panose="020B0603020202020204" pitchFamily="34" charset="0"/>
            </a:endParaRPr>
          </a:p>
        </p:txBody>
      </p:sp>
      <p:sp>
        <p:nvSpPr>
          <p:cNvPr id="15" name="Date Placeholder 3"/>
          <p:cNvSpPr>
            <a:spLocks noGrp="1"/>
          </p:cNvSpPr>
          <p:nvPr>
            <p:ph type="dt" sz="half" idx="2"/>
          </p:nvPr>
        </p:nvSpPr>
        <p:spPr>
          <a:xfrm>
            <a:off x="9738831" y="6405036"/>
            <a:ext cx="1271631" cy="153888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lvl1pPr algn="r">
              <a:defRPr sz="1000">
                <a:solidFill>
                  <a:schemeClr val="bg1">
                    <a:lumMod val="50000"/>
                  </a:schemeClr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6" name="FooterSimple" hidden="1"/>
          <p:cNvSpPr txBox="1"/>
          <p:nvPr userDrawn="1">
            <p:custDataLst>
              <p:tags r:id="rId1"/>
            </p:custDataLst>
          </p:nvPr>
        </p:nvSpPr>
        <p:spPr>
          <a:xfrm rot="16200000">
            <a:off x="10500711" y="5117885"/>
            <a:ext cx="2743200" cy="96950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ru-RU" sz="700">
                <a:solidFill>
                  <a:schemeClr val="bg1">
                    <a:lumMod val="50000"/>
                  </a:schemeClr>
                </a:solidFill>
                <a:latin typeface="+mn-lt"/>
                <a:sym typeface="Trebuchet MS" panose="020B0603020202020204" pitchFamily="34" charset="0"/>
              </a:rPr>
              <a:t>11 Видение и основные направления.pptx</a:t>
            </a:r>
            <a:endParaRPr lang="en-US" sz="700" dirty="0">
              <a:solidFill>
                <a:schemeClr val="bg1">
                  <a:lumMod val="50000"/>
                </a:schemeClr>
              </a:solidFill>
              <a:latin typeface="+mn-lt"/>
              <a:sym typeface="Trebuchet MS" panose="020B0603020202020204" pitchFamily="34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16" b="7716"/>
          <a:stretch/>
        </p:blipFill>
        <p:spPr>
          <a:xfrm rot="120000">
            <a:off x="1734732" y="3402829"/>
            <a:ext cx="3316512" cy="34617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99102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Arrow one third">
    <p:bg>
      <p:bgPr>
        <a:gradFill>
          <a:gsLst>
            <a:gs pos="0">
              <a:schemeClr val="tx2"/>
            </a:gs>
            <a:gs pos="100000">
              <a:schemeClr val="accent2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" name="Shadow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1923" y="3395663"/>
            <a:ext cx="1598246" cy="3571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4" name="ArrowPanelWhite"/>
          <p:cNvSpPr>
            <a:spLocks noChangeArrowheads="1"/>
          </p:cNvSpPr>
          <p:nvPr userDrawn="1"/>
        </p:nvSpPr>
        <p:spPr bwMode="auto">
          <a:xfrm>
            <a:off x="-1" y="0"/>
            <a:ext cx="5491025" cy="6858000"/>
          </a:xfrm>
          <a:custGeom>
            <a:avLst/>
            <a:gdLst>
              <a:gd name="connsiteX0" fmla="*/ 0 w 4461458"/>
              <a:gd name="connsiteY0" fmla="*/ 0 h 6858000"/>
              <a:gd name="connsiteX1" fmla="*/ 7374 w 4461458"/>
              <a:gd name="connsiteY1" fmla="*/ 0 h 6858000"/>
              <a:gd name="connsiteX2" fmla="*/ 267399 w 4461458"/>
              <a:gd name="connsiteY2" fmla="*/ 0 h 6858000"/>
              <a:gd name="connsiteX3" fmla="*/ 3759269 w 4461458"/>
              <a:gd name="connsiteY3" fmla="*/ 0 h 6858000"/>
              <a:gd name="connsiteX4" fmla="*/ 4461458 w 4461458"/>
              <a:gd name="connsiteY4" fmla="*/ 3429000 h 6858000"/>
              <a:gd name="connsiteX5" fmla="*/ 3759269 w 4461458"/>
              <a:gd name="connsiteY5" fmla="*/ 6858000 h 6858000"/>
              <a:gd name="connsiteX6" fmla="*/ 267399 w 4461458"/>
              <a:gd name="connsiteY6" fmla="*/ 6858000 h 6858000"/>
              <a:gd name="connsiteX7" fmla="*/ 7374 w 4461458"/>
              <a:gd name="connsiteY7" fmla="*/ 6858000 h 6858000"/>
              <a:gd name="connsiteX8" fmla="*/ 0 w 4461458"/>
              <a:gd name="connsiteY8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461458" h="6858000">
                <a:moveTo>
                  <a:pt x="0" y="0"/>
                </a:moveTo>
                <a:lnTo>
                  <a:pt x="7374" y="0"/>
                </a:lnTo>
                <a:lnTo>
                  <a:pt x="267399" y="0"/>
                </a:lnTo>
                <a:lnTo>
                  <a:pt x="3759269" y="0"/>
                </a:lnTo>
                <a:lnTo>
                  <a:pt x="4461458" y="3429000"/>
                </a:lnTo>
                <a:lnTo>
                  <a:pt x="3759269" y="6858000"/>
                </a:lnTo>
                <a:lnTo>
                  <a:pt x="267399" y="6858000"/>
                </a:lnTo>
                <a:lnTo>
                  <a:pt x="7374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lvl="0"/>
            <a:endParaRPr lang="en-US" sz="1200">
              <a:solidFill>
                <a:schemeClr val="bg1"/>
              </a:solidFill>
              <a:latin typeface="+mn-lt"/>
            </a:endParaRPr>
          </a:p>
        </p:txBody>
      </p:sp>
      <p:sp>
        <p:nvSpPr>
          <p:cNvPr id="9" name="Page"/>
          <p:cNvSpPr txBox="1"/>
          <p:nvPr userDrawn="1"/>
        </p:nvSpPr>
        <p:spPr>
          <a:xfrm>
            <a:off x="11019324" y="6405036"/>
            <a:ext cx="381001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1000" kern="1200" smtClean="0">
                <a:solidFill>
                  <a:schemeClr val="bg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rPr>
              <a:pPr marL="0" marR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800" kern="1200">
              <a:solidFill>
                <a:schemeClr val="bg1"/>
              </a:solidFill>
              <a:latin typeface="+mn-lt"/>
              <a:ea typeface="+mn-ea"/>
              <a:cs typeface="+mn-cs"/>
              <a:sym typeface="Trebuchet MS" panose="020B0603020202020204" pitchFamily="34" charset="0"/>
            </a:endParaRPr>
          </a:p>
        </p:txBody>
      </p:sp>
      <p:sp>
        <p:nvSpPr>
          <p:cNvPr id="10" name="Date Placeholder 7"/>
          <p:cNvSpPr>
            <a:spLocks noGrp="1"/>
          </p:cNvSpPr>
          <p:nvPr>
            <p:ph type="dt" sz="half" idx="11"/>
          </p:nvPr>
        </p:nvSpPr>
        <p:spPr>
          <a:xfrm>
            <a:off x="9738831" y="6405036"/>
            <a:ext cx="1271631" cy="15388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20" name="Title 1"/>
          <p:cNvSpPr>
            <a:spLocks noGrp="1"/>
          </p:cNvSpPr>
          <p:nvPr>
            <p:ph type="title" hasCustomPrompt="1"/>
          </p:nvPr>
        </p:nvSpPr>
        <p:spPr>
          <a:xfrm>
            <a:off x="775385" y="1785600"/>
            <a:ext cx="3956677" cy="3286800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defRPr sz="3200" b="0">
                <a:solidFill>
                  <a:schemeClr val="tx2"/>
                </a:solidFill>
                <a:latin typeface="+mj-lt"/>
                <a:sym typeface="Trebuchet MS" panose="020B0603020202020204" pitchFamily="34" charset="0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2" name="FooterSimple" hidden="1"/>
          <p:cNvSpPr txBox="1"/>
          <p:nvPr userDrawn="1">
            <p:custDataLst>
              <p:tags r:id="rId1"/>
            </p:custDataLst>
          </p:nvPr>
        </p:nvSpPr>
        <p:spPr>
          <a:xfrm rot="16200000">
            <a:off x="10500711" y="5117885"/>
            <a:ext cx="2743200" cy="96950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ru-RU" sz="700">
                <a:solidFill>
                  <a:schemeClr val="bg1"/>
                </a:solidFill>
                <a:latin typeface="+mn-lt"/>
                <a:sym typeface="Trebuchet MS" panose="020B0603020202020204" pitchFamily="34" charset="0"/>
              </a:rPr>
              <a:t>11 Видение и основные направления.pptx</a:t>
            </a:r>
            <a:endParaRPr lang="en-US" sz="700" dirty="0">
              <a:solidFill>
                <a:schemeClr val="bg1"/>
              </a:solidFill>
              <a:latin typeface="+mn-lt"/>
              <a:sym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21413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Green arrow one third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ArrowPanelWhite"/>
          <p:cNvSpPr>
            <a:spLocks noChangeArrowheads="1"/>
          </p:cNvSpPr>
          <p:nvPr userDrawn="1"/>
        </p:nvSpPr>
        <p:spPr bwMode="auto">
          <a:xfrm>
            <a:off x="-1" y="0"/>
            <a:ext cx="5491025" cy="6858000"/>
          </a:xfrm>
          <a:custGeom>
            <a:avLst/>
            <a:gdLst>
              <a:gd name="connsiteX0" fmla="*/ 0 w 4461458"/>
              <a:gd name="connsiteY0" fmla="*/ 0 h 6858000"/>
              <a:gd name="connsiteX1" fmla="*/ 7374 w 4461458"/>
              <a:gd name="connsiteY1" fmla="*/ 0 h 6858000"/>
              <a:gd name="connsiteX2" fmla="*/ 267399 w 4461458"/>
              <a:gd name="connsiteY2" fmla="*/ 0 h 6858000"/>
              <a:gd name="connsiteX3" fmla="*/ 3759269 w 4461458"/>
              <a:gd name="connsiteY3" fmla="*/ 0 h 6858000"/>
              <a:gd name="connsiteX4" fmla="*/ 4461458 w 4461458"/>
              <a:gd name="connsiteY4" fmla="*/ 3429000 h 6858000"/>
              <a:gd name="connsiteX5" fmla="*/ 3759269 w 4461458"/>
              <a:gd name="connsiteY5" fmla="*/ 6858000 h 6858000"/>
              <a:gd name="connsiteX6" fmla="*/ 267399 w 4461458"/>
              <a:gd name="connsiteY6" fmla="*/ 6858000 h 6858000"/>
              <a:gd name="connsiteX7" fmla="*/ 7374 w 4461458"/>
              <a:gd name="connsiteY7" fmla="*/ 6858000 h 6858000"/>
              <a:gd name="connsiteX8" fmla="*/ 0 w 4461458"/>
              <a:gd name="connsiteY8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461458" h="6858000">
                <a:moveTo>
                  <a:pt x="0" y="0"/>
                </a:moveTo>
                <a:lnTo>
                  <a:pt x="7374" y="0"/>
                </a:lnTo>
                <a:lnTo>
                  <a:pt x="267399" y="0"/>
                </a:lnTo>
                <a:lnTo>
                  <a:pt x="3759269" y="0"/>
                </a:lnTo>
                <a:lnTo>
                  <a:pt x="4461458" y="3429000"/>
                </a:lnTo>
                <a:lnTo>
                  <a:pt x="3759269" y="6858000"/>
                </a:lnTo>
                <a:lnTo>
                  <a:pt x="267399" y="6858000"/>
                </a:lnTo>
                <a:lnTo>
                  <a:pt x="7374" y="6858000"/>
                </a:lnTo>
                <a:lnTo>
                  <a:pt x="0" y="6858000"/>
                </a:lnTo>
                <a:close/>
              </a:path>
            </a:pathLst>
          </a:custGeom>
          <a:gradFill>
            <a:gsLst>
              <a:gs pos="0">
                <a:schemeClr val="tx2"/>
              </a:gs>
              <a:gs pos="100000">
                <a:schemeClr val="accent2"/>
              </a:gs>
            </a:gsLst>
            <a:lin ang="81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lvl="0"/>
            <a:endParaRPr lang="en-US" sz="1200">
              <a:solidFill>
                <a:schemeClr val="bg1"/>
              </a:solidFill>
              <a:latin typeface="+mn-lt"/>
            </a:endParaRPr>
          </a:p>
        </p:txBody>
      </p:sp>
      <p:sp>
        <p:nvSpPr>
          <p:cNvPr id="20" name="Title 1"/>
          <p:cNvSpPr>
            <a:spLocks noGrp="1"/>
          </p:cNvSpPr>
          <p:nvPr>
            <p:ph type="title" hasCustomPrompt="1"/>
          </p:nvPr>
        </p:nvSpPr>
        <p:spPr>
          <a:xfrm>
            <a:off x="775385" y="1785600"/>
            <a:ext cx="3956677" cy="3286800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defRPr sz="3200" b="0">
                <a:solidFill>
                  <a:srgbClr val="FFFFFF"/>
                </a:solidFill>
                <a:latin typeface="+mj-lt"/>
                <a:sym typeface="Trebuchet MS" panose="020B0603020202020204" pitchFamily="34" charset="0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3" name="Page"/>
          <p:cNvSpPr txBox="1"/>
          <p:nvPr userDrawn="1"/>
        </p:nvSpPr>
        <p:spPr>
          <a:xfrm>
            <a:off x="11019324" y="6405036"/>
            <a:ext cx="381001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1000" kern="1200" smtClean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rPr>
              <a:pPr marL="0" marR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1000" kern="1200" dirty="0">
              <a:solidFill>
                <a:schemeClr val="bg1">
                  <a:lumMod val="50000"/>
                </a:schemeClr>
              </a:solidFill>
              <a:latin typeface="+mn-lt"/>
              <a:ea typeface="+mn-ea"/>
              <a:cs typeface="+mn-cs"/>
              <a:sym typeface="Trebuchet MS" panose="020B0603020202020204" pitchFamily="34" charset="0"/>
            </a:endParaRPr>
          </a:p>
        </p:txBody>
      </p:sp>
      <p:sp>
        <p:nvSpPr>
          <p:cNvPr id="14" name="Date Placeholder 3"/>
          <p:cNvSpPr>
            <a:spLocks noGrp="1"/>
          </p:cNvSpPr>
          <p:nvPr>
            <p:ph type="dt" sz="half" idx="2"/>
          </p:nvPr>
        </p:nvSpPr>
        <p:spPr>
          <a:xfrm>
            <a:off x="9738831" y="6405036"/>
            <a:ext cx="1271631" cy="153888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lvl1pPr algn="r">
              <a:defRPr sz="1000">
                <a:solidFill>
                  <a:schemeClr val="bg1">
                    <a:lumMod val="50000"/>
                  </a:schemeClr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6" name="FooterSimple" hidden="1"/>
          <p:cNvSpPr txBox="1"/>
          <p:nvPr userDrawn="1">
            <p:custDataLst>
              <p:tags r:id="rId1"/>
            </p:custDataLst>
          </p:nvPr>
        </p:nvSpPr>
        <p:spPr>
          <a:xfrm rot="16200000">
            <a:off x="10500711" y="5117885"/>
            <a:ext cx="2743200" cy="96950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ru-RU" sz="700">
                <a:solidFill>
                  <a:schemeClr val="bg1">
                    <a:lumMod val="50000"/>
                  </a:schemeClr>
                </a:solidFill>
                <a:latin typeface="+mn-lt"/>
                <a:sym typeface="Trebuchet MS" panose="020B0603020202020204" pitchFamily="34" charset="0"/>
              </a:rPr>
              <a:t>11 Видение и основные направления.pptx</a:t>
            </a:r>
            <a:endParaRPr lang="en-US" sz="700" dirty="0">
              <a:solidFill>
                <a:schemeClr val="bg1">
                  <a:lumMod val="50000"/>
                </a:schemeClr>
              </a:solidFill>
              <a:latin typeface="+mn-lt"/>
              <a:sym typeface="Trebuchet MS" panose="020B0603020202020204" pitchFamily="34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 rotWithShape="1"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562" b="6867"/>
          <a:stretch/>
        </p:blipFill>
        <p:spPr>
          <a:xfrm>
            <a:off x="3181073" y="3416300"/>
            <a:ext cx="3316512" cy="3441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5898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Arrow half">
    <p:bg>
      <p:bgPr>
        <a:gradFill>
          <a:gsLst>
            <a:gs pos="0">
              <a:schemeClr val="tx2"/>
            </a:gs>
            <a:gs pos="100000">
              <a:schemeClr val="accent2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90" y="1590"/>
          <a:ext cx="158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13" name="Слайд think-cell" r:id="rId5" imgW="270" imgH="270" progId="TCLayout.ActiveDocument.1">
                  <p:embed/>
                </p:oleObj>
              </mc:Choice>
              <mc:Fallback>
                <p:oleObj name="Слайд think-cell" r:id="rId5" imgW="270" imgH="270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90" y="1590"/>
                        <a:ext cx="1586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1" name="Shadow"/>
          <p:cNvPicPr>
            <a:picLocks noChangeAspect="1" noChangeArrowheads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3863" y="3594368"/>
            <a:ext cx="1680308" cy="3382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2" name="ArrowPanelWhite"/>
          <p:cNvSpPr/>
          <p:nvPr userDrawn="1"/>
        </p:nvSpPr>
        <p:spPr bwMode="white">
          <a:xfrm>
            <a:off x="3" y="0"/>
            <a:ext cx="6425909" cy="6858000"/>
          </a:xfrm>
          <a:custGeom>
            <a:avLst/>
            <a:gdLst>
              <a:gd name="connsiteX0" fmla="*/ 0 w 5221051"/>
              <a:gd name="connsiteY0" fmla="*/ 0 h 6858000"/>
              <a:gd name="connsiteX1" fmla="*/ 4397672 w 5221051"/>
              <a:gd name="connsiteY1" fmla="*/ 0 h 6858000"/>
              <a:gd name="connsiteX2" fmla="*/ 5221051 w 5221051"/>
              <a:gd name="connsiteY2" fmla="*/ 3429000 h 6858000"/>
              <a:gd name="connsiteX3" fmla="*/ 4397672 w 5221051"/>
              <a:gd name="connsiteY3" fmla="*/ 6858000 h 6858000"/>
              <a:gd name="connsiteX4" fmla="*/ 0 w 5221051"/>
              <a:gd name="connsiteY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221051" h="6858000">
                <a:moveTo>
                  <a:pt x="0" y="0"/>
                </a:moveTo>
                <a:lnTo>
                  <a:pt x="4397672" y="0"/>
                </a:lnTo>
                <a:lnTo>
                  <a:pt x="5221051" y="3429000"/>
                </a:lnTo>
                <a:lnTo>
                  <a:pt x="4397672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lvl="0">
              <a:lnSpc>
                <a:spcPct val="90000"/>
              </a:lnSpc>
              <a:spcAft>
                <a:spcPts val="1000"/>
              </a:spcAft>
            </a:pPr>
            <a:endParaRPr lang="en-US" sz="1200" dirty="0">
              <a:solidFill>
                <a:prstClr val="white"/>
              </a:solidFill>
              <a:latin typeface="+mn-lt"/>
              <a:sym typeface="Trebuchet MS" panose="020B0603020202020204" pitchFamily="34" charset="0"/>
            </a:endParaRPr>
          </a:p>
        </p:txBody>
      </p:sp>
      <p:sp>
        <p:nvSpPr>
          <p:cNvPr id="16" name="Page"/>
          <p:cNvSpPr txBox="1"/>
          <p:nvPr userDrawn="1"/>
        </p:nvSpPr>
        <p:spPr>
          <a:xfrm>
            <a:off x="11019324" y="6405036"/>
            <a:ext cx="381001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1000" kern="1200" smtClean="0">
                <a:solidFill>
                  <a:schemeClr val="bg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rPr>
              <a:pPr marL="0" marR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1000" kern="1200">
              <a:solidFill>
                <a:schemeClr val="bg1"/>
              </a:solidFill>
              <a:latin typeface="+mn-lt"/>
              <a:ea typeface="+mn-ea"/>
              <a:cs typeface="+mn-cs"/>
              <a:sym typeface="Trebuchet MS" panose="020B0603020202020204" pitchFamily="34" charset="0"/>
            </a:endParaRPr>
          </a:p>
        </p:txBody>
      </p:sp>
      <p:sp>
        <p:nvSpPr>
          <p:cNvPr id="13" name="Date Placeholder 4"/>
          <p:cNvSpPr>
            <a:spLocks noGrp="1"/>
          </p:cNvSpPr>
          <p:nvPr>
            <p:ph type="dt" sz="half" idx="10"/>
          </p:nvPr>
        </p:nvSpPr>
        <p:spPr>
          <a:xfrm>
            <a:off x="9738831" y="6405036"/>
            <a:ext cx="1271631" cy="153888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>
          <a:xfrm>
            <a:off x="775386" y="622801"/>
            <a:ext cx="4550338" cy="332399"/>
          </a:xfrm>
          <a:prstGeom prst="rect">
            <a:avLst/>
          </a:prstGeom>
        </p:spPr>
        <p:txBody>
          <a:bodyPr/>
          <a:lstStyle>
            <a:lvl1pPr>
              <a:defRPr>
                <a:latin typeface="+mj-lt"/>
                <a:sym typeface="Trebuchet MS" panose="020B0603020202020204" pitchFamily="34" charset="0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1" name="FooterSimple" hidden="1"/>
          <p:cNvSpPr txBox="1"/>
          <p:nvPr userDrawn="1">
            <p:custDataLst>
              <p:tags r:id="rId3"/>
            </p:custDataLst>
          </p:nvPr>
        </p:nvSpPr>
        <p:spPr>
          <a:xfrm rot="16200000">
            <a:off x="10500711" y="5117885"/>
            <a:ext cx="2743200" cy="96950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ru-RU" sz="700">
                <a:solidFill>
                  <a:schemeClr val="bg1"/>
                </a:solidFill>
                <a:latin typeface="+mn-lt"/>
                <a:sym typeface="Trebuchet MS" panose="020B0603020202020204" pitchFamily="34" charset="0"/>
              </a:rPr>
              <a:t>11 Видение и основные направления.pptx</a:t>
            </a:r>
            <a:endParaRPr lang="en-US" sz="700" dirty="0">
              <a:solidFill>
                <a:schemeClr val="bg1"/>
              </a:solidFill>
              <a:latin typeface="+mn-lt"/>
              <a:sym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62084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Green arrow half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ArrowPanelWhite"/>
          <p:cNvSpPr/>
          <p:nvPr userDrawn="1"/>
        </p:nvSpPr>
        <p:spPr bwMode="white">
          <a:xfrm>
            <a:off x="3" y="0"/>
            <a:ext cx="6425909" cy="6858000"/>
          </a:xfrm>
          <a:custGeom>
            <a:avLst/>
            <a:gdLst>
              <a:gd name="connsiteX0" fmla="*/ 0 w 5221051"/>
              <a:gd name="connsiteY0" fmla="*/ 0 h 6858000"/>
              <a:gd name="connsiteX1" fmla="*/ 4397672 w 5221051"/>
              <a:gd name="connsiteY1" fmla="*/ 0 h 6858000"/>
              <a:gd name="connsiteX2" fmla="*/ 5221051 w 5221051"/>
              <a:gd name="connsiteY2" fmla="*/ 3429000 h 6858000"/>
              <a:gd name="connsiteX3" fmla="*/ 4397672 w 5221051"/>
              <a:gd name="connsiteY3" fmla="*/ 6858000 h 6858000"/>
              <a:gd name="connsiteX4" fmla="*/ 0 w 5221051"/>
              <a:gd name="connsiteY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221051" h="6858000">
                <a:moveTo>
                  <a:pt x="0" y="0"/>
                </a:moveTo>
                <a:lnTo>
                  <a:pt x="4397672" y="0"/>
                </a:lnTo>
                <a:lnTo>
                  <a:pt x="5221051" y="3429000"/>
                </a:lnTo>
                <a:lnTo>
                  <a:pt x="4397672" y="6858000"/>
                </a:lnTo>
                <a:lnTo>
                  <a:pt x="0" y="6858000"/>
                </a:lnTo>
                <a:close/>
              </a:path>
            </a:pathLst>
          </a:custGeom>
          <a:gradFill>
            <a:gsLst>
              <a:gs pos="0">
                <a:schemeClr val="tx2"/>
              </a:gs>
              <a:gs pos="100000">
                <a:schemeClr val="accent2"/>
              </a:gs>
            </a:gsLst>
            <a:lin ang="81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lvl="0">
              <a:lnSpc>
                <a:spcPct val="90000"/>
              </a:lnSpc>
              <a:spcAft>
                <a:spcPts val="1000"/>
              </a:spcAft>
            </a:pPr>
            <a:endParaRPr lang="en-US" sz="1200" dirty="0">
              <a:solidFill>
                <a:prstClr val="white"/>
              </a:solidFill>
              <a:latin typeface="+mn-lt"/>
              <a:sym typeface="Trebuchet MS" panose="020B0603020202020204" pitchFamily="34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>
          <a:xfrm>
            <a:off x="775386" y="622801"/>
            <a:ext cx="4550338" cy="332399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  <a:latin typeface="+mj-lt"/>
                <a:sym typeface="Trebuchet MS" panose="020B0603020202020204" pitchFamily="34" charset="0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2" name="Page"/>
          <p:cNvSpPr txBox="1"/>
          <p:nvPr userDrawn="1"/>
        </p:nvSpPr>
        <p:spPr>
          <a:xfrm>
            <a:off x="11019324" y="6405036"/>
            <a:ext cx="381001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1000" kern="1200" smtClean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rPr>
              <a:pPr marL="0" marR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1000" kern="1200" dirty="0">
              <a:solidFill>
                <a:schemeClr val="bg1">
                  <a:lumMod val="50000"/>
                </a:schemeClr>
              </a:solidFill>
              <a:latin typeface="+mn-lt"/>
              <a:ea typeface="+mn-ea"/>
              <a:cs typeface="+mn-cs"/>
              <a:sym typeface="Trebuchet MS" panose="020B0603020202020204" pitchFamily="34" charset="0"/>
            </a:endParaRPr>
          </a:p>
        </p:txBody>
      </p:sp>
      <p:sp>
        <p:nvSpPr>
          <p:cNvPr id="14" name="Date Placeholder 3"/>
          <p:cNvSpPr>
            <a:spLocks noGrp="1"/>
          </p:cNvSpPr>
          <p:nvPr>
            <p:ph type="dt" sz="half" idx="2"/>
          </p:nvPr>
        </p:nvSpPr>
        <p:spPr>
          <a:xfrm>
            <a:off x="9738831" y="6405036"/>
            <a:ext cx="1271631" cy="153888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lvl1pPr algn="r">
              <a:defRPr sz="1000">
                <a:solidFill>
                  <a:schemeClr val="bg1">
                    <a:lumMod val="50000"/>
                  </a:schemeClr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5" name="FooterSimple" hidden="1"/>
          <p:cNvSpPr txBox="1"/>
          <p:nvPr userDrawn="1">
            <p:custDataLst>
              <p:tags r:id="rId1"/>
            </p:custDataLst>
          </p:nvPr>
        </p:nvSpPr>
        <p:spPr>
          <a:xfrm rot="16200000">
            <a:off x="10500711" y="5117885"/>
            <a:ext cx="2743200" cy="96950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ru-RU" sz="700">
                <a:solidFill>
                  <a:schemeClr val="bg1">
                    <a:lumMod val="50000"/>
                  </a:schemeClr>
                </a:solidFill>
                <a:latin typeface="+mn-lt"/>
                <a:sym typeface="Trebuchet MS" panose="020B0603020202020204" pitchFamily="34" charset="0"/>
              </a:rPr>
              <a:t>11 Видение и основные направления.pptx</a:t>
            </a:r>
            <a:endParaRPr lang="en-US" sz="700" dirty="0">
              <a:solidFill>
                <a:schemeClr val="bg1">
                  <a:lumMod val="50000"/>
                </a:schemeClr>
              </a:solidFill>
              <a:latin typeface="+mn-lt"/>
              <a:sym typeface="Trebuchet MS" panose="020B0603020202020204" pitchFamily="34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052" b="6867"/>
          <a:stretch/>
        </p:blipFill>
        <p:spPr>
          <a:xfrm rot="120000">
            <a:off x="4044426" y="3407804"/>
            <a:ext cx="3316512" cy="34565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24098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Arrow two third">
    <p:bg>
      <p:bgPr>
        <a:gradFill>
          <a:gsLst>
            <a:gs pos="0">
              <a:schemeClr val="tx2"/>
            </a:gs>
            <a:gs pos="100000">
              <a:schemeClr val="accent2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" name="Shadow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5633" y="3594368"/>
            <a:ext cx="1680308" cy="3382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2" name="ArrowPanelWhite"/>
          <p:cNvSpPr/>
          <p:nvPr userDrawn="1"/>
        </p:nvSpPr>
        <p:spPr bwMode="white">
          <a:xfrm>
            <a:off x="0" y="0"/>
            <a:ext cx="8372123" cy="6858000"/>
          </a:xfrm>
          <a:custGeom>
            <a:avLst/>
            <a:gdLst>
              <a:gd name="connsiteX0" fmla="*/ 0 w 6802350"/>
              <a:gd name="connsiteY0" fmla="*/ 0 h 6858000"/>
              <a:gd name="connsiteX1" fmla="*/ 6002090 w 6802350"/>
              <a:gd name="connsiteY1" fmla="*/ 0 h 6858000"/>
              <a:gd name="connsiteX2" fmla="*/ 6802350 w 6802350"/>
              <a:gd name="connsiteY2" fmla="*/ 3429000 h 6858000"/>
              <a:gd name="connsiteX3" fmla="*/ 6002090 w 6802350"/>
              <a:gd name="connsiteY3" fmla="*/ 6858000 h 6858000"/>
              <a:gd name="connsiteX4" fmla="*/ 0 w 6802350"/>
              <a:gd name="connsiteY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802350" h="6858000">
                <a:moveTo>
                  <a:pt x="0" y="0"/>
                </a:moveTo>
                <a:lnTo>
                  <a:pt x="6002090" y="0"/>
                </a:lnTo>
                <a:lnTo>
                  <a:pt x="6802350" y="3429000"/>
                </a:lnTo>
                <a:lnTo>
                  <a:pt x="600209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lvl="0">
              <a:lnSpc>
                <a:spcPct val="90000"/>
              </a:lnSpc>
              <a:spcAft>
                <a:spcPts val="1000"/>
              </a:spcAft>
            </a:pPr>
            <a:endParaRPr lang="en-US" sz="1200" dirty="0">
              <a:solidFill>
                <a:schemeClr val="bg1"/>
              </a:solidFill>
              <a:latin typeface="+mn-lt"/>
              <a:sym typeface="Trebuchet MS" panose="020B0603020202020204" pitchFamily="34" charset="0"/>
            </a:endParaRPr>
          </a:p>
        </p:txBody>
      </p:sp>
      <p:sp>
        <p:nvSpPr>
          <p:cNvPr id="15" name="Page"/>
          <p:cNvSpPr txBox="1"/>
          <p:nvPr userDrawn="1"/>
        </p:nvSpPr>
        <p:spPr>
          <a:xfrm>
            <a:off x="11019324" y="6405036"/>
            <a:ext cx="381001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1000" kern="1200" smtClean="0">
                <a:solidFill>
                  <a:schemeClr val="bg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rPr>
              <a:pPr marL="0" marR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1000" kern="1200">
              <a:solidFill>
                <a:schemeClr val="bg1"/>
              </a:solidFill>
              <a:latin typeface="+mn-lt"/>
              <a:ea typeface="+mn-ea"/>
              <a:cs typeface="+mn-cs"/>
              <a:sym typeface="Trebuchet MS" panose="020B0603020202020204" pitchFamily="34" charset="0"/>
            </a:endParaRPr>
          </a:p>
        </p:txBody>
      </p:sp>
      <p:sp>
        <p:nvSpPr>
          <p:cNvPr id="13" name="Date Placeholder 4"/>
          <p:cNvSpPr>
            <a:spLocks noGrp="1"/>
          </p:cNvSpPr>
          <p:nvPr>
            <p:ph type="dt" sz="half" idx="10"/>
          </p:nvPr>
        </p:nvSpPr>
        <p:spPr>
          <a:xfrm>
            <a:off x="9738831" y="6405036"/>
            <a:ext cx="1271631" cy="153888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75385" y="622801"/>
            <a:ext cx="6090153" cy="332399"/>
          </a:xfrm>
          <a:prstGeom prst="rect">
            <a:avLst/>
          </a:prstGeom>
        </p:spPr>
        <p:txBody>
          <a:bodyPr/>
          <a:lstStyle>
            <a:lvl1pPr>
              <a:defRPr>
                <a:latin typeface="+mj-lt"/>
                <a:sym typeface="Trebuchet MS" panose="020B0603020202020204" pitchFamily="34" charset="0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0" name="FooterSimple" hidden="1"/>
          <p:cNvSpPr txBox="1"/>
          <p:nvPr userDrawn="1">
            <p:custDataLst>
              <p:tags r:id="rId1"/>
            </p:custDataLst>
          </p:nvPr>
        </p:nvSpPr>
        <p:spPr>
          <a:xfrm rot="16200000">
            <a:off x="10500711" y="5117885"/>
            <a:ext cx="2743200" cy="96950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ru-RU" sz="700">
                <a:solidFill>
                  <a:schemeClr val="bg1"/>
                </a:solidFill>
                <a:latin typeface="+mn-lt"/>
                <a:sym typeface="Trebuchet MS" panose="020B0603020202020204" pitchFamily="34" charset="0"/>
              </a:rPr>
              <a:t>11 Видение и основные направления.pptx</a:t>
            </a:r>
            <a:endParaRPr lang="en-US" sz="700" dirty="0">
              <a:solidFill>
                <a:schemeClr val="bg1"/>
              </a:solidFill>
              <a:latin typeface="+mn-lt"/>
              <a:sym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84570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Green arrow two third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ArrowPanelWhite"/>
          <p:cNvSpPr/>
          <p:nvPr userDrawn="1"/>
        </p:nvSpPr>
        <p:spPr bwMode="white">
          <a:xfrm>
            <a:off x="0" y="0"/>
            <a:ext cx="8372123" cy="6858000"/>
          </a:xfrm>
          <a:custGeom>
            <a:avLst/>
            <a:gdLst>
              <a:gd name="connsiteX0" fmla="*/ 0 w 6802350"/>
              <a:gd name="connsiteY0" fmla="*/ 0 h 6858000"/>
              <a:gd name="connsiteX1" fmla="*/ 6002090 w 6802350"/>
              <a:gd name="connsiteY1" fmla="*/ 0 h 6858000"/>
              <a:gd name="connsiteX2" fmla="*/ 6802350 w 6802350"/>
              <a:gd name="connsiteY2" fmla="*/ 3429000 h 6858000"/>
              <a:gd name="connsiteX3" fmla="*/ 6002090 w 6802350"/>
              <a:gd name="connsiteY3" fmla="*/ 6858000 h 6858000"/>
              <a:gd name="connsiteX4" fmla="*/ 0 w 6802350"/>
              <a:gd name="connsiteY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802350" h="6858000">
                <a:moveTo>
                  <a:pt x="0" y="0"/>
                </a:moveTo>
                <a:lnTo>
                  <a:pt x="6002090" y="0"/>
                </a:lnTo>
                <a:lnTo>
                  <a:pt x="6802350" y="3429000"/>
                </a:lnTo>
                <a:lnTo>
                  <a:pt x="6002090" y="6858000"/>
                </a:lnTo>
                <a:lnTo>
                  <a:pt x="0" y="6858000"/>
                </a:lnTo>
                <a:close/>
              </a:path>
            </a:pathLst>
          </a:custGeom>
          <a:gradFill>
            <a:gsLst>
              <a:gs pos="0">
                <a:schemeClr val="tx2"/>
              </a:gs>
              <a:gs pos="100000">
                <a:schemeClr val="accent2"/>
              </a:gs>
            </a:gsLst>
            <a:lin ang="8100000" scaled="1"/>
          </a:gra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lvl="0">
              <a:lnSpc>
                <a:spcPct val="90000"/>
              </a:lnSpc>
              <a:spcAft>
                <a:spcPts val="1000"/>
              </a:spcAft>
            </a:pPr>
            <a:endParaRPr lang="en-US" sz="1200" dirty="0">
              <a:solidFill>
                <a:schemeClr val="bg1"/>
              </a:solidFill>
              <a:latin typeface="+mn-lt"/>
              <a:sym typeface="Trebuchet MS" panose="020B0603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75385" y="622801"/>
            <a:ext cx="6090153" cy="332399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  <a:latin typeface="+mj-lt"/>
                <a:sym typeface="Trebuchet MS" panose="020B0603020202020204" pitchFamily="34" charset="0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2" name="Page"/>
          <p:cNvSpPr txBox="1"/>
          <p:nvPr userDrawn="1"/>
        </p:nvSpPr>
        <p:spPr>
          <a:xfrm>
            <a:off x="11019324" y="6405036"/>
            <a:ext cx="381001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1000" kern="1200" smtClean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rPr>
              <a:pPr marL="0" marR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1000" kern="1200" dirty="0">
              <a:solidFill>
                <a:schemeClr val="bg1">
                  <a:lumMod val="50000"/>
                </a:schemeClr>
              </a:solidFill>
              <a:latin typeface="+mn-lt"/>
              <a:ea typeface="+mn-ea"/>
              <a:cs typeface="+mn-cs"/>
              <a:sym typeface="Trebuchet MS" panose="020B0603020202020204" pitchFamily="34" charset="0"/>
            </a:endParaRPr>
          </a:p>
        </p:txBody>
      </p:sp>
      <p:sp>
        <p:nvSpPr>
          <p:cNvPr id="14" name="Date Placeholder 3"/>
          <p:cNvSpPr>
            <a:spLocks noGrp="1"/>
          </p:cNvSpPr>
          <p:nvPr>
            <p:ph type="dt" sz="half" idx="2"/>
          </p:nvPr>
        </p:nvSpPr>
        <p:spPr>
          <a:xfrm>
            <a:off x="9738831" y="6405036"/>
            <a:ext cx="1271631" cy="153888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lvl1pPr algn="r">
              <a:defRPr sz="1000">
                <a:solidFill>
                  <a:schemeClr val="bg1">
                    <a:lumMod val="50000"/>
                  </a:schemeClr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5" name="FooterSimple" hidden="1"/>
          <p:cNvSpPr txBox="1"/>
          <p:nvPr userDrawn="1">
            <p:custDataLst>
              <p:tags r:id="rId1"/>
            </p:custDataLst>
          </p:nvPr>
        </p:nvSpPr>
        <p:spPr>
          <a:xfrm rot="16200000">
            <a:off x="10500711" y="5117885"/>
            <a:ext cx="2743200" cy="96950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ru-RU" sz="700">
                <a:solidFill>
                  <a:schemeClr val="bg1">
                    <a:lumMod val="50000"/>
                  </a:schemeClr>
                </a:solidFill>
                <a:latin typeface="+mn-lt"/>
                <a:sym typeface="Trebuchet MS" panose="020B0603020202020204" pitchFamily="34" charset="0"/>
              </a:rPr>
              <a:t>11 Видение и основные направления.pptx</a:t>
            </a:r>
            <a:endParaRPr lang="en-US" sz="700" dirty="0">
              <a:solidFill>
                <a:schemeClr val="bg1">
                  <a:lumMod val="50000"/>
                </a:schemeClr>
              </a:solidFill>
              <a:latin typeface="+mn-lt"/>
              <a:sym typeface="Trebuchet MS" panose="020B0603020202020204" pitchFamily="34" charset="0"/>
            </a:endParaRPr>
          </a:p>
        </p:txBody>
      </p:sp>
      <p:pic>
        <p:nvPicPr>
          <p:cNvPr id="18" name="Picture 17"/>
          <p:cNvPicPr>
            <a:picLocks noChangeAspect="1"/>
          </p:cNvPicPr>
          <p:nvPr userDrawn="1"/>
        </p:nvPicPr>
        <p:blipFill rotWithShape="1"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052" b="6867"/>
          <a:stretch/>
        </p:blipFill>
        <p:spPr>
          <a:xfrm rot="120000">
            <a:off x="6006999" y="3407804"/>
            <a:ext cx="3316512" cy="34565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50195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Big statement green">
    <p:bg>
      <p:bgPr>
        <a:gradFill>
          <a:gsLst>
            <a:gs pos="0">
              <a:schemeClr val="tx2"/>
            </a:gs>
            <a:gs pos="100000">
              <a:schemeClr val="accent2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age"/>
          <p:cNvSpPr txBox="1"/>
          <p:nvPr userDrawn="1"/>
        </p:nvSpPr>
        <p:spPr>
          <a:xfrm>
            <a:off x="11019324" y="6405036"/>
            <a:ext cx="381001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1000" kern="1200" smtClean="0">
                <a:solidFill>
                  <a:schemeClr val="bg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rPr>
              <a:pPr marL="0" marR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1000" kern="1200" dirty="0">
              <a:solidFill>
                <a:schemeClr val="bg1"/>
              </a:solidFill>
              <a:latin typeface="+mn-lt"/>
              <a:ea typeface="+mn-ea"/>
              <a:cs typeface="+mn-cs"/>
              <a:sym typeface="Trebuchet MS" panose="020B0603020202020204" pitchFamily="34" charset="0"/>
            </a:endParaRP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>
          <a:xfrm>
            <a:off x="9738831" y="6405036"/>
            <a:ext cx="1271631" cy="153888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>
          <a:xfrm>
            <a:off x="775384" y="3826333"/>
            <a:ext cx="10642708" cy="1606550"/>
          </a:xfrm>
        </p:spPr>
        <p:txBody>
          <a:bodyPr anchor="b">
            <a:noAutofit/>
          </a:bodyPr>
          <a:lstStyle>
            <a:lvl1pPr marL="0" algn="l" defTabSz="914400" rtl="0" eaLnBrk="1" fontAlgn="auto" latinLnBrk="0" hangingPunct="1">
              <a:lnSpc>
                <a:spcPts val="6000"/>
              </a:lnSpc>
              <a:spcBef>
                <a:spcPts val="0"/>
              </a:spcBef>
              <a:spcAft>
                <a:spcPts val="0"/>
              </a:spcAft>
              <a:defRPr lang="en-US" sz="4400" kern="1200" baseline="0" dirty="0">
                <a:solidFill>
                  <a:schemeClr val="bg1"/>
                </a:solidFill>
                <a:latin typeface="+mj-lt"/>
                <a:ea typeface="+mn-ea"/>
                <a:cs typeface="Arial" panose="020B0604020202020204" pitchFamily="34" charset="0"/>
                <a:sym typeface="Trebuchet MS" panose="020B0603020202020204" pitchFamily="34" charset="0"/>
              </a:defRPr>
            </a:lvl1pPr>
          </a:lstStyle>
          <a:p>
            <a:r>
              <a:rPr lang="en-US" dirty="0"/>
              <a:t>Click to add big statement text</a:t>
            </a:r>
          </a:p>
        </p:txBody>
      </p:sp>
      <p:sp>
        <p:nvSpPr>
          <p:cNvPr id="8" name="FooterSimple" hidden="1"/>
          <p:cNvSpPr txBox="1"/>
          <p:nvPr userDrawn="1">
            <p:custDataLst>
              <p:tags r:id="rId1"/>
            </p:custDataLst>
          </p:nvPr>
        </p:nvSpPr>
        <p:spPr>
          <a:xfrm rot="16200000">
            <a:off x="10500711" y="5117885"/>
            <a:ext cx="2743200" cy="96950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ru-RU" sz="700">
                <a:solidFill>
                  <a:schemeClr val="bg1"/>
                </a:solidFill>
                <a:latin typeface="+mn-lt"/>
                <a:sym typeface="Trebuchet MS" panose="020B0603020202020204" pitchFamily="34" charset="0"/>
              </a:rPr>
              <a:t>11 Видение и основные направления.pptx</a:t>
            </a:r>
            <a:endParaRPr lang="en-US" sz="700" dirty="0">
              <a:solidFill>
                <a:schemeClr val="bg1"/>
              </a:solidFill>
              <a:latin typeface="+mn-lt"/>
              <a:sym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27023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AED3EF1-6BE4-4388-AD56-90CAE0CA55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56556A18-119D-4459-8166-2F41E45796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481F9F-1CC0-4E52-8811-916A5E7E2286}" type="datetimeFigureOut">
              <a:rPr lang="en-US" smtClean="0"/>
              <a:t>5/25/2021</a:t>
            </a:fld>
            <a:endParaRPr lang="en-US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CA0970C7-4288-4998-BC0C-606FA1C61D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F7A94EC7-B51A-48C0-B5BC-19497D35FB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B3279B-E996-4163-AC4C-F9C549AC8A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6881862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. Big statement ic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+mn-lt"/>
                <a:sym typeface="Trebuchet MS" panose="020B0603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775384" y="3826333"/>
            <a:ext cx="10642708" cy="1606550"/>
          </a:xfrm>
          <a:prstGeom prst="rect">
            <a:avLst/>
          </a:prstGeom>
        </p:spPr>
        <p:txBody>
          <a:bodyPr anchor="b">
            <a:noAutofit/>
          </a:bodyPr>
          <a:lstStyle>
            <a:lvl1pPr marL="0" algn="l" defTabSz="914400" rtl="0" eaLnBrk="1" fontAlgn="auto" latinLnBrk="0" hangingPunct="1">
              <a:lnSpc>
                <a:spcPts val="6000"/>
              </a:lnSpc>
              <a:spcBef>
                <a:spcPts val="0"/>
              </a:spcBef>
              <a:spcAft>
                <a:spcPts val="0"/>
              </a:spcAft>
              <a:defRPr lang="en-US" sz="4400" kern="1200" baseline="0" dirty="0">
                <a:solidFill>
                  <a:schemeClr val="accent4"/>
                </a:solidFill>
                <a:latin typeface="+mj-lt"/>
                <a:ea typeface="+mn-ea"/>
                <a:cs typeface="Arial" panose="020B0604020202020204" pitchFamily="34" charset="0"/>
                <a:sym typeface="Trebuchet MS" panose="020B0603020202020204" pitchFamily="34" charset="0"/>
              </a:defRPr>
            </a:lvl1pPr>
          </a:lstStyle>
          <a:p>
            <a:r>
              <a:rPr lang="en-US" dirty="0"/>
              <a:t>Click to add big statement text</a:t>
            </a:r>
          </a:p>
        </p:txBody>
      </p:sp>
      <p:sp>
        <p:nvSpPr>
          <p:cNvPr id="6" name="Square"/>
          <p:cNvSpPr>
            <a:spLocks noChangeAspect="1"/>
          </p:cNvSpPr>
          <p:nvPr userDrawn="1"/>
        </p:nvSpPr>
        <p:spPr bwMode="white">
          <a:xfrm>
            <a:off x="775385" y="622800"/>
            <a:ext cx="1129498" cy="918000"/>
          </a:xfrm>
          <a:prstGeom prst="rect">
            <a:avLst/>
          </a:prstGeom>
          <a:noFill/>
          <a:ln w="9525">
            <a:solidFill>
              <a:schemeClr val="accent4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l"/>
            <a:endParaRPr lang="en-US" sz="1200">
              <a:solidFill>
                <a:schemeClr val="bg1"/>
              </a:solidFill>
              <a:latin typeface="+mn-lt"/>
              <a:sym typeface="Trebuchet MS" panose="020B0603020202020204" pitchFamily="34" charset="0"/>
            </a:endParaRPr>
          </a:p>
        </p:txBody>
      </p:sp>
      <p:sp>
        <p:nvSpPr>
          <p:cNvPr id="9" name="FooterSimple" hidden="1"/>
          <p:cNvSpPr txBox="1"/>
          <p:nvPr userDrawn="1">
            <p:custDataLst>
              <p:tags r:id="rId1"/>
            </p:custDataLst>
          </p:nvPr>
        </p:nvSpPr>
        <p:spPr>
          <a:xfrm rot="16200000">
            <a:off x="10500711" y="5117885"/>
            <a:ext cx="2743200" cy="96950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ru-RU" sz="700">
                <a:solidFill>
                  <a:schemeClr val="bg1">
                    <a:lumMod val="50000"/>
                  </a:schemeClr>
                </a:solidFill>
                <a:latin typeface="+mn-lt"/>
                <a:sym typeface="Trebuchet MS" panose="020B0603020202020204" pitchFamily="34" charset="0"/>
              </a:rPr>
              <a:t>11 Видение и основные направления.pptx</a:t>
            </a:r>
            <a:endParaRPr lang="en-US" sz="700" dirty="0">
              <a:solidFill>
                <a:schemeClr val="bg1">
                  <a:lumMod val="50000"/>
                </a:schemeClr>
              </a:solidFill>
              <a:latin typeface="+mn-lt"/>
              <a:sym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6213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Quot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Shadow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3633" b="23083"/>
          <a:stretch/>
        </p:blipFill>
        <p:spPr>
          <a:xfrm rot="16200000" flipH="1">
            <a:off x="7004220" y="365853"/>
            <a:ext cx="769257" cy="9606303"/>
          </a:xfrm>
          <a:prstGeom prst="rect">
            <a:avLst/>
          </a:prstGeom>
        </p:spPr>
      </p:pic>
      <p:sp>
        <p:nvSpPr>
          <p:cNvPr id="6" name="Page"/>
          <p:cNvSpPr txBox="1"/>
          <p:nvPr userDrawn="1"/>
        </p:nvSpPr>
        <p:spPr>
          <a:xfrm>
            <a:off x="11019324" y="6405036"/>
            <a:ext cx="381001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1000" kern="1200" smtClean="0">
                <a:solidFill>
                  <a:schemeClr val="bg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rPr>
              <a:pPr marL="0" marR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1000" kern="1200" dirty="0">
              <a:solidFill>
                <a:schemeClr val="bg1"/>
              </a:solidFill>
              <a:latin typeface="+mn-lt"/>
              <a:ea typeface="+mn-ea"/>
              <a:cs typeface="+mn-cs"/>
              <a:sym typeface="Trebuchet MS" panose="020B0603020202020204" pitchFamily="34" charset="0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endParaRPr lang="en-US"/>
          </a:p>
        </p:txBody>
      </p:sp>
      <p:grpSp>
        <p:nvGrpSpPr>
          <p:cNvPr id="9" name="Bubble"/>
          <p:cNvGrpSpPr/>
          <p:nvPr userDrawn="1"/>
        </p:nvGrpSpPr>
        <p:grpSpPr>
          <a:xfrm>
            <a:off x="1" y="1"/>
            <a:ext cx="12191998" cy="5859885"/>
            <a:chOff x="1" y="0"/>
            <a:chExt cx="9905998" cy="5859885"/>
          </a:xfrm>
        </p:grpSpPr>
        <p:sp>
          <p:nvSpPr>
            <p:cNvPr id="10" name="Rectangle 9"/>
            <p:cNvSpPr/>
            <p:nvPr userDrawn="1"/>
          </p:nvSpPr>
          <p:spPr>
            <a:xfrm>
              <a:off x="1" y="0"/>
              <a:ext cx="9905998" cy="4989600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pPr lvl="0"/>
              <a:endParaRPr lang="en-US" sz="1800" dirty="0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11" name="Right Triangle 10"/>
            <p:cNvSpPr/>
            <p:nvPr userDrawn="1"/>
          </p:nvSpPr>
          <p:spPr>
            <a:xfrm rot="5400000">
              <a:off x="2109600" y="4820336"/>
              <a:ext cx="1039549" cy="1039549"/>
            </a:xfrm>
            <a:prstGeom prst="rtTriangle">
              <a:avLst/>
            </a:prstGeom>
            <a:solidFill>
              <a:schemeClr val="tx2"/>
            </a:solidFill>
            <a:ln>
              <a:noFill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pPr lvl="0"/>
              <a:endParaRPr lang="en-US" sz="1800" dirty="0">
                <a:solidFill>
                  <a:schemeClr val="tx1"/>
                </a:solidFill>
                <a:latin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670539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Special gray">
    <p:bg>
      <p:bgPr>
        <a:solidFill>
          <a:schemeClr val="tx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age"/>
          <p:cNvSpPr txBox="1"/>
          <p:nvPr/>
        </p:nvSpPr>
        <p:spPr bwMode="white">
          <a:xfrm>
            <a:off x="11019324" y="6404400"/>
            <a:ext cx="381001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1000" kern="1200" smtClean="0">
                <a:solidFill>
                  <a:schemeClr val="bg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rPr>
              <a:pPr marL="0" marR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1000" kern="1200">
              <a:solidFill>
                <a:schemeClr val="bg1"/>
              </a:solidFill>
              <a:latin typeface="+mn-lt"/>
              <a:ea typeface="+mn-ea"/>
              <a:cs typeface="+mn-cs"/>
              <a:sym typeface="Trebuchet MS" panose="020B0603020202020204" pitchFamily="34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75384" y="622801"/>
            <a:ext cx="10642708" cy="332399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+mj-lt"/>
                <a:sym typeface="Trebuchet MS" panose="020B0603020202020204" pitchFamily="34" charset="0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8" name="FooterSimple" hidden="1"/>
          <p:cNvSpPr txBox="1"/>
          <p:nvPr userDrawn="1">
            <p:custDataLst>
              <p:tags r:id="rId1"/>
            </p:custDataLst>
          </p:nvPr>
        </p:nvSpPr>
        <p:spPr>
          <a:xfrm rot="16200000">
            <a:off x="10500711" y="5117885"/>
            <a:ext cx="2743200" cy="96950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ru-RU" sz="700">
                <a:solidFill>
                  <a:schemeClr val="bg1"/>
                </a:solidFill>
                <a:latin typeface="+mn-lt"/>
                <a:sym typeface="Trebuchet MS" panose="020B0603020202020204" pitchFamily="34" charset="0"/>
              </a:rPr>
              <a:t>11 Видение и основные направления.pptx</a:t>
            </a:r>
            <a:endParaRPr lang="en-US" sz="700" dirty="0">
              <a:solidFill>
                <a:schemeClr val="bg1"/>
              </a:solidFill>
              <a:latin typeface="+mn-lt"/>
              <a:sym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930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Table of contents">
    <p:bg>
      <p:bgPr>
        <a:gradFill>
          <a:gsLst>
            <a:gs pos="0">
              <a:schemeClr val="tx2"/>
            </a:gs>
            <a:gs pos="100000">
              <a:schemeClr val="accent2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" name="Shadow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4618" y="3594368"/>
            <a:ext cx="1680308" cy="3382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3" name="ArrowPanelWhite"/>
          <p:cNvSpPr/>
          <p:nvPr userDrawn="1"/>
        </p:nvSpPr>
        <p:spPr bwMode="ltGray">
          <a:xfrm>
            <a:off x="0" y="0"/>
            <a:ext cx="4132246" cy="6859310"/>
          </a:xfrm>
          <a:custGeom>
            <a:avLst/>
            <a:gdLst>
              <a:gd name="connsiteX0" fmla="*/ 0 w 3357450"/>
              <a:gd name="connsiteY0" fmla="*/ 0 h 6859310"/>
              <a:gd name="connsiteX1" fmla="*/ 255600 w 3357450"/>
              <a:gd name="connsiteY1" fmla="*/ 0 h 6859310"/>
              <a:gd name="connsiteX2" fmla="*/ 255600 w 3357450"/>
              <a:gd name="connsiteY2" fmla="*/ 1310 h 6859310"/>
              <a:gd name="connsiteX3" fmla="*/ 2534071 w 3357450"/>
              <a:gd name="connsiteY3" fmla="*/ 1310 h 6859310"/>
              <a:gd name="connsiteX4" fmla="*/ 3357450 w 3357450"/>
              <a:gd name="connsiteY4" fmla="*/ 3430310 h 6859310"/>
              <a:gd name="connsiteX5" fmla="*/ 2534071 w 3357450"/>
              <a:gd name="connsiteY5" fmla="*/ 6859310 h 6859310"/>
              <a:gd name="connsiteX6" fmla="*/ 3600 w 3357450"/>
              <a:gd name="connsiteY6" fmla="*/ 6859310 h 6859310"/>
              <a:gd name="connsiteX7" fmla="*/ 3600 w 3357450"/>
              <a:gd name="connsiteY7" fmla="*/ 6858000 h 6859310"/>
              <a:gd name="connsiteX8" fmla="*/ 0 w 3357450"/>
              <a:gd name="connsiteY8" fmla="*/ 6858000 h 68593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357450" h="6859310">
                <a:moveTo>
                  <a:pt x="0" y="0"/>
                </a:moveTo>
                <a:lnTo>
                  <a:pt x="255600" y="0"/>
                </a:lnTo>
                <a:lnTo>
                  <a:pt x="255600" y="1310"/>
                </a:lnTo>
                <a:lnTo>
                  <a:pt x="2534071" y="1310"/>
                </a:lnTo>
                <a:lnTo>
                  <a:pt x="3357450" y="3430310"/>
                </a:lnTo>
                <a:lnTo>
                  <a:pt x="2534071" y="6859310"/>
                </a:lnTo>
                <a:lnTo>
                  <a:pt x="3600" y="6859310"/>
                </a:lnTo>
                <a:lnTo>
                  <a:pt x="36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lvl="0"/>
            <a:endParaRPr lang="en-US" sz="1200" dirty="0">
              <a:solidFill>
                <a:schemeClr val="bg1"/>
              </a:solidFill>
              <a:latin typeface="+mn-lt"/>
              <a:sym typeface="Trebuchet MS" panose="020B0603020202020204" pitchFamily="34" charset="0"/>
            </a:endParaRPr>
          </a:p>
        </p:txBody>
      </p:sp>
      <p:sp>
        <p:nvSpPr>
          <p:cNvPr id="19" name="Page"/>
          <p:cNvSpPr txBox="1"/>
          <p:nvPr userDrawn="1"/>
        </p:nvSpPr>
        <p:spPr>
          <a:xfrm>
            <a:off x="11019324" y="6405036"/>
            <a:ext cx="381001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1000" kern="1200" smtClean="0">
                <a:solidFill>
                  <a:schemeClr val="bg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rPr>
              <a:pPr marL="0" marR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1000" kern="1200" dirty="0">
              <a:solidFill>
                <a:schemeClr val="bg1"/>
              </a:solidFill>
              <a:latin typeface="+mn-lt"/>
              <a:ea typeface="+mn-ea"/>
              <a:cs typeface="+mn-cs"/>
              <a:sym typeface="Trebuchet MS" panose="020B0603020202020204" pitchFamily="34" charset="0"/>
            </a:endParaRPr>
          </a:p>
        </p:txBody>
      </p:sp>
      <p:sp>
        <p:nvSpPr>
          <p:cNvPr id="15" name="Date Placeholder 4"/>
          <p:cNvSpPr>
            <a:spLocks noGrp="1"/>
          </p:cNvSpPr>
          <p:nvPr>
            <p:ph type="dt" sz="half" idx="10"/>
          </p:nvPr>
        </p:nvSpPr>
        <p:spPr>
          <a:xfrm>
            <a:off x="9738831" y="6405036"/>
            <a:ext cx="1271631" cy="153888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20" name="TextBox 19"/>
          <p:cNvSpPr txBox="1"/>
          <p:nvPr userDrawn="1"/>
        </p:nvSpPr>
        <p:spPr>
          <a:xfrm>
            <a:off x="761449" y="2711241"/>
            <a:ext cx="2738215" cy="1435521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marL="0" indent="0">
              <a:lnSpc>
                <a:spcPct val="106000"/>
              </a:lnSpc>
              <a:spcAft>
                <a:spcPts val="700"/>
              </a:spcAft>
              <a:buFontTx/>
              <a:buNone/>
            </a:pPr>
            <a:r>
              <a:rPr lang="en-US" sz="4400" dirty="0">
                <a:solidFill>
                  <a:schemeClr val="tx2"/>
                </a:solidFill>
                <a:latin typeface="+mn-lt"/>
                <a:sym typeface="Trebuchet MS" panose="020B0603020202020204" pitchFamily="34" charset="0"/>
              </a:rPr>
              <a:t>Table of contents</a:t>
            </a:r>
          </a:p>
        </p:txBody>
      </p:sp>
      <p:sp>
        <p:nvSpPr>
          <p:cNvPr id="10" name="FooterSimple" hidden="1"/>
          <p:cNvSpPr txBox="1"/>
          <p:nvPr userDrawn="1">
            <p:custDataLst>
              <p:tags r:id="rId1"/>
            </p:custDataLst>
          </p:nvPr>
        </p:nvSpPr>
        <p:spPr>
          <a:xfrm rot="16200000">
            <a:off x="10500711" y="5117885"/>
            <a:ext cx="2743200" cy="96950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ru-RU" sz="700">
                <a:solidFill>
                  <a:schemeClr val="bg1"/>
                </a:solidFill>
                <a:latin typeface="+mn-lt"/>
                <a:sym typeface="Trebuchet MS" panose="020B0603020202020204" pitchFamily="34" charset="0"/>
              </a:rPr>
              <a:t>11 Видение и основные направления.pptx</a:t>
            </a:r>
            <a:endParaRPr lang="en-US" sz="700" dirty="0">
              <a:solidFill>
                <a:schemeClr val="bg1"/>
              </a:solidFill>
              <a:latin typeface="+mn-lt"/>
              <a:sym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65337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D. Blank green">
    <p:bg>
      <p:bgPr>
        <a:gradFill>
          <a:gsLst>
            <a:gs pos="0">
              <a:schemeClr val="tx2"/>
            </a:gs>
            <a:gs pos="100000">
              <a:schemeClr val="accent2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age"/>
          <p:cNvSpPr txBox="1"/>
          <p:nvPr userDrawn="1"/>
        </p:nvSpPr>
        <p:spPr>
          <a:xfrm>
            <a:off x="11019324" y="6405036"/>
            <a:ext cx="381001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1000" kern="1200" smtClean="0">
                <a:solidFill>
                  <a:schemeClr val="bg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rPr>
              <a:pPr marL="0" marR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1000" kern="1200">
              <a:solidFill>
                <a:schemeClr val="bg1"/>
              </a:solidFill>
              <a:latin typeface="+mn-lt"/>
              <a:ea typeface="+mn-ea"/>
              <a:cs typeface="+mn-cs"/>
              <a:sym typeface="Trebuchet MS" panose="020B0603020202020204" pitchFamily="34" charset="0"/>
            </a:endParaRP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>
          <a:xfrm>
            <a:off x="9738831" y="6405036"/>
            <a:ext cx="1271631" cy="153888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8" name="FooterSimple" hidden="1"/>
          <p:cNvSpPr txBox="1"/>
          <p:nvPr userDrawn="1">
            <p:custDataLst>
              <p:tags r:id="rId1"/>
            </p:custDataLst>
          </p:nvPr>
        </p:nvSpPr>
        <p:spPr>
          <a:xfrm rot="16200000">
            <a:off x="10500711" y="5117885"/>
            <a:ext cx="2743200" cy="96950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ru-RU" sz="700">
                <a:solidFill>
                  <a:schemeClr val="bg1"/>
                </a:solidFill>
                <a:latin typeface="+mn-lt"/>
                <a:sym typeface="Trebuchet MS" panose="020B0603020202020204" pitchFamily="34" charset="0"/>
              </a:rPr>
              <a:t>11 Видение и основные направления.pptx</a:t>
            </a:r>
            <a:endParaRPr lang="en-US" sz="700" dirty="0">
              <a:solidFill>
                <a:schemeClr val="bg1"/>
              </a:solidFill>
              <a:latin typeface="+mn-lt"/>
              <a:sym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67071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. 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+mn-lt"/>
                <a:sym typeface="Trebuchet MS" panose="020B0603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FooterSimple" hidden="1"/>
          <p:cNvSpPr txBox="1"/>
          <p:nvPr userDrawn="1">
            <p:custDataLst>
              <p:tags r:id="rId1"/>
            </p:custDataLst>
          </p:nvPr>
        </p:nvSpPr>
        <p:spPr>
          <a:xfrm rot="16200000">
            <a:off x="10500711" y="5117885"/>
            <a:ext cx="2743200" cy="96950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ru-RU" sz="700">
                <a:solidFill>
                  <a:schemeClr val="bg1">
                    <a:lumMod val="50000"/>
                  </a:schemeClr>
                </a:solidFill>
                <a:latin typeface="+mn-lt"/>
                <a:sym typeface="Trebuchet MS" panose="020B0603020202020204" pitchFamily="34" charset="0"/>
              </a:rPr>
              <a:t>11 Видение и основные направления.pptx</a:t>
            </a:r>
            <a:endParaRPr lang="en-US" sz="700" dirty="0">
              <a:solidFill>
                <a:schemeClr val="bg1">
                  <a:lumMod val="50000"/>
                </a:schemeClr>
              </a:solidFill>
              <a:latin typeface="+mn-lt"/>
              <a:sym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04475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. Disclaim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ooterSimple" hidden="1"/>
          <p:cNvSpPr txBox="1"/>
          <p:nvPr userDrawn="1">
            <p:custDataLst>
              <p:tags r:id="rId1"/>
            </p:custDataLst>
          </p:nvPr>
        </p:nvSpPr>
        <p:spPr>
          <a:xfrm rot="16200000">
            <a:off x="10500711" y="5117885"/>
            <a:ext cx="2743200" cy="96950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ru-RU" sz="700">
                <a:solidFill>
                  <a:schemeClr val="bg1">
                    <a:lumMod val="50000"/>
                  </a:schemeClr>
                </a:solidFill>
                <a:latin typeface="+mn-lt"/>
                <a:sym typeface="Trebuchet MS" panose="020B0603020202020204" pitchFamily="34" charset="0"/>
              </a:rPr>
              <a:t>11 Видение и основные направления.pptx</a:t>
            </a:r>
            <a:endParaRPr lang="en-US" sz="700" dirty="0">
              <a:solidFill>
                <a:schemeClr val="bg1">
                  <a:lumMod val="50000"/>
                </a:schemeClr>
              </a:solidFill>
              <a:latin typeface="+mn-lt"/>
              <a:sym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72635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D. E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675128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. Layout gu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2" name="A4Grid"/>
          <p:cNvGrpSpPr/>
          <p:nvPr userDrawn="1"/>
        </p:nvGrpSpPr>
        <p:grpSpPr>
          <a:xfrm>
            <a:off x="0" y="0"/>
            <a:ext cx="12192000" cy="6858000"/>
            <a:chOff x="0" y="0"/>
            <a:chExt cx="9906000" cy="6858000"/>
          </a:xfrm>
        </p:grpSpPr>
        <p:sp>
          <p:nvSpPr>
            <p:cNvPr id="53" name="Slide edges"/>
            <p:cNvSpPr>
              <a:spLocks noChangeAspect="1"/>
            </p:cNvSpPr>
            <p:nvPr/>
          </p:nvSpPr>
          <p:spPr bwMode="auto">
            <a:xfrm>
              <a:off x="0" y="0"/>
              <a:ext cx="9905999" cy="6858000"/>
            </a:xfrm>
            <a:custGeom>
              <a:avLst/>
              <a:gdLst>
                <a:gd name="T0" fmla="*/ 6024 w 6026"/>
                <a:gd name="T1" fmla="*/ 3394 h 3396"/>
                <a:gd name="T2" fmla="*/ 6024 w 6026"/>
                <a:gd name="T3" fmla="*/ 3391 h 3396"/>
                <a:gd name="T4" fmla="*/ 5 w 6026"/>
                <a:gd name="T5" fmla="*/ 3391 h 3396"/>
                <a:gd name="T6" fmla="*/ 5 w 6026"/>
                <a:gd name="T7" fmla="*/ 5 h 3396"/>
                <a:gd name="T8" fmla="*/ 6021 w 6026"/>
                <a:gd name="T9" fmla="*/ 5 h 3396"/>
                <a:gd name="T10" fmla="*/ 6021 w 6026"/>
                <a:gd name="T11" fmla="*/ 3394 h 3396"/>
                <a:gd name="T12" fmla="*/ 6024 w 6026"/>
                <a:gd name="T13" fmla="*/ 3394 h 3396"/>
                <a:gd name="T14" fmla="*/ 6024 w 6026"/>
                <a:gd name="T15" fmla="*/ 3391 h 3396"/>
                <a:gd name="T16" fmla="*/ 6024 w 6026"/>
                <a:gd name="T17" fmla="*/ 3394 h 3396"/>
                <a:gd name="T18" fmla="*/ 6026 w 6026"/>
                <a:gd name="T19" fmla="*/ 3394 h 3396"/>
                <a:gd name="T20" fmla="*/ 6026 w 6026"/>
                <a:gd name="T21" fmla="*/ 0 h 3396"/>
                <a:gd name="T22" fmla="*/ 0 w 6026"/>
                <a:gd name="T23" fmla="*/ 0 h 3396"/>
                <a:gd name="T24" fmla="*/ 0 w 6026"/>
                <a:gd name="T25" fmla="*/ 3396 h 3396"/>
                <a:gd name="T26" fmla="*/ 6026 w 6026"/>
                <a:gd name="T27" fmla="*/ 3396 h 3396"/>
                <a:gd name="T28" fmla="*/ 6026 w 6026"/>
                <a:gd name="T29" fmla="*/ 3394 h 3396"/>
                <a:gd name="T30" fmla="*/ 6024 w 6026"/>
                <a:gd name="T31" fmla="*/ 3394 h 33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6026" h="3396">
                  <a:moveTo>
                    <a:pt x="6024" y="3394"/>
                  </a:moveTo>
                  <a:lnTo>
                    <a:pt x="6024" y="3391"/>
                  </a:lnTo>
                  <a:lnTo>
                    <a:pt x="5" y="3391"/>
                  </a:lnTo>
                  <a:lnTo>
                    <a:pt x="5" y="5"/>
                  </a:lnTo>
                  <a:lnTo>
                    <a:pt x="6021" y="5"/>
                  </a:lnTo>
                  <a:lnTo>
                    <a:pt x="6021" y="3394"/>
                  </a:lnTo>
                  <a:lnTo>
                    <a:pt x="6024" y="3394"/>
                  </a:lnTo>
                  <a:lnTo>
                    <a:pt x="6024" y="3391"/>
                  </a:lnTo>
                  <a:lnTo>
                    <a:pt x="6024" y="3394"/>
                  </a:lnTo>
                  <a:lnTo>
                    <a:pt x="6026" y="3394"/>
                  </a:lnTo>
                  <a:lnTo>
                    <a:pt x="6026" y="0"/>
                  </a:lnTo>
                  <a:lnTo>
                    <a:pt x="0" y="0"/>
                  </a:lnTo>
                  <a:lnTo>
                    <a:pt x="0" y="3396"/>
                  </a:lnTo>
                  <a:lnTo>
                    <a:pt x="6026" y="3396"/>
                  </a:lnTo>
                  <a:lnTo>
                    <a:pt x="6026" y="3394"/>
                  </a:lnTo>
                  <a:lnTo>
                    <a:pt x="6024" y="3394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R="0" lvl="0" indent="0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spc="0" normalizeH="0" baseline="0" noProof="0">
                <a:ln>
                  <a:noFill/>
                </a:ln>
                <a:effectLst/>
                <a:uLnTx/>
                <a:uFillTx/>
                <a:latin typeface="+mn-lt"/>
              </a:endParaRPr>
            </a:p>
          </p:txBody>
        </p:sp>
        <p:sp>
          <p:nvSpPr>
            <p:cNvPr id="54" name="No-fly zone"/>
            <p:cNvSpPr/>
            <p:nvPr userDrawn="1"/>
          </p:nvSpPr>
          <p:spPr>
            <a:xfrm>
              <a:off x="0" y="0"/>
              <a:ext cx="9906000" cy="6858000"/>
            </a:xfrm>
            <a:custGeom>
              <a:avLst/>
              <a:gdLst>
                <a:gd name="connsiteX0" fmla="*/ 629400 w 9906000"/>
                <a:gd name="connsiteY0" fmla="*/ 622800 h 6858000"/>
                <a:gd name="connsiteX1" fmla="*/ 629400 w 9906000"/>
                <a:gd name="connsiteY1" fmla="*/ 6156000 h 6858000"/>
                <a:gd name="connsiteX2" fmla="*/ 9276600 w 9906000"/>
                <a:gd name="connsiteY2" fmla="*/ 6156000 h 6858000"/>
                <a:gd name="connsiteX3" fmla="*/ 9276600 w 9906000"/>
                <a:gd name="connsiteY3" fmla="*/ 622800 h 6858000"/>
                <a:gd name="connsiteX4" fmla="*/ 0 w 9906000"/>
                <a:gd name="connsiteY4" fmla="*/ 0 h 6858000"/>
                <a:gd name="connsiteX5" fmla="*/ 629400 w 9906000"/>
                <a:gd name="connsiteY5" fmla="*/ 0 h 6858000"/>
                <a:gd name="connsiteX6" fmla="*/ 629400 w 9906000"/>
                <a:gd name="connsiteY6" fmla="*/ 0 h 6858000"/>
                <a:gd name="connsiteX7" fmla="*/ 9276600 w 9906000"/>
                <a:gd name="connsiteY7" fmla="*/ 0 h 6858000"/>
                <a:gd name="connsiteX8" fmla="*/ 9906000 w 9906000"/>
                <a:gd name="connsiteY8" fmla="*/ 0 h 6858000"/>
                <a:gd name="connsiteX9" fmla="*/ 9906000 w 9906000"/>
                <a:gd name="connsiteY9" fmla="*/ 622800 h 6858000"/>
                <a:gd name="connsiteX10" fmla="*/ 9906000 w 9906000"/>
                <a:gd name="connsiteY10" fmla="*/ 6156000 h 6858000"/>
                <a:gd name="connsiteX11" fmla="*/ 9906000 w 9906000"/>
                <a:gd name="connsiteY11" fmla="*/ 6858000 h 6858000"/>
                <a:gd name="connsiteX12" fmla="*/ 9276600 w 9906000"/>
                <a:gd name="connsiteY12" fmla="*/ 6858000 h 6858000"/>
                <a:gd name="connsiteX13" fmla="*/ 629400 w 9906000"/>
                <a:gd name="connsiteY13" fmla="*/ 6858000 h 6858000"/>
                <a:gd name="connsiteX14" fmla="*/ 0 w 9906000"/>
                <a:gd name="connsiteY14" fmla="*/ 6858000 h 6858000"/>
                <a:gd name="connsiteX15" fmla="*/ 0 w 9906000"/>
                <a:gd name="connsiteY15" fmla="*/ 68580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9906000" h="6858000">
                  <a:moveTo>
                    <a:pt x="629400" y="622800"/>
                  </a:moveTo>
                  <a:lnTo>
                    <a:pt x="629400" y="6156000"/>
                  </a:lnTo>
                  <a:lnTo>
                    <a:pt x="9276600" y="6156000"/>
                  </a:lnTo>
                  <a:lnTo>
                    <a:pt x="9276600" y="622800"/>
                  </a:lnTo>
                  <a:close/>
                  <a:moveTo>
                    <a:pt x="0" y="0"/>
                  </a:moveTo>
                  <a:lnTo>
                    <a:pt x="629400" y="0"/>
                  </a:lnTo>
                  <a:lnTo>
                    <a:pt x="629400" y="0"/>
                  </a:lnTo>
                  <a:lnTo>
                    <a:pt x="9276600" y="0"/>
                  </a:lnTo>
                  <a:lnTo>
                    <a:pt x="9906000" y="0"/>
                  </a:lnTo>
                  <a:lnTo>
                    <a:pt x="9906000" y="622800"/>
                  </a:lnTo>
                  <a:lnTo>
                    <a:pt x="9906000" y="6156000"/>
                  </a:lnTo>
                  <a:lnTo>
                    <a:pt x="9906000" y="6858000"/>
                  </a:lnTo>
                  <a:lnTo>
                    <a:pt x="9276600" y="6858000"/>
                  </a:lnTo>
                  <a:lnTo>
                    <a:pt x="629400" y="6858000"/>
                  </a:lnTo>
                  <a:lnTo>
                    <a:pt x="0" y="6858000"/>
                  </a:lnTo>
                  <a:lnTo>
                    <a:pt x="0" y="6858000"/>
                  </a:lnTo>
                  <a:close/>
                </a:path>
              </a:pathLst>
            </a:custGeom>
            <a:solidFill>
              <a:srgbClr val="FFEFEF">
                <a:alpha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 sz="1200" dirty="0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57" name="Footnote measure"/>
            <p:cNvSpPr>
              <a:spLocks noChangeArrowheads="1"/>
            </p:cNvSpPr>
            <p:nvPr/>
          </p:nvSpPr>
          <p:spPr bwMode="auto">
            <a:xfrm>
              <a:off x="629400" y="6156016"/>
              <a:ext cx="8647200" cy="378303"/>
            </a:xfrm>
            <a:prstGeom prst="rect">
              <a:avLst/>
            </a:prstGeom>
            <a:solidFill>
              <a:schemeClr val="accent3">
                <a:alpha val="1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00">
                <a:latin typeface="+mn-lt"/>
              </a:endParaRPr>
            </a:p>
          </p:txBody>
        </p:sp>
        <p:sp>
          <p:nvSpPr>
            <p:cNvPr id="58" name="Whitespace measure"/>
            <p:cNvSpPr>
              <a:spLocks noChangeArrowheads="1"/>
            </p:cNvSpPr>
            <p:nvPr/>
          </p:nvSpPr>
          <p:spPr bwMode="auto">
            <a:xfrm>
              <a:off x="629400" y="1496705"/>
              <a:ext cx="8647200" cy="583200"/>
            </a:xfrm>
            <a:prstGeom prst="rect">
              <a:avLst/>
            </a:prstGeom>
            <a:solidFill>
              <a:schemeClr val="accent3">
                <a:alpha val="1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00" dirty="0">
                <a:latin typeface="+mn-lt"/>
              </a:endParaRPr>
            </a:p>
          </p:txBody>
        </p:sp>
        <p:grpSp>
          <p:nvGrpSpPr>
            <p:cNvPr id="59" name="Gutter space"/>
            <p:cNvGrpSpPr/>
            <p:nvPr userDrawn="1"/>
          </p:nvGrpSpPr>
          <p:grpSpPr>
            <a:xfrm>
              <a:off x="1140950" y="623086"/>
              <a:ext cx="7624100" cy="5532930"/>
              <a:chOff x="1140950" y="623086"/>
              <a:chExt cx="7624100" cy="5532930"/>
            </a:xfrm>
          </p:grpSpPr>
          <p:sp>
            <p:nvSpPr>
              <p:cNvPr id="89" name="Gutter 11"/>
              <p:cNvSpPr>
                <a:spLocks noChangeArrowheads="1"/>
              </p:cNvSpPr>
              <p:nvPr/>
            </p:nvSpPr>
            <p:spPr bwMode="auto">
              <a:xfrm>
                <a:off x="8536450" y="623086"/>
                <a:ext cx="228600" cy="5532930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>
                  <a:latin typeface="+mn-lt"/>
                </a:endParaRPr>
              </a:p>
            </p:txBody>
          </p:sp>
          <p:sp>
            <p:nvSpPr>
              <p:cNvPr id="90" name="Gutter 10"/>
              <p:cNvSpPr>
                <a:spLocks noChangeArrowheads="1"/>
              </p:cNvSpPr>
              <p:nvPr/>
            </p:nvSpPr>
            <p:spPr bwMode="auto">
              <a:xfrm>
                <a:off x="7796900" y="623086"/>
                <a:ext cx="228600" cy="5532930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>
                  <a:latin typeface="+mn-lt"/>
                </a:endParaRPr>
              </a:p>
            </p:txBody>
          </p:sp>
          <p:sp>
            <p:nvSpPr>
              <p:cNvPr id="91" name="Gutter 9"/>
              <p:cNvSpPr>
                <a:spLocks noChangeArrowheads="1"/>
              </p:cNvSpPr>
              <p:nvPr/>
            </p:nvSpPr>
            <p:spPr bwMode="auto">
              <a:xfrm>
                <a:off x="7057350" y="623086"/>
                <a:ext cx="228600" cy="5532930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>
                  <a:latin typeface="+mn-lt"/>
                </a:endParaRPr>
              </a:p>
            </p:txBody>
          </p:sp>
          <p:sp>
            <p:nvSpPr>
              <p:cNvPr id="92" name="Gutter 8"/>
              <p:cNvSpPr>
                <a:spLocks noChangeArrowheads="1"/>
              </p:cNvSpPr>
              <p:nvPr/>
            </p:nvSpPr>
            <p:spPr bwMode="auto">
              <a:xfrm>
                <a:off x="6317800" y="623086"/>
                <a:ext cx="228600" cy="5532930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>
                  <a:latin typeface="+mn-lt"/>
                </a:endParaRPr>
              </a:p>
            </p:txBody>
          </p:sp>
          <p:sp>
            <p:nvSpPr>
              <p:cNvPr id="93" name="Gutter 7"/>
              <p:cNvSpPr>
                <a:spLocks noChangeArrowheads="1"/>
              </p:cNvSpPr>
              <p:nvPr/>
            </p:nvSpPr>
            <p:spPr bwMode="auto">
              <a:xfrm>
                <a:off x="5578250" y="623086"/>
                <a:ext cx="228600" cy="5532930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>
                  <a:latin typeface="+mn-lt"/>
                </a:endParaRPr>
              </a:p>
            </p:txBody>
          </p:sp>
          <p:sp>
            <p:nvSpPr>
              <p:cNvPr id="94" name="Gutter 6"/>
              <p:cNvSpPr>
                <a:spLocks noChangeArrowheads="1"/>
              </p:cNvSpPr>
              <p:nvPr/>
            </p:nvSpPr>
            <p:spPr bwMode="auto">
              <a:xfrm>
                <a:off x="4838700" y="623086"/>
                <a:ext cx="228600" cy="5532930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>
                  <a:latin typeface="+mn-lt"/>
                </a:endParaRPr>
              </a:p>
            </p:txBody>
          </p:sp>
          <p:sp>
            <p:nvSpPr>
              <p:cNvPr id="95" name="Gutter 5"/>
              <p:cNvSpPr>
                <a:spLocks noChangeArrowheads="1"/>
              </p:cNvSpPr>
              <p:nvPr/>
            </p:nvSpPr>
            <p:spPr bwMode="auto">
              <a:xfrm>
                <a:off x="4099150" y="623086"/>
                <a:ext cx="228600" cy="5532930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>
                  <a:latin typeface="+mn-lt"/>
                </a:endParaRPr>
              </a:p>
            </p:txBody>
          </p:sp>
          <p:sp>
            <p:nvSpPr>
              <p:cNvPr id="96" name="Gutter 4"/>
              <p:cNvSpPr>
                <a:spLocks noChangeArrowheads="1"/>
              </p:cNvSpPr>
              <p:nvPr/>
            </p:nvSpPr>
            <p:spPr bwMode="auto">
              <a:xfrm>
                <a:off x="3359600" y="623086"/>
                <a:ext cx="228600" cy="5532930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>
                  <a:latin typeface="+mn-lt"/>
                </a:endParaRPr>
              </a:p>
            </p:txBody>
          </p:sp>
          <p:sp>
            <p:nvSpPr>
              <p:cNvPr id="97" name="Gutter 3"/>
              <p:cNvSpPr>
                <a:spLocks noChangeArrowheads="1"/>
              </p:cNvSpPr>
              <p:nvPr/>
            </p:nvSpPr>
            <p:spPr bwMode="auto">
              <a:xfrm>
                <a:off x="2620050" y="623086"/>
                <a:ext cx="228600" cy="5532930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>
                  <a:latin typeface="+mn-lt"/>
                </a:endParaRPr>
              </a:p>
            </p:txBody>
          </p:sp>
          <p:sp>
            <p:nvSpPr>
              <p:cNvPr id="98" name="Gutter 2"/>
              <p:cNvSpPr>
                <a:spLocks noChangeArrowheads="1"/>
              </p:cNvSpPr>
              <p:nvPr/>
            </p:nvSpPr>
            <p:spPr bwMode="auto">
              <a:xfrm>
                <a:off x="1880500" y="623086"/>
                <a:ext cx="228600" cy="5532930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 dirty="0">
                  <a:latin typeface="+mn-lt"/>
                </a:endParaRPr>
              </a:p>
            </p:txBody>
          </p:sp>
          <p:sp>
            <p:nvSpPr>
              <p:cNvPr id="99" name="Gutter 1"/>
              <p:cNvSpPr>
                <a:spLocks noChangeArrowheads="1"/>
              </p:cNvSpPr>
              <p:nvPr/>
            </p:nvSpPr>
            <p:spPr bwMode="auto">
              <a:xfrm>
                <a:off x="1140950" y="623086"/>
                <a:ext cx="228600" cy="5532930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 dirty="0">
                  <a:latin typeface="+mn-lt"/>
                </a:endParaRPr>
              </a:p>
            </p:txBody>
          </p:sp>
        </p:grpSp>
        <p:grpSp>
          <p:nvGrpSpPr>
            <p:cNvPr id="60" name="Baselines/Anchors"/>
            <p:cNvGrpSpPr>
              <a:grpSpLocks noChangeAspect="1"/>
            </p:cNvGrpSpPr>
            <p:nvPr userDrawn="1"/>
          </p:nvGrpSpPr>
          <p:grpSpPr>
            <a:xfrm>
              <a:off x="0" y="623086"/>
              <a:ext cx="9906000" cy="5532931"/>
              <a:chOff x="0" y="623086"/>
              <a:chExt cx="9906000" cy="5532931"/>
            </a:xfrm>
          </p:grpSpPr>
          <p:sp>
            <p:nvSpPr>
              <p:cNvPr id="69" name="Line 20"/>
              <p:cNvSpPr>
                <a:spLocks noChangeShapeType="1"/>
              </p:cNvSpPr>
              <p:nvPr/>
            </p:nvSpPr>
            <p:spPr bwMode="auto">
              <a:xfrm>
                <a:off x="975" y="6156017"/>
                <a:ext cx="9905025" cy="0"/>
              </a:xfrm>
              <a:prstGeom prst="line">
                <a:avLst/>
              </a:prstGeom>
              <a:noFill/>
              <a:ln w="6350" cap="flat">
                <a:solidFill>
                  <a:srgbClr val="30C1D7">
                    <a:alpha val="40000"/>
                  </a:srgb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 dirty="0">
                  <a:latin typeface="+mn-lt"/>
                </a:endParaRPr>
              </a:p>
            </p:txBody>
          </p:sp>
          <p:sp>
            <p:nvSpPr>
              <p:cNvPr id="70" name="Line 19"/>
              <p:cNvSpPr>
                <a:spLocks noChangeShapeType="1"/>
              </p:cNvSpPr>
              <p:nvPr/>
            </p:nvSpPr>
            <p:spPr bwMode="auto">
              <a:xfrm>
                <a:off x="975" y="5864812"/>
                <a:ext cx="9905025" cy="0"/>
              </a:xfrm>
              <a:prstGeom prst="line">
                <a:avLst/>
              </a:prstGeom>
              <a:noFill/>
              <a:ln w="6350" cap="flat">
                <a:solidFill>
                  <a:srgbClr val="30C1D7">
                    <a:alpha val="40000"/>
                  </a:srgb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>
                  <a:latin typeface="+mn-lt"/>
                </a:endParaRPr>
              </a:p>
            </p:txBody>
          </p:sp>
          <p:sp>
            <p:nvSpPr>
              <p:cNvPr id="71" name="Line 18"/>
              <p:cNvSpPr>
                <a:spLocks noChangeShapeType="1"/>
              </p:cNvSpPr>
              <p:nvPr/>
            </p:nvSpPr>
            <p:spPr bwMode="auto">
              <a:xfrm>
                <a:off x="975" y="5573605"/>
                <a:ext cx="9905025" cy="0"/>
              </a:xfrm>
              <a:prstGeom prst="line">
                <a:avLst/>
              </a:prstGeom>
              <a:noFill/>
              <a:ln w="6350" cap="flat">
                <a:solidFill>
                  <a:srgbClr val="30C1D7">
                    <a:alpha val="40000"/>
                  </a:srgb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>
                  <a:latin typeface="+mn-lt"/>
                </a:endParaRPr>
              </a:p>
            </p:txBody>
          </p:sp>
          <p:sp>
            <p:nvSpPr>
              <p:cNvPr id="72" name="Line 17"/>
              <p:cNvSpPr>
                <a:spLocks noChangeShapeType="1"/>
              </p:cNvSpPr>
              <p:nvPr/>
            </p:nvSpPr>
            <p:spPr bwMode="auto">
              <a:xfrm>
                <a:off x="975" y="5282398"/>
                <a:ext cx="9905025" cy="0"/>
              </a:xfrm>
              <a:prstGeom prst="line">
                <a:avLst/>
              </a:prstGeom>
              <a:noFill/>
              <a:ln w="6350" cap="flat">
                <a:solidFill>
                  <a:srgbClr val="30C1D7">
                    <a:alpha val="40000"/>
                  </a:srgb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>
                  <a:latin typeface="+mn-lt"/>
                </a:endParaRPr>
              </a:p>
            </p:txBody>
          </p:sp>
          <p:sp>
            <p:nvSpPr>
              <p:cNvPr id="73" name="Line 16"/>
              <p:cNvSpPr>
                <a:spLocks noChangeShapeType="1"/>
              </p:cNvSpPr>
              <p:nvPr/>
            </p:nvSpPr>
            <p:spPr bwMode="auto">
              <a:xfrm>
                <a:off x="975" y="4991191"/>
                <a:ext cx="9905025" cy="0"/>
              </a:xfrm>
              <a:prstGeom prst="line">
                <a:avLst/>
              </a:prstGeom>
              <a:noFill/>
              <a:ln w="6350" cap="flat">
                <a:solidFill>
                  <a:srgbClr val="30C1D7">
                    <a:alpha val="40000"/>
                  </a:srgb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>
                  <a:latin typeface="+mn-lt"/>
                </a:endParaRPr>
              </a:p>
            </p:txBody>
          </p:sp>
          <p:sp>
            <p:nvSpPr>
              <p:cNvPr id="74" name="Line 15"/>
              <p:cNvSpPr>
                <a:spLocks noChangeShapeType="1"/>
              </p:cNvSpPr>
              <p:nvPr/>
            </p:nvSpPr>
            <p:spPr bwMode="auto">
              <a:xfrm>
                <a:off x="975" y="4699984"/>
                <a:ext cx="9905025" cy="0"/>
              </a:xfrm>
              <a:prstGeom prst="line">
                <a:avLst/>
              </a:prstGeom>
              <a:noFill/>
              <a:ln w="6350" cap="flat">
                <a:solidFill>
                  <a:srgbClr val="30C1D7">
                    <a:alpha val="40000"/>
                  </a:srgb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>
                  <a:latin typeface="+mn-lt"/>
                </a:endParaRPr>
              </a:p>
            </p:txBody>
          </p:sp>
          <p:sp>
            <p:nvSpPr>
              <p:cNvPr id="75" name="Line 14"/>
              <p:cNvSpPr>
                <a:spLocks noChangeShapeType="1"/>
              </p:cNvSpPr>
              <p:nvPr/>
            </p:nvSpPr>
            <p:spPr bwMode="auto">
              <a:xfrm>
                <a:off x="975" y="4408777"/>
                <a:ext cx="9905025" cy="0"/>
              </a:xfrm>
              <a:prstGeom prst="line">
                <a:avLst/>
              </a:prstGeom>
              <a:noFill/>
              <a:ln w="6350" cap="flat">
                <a:solidFill>
                  <a:srgbClr val="30C1D7">
                    <a:alpha val="40000"/>
                  </a:srgb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 dirty="0">
                  <a:latin typeface="+mn-lt"/>
                </a:endParaRPr>
              </a:p>
            </p:txBody>
          </p:sp>
          <p:sp>
            <p:nvSpPr>
              <p:cNvPr id="76" name="Line 13"/>
              <p:cNvSpPr>
                <a:spLocks noChangeShapeType="1"/>
              </p:cNvSpPr>
              <p:nvPr/>
            </p:nvSpPr>
            <p:spPr bwMode="auto">
              <a:xfrm>
                <a:off x="975" y="4117570"/>
                <a:ext cx="9905025" cy="0"/>
              </a:xfrm>
              <a:prstGeom prst="line">
                <a:avLst/>
              </a:prstGeom>
              <a:noFill/>
              <a:ln w="6350" cap="flat">
                <a:solidFill>
                  <a:srgbClr val="30C1D7">
                    <a:alpha val="40000"/>
                  </a:srgb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>
                  <a:latin typeface="+mn-lt"/>
                </a:endParaRPr>
              </a:p>
            </p:txBody>
          </p:sp>
          <p:sp>
            <p:nvSpPr>
              <p:cNvPr id="77" name="Line 12"/>
              <p:cNvSpPr>
                <a:spLocks noChangeShapeType="1"/>
              </p:cNvSpPr>
              <p:nvPr/>
            </p:nvSpPr>
            <p:spPr bwMode="auto">
              <a:xfrm>
                <a:off x="975" y="3826363"/>
                <a:ext cx="9905025" cy="0"/>
              </a:xfrm>
              <a:prstGeom prst="line">
                <a:avLst/>
              </a:prstGeom>
              <a:noFill/>
              <a:ln w="6350" cap="flat">
                <a:solidFill>
                  <a:srgbClr val="30C1D7">
                    <a:alpha val="40000"/>
                  </a:srgb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>
                  <a:latin typeface="+mn-lt"/>
                </a:endParaRPr>
              </a:p>
            </p:txBody>
          </p:sp>
          <p:sp>
            <p:nvSpPr>
              <p:cNvPr id="78" name="Line 11"/>
              <p:cNvSpPr>
                <a:spLocks noChangeShapeType="1"/>
              </p:cNvSpPr>
              <p:nvPr/>
            </p:nvSpPr>
            <p:spPr bwMode="auto">
              <a:xfrm>
                <a:off x="975" y="3535156"/>
                <a:ext cx="9905025" cy="0"/>
              </a:xfrm>
              <a:prstGeom prst="line">
                <a:avLst/>
              </a:prstGeom>
              <a:noFill/>
              <a:ln w="6350" cap="flat">
                <a:solidFill>
                  <a:srgbClr val="30C1D7">
                    <a:alpha val="40000"/>
                  </a:srgb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>
                  <a:latin typeface="+mn-lt"/>
                </a:endParaRPr>
              </a:p>
            </p:txBody>
          </p:sp>
          <p:sp>
            <p:nvSpPr>
              <p:cNvPr id="79" name="Line 10"/>
              <p:cNvSpPr>
                <a:spLocks noChangeShapeType="1"/>
              </p:cNvSpPr>
              <p:nvPr/>
            </p:nvSpPr>
            <p:spPr bwMode="auto">
              <a:xfrm>
                <a:off x="975" y="3243949"/>
                <a:ext cx="9905025" cy="0"/>
              </a:xfrm>
              <a:prstGeom prst="line">
                <a:avLst/>
              </a:prstGeom>
              <a:noFill/>
              <a:ln w="6350" cap="flat">
                <a:solidFill>
                  <a:srgbClr val="30C1D7">
                    <a:alpha val="40000"/>
                  </a:srgb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>
                  <a:latin typeface="+mn-lt"/>
                </a:endParaRPr>
              </a:p>
            </p:txBody>
          </p:sp>
          <p:sp>
            <p:nvSpPr>
              <p:cNvPr id="80" name="Line 9"/>
              <p:cNvSpPr>
                <a:spLocks noChangeShapeType="1"/>
              </p:cNvSpPr>
              <p:nvPr/>
            </p:nvSpPr>
            <p:spPr bwMode="auto">
              <a:xfrm>
                <a:off x="975" y="2952742"/>
                <a:ext cx="9905025" cy="0"/>
              </a:xfrm>
              <a:prstGeom prst="line">
                <a:avLst/>
              </a:prstGeom>
              <a:noFill/>
              <a:ln w="6350" cap="flat">
                <a:solidFill>
                  <a:srgbClr val="30C1D7">
                    <a:alpha val="40000"/>
                  </a:srgb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>
                  <a:latin typeface="+mn-lt"/>
                </a:endParaRPr>
              </a:p>
            </p:txBody>
          </p:sp>
          <p:sp>
            <p:nvSpPr>
              <p:cNvPr id="81" name="Line 8"/>
              <p:cNvSpPr>
                <a:spLocks noChangeShapeType="1"/>
              </p:cNvSpPr>
              <p:nvPr/>
            </p:nvSpPr>
            <p:spPr bwMode="auto">
              <a:xfrm>
                <a:off x="975" y="2661535"/>
                <a:ext cx="9905025" cy="0"/>
              </a:xfrm>
              <a:prstGeom prst="line">
                <a:avLst/>
              </a:prstGeom>
              <a:noFill/>
              <a:ln w="6350" cap="flat">
                <a:solidFill>
                  <a:srgbClr val="30C1D7">
                    <a:alpha val="40000"/>
                  </a:srgb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>
                  <a:latin typeface="+mn-lt"/>
                </a:endParaRPr>
              </a:p>
            </p:txBody>
          </p:sp>
          <p:sp>
            <p:nvSpPr>
              <p:cNvPr id="82" name="Line 7"/>
              <p:cNvSpPr>
                <a:spLocks noChangeShapeType="1"/>
              </p:cNvSpPr>
              <p:nvPr/>
            </p:nvSpPr>
            <p:spPr bwMode="auto">
              <a:xfrm>
                <a:off x="975" y="2370328"/>
                <a:ext cx="9905025" cy="0"/>
              </a:xfrm>
              <a:prstGeom prst="line">
                <a:avLst/>
              </a:prstGeom>
              <a:noFill/>
              <a:ln w="6350" cap="flat">
                <a:solidFill>
                  <a:srgbClr val="30C1D7">
                    <a:alpha val="40000"/>
                  </a:srgb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>
                  <a:latin typeface="+mn-lt"/>
                </a:endParaRPr>
              </a:p>
            </p:txBody>
          </p:sp>
          <p:sp>
            <p:nvSpPr>
              <p:cNvPr id="83" name="Line 6"/>
              <p:cNvSpPr>
                <a:spLocks noChangeShapeType="1"/>
              </p:cNvSpPr>
              <p:nvPr/>
            </p:nvSpPr>
            <p:spPr bwMode="auto">
              <a:xfrm>
                <a:off x="975" y="2079121"/>
                <a:ext cx="9905025" cy="0"/>
              </a:xfrm>
              <a:prstGeom prst="line">
                <a:avLst/>
              </a:prstGeom>
              <a:noFill/>
              <a:ln w="6350" cap="flat">
                <a:solidFill>
                  <a:srgbClr val="30C1D7">
                    <a:alpha val="40000"/>
                  </a:srgb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 dirty="0">
                  <a:latin typeface="+mn-lt"/>
                </a:endParaRPr>
              </a:p>
            </p:txBody>
          </p:sp>
          <p:sp>
            <p:nvSpPr>
              <p:cNvPr id="84" name="Line 5"/>
              <p:cNvSpPr>
                <a:spLocks noChangeShapeType="1"/>
              </p:cNvSpPr>
              <p:nvPr/>
            </p:nvSpPr>
            <p:spPr bwMode="auto">
              <a:xfrm>
                <a:off x="975" y="1787914"/>
                <a:ext cx="9905025" cy="0"/>
              </a:xfrm>
              <a:prstGeom prst="line">
                <a:avLst/>
              </a:prstGeom>
              <a:noFill/>
              <a:ln w="6350" cap="flat">
                <a:solidFill>
                  <a:srgbClr val="30C1D7">
                    <a:alpha val="40000"/>
                  </a:srgb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>
                  <a:latin typeface="+mn-lt"/>
                </a:endParaRPr>
              </a:p>
            </p:txBody>
          </p:sp>
          <p:sp>
            <p:nvSpPr>
              <p:cNvPr id="85" name="Line 4"/>
              <p:cNvSpPr>
                <a:spLocks noChangeShapeType="1"/>
              </p:cNvSpPr>
              <p:nvPr/>
            </p:nvSpPr>
            <p:spPr bwMode="auto">
              <a:xfrm>
                <a:off x="975" y="1496707"/>
                <a:ext cx="9905025" cy="0"/>
              </a:xfrm>
              <a:prstGeom prst="line">
                <a:avLst/>
              </a:prstGeom>
              <a:noFill/>
              <a:ln w="6350" cap="flat">
                <a:solidFill>
                  <a:srgbClr val="30C1D7">
                    <a:alpha val="40000"/>
                  </a:srgb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 dirty="0">
                  <a:latin typeface="+mn-lt"/>
                </a:endParaRPr>
              </a:p>
            </p:txBody>
          </p:sp>
          <p:sp>
            <p:nvSpPr>
              <p:cNvPr id="86" name="Line 3"/>
              <p:cNvSpPr>
                <a:spLocks noChangeShapeType="1"/>
              </p:cNvSpPr>
              <p:nvPr/>
            </p:nvSpPr>
            <p:spPr bwMode="auto">
              <a:xfrm>
                <a:off x="975" y="1205500"/>
                <a:ext cx="9905025" cy="0"/>
              </a:xfrm>
              <a:prstGeom prst="line">
                <a:avLst/>
              </a:prstGeom>
              <a:noFill/>
              <a:ln w="6350" cap="flat">
                <a:solidFill>
                  <a:srgbClr val="30C1D7">
                    <a:alpha val="40000"/>
                  </a:srgb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 dirty="0">
                  <a:latin typeface="+mn-lt"/>
                </a:endParaRPr>
              </a:p>
            </p:txBody>
          </p:sp>
          <p:sp>
            <p:nvSpPr>
              <p:cNvPr id="87" name="Line 2"/>
              <p:cNvSpPr>
                <a:spLocks noChangeShapeType="1"/>
              </p:cNvSpPr>
              <p:nvPr/>
            </p:nvSpPr>
            <p:spPr bwMode="auto">
              <a:xfrm>
                <a:off x="975" y="914293"/>
                <a:ext cx="9905025" cy="0"/>
              </a:xfrm>
              <a:prstGeom prst="line">
                <a:avLst/>
              </a:prstGeom>
              <a:noFill/>
              <a:ln w="6350" cap="flat">
                <a:solidFill>
                  <a:srgbClr val="30C1D7">
                    <a:alpha val="40000"/>
                  </a:srgb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 dirty="0">
                  <a:latin typeface="+mn-lt"/>
                </a:endParaRPr>
              </a:p>
            </p:txBody>
          </p:sp>
          <p:sp>
            <p:nvSpPr>
              <p:cNvPr id="88" name="Line 1"/>
              <p:cNvSpPr>
                <a:spLocks noChangeShapeType="1"/>
              </p:cNvSpPr>
              <p:nvPr/>
            </p:nvSpPr>
            <p:spPr bwMode="auto">
              <a:xfrm>
                <a:off x="0" y="623086"/>
                <a:ext cx="9906000" cy="0"/>
              </a:xfrm>
              <a:prstGeom prst="line">
                <a:avLst/>
              </a:prstGeom>
              <a:noFill/>
              <a:ln w="6350" cap="flat">
                <a:solidFill>
                  <a:srgbClr val="30C1D7">
                    <a:alpha val="40000"/>
                  </a:srgb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>
                  <a:latin typeface="+mn-lt"/>
                </a:endParaRPr>
              </a:p>
            </p:txBody>
          </p:sp>
        </p:grpSp>
        <p:grpSp>
          <p:nvGrpSpPr>
            <p:cNvPr id="61" name="Five column measure"/>
            <p:cNvGrpSpPr/>
            <p:nvPr userDrawn="1"/>
          </p:nvGrpSpPr>
          <p:grpSpPr>
            <a:xfrm>
              <a:off x="629400" y="5977077"/>
              <a:ext cx="8647200" cy="66674"/>
              <a:chOff x="629400" y="5977077"/>
              <a:chExt cx="8647200" cy="66674"/>
            </a:xfrm>
          </p:grpSpPr>
          <p:sp>
            <p:nvSpPr>
              <p:cNvPr id="64" name="Column 5"/>
              <p:cNvSpPr>
                <a:spLocks/>
              </p:cNvSpPr>
              <p:nvPr/>
            </p:nvSpPr>
            <p:spPr bwMode="auto">
              <a:xfrm>
                <a:off x="7746600" y="5977077"/>
                <a:ext cx="1530000" cy="66674"/>
              </a:xfrm>
              <a:custGeom>
                <a:avLst/>
                <a:gdLst>
                  <a:gd name="T0" fmla="*/ 0 w 1104"/>
                  <a:gd name="T1" fmla="*/ 0 h 42"/>
                  <a:gd name="T2" fmla="*/ 0 w 1104"/>
                  <a:gd name="T3" fmla="*/ 42 h 42"/>
                  <a:gd name="T4" fmla="*/ 1104 w 1104"/>
                  <a:gd name="T5" fmla="*/ 42 h 42"/>
                  <a:gd name="T6" fmla="*/ 1104 w 1104"/>
                  <a:gd name="T7" fmla="*/ 0 h 42"/>
                  <a:gd name="T8" fmla="*/ 0 w 1104"/>
                  <a:gd name="T9" fmla="*/ 0 h 42"/>
                  <a:gd name="T10" fmla="*/ 0 w 1104"/>
                  <a:gd name="T11" fmla="*/ 0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104" h="42">
                    <a:moveTo>
                      <a:pt x="0" y="0"/>
                    </a:moveTo>
                    <a:lnTo>
                      <a:pt x="0" y="42"/>
                    </a:lnTo>
                    <a:lnTo>
                      <a:pt x="1104" y="42"/>
                    </a:lnTo>
                    <a:lnTo>
                      <a:pt x="1104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5">
                  <a:alpha val="1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>
                  <a:latin typeface="+mn-lt"/>
                </a:endParaRPr>
              </a:p>
            </p:txBody>
          </p:sp>
          <p:sp>
            <p:nvSpPr>
              <p:cNvPr id="65" name="Column 4"/>
              <p:cNvSpPr>
                <a:spLocks/>
              </p:cNvSpPr>
              <p:nvPr/>
            </p:nvSpPr>
            <p:spPr bwMode="auto">
              <a:xfrm>
                <a:off x="5967300" y="5977077"/>
                <a:ext cx="1530000" cy="66674"/>
              </a:xfrm>
              <a:custGeom>
                <a:avLst/>
                <a:gdLst>
                  <a:gd name="T0" fmla="*/ 0 w 1104"/>
                  <a:gd name="T1" fmla="*/ 0 h 42"/>
                  <a:gd name="T2" fmla="*/ 0 w 1104"/>
                  <a:gd name="T3" fmla="*/ 42 h 42"/>
                  <a:gd name="T4" fmla="*/ 1104 w 1104"/>
                  <a:gd name="T5" fmla="*/ 42 h 42"/>
                  <a:gd name="T6" fmla="*/ 1104 w 1104"/>
                  <a:gd name="T7" fmla="*/ 0 h 42"/>
                  <a:gd name="T8" fmla="*/ 0 w 1104"/>
                  <a:gd name="T9" fmla="*/ 0 h 42"/>
                  <a:gd name="T10" fmla="*/ 0 w 1104"/>
                  <a:gd name="T11" fmla="*/ 0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104" h="42">
                    <a:moveTo>
                      <a:pt x="0" y="0"/>
                    </a:moveTo>
                    <a:lnTo>
                      <a:pt x="0" y="42"/>
                    </a:lnTo>
                    <a:lnTo>
                      <a:pt x="1104" y="42"/>
                    </a:lnTo>
                    <a:lnTo>
                      <a:pt x="1104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5">
                  <a:alpha val="1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 dirty="0">
                  <a:latin typeface="+mn-lt"/>
                </a:endParaRPr>
              </a:p>
            </p:txBody>
          </p:sp>
          <p:sp>
            <p:nvSpPr>
              <p:cNvPr id="66" name="Column 3"/>
              <p:cNvSpPr>
                <a:spLocks/>
              </p:cNvSpPr>
              <p:nvPr/>
            </p:nvSpPr>
            <p:spPr bwMode="auto">
              <a:xfrm>
                <a:off x="4188000" y="5977077"/>
                <a:ext cx="1530000" cy="66674"/>
              </a:xfrm>
              <a:custGeom>
                <a:avLst/>
                <a:gdLst>
                  <a:gd name="T0" fmla="*/ 0 w 1102"/>
                  <a:gd name="T1" fmla="*/ 0 h 42"/>
                  <a:gd name="T2" fmla="*/ 0 w 1102"/>
                  <a:gd name="T3" fmla="*/ 42 h 42"/>
                  <a:gd name="T4" fmla="*/ 1102 w 1102"/>
                  <a:gd name="T5" fmla="*/ 42 h 42"/>
                  <a:gd name="T6" fmla="*/ 1102 w 1102"/>
                  <a:gd name="T7" fmla="*/ 0 h 42"/>
                  <a:gd name="T8" fmla="*/ 0 w 1102"/>
                  <a:gd name="T9" fmla="*/ 0 h 42"/>
                  <a:gd name="T10" fmla="*/ 0 w 1102"/>
                  <a:gd name="T11" fmla="*/ 0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102" h="42">
                    <a:moveTo>
                      <a:pt x="0" y="0"/>
                    </a:moveTo>
                    <a:lnTo>
                      <a:pt x="0" y="42"/>
                    </a:lnTo>
                    <a:lnTo>
                      <a:pt x="1102" y="42"/>
                    </a:lnTo>
                    <a:lnTo>
                      <a:pt x="1102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5">
                  <a:alpha val="1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>
                  <a:latin typeface="+mn-lt"/>
                </a:endParaRPr>
              </a:p>
            </p:txBody>
          </p:sp>
          <p:sp>
            <p:nvSpPr>
              <p:cNvPr id="67" name="Column 2"/>
              <p:cNvSpPr>
                <a:spLocks/>
              </p:cNvSpPr>
              <p:nvPr/>
            </p:nvSpPr>
            <p:spPr bwMode="auto">
              <a:xfrm>
                <a:off x="2408700" y="5977077"/>
                <a:ext cx="1530000" cy="66674"/>
              </a:xfrm>
              <a:custGeom>
                <a:avLst/>
                <a:gdLst>
                  <a:gd name="T0" fmla="*/ 0 w 1103"/>
                  <a:gd name="T1" fmla="*/ 0 h 42"/>
                  <a:gd name="T2" fmla="*/ 1103 w 1103"/>
                  <a:gd name="T3" fmla="*/ 0 h 42"/>
                  <a:gd name="T4" fmla="*/ 1103 w 1103"/>
                  <a:gd name="T5" fmla="*/ 42 h 42"/>
                  <a:gd name="T6" fmla="*/ 0 w 1103"/>
                  <a:gd name="T7" fmla="*/ 42 h 42"/>
                  <a:gd name="T8" fmla="*/ 0 w 1103"/>
                  <a:gd name="T9" fmla="*/ 0 h 42"/>
                  <a:gd name="T10" fmla="*/ 0 w 1103"/>
                  <a:gd name="T11" fmla="*/ 0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103" h="42">
                    <a:moveTo>
                      <a:pt x="0" y="0"/>
                    </a:moveTo>
                    <a:lnTo>
                      <a:pt x="1103" y="0"/>
                    </a:lnTo>
                    <a:lnTo>
                      <a:pt x="1103" y="42"/>
                    </a:lnTo>
                    <a:lnTo>
                      <a:pt x="0" y="4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5">
                  <a:alpha val="1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>
                  <a:latin typeface="+mn-lt"/>
                </a:endParaRPr>
              </a:p>
            </p:txBody>
          </p:sp>
          <p:sp>
            <p:nvSpPr>
              <p:cNvPr id="68" name="Column 1"/>
              <p:cNvSpPr>
                <a:spLocks/>
              </p:cNvSpPr>
              <p:nvPr/>
            </p:nvSpPr>
            <p:spPr bwMode="auto">
              <a:xfrm>
                <a:off x="629400" y="5977077"/>
                <a:ext cx="1530000" cy="66674"/>
              </a:xfrm>
              <a:custGeom>
                <a:avLst/>
                <a:gdLst>
                  <a:gd name="T0" fmla="*/ 0 w 1103"/>
                  <a:gd name="T1" fmla="*/ 0 h 42"/>
                  <a:gd name="T2" fmla="*/ 0 w 1103"/>
                  <a:gd name="T3" fmla="*/ 42 h 42"/>
                  <a:gd name="T4" fmla="*/ 1103 w 1103"/>
                  <a:gd name="T5" fmla="*/ 42 h 42"/>
                  <a:gd name="T6" fmla="*/ 1103 w 1103"/>
                  <a:gd name="T7" fmla="*/ 0 h 42"/>
                  <a:gd name="T8" fmla="*/ 0 w 1103"/>
                  <a:gd name="T9" fmla="*/ 0 h 42"/>
                  <a:gd name="T10" fmla="*/ 0 w 1103"/>
                  <a:gd name="T11" fmla="*/ 0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103" h="42">
                    <a:moveTo>
                      <a:pt x="0" y="0"/>
                    </a:moveTo>
                    <a:lnTo>
                      <a:pt x="0" y="42"/>
                    </a:lnTo>
                    <a:lnTo>
                      <a:pt x="1103" y="42"/>
                    </a:lnTo>
                    <a:lnTo>
                      <a:pt x="1103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5">
                  <a:alpha val="1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>
                  <a:latin typeface="+mn-lt"/>
                </a:endParaRPr>
              </a:p>
            </p:txBody>
          </p:sp>
        </p:grpSp>
        <p:sp>
          <p:nvSpPr>
            <p:cNvPr id="62" name="Live space"/>
            <p:cNvSpPr>
              <a:spLocks/>
            </p:cNvSpPr>
            <p:nvPr userDrawn="1"/>
          </p:nvSpPr>
          <p:spPr>
            <a:xfrm>
              <a:off x="629400" y="2079120"/>
              <a:ext cx="8647200" cy="4078877"/>
            </a:xfrm>
            <a:prstGeom prst="rect">
              <a:avLst/>
            </a:prstGeom>
            <a:noFill/>
            <a:ln w="9525">
              <a:solidFill>
                <a:srgbClr val="E71C57">
                  <a:alpha val="35000"/>
                </a:srgbClr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>
                <a:lnSpc>
                  <a:spcPct val="90000"/>
                </a:lnSpc>
                <a:spcAft>
                  <a:spcPts val="1000"/>
                </a:spcAft>
              </a:pPr>
              <a:endParaRPr lang="en-US" sz="1200" dirty="0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63" name="Footnote example"/>
            <p:cNvSpPr txBox="1">
              <a:spLocks noChangeAspect="1"/>
            </p:cNvSpPr>
            <p:nvPr userDrawn="1"/>
          </p:nvSpPr>
          <p:spPr>
            <a:xfrm>
              <a:off x="629398" y="6099033"/>
              <a:ext cx="7283401" cy="461665"/>
            </a:xfrm>
            <a:prstGeom prst="rect">
              <a:avLst/>
            </a:prstGeom>
            <a:noFill/>
          </p:spPr>
          <p:txBody>
            <a:bodyPr wrap="square" lIns="0" tIns="0" rIns="0" bIns="0" rtlCol="0" anchor="b">
              <a:spAutoFit/>
            </a:bodyPr>
            <a:lstStyle/>
            <a:p>
              <a:r>
                <a:rPr lang="en-IN" sz="1000" dirty="0">
                  <a:solidFill>
                    <a:schemeClr val="bg1">
                      <a:lumMod val="50000"/>
                    </a:schemeClr>
                  </a:solidFill>
                  <a:latin typeface="+mn-lt"/>
                </a:rPr>
                <a:t>1. </a:t>
              </a:r>
              <a:r>
                <a:rPr lang="en-IN" sz="1000" dirty="0" err="1">
                  <a:solidFill>
                    <a:schemeClr val="bg1">
                      <a:lumMod val="50000"/>
                    </a:schemeClr>
                  </a:solidFill>
                  <a:latin typeface="+mn-lt"/>
                </a:rPr>
                <a:t>xxxx</a:t>
              </a:r>
              <a:r>
                <a:rPr lang="en-IN" sz="1000" dirty="0">
                  <a:solidFill>
                    <a:schemeClr val="bg1">
                      <a:lumMod val="50000"/>
                    </a:schemeClr>
                  </a:solidFill>
                  <a:latin typeface="+mn-lt"/>
                </a:rPr>
                <a:t>  2. </a:t>
              </a:r>
              <a:r>
                <a:rPr lang="en-IN" sz="1000" dirty="0" err="1">
                  <a:solidFill>
                    <a:schemeClr val="bg1">
                      <a:lumMod val="50000"/>
                    </a:schemeClr>
                  </a:solidFill>
                  <a:latin typeface="+mn-lt"/>
                </a:rPr>
                <a:t>xxxx</a:t>
              </a:r>
              <a:r>
                <a:rPr lang="en-IN" sz="1000" dirty="0">
                  <a:solidFill>
                    <a:schemeClr val="bg1">
                      <a:lumMod val="50000"/>
                    </a:schemeClr>
                  </a:solidFill>
                  <a:latin typeface="+mn-lt"/>
                </a:rPr>
                <a:t>  3. List footnotes in numerical order. Footnote numbers are not bracketed. Use 10pt font</a:t>
              </a:r>
            </a:p>
            <a:p>
              <a:r>
                <a:rPr lang="en-IN" sz="1000" dirty="0">
                  <a:solidFill>
                    <a:schemeClr val="bg1">
                      <a:lumMod val="50000"/>
                    </a:schemeClr>
                  </a:solidFill>
                  <a:latin typeface="+mn-lt"/>
                </a:rPr>
                <a:t>Note: Do not put a period at the end of the note or the source</a:t>
              </a:r>
            </a:p>
            <a:p>
              <a:r>
                <a:rPr lang="en-IN" sz="1000" dirty="0">
                  <a:solidFill>
                    <a:schemeClr val="bg1">
                      <a:lumMod val="50000"/>
                    </a:schemeClr>
                  </a:solidFill>
                  <a:latin typeface="+mn-lt"/>
                </a:rPr>
                <a:t>Source: Include a source for every chart that you use. Separate sources with a semicolon; BCG-related sources go at the end</a:t>
              </a:r>
              <a:endPara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Trebuchet MS" panose="020B0603020202020204" pitchFamily="34" charset="0"/>
              </a:endParaRPr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00" name="FooterSimple" hidden="1"/>
          <p:cNvSpPr txBox="1"/>
          <p:nvPr userDrawn="1">
            <p:custDataLst>
              <p:tags r:id="rId1"/>
            </p:custDataLst>
          </p:nvPr>
        </p:nvSpPr>
        <p:spPr>
          <a:xfrm rot="16200000">
            <a:off x="10500711" y="5117885"/>
            <a:ext cx="2743200" cy="96950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ru-RU" sz="700">
                <a:solidFill>
                  <a:schemeClr val="bg1">
                    <a:lumMod val="50000"/>
                  </a:schemeClr>
                </a:solidFill>
                <a:latin typeface="+mn-lt"/>
                <a:sym typeface="Trebuchet MS" panose="020B0603020202020204" pitchFamily="34" charset="0"/>
              </a:rPr>
              <a:t>11 Видение и основные направления.pptx</a:t>
            </a:r>
            <a:endParaRPr lang="en-US" sz="700" dirty="0">
              <a:solidFill>
                <a:schemeClr val="bg1">
                  <a:lumMod val="50000"/>
                </a:schemeClr>
              </a:solidFill>
              <a:latin typeface="+mn-lt"/>
              <a:sym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88187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 Section Header Overview">
    <p:bg>
      <p:bgPr>
        <a:gradFill>
          <a:gsLst>
            <a:gs pos="0">
              <a:schemeClr val="tx2"/>
            </a:gs>
            <a:gs pos="100000">
              <a:schemeClr val="accent2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90" y="1590"/>
          <a:ext cx="158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37" name="Слайд think-cell" r:id="rId8" imgW="270" imgH="270" progId="TCLayout.ActiveDocument.1">
                  <p:embed/>
                </p:oleObj>
              </mc:Choice>
              <mc:Fallback>
                <p:oleObj name="Слайд think-cell" r:id="rId8" imgW="270" imgH="270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1590" y="1590"/>
                        <a:ext cx="1586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Page"/>
          <p:cNvSpPr txBox="1"/>
          <p:nvPr userDrawn="1"/>
        </p:nvSpPr>
        <p:spPr bwMode="white">
          <a:xfrm>
            <a:off x="11019324" y="6404400"/>
            <a:ext cx="381001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1000" kern="1200" smtClean="0">
                <a:solidFill>
                  <a:schemeClr val="bg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rPr>
              <a:pPr marL="0" marR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1000" kern="1200" dirty="0">
              <a:solidFill>
                <a:schemeClr val="bg1"/>
              </a:solidFill>
              <a:latin typeface="+mn-lt"/>
              <a:ea typeface="+mn-ea"/>
              <a:cs typeface="+mn-cs"/>
              <a:sym typeface="Trebuchet MS" panose="020B0603020202020204" pitchFamily="34" charset="0"/>
            </a:endParaRPr>
          </a:p>
        </p:txBody>
      </p:sp>
      <p:sp>
        <p:nvSpPr>
          <p:cNvPr id="8" name="FooterSimple" hidden="1"/>
          <p:cNvSpPr txBox="1"/>
          <p:nvPr userDrawn="1">
            <p:custDataLst>
              <p:tags r:id="rId3"/>
            </p:custDataLst>
          </p:nvPr>
        </p:nvSpPr>
        <p:spPr>
          <a:xfrm rot="16200000">
            <a:off x="10500711" y="5117885"/>
            <a:ext cx="2743200" cy="96950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ru-RU" sz="700">
                <a:solidFill>
                  <a:schemeClr val="bg1"/>
                </a:solidFill>
                <a:latin typeface="+mn-lt"/>
                <a:sym typeface="Trebuchet MS" panose="020B0603020202020204" pitchFamily="34" charset="0"/>
              </a:rPr>
              <a:t>11 Видение и основные направления.pptx</a:t>
            </a:r>
            <a:endParaRPr lang="en-US" sz="700" dirty="0">
              <a:solidFill>
                <a:schemeClr val="bg1"/>
              </a:solidFill>
              <a:latin typeface="+mn-lt"/>
              <a:sym typeface="Trebuchet MS" panose="020B0603020202020204" pitchFamily="34" charset="0"/>
            </a:endParaRPr>
          </a:p>
        </p:txBody>
      </p:sp>
      <p:sp>
        <p:nvSpPr>
          <p:cNvPr id="10" name="Rectangle 9"/>
          <p:cNvSpPr/>
          <p:nvPr userDrawn="1">
            <p:custDataLst>
              <p:tags r:id="rId4"/>
            </p:custDataLst>
          </p:nvPr>
        </p:nvSpPr>
        <p:spPr>
          <a:xfrm>
            <a:off x="2176156" y="4552779"/>
            <a:ext cx="1072246" cy="872423"/>
          </a:xfrm>
          <a:prstGeom prst="rect">
            <a:avLst/>
          </a:prstGeom>
          <a:noFill/>
          <a:ln w="9525" cap="rnd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29BA74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endParaRPr lang="en-US" sz="2000">
              <a:solidFill>
                <a:srgbClr val="FFFFFF">
                  <a:lumMod val="100000"/>
                </a:srgbClr>
              </a:solidFill>
              <a:latin typeface="Trebuchet MS" panose="020B0603020202020204" pitchFamily="34" charset="0"/>
            </a:endParaRPr>
          </a:p>
        </p:txBody>
      </p:sp>
      <p:sp>
        <p:nvSpPr>
          <p:cNvPr id="11" name="Rectangle 10"/>
          <p:cNvSpPr/>
          <p:nvPr userDrawn="1">
            <p:custDataLst>
              <p:tags r:id="rId5"/>
            </p:custDataLst>
          </p:nvPr>
        </p:nvSpPr>
        <p:spPr>
          <a:xfrm>
            <a:off x="3424806" y="4552778"/>
            <a:ext cx="1617231" cy="1312672"/>
          </a:xfrm>
          <a:prstGeom prst="rect">
            <a:avLst/>
          </a:prstGeom>
          <a:noFill/>
          <a:ln w="9525" cap="rnd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29BA74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08000" tIns="18000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endParaRPr lang="en-US" sz="2000">
              <a:solidFill>
                <a:srgbClr val="FFFFFF">
                  <a:lumMod val="100000"/>
                </a:srgbClr>
              </a:solidFill>
              <a:latin typeface="Trebuchet MS" panose="020B0603020202020204" pitchFamily="34" charset="0"/>
            </a:endParaRPr>
          </a:p>
        </p:txBody>
      </p:sp>
      <p:sp>
        <p:nvSpPr>
          <p:cNvPr id="12" name="Rectangle 11"/>
          <p:cNvSpPr/>
          <p:nvPr userDrawn="1">
            <p:custDataLst>
              <p:tags r:id="rId6"/>
            </p:custDataLst>
          </p:nvPr>
        </p:nvSpPr>
        <p:spPr>
          <a:xfrm>
            <a:off x="775385" y="914400"/>
            <a:ext cx="4266652" cy="3494377"/>
          </a:xfrm>
          <a:prstGeom prst="rect">
            <a:avLst/>
          </a:prstGeom>
          <a:noFill/>
          <a:ln w="9525" cap="rnd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29BA74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36000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5000"/>
              </a:lnSpc>
            </a:pPr>
            <a:r>
              <a:rPr lang="en-US" sz="4400" dirty="0">
                <a:solidFill>
                  <a:srgbClr val="FFFFFF">
                    <a:lumMod val="100000"/>
                  </a:srgbClr>
                </a:solidFill>
                <a:latin typeface="Trebuchet MS" panose="020B0603020202020204" pitchFamily="34" charset="0"/>
              </a:rPr>
              <a:t>Agenda</a:t>
            </a:r>
          </a:p>
        </p:txBody>
      </p:sp>
    </p:spTree>
    <p:extLst>
      <p:ext uri="{BB962C8B-B14F-4D97-AF65-F5344CB8AC3E}">
        <p14:creationId xmlns:p14="http://schemas.microsoft.com/office/powerpoint/2010/main" val="35071926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30B6EDEA-63E5-48E1-855D-75740498B3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481F9F-1CC0-4E52-8811-916A5E7E2286}" type="datetimeFigureOut">
              <a:rPr lang="en-US" smtClean="0"/>
              <a:t>5/25/2021</a:t>
            </a:fld>
            <a:endParaRPr lang="en-US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F820B11D-15B9-4A8B-A749-B1C3E0C0D8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B8D1A2C0-1CE0-4D38-8DD7-2639A4CAFC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B3279B-E996-4163-AC4C-F9C549AC8A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3255296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 Section Header">
    <p:bg>
      <p:bgPr>
        <a:gradFill>
          <a:gsLst>
            <a:gs pos="0">
              <a:schemeClr val="tx2"/>
            </a:gs>
            <a:gs pos="100000">
              <a:schemeClr val="accent2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90" y="1590"/>
          <a:ext cx="158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61" name="Слайд think-cell" r:id="rId7" imgW="270" imgH="270" progId="TCLayout.ActiveDocument.1">
                  <p:embed/>
                </p:oleObj>
              </mc:Choice>
              <mc:Fallback>
                <p:oleObj name="Слайд think-cell" r:id="rId7" imgW="270" imgH="270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590" y="1590"/>
                        <a:ext cx="1586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Page"/>
          <p:cNvSpPr txBox="1"/>
          <p:nvPr userDrawn="1"/>
        </p:nvSpPr>
        <p:spPr bwMode="white">
          <a:xfrm>
            <a:off x="11019324" y="6404400"/>
            <a:ext cx="381001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1000" kern="1200" smtClean="0">
                <a:solidFill>
                  <a:schemeClr val="bg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rPr>
              <a:pPr marL="0" marR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1000" kern="1200" dirty="0">
              <a:solidFill>
                <a:schemeClr val="bg1"/>
              </a:solidFill>
              <a:latin typeface="+mn-lt"/>
              <a:ea typeface="+mn-ea"/>
              <a:cs typeface="+mn-cs"/>
              <a:sym typeface="Trebuchet MS" panose="020B0603020202020204" pitchFamily="34" charset="0"/>
            </a:endParaRPr>
          </a:p>
        </p:txBody>
      </p:sp>
      <p:sp>
        <p:nvSpPr>
          <p:cNvPr id="8" name="FooterSimple" hidden="1"/>
          <p:cNvSpPr txBox="1"/>
          <p:nvPr userDrawn="1">
            <p:custDataLst>
              <p:tags r:id="rId3"/>
            </p:custDataLst>
          </p:nvPr>
        </p:nvSpPr>
        <p:spPr>
          <a:xfrm rot="16200000">
            <a:off x="10500711" y="5117885"/>
            <a:ext cx="2743200" cy="96950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ru-RU" sz="700">
                <a:solidFill>
                  <a:schemeClr val="bg1"/>
                </a:solidFill>
                <a:latin typeface="+mn-lt"/>
                <a:sym typeface="Trebuchet MS" panose="020B0603020202020204" pitchFamily="34" charset="0"/>
              </a:rPr>
              <a:t>11 Видение и основные направления.pptx</a:t>
            </a:r>
            <a:endParaRPr lang="en-US" sz="700" dirty="0">
              <a:solidFill>
                <a:schemeClr val="bg1"/>
              </a:solidFill>
              <a:latin typeface="+mn-lt"/>
              <a:sym typeface="Trebuchet MS" panose="020B0603020202020204" pitchFamily="34" charset="0"/>
            </a:endParaRPr>
          </a:p>
        </p:txBody>
      </p:sp>
      <p:sp>
        <p:nvSpPr>
          <p:cNvPr id="10" name="Rectangle 9"/>
          <p:cNvSpPr/>
          <p:nvPr userDrawn="1">
            <p:custDataLst>
              <p:tags r:id="rId4"/>
            </p:custDataLst>
          </p:nvPr>
        </p:nvSpPr>
        <p:spPr>
          <a:xfrm>
            <a:off x="1089970" y="2668041"/>
            <a:ext cx="10012800" cy="3201026"/>
          </a:xfrm>
          <a:prstGeom prst="rect">
            <a:avLst/>
          </a:prstGeom>
          <a:noFill/>
          <a:ln w="9525" cap="rnd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29BA74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274320" tIns="274320" rIns="274320" bIns="137160" numCol="1" spcCol="0" rtlCol="0" fromWordArt="0" anchor="b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ts val="6000"/>
              </a:lnSpc>
            </a:pPr>
            <a:endParaRPr lang="en-US" sz="4400" dirty="0">
              <a:solidFill>
                <a:srgbClr val="FFFFFF">
                  <a:lumMod val="100000"/>
                </a:srgbClr>
              </a:solidFill>
              <a:latin typeface="Trebuchet MS" panose="020B0603020202020204" pitchFamily="34" charset="0"/>
            </a:endParaRPr>
          </a:p>
        </p:txBody>
      </p:sp>
      <p:sp>
        <p:nvSpPr>
          <p:cNvPr id="11" name="Rectangle 10"/>
          <p:cNvSpPr/>
          <p:nvPr userDrawn="1">
            <p:custDataLst>
              <p:tags r:id="rId5"/>
            </p:custDataLst>
          </p:nvPr>
        </p:nvSpPr>
        <p:spPr>
          <a:xfrm>
            <a:off x="1089971" y="1457802"/>
            <a:ext cx="1128806" cy="918000"/>
          </a:xfrm>
          <a:prstGeom prst="rect">
            <a:avLst/>
          </a:prstGeom>
          <a:noFill/>
          <a:ln w="9525" cap="rnd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29BA74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endParaRPr lang="en-US" sz="2000">
              <a:solidFill>
                <a:srgbClr val="FFFFFF">
                  <a:lumMod val="100000"/>
                </a:srgbClr>
              </a:solidFill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59843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 Full Width Overview">
    <p:bg>
      <p:bgPr>
        <a:gradFill>
          <a:gsLst>
            <a:gs pos="0">
              <a:schemeClr val="tx2"/>
            </a:gs>
            <a:gs pos="100000">
              <a:schemeClr val="accent2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90" y="1590"/>
          <a:ext cx="158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85" name="Слайд think-cell" r:id="rId7" imgW="270" imgH="270" progId="TCLayout.ActiveDocument.1">
                  <p:embed/>
                </p:oleObj>
              </mc:Choice>
              <mc:Fallback>
                <p:oleObj name="Слайд think-cell" r:id="rId7" imgW="270" imgH="270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590" y="1590"/>
                        <a:ext cx="1586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Page"/>
          <p:cNvSpPr txBox="1"/>
          <p:nvPr userDrawn="1"/>
        </p:nvSpPr>
        <p:spPr bwMode="white">
          <a:xfrm>
            <a:off x="11019324" y="6404400"/>
            <a:ext cx="381001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1000" kern="1200" smtClean="0">
                <a:solidFill>
                  <a:schemeClr val="bg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rPr>
              <a:pPr marL="0" marR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1000" kern="1200" dirty="0">
              <a:solidFill>
                <a:schemeClr val="bg1"/>
              </a:solidFill>
              <a:latin typeface="+mn-lt"/>
              <a:ea typeface="+mn-ea"/>
              <a:cs typeface="+mn-cs"/>
              <a:sym typeface="Trebuchet MS" panose="020B0603020202020204" pitchFamily="34" charset="0"/>
            </a:endParaRPr>
          </a:p>
        </p:txBody>
      </p:sp>
      <p:sp>
        <p:nvSpPr>
          <p:cNvPr id="8" name="FooterSimple" hidden="1"/>
          <p:cNvSpPr txBox="1"/>
          <p:nvPr userDrawn="1">
            <p:custDataLst>
              <p:tags r:id="rId3"/>
            </p:custDataLst>
          </p:nvPr>
        </p:nvSpPr>
        <p:spPr>
          <a:xfrm rot="16200000">
            <a:off x="10500711" y="5117885"/>
            <a:ext cx="2743200" cy="96950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ru-RU" sz="700">
                <a:solidFill>
                  <a:schemeClr val="bg1"/>
                </a:solidFill>
                <a:latin typeface="+mn-lt"/>
                <a:sym typeface="Trebuchet MS" panose="020B0603020202020204" pitchFamily="34" charset="0"/>
              </a:rPr>
              <a:t>11 Видение и основные направления.pptx</a:t>
            </a:r>
            <a:endParaRPr lang="en-US" sz="700" dirty="0">
              <a:solidFill>
                <a:schemeClr val="bg1"/>
              </a:solidFill>
              <a:latin typeface="+mn-lt"/>
              <a:sym typeface="Trebuchet MS" panose="020B0603020202020204" pitchFamily="34" charset="0"/>
            </a:endParaRPr>
          </a:p>
        </p:txBody>
      </p:sp>
      <p:cxnSp>
        <p:nvCxnSpPr>
          <p:cNvPr id="10" name="Straight Connector 9"/>
          <p:cNvCxnSpPr/>
          <p:nvPr userDrawn="1">
            <p:custDataLst>
              <p:tags r:id="rId4"/>
            </p:custDataLst>
          </p:nvPr>
        </p:nvCxnSpPr>
        <p:spPr>
          <a:xfrm>
            <a:off x="773723" y="1206001"/>
            <a:ext cx="11418277" cy="0"/>
          </a:xfrm>
          <a:prstGeom prst="line">
            <a:avLst/>
          </a:prstGeom>
          <a:noFill/>
          <a:ln w="9525" cap="rnd" cmpd="sng" algn="ctr">
            <a:solidFill>
              <a:srgbClr val="FFFFFF"/>
            </a:solidFill>
            <a:prstDash val="solid"/>
            <a:round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 userDrawn="1">
            <p:custDataLst>
              <p:tags r:id="rId5"/>
            </p:custDataLst>
          </p:nvPr>
        </p:nvSpPr>
        <p:spPr>
          <a:xfrm>
            <a:off x="773723" y="622800"/>
            <a:ext cx="8849228" cy="470898"/>
          </a:xfrm>
          <a:prstGeom prst="rect">
            <a:avLst/>
          </a:prstGeom>
          <a:noFill/>
          <a:ln w="9525" cap="rnd" cmpd="sng" algn="ctr">
            <a:noFill/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29BA74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en-US" sz="2800">
                <a:solidFill>
                  <a:schemeClr val="bg1">
                    <a:lumMod val="100000"/>
                  </a:schemeClr>
                </a:solidFill>
                <a:latin typeface="Trebuchet MS" panose="020B0603020202020204" pitchFamily="34" charset="0"/>
              </a:rPr>
              <a:t>Agenda</a:t>
            </a:r>
          </a:p>
        </p:txBody>
      </p:sp>
    </p:spTree>
    <p:extLst>
      <p:ext uri="{BB962C8B-B14F-4D97-AF65-F5344CB8AC3E}">
        <p14:creationId xmlns:p14="http://schemas.microsoft.com/office/powerpoint/2010/main" val="31641910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 Two-Thirds">
    <p:bg>
      <p:bgPr>
        <a:gradFill>
          <a:gsLst>
            <a:gs pos="0">
              <a:schemeClr val="tx2"/>
            </a:gs>
            <a:gs pos="100000">
              <a:schemeClr val="accent2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90" y="1590"/>
          <a:ext cx="158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09" name="Слайд think-cell" r:id="rId5" imgW="270" imgH="270" progId="TCLayout.ActiveDocument.1">
                  <p:embed/>
                </p:oleObj>
              </mc:Choice>
              <mc:Fallback>
                <p:oleObj name="Слайд think-cell" r:id="rId5" imgW="270" imgH="270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90" y="1590"/>
                        <a:ext cx="1586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2" name="Shadow"/>
          <p:cNvPicPr>
            <a:picLocks noChangeAspect="1"/>
          </p:cNvPicPr>
          <p:nvPr userDrawn="1"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98" t="8741" r="101" b="27"/>
          <a:stretch/>
        </p:blipFill>
        <p:spPr bwMode="ltGray">
          <a:xfrm flipH="1">
            <a:off x="3621856" y="0"/>
            <a:ext cx="513170" cy="6858000"/>
          </a:xfrm>
          <a:prstGeom prst="rect">
            <a:avLst/>
          </a:prstGeom>
        </p:spPr>
      </p:pic>
      <p:sp>
        <p:nvSpPr>
          <p:cNvPr id="66" name="PanelGray"/>
          <p:cNvSpPr/>
          <p:nvPr userDrawn="1"/>
        </p:nvSpPr>
        <p:spPr bwMode="white">
          <a:xfrm>
            <a:off x="4136371" y="-1309"/>
            <a:ext cx="8055630" cy="6859309"/>
          </a:xfrm>
          <a:custGeom>
            <a:avLst/>
            <a:gdLst>
              <a:gd name="connsiteX0" fmla="*/ 0 w 6553548"/>
              <a:gd name="connsiteY0" fmla="*/ 0 h 6859309"/>
              <a:gd name="connsiteX1" fmla="*/ 6553548 w 6553548"/>
              <a:gd name="connsiteY1" fmla="*/ 0 h 6859309"/>
              <a:gd name="connsiteX2" fmla="*/ 6553548 w 6553548"/>
              <a:gd name="connsiteY2" fmla="*/ 6859309 h 6859309"/>
              <a:gd name="connsiteX3" fmla="*/ 0 w 6553548"/>
              <a:gd name="connsiteY3" fmla="*/ 6859309 h 68593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553548" h="6859309">
                <a:moveTo>
                  <a:pt x="0" y="0"/>
                </a:moveTo>
                <a:lnTo>
                  <a:pt x="6553548" y="0"/>
                </a:lnTo>
                <a:lnTo>
                  <a:pt x="6553548" y="6859309"/>
                </a:lnTo>
                <a:lnTo>
                  <a:pt x="0" y="6859309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>
            <a:noAutofit/>
          </a:bodyPr>
          <a:lstStyle/>
          <a:p>
            <a:pPr lvl="0"/>
            <a:endParaRPr lang="en-US" sz="1200" dirty="0">
              <a:solidFill>
                <a:schemeClr val="bg1"/>
              </a:solidFill>
              <a:latin typeface="+mn-lt"/>
              <a:sym typeface="Trebuchet MS" panose="020B0603020202020204" pitchFamily="34" charset="0"/>
            </a:endParaRPr>
          </a:p>
        </p:txBody>
      </p:sp>
      <p:sp>
        <p:nvSpPr>
          <p:cNvPr id="15" name="Page"/>
          <p:cNvSpPr txBox="1"/>
          <p:nvPr userDrawn="1"/>
        </p:nvSpPr>
        <p:spPr>
          <a:xfrm>
            <a:off x="11019324" y="6405036"/>
            <a:ext cx="381001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1000" kern="1200" smtClean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rPr>
              <a:pPr marL="0" marR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1000" kern="1200" dirty="0">
              <a:solidFill>
                <a:schemeClr val="bg1">
                  <a:lumMod val="50000"/>
                </a:schemeClr>
              </a:solidFill>
              <a:latin typeface="+mn-lt"/>
              <a:ea typeface="+mn-ea"/>
              <a:cs typeface="+mn-cs"/>
              <a:sym typeface="Trebuchet MS" panose="020B0603020202020204" pitchFamily="34" charset="0"/>
            </a:endParaRPr>
          </a:p>
        </p:txBody>
      </p:sp>
      <p:sp>
        <p:nvSpPr>
          <p:cNvPr id="10" name="FooterSimple" hidden="1"/>
          <p:cNvSpPr txBox="1"/>
          <p:nvPr userDrawn="1">
            <p:custDataLst>
              <p:tags r:id="rId3"/>
            </p:custDataLst>
          </p:nvPr>
        </p:nvSpPr>
        <p:spPr>
          <a:xfrm rot="16200000">
            <a:off x="10500711" y="5117885"/>
            <a:ext cx="2743200" cy="96950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ru-RU" sz="700">
                <a:solidFill>
                  <a:schemeClr val="bg1">
                    <a:lumMod val="50000"/>
                  </a:schemeClr>
                </a:solidFill>
                <a:latin typeface="+mn-lt"/>
                <a:sym typeface="Trebuchet MS" panose="020B0603020202020204" pitchFamily="34" charset="0"/>
              </a:rPr>
              <a:t>11 Видение и основные направления.pptx</a:t>
            </a:r>
            <a:endParaRPr lang="en-US" sz="700" dirty="0">
              <a:solidFill>
                <a:schemeClr val="bg1">
                  <a:lumMod val="50000"/>
                </a:schemeClr>
              </a:solidFill>
              <a:latin typeface="+mn-lt"/>
              <a:sym typeface="Trebuchet MS" panose="020B0603020202020204" pitchFamily="34" charset="0"/>
            </a:endParaRPr>
          </a:p>
        </p:txBody>
      </p:sp>
      <p:sp>
        <p:nvSpPr>
          <p:cNvPr id="3" name="TextBox 2"/>
          <p:cNvSpPr txBox="1"/>
          <p:nvPr userDrawn="1"/>
        </p:nvSpPr>
        <p:spPr>
          <a:xfrm>
            <a:off x="775385" y="2682000"/>
            <a:ext cx="3043938" cy="1497600"/>
          </a:xfrm>
          <a:prstGeom prst="rect">
            <a:avLst/>
          </a:prstGeom>
          <a:noFill/>
          <a:ln cap="rnd">
            <a:noFill/>
            <a:prstDash val="solid"/>
          </a:ln>
        </p:spPr>
        <p:txBody>
          <a:bodyPr wrap="square" lIns="0" tIns="0" rIns="0" bIns="0" rtlCol="0" anchor="ctr" anchorCtr="0">
            <a:noAutofit/>
          </a:bodyPr>
          <a:lstStyle/>
          <a:p>
            <a:pPr algn="l">
              <a:lnSpc>
                <a:spcPct val="90000"/>
              </a:lnSpc>
              <a:spcAft>
                <a:spcPts val="600"/>
              </a:spcAft>
            </a:pPr>
            <a:r>
              <a:rPr lang="en-US" sz="2800" dirty="0">
                <a:solidFill>
                  <a:schemeClr val="bg1"/>
                </a:solidFill>
              </a:rPr>
              <a:t>Agenda</a:t>
            </a:r>
          </a:p>
        </p:txBody>
      </p:sp>
    </p:spTree>
    <p:extLst>
      <p:ext uri="{BB962C8B-B14F-4D97-AF65-F5344CB8AC3E}">
        <p14:creationId xmlns:p14="http://schemas.microsoft.com/office/powerpoint/2010/main" val="38232542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genda D. Section Header Overview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90" y="1590"/>
          <a:ext cx="158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33" name="Слайд think-cell" r:id="rId8" imgW="270" imgH="270" progId="TCLayout.ActiveDocument.1">
                  <p:embed/>
                </p:oleObj>
              </mc:Choice>
              <mc:Fallback>
                <p:oleObj name="Слайд think-cell" r:id="rId8" imgW="270" imgH="270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1590" y="1590"/>
                        <a:ext cx="1586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FooterSimple" hidden="1"/>
          <p:cNvSpPr txBox="1"/>
          <p:nvPr userDrawn="1">
            <p:custDataLst>
              <p:tags r:id="rId3"/>
            </p:custDataLst>
          </p:nvPr>
        </p:nvSpPr>
        <p:spPr>
          <a:xfrm rot="16200000">
            <a:off x="10500711" y="5117885"/>
            <a:ext cx="2743200" cy="96950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ru-RU" sz="700">
                <a:solidFill>
                  <a:schemeClr val="bg1">
                    <a:lumMod val="50000"/>
                  </a:schemeClr>
                </a:solidFill>
                <a:latin typeface="+mn-lt"/>
                <a:sym typeface="Trebuchet MS" panose="020B0603020202020204" pitchFamily="34" charset="0"/>
              </a:rPr>
              <a:t>11 Видение и основные направления.pptx</a:t>
            </a:r>
            <a:endParaRPr lang="en-US" sz="700" dirty="0">
              <a:solidFill>
                <a:schemeClr val="bg1">
                  <a:lumMod val="50000"/>
                </a:schemeClr>
              </a:solidFill>
              <a:latin typeface="+mn-lt"/>
              <a:sym typeface="Trebuchet MS" panose="020B0603020202020204" pitchFamily="34" charset="0"/>
            </a:endParaRPr>
          </a:p>
        </p:txBody>
      </p:sp>
      <p:sp>
        <p:nvSpPr>
          <p:cNvPr id="8" name="Rectangle 7"/>
          <p:cNvSpPr/>
          <p:nvPr userDrawn="1">
            <p:custDataLst>
              <p:tags r:id="rId4"/>
            </p:custDataLst>
          </p:nvPr>
        </p:nvSpPr>
        <p:spPr>
          <a:xfrm>
            <a:off x="2176153" y="4552779"/>
            <a:ext cx="1072246" cy="872423"/>
          </a:xfrm>
          <a:prstGeom prst="rect">
            <a:avLst/>
          </a:prstGeom>
          <a:noFill/>
          <a:ln w="9525" cap="rnd" cmpd="sng" algn="ctr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29BA74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endParaRPr lang="en-US" sz="1200">
              <a:solidFill>
                <a:schemeClr val="tx1">
                  <a:lumMod val="100000"/>
                </a:schemeClr>
              </a:solidFill>
              <a:latin typeface="Trebuchet MS" panose="020B0603020202020204" pitchFamily="34" charset="0"/>
            </a:endParaRPr>
          </a:p>
        </p:txBody>
      </p:sp>
      <p:sp>
        <p:nvSpPr>
          <p:cNvPr id="9" name="Rectangle 8"/>
          <p:cNvSpPr/>
          <p:nvPr userDrawn="1">
            <p:custDataLst>
              <p:tags r:id="rId5"/>
            </p:custDataLst>
          </p:nvPr>
        </p:nvSpPr>
        <p:spPr>
          <a:xfrm>
            <a:off x="3424804" y="4552778"/>
            <a:ext cx="1617231" cy="1312672"/>
          </a:xfrm>
          <a:prstGeom prst="rect">
            <a:avLst/>
          </a:prstGeom>
          <a:noFill/>
          <a:ln w="9525" cap="rnd" cmpd="sng" algn="ctr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29BA74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08000" tIns="18000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endParaRPr lang="en-US" sz="1200">
              <a:solidFill>
                <a:schemeClr val="tx1">
                  <a:lumMod val="100000"/>
                </a:schemeClr>
              </a:solidFill>
              <a:latin typeface="Trebuchet MS" panose="020B0603020202020204" pitchFamily="34" charset="0"/>
            </a:endParaRPr>
          </a:p>
        </p:txBody>
      </p:sp>
      <p:sp>
        <p:nvSpPr>
          <p:cNvPr id="10" name="Rectangle 9"/>
          <p:cNvSpPr/>
          <p:nvPr userDrawn="1">
            <p:custDataLst>
              <p:tags r:id="rId6"/>
            </p:custDataLst>
          </p:nvPr>
        </p:nvSpPr>
        <p:spPr>
          <a:xfrm>
            <a:off x="775382" y="914400"/>
            <a:ext cx="4266652" cy="3494377"/>
          </a:xfrm>
          <a:prstGeom prst="rect">
            <a:avLst/>
          </a:prstGeom>
          <a:noFill/>
          <a:ln w="9525" cap="rnd" cmpd="sng" algn="ctr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29BA74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36000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5000"/>
              </a:lnSpc>
            </a:pPr>
            <a:r>
              <a:rPr lang="en-US" sz="4400">
                <a:solidFill>
                  <a:schemeClr val="accent4">
                    <a:lumMod val="100000"/>
                  </a:schemeClr>
                </a:solidFill>
                <a:latin typeface="Trebuchet MS" panose="020B0603020202020204" pitchFamily="34" charset="0"/>
              </a:rPr>
              <a:t>Agenda</a:t>
            </a:r>
          </a:p>
        </p:txBody>
      </p:sp>
    </p:spTree>
    <p:extLst>
      <p:ext uri="{BB962C8B-B14F-4D97-AF65-F5344CB8AC3E}">
        <p14:creationId xmlns:p14="http://schemas.microsoft.com/office/powerpoint/2010/main" val="35942572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genda D. 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90" y="1590"/>
          <a:ext cx="158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57" name="Слайд think-cell" r:id="rId7" imgW="270" imgH="270" progId="TCLayout.ActiveDocument.1">
                  <p:embed/>
                </p:oleObj>
              </mc:Choice>
              <mc:Fallback>
                <p:oleObj name="Слайд think-cell" r:id="rId7" imgW="270" imgH="270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590" y="1590"/>
                        <a:ext cx="1586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FooterSimple" hidden="1"/>
          <p:cNvSpPr txBox="1"/>
          <p:nvPr userDrawn="1">
            <p:custDataLst>
              <p:tags r:id="rId3"/>
            </p:custDataLst>
          </p:nvPr>
        </p:nvSpPr>
        <p:spPr>
          <a:xfrm rot="16200000">
            <a:off x="10500711" y="5117885"/>
            <a:ext cx="2743200" cy="96950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ru-RU" sz="700">
                <a:solidFill>
                  <a:schemeClr val="bg1">
                    <a:lumMod val="50000"/>
                  </a:schemeClr>
                </a:solidFill>
                <a:latin typeface="+mn-lt"/>
                <a:sym typeface="Trebuchet MS" panose="020B0603020202020204" pitchFamily="34" charset="0"/>
              </a:rPr>
              <a:t>11 Видение и основные направления.pptx</a:t>
            </a:r>
            <a:endParaRPr lang="en-US" sz="700" dirty="0">
              <a:solidFill>
                <a:schemeClr val="bg1">
                  <a:lumMod val="50000"/>
                </a:schemeClr>
              </a:solidFill>
              <a:latin typeface="+mn-lt"/>
              <a:sym typeface="Trebuchet MS" panose="020B0603020202020204" pitchFamily="34" charset="0"/>
            </a:endParaRPr>
          </a:p>
        </p:txBody>
      </p:sp>
      <p:sp>
        <p:nvSpPr>
          <p:cNvPr id="8" name="Rectangle 7"/>
          <p:cNvSpPr/>
          <p:nvPr userDrawn="1">
            <p:custDataLst>
              <p:tags r:id="rId4"/>
            </p:custDataLst>
          </p:nvPr>
        </p:nvSpPr>
        <p:spPr>
          <a:xfrm>
            <a:off x="1089967" y="2668041"/>
            <a:ext cx="10012800" cy="3201026"/>
          </a:xfrm>
          <a:prstGeom prst="rect">
            <a:avLst/>
          </a:prstGeom>
          <a:noFill/>
          <a:ln w="9525" cap="rnd" cmpd="sng" algn="ctr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29BA74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274320" tIns="274320" rIns="274320" bIns="137160" numCol="1" spcCol="0" rtlCol="0" fromWordArt="0" anchor="b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ts val="6000"/>
              </a:lnSpc>
            </a:pPr>
            <a:endParaRPr lang="en-US" sz="4400" dirty="0">
              <a:solidFill>
                <a:schemeClr val="accent4">
                  <a:lumMod val="100000"/>
                </a:schemeClr>
              </a:solidFill>
              <a:latin typeface="Trebuchet MS" panose="020B0603020202020204" pitchFamily="34" charset="0"/>
            </a:endParaRPr>
          </a:p>
        </p:txBody>
      </p:sp>
      <p:sp>
        <p:nvSpPr>
          <p:cNvPr id="9" name="Rectangle 8"/>
          <p:cNvSpPr/>
          <p:nvPr userDrawn="1">
            <p:custDataLst>
              <p:tags r:id="rId5"/>
            </p:custDataLst>
          </p:nvPr>
        </p:nvSpPr>
        <p:spPr>
          <a:xfrm>
            <a:off x="1089967" y="1457802"/>
            <a:ext cx="1128806" cy="918000"/>
          </a:xfrm>
          <a:prstGeom prst="rect">
            <a:avLst/>
          </a:prstGeom>
          <a:noFill/>
          <a:ln w="9525" cap="rnd" cmpd="sng" algn="ctr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29BA74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endParaRPr lang="en-US" sz="1200">
              <a:solidFill>
                <a:schemeClr val="tx1">
                  <a:lumMod val="100000"/>
                </a:schemeClr>
              </a:solidFill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80161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genda D. Full Width Overview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90" y="1590"/>
          <a:ext cx="158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81" name="Слайд think-cell" r:id="rId7" imgW="270" imgH="270" progId="TCLayout.ActiveDocument.1">
                  <p:embed/>
                </p:oleObj>
              </mc:Choice>
              <mc:Fallback>
                <p:oleObj name="Слайд think-cell" r:id="rId7" imgW="270" imgH="270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590" y="1590"/>
                        <a:ext cx="1586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FooterSimple" hidden="1"/>
          <p:cNvSpPr txBox="1"/>
          <p:nvPr userDrawn="1">
            <p:custDataLst>
              <p:tags r:id="rId3"/>
            </p:custDataLst>
          </p:nvPr>
        </p:nvSpPr>
        <p:spPr>
          <a:xfrm rot="16200000">
            <a:off x="10500711" y="5117885"/>
            <a:ext cx="2743200" cy="96950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ru-RU" sz="700">
                <a:solidFill>
                  <a:schemeClr val="bg1">
                    <a:lumMod val="50000"/>
                  </a:schemeClr>
                </a:solidFill>
                <a:latin typeface="+mn-lt"/>
                <a:sym typeface="Trebuchet MS" panose="020B0603020202020204" pitchFamily="34" charset="0"/>
              </a:rPr>
              <a:t>11 Видение и основные направления.pptx</a:t>
            </a:r>
            <a:endParaRPr lang="en-US" sz="700" dirty="0">
              <a:solidFill>
                <a:schemeClr val="bg1">
                  <a:lumMod val="50000"/>
                </a:schemeClr>
              </a:solidFill>
              <a:latin typeface="+mn-lt"/>
              <a:sym typeface="Trebuchet MS" panose="020B0603020202020204" pitchFamily="34" charset="0"/>
            </a:endParaRPr>
          </a:p>
        </p:txBody>
      </p:sp>
      <p:cxnSp>
        <p:nvCxnSpPr>
          <p:cNvPr id="8" name="Straight Connector 7"/>
          <p:cNvCxnSpPr/>
          <p:nvPr userDrawn="1">
            <p:custDataLst>
              <p:tags r:id="rId4"/>
            </p:custDataLst>
          </p:nvPr>
        </p:nvCxnSpPr>
        <p:spPr>
          <a:xfrm>
            <a:off x="773723" y="1205999"/>
            <a:ext cx="11418277" cy="0"/>
          </a:xfrm>
          <a:prstGeom prst="line">
            <a:avLst/>
          </a:prstGeom>
          <a:noFill/>
          <a:ln w="9525" cap="rnd" cmpd="sng" algn="ctr">
            <a:solidFill>
              <a:schemeClr val="accent4"/>
            </a:solidFill>
            <a:prstDash val="solid"/>
            <a:round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/>
          <p:cNvSpPr/>
          <p:nvPr userDrawn="1">
            <p:custDataLst>
              <p:tags r:id="rId5"/>
            </p:custDataLst>
          </p:nvPr>
        </p:nvSpPr>
        <p:spPr>
          <a:xfrm>
            <a:off x="773723" y="622799"/>
            <a:ext cx="8849228" cy="470898"/>
          </a:xfrm>
          <a:prstGeom prst="rect">
            <a:avLst/>
          </a:prstGeom>
          <a:noFill/>
          <a:ln w="9525" cap="rnd" cmpd="sng" algn="ctr">
            <a:noFill/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29BA74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en-US" sz="2400">
                <a:solidFill>
                  <a:schemeClr val="accent4">
                    <a:lumMod val="100000"/>
                  </a:schemeClr>
                </a:solidFill>
                <a:latin typeface="Trebuchet MS" panose="020B0603020202020204" pitchFamily="34" charset="0"/>
              </a:rPr>
              <a:t>Agenda</a:t>
            </a:r>
          </a:p>
        </p:txBody>
      </p:sp>
    </p:spTree>
    <p:extLst>
      <p:ext uri="{BB962C8B-B14F-4D97-AF65-F5344CB8AC3E}">
        <p14:creationId xmlns:p14="http://schemas.microsoft.com/office/powerpoint/2010/main" val="27541786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 D. Two-Thirds">
    <p:bg>
      <p:bgPr>
        <a:gradFill>
          <a:gsLst>
            <a:gs pos="0">
              <a:schemeClr val="tx2"/>
            </a:gs>
            <a:gs pos="100000">
              <a:schemeClr val="accent2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90" y="1590"/>
          <a:ext cx="158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05" name="Слайд think-cell" r:id="rId5" imgW="270" imgH="270" progId="TCLayout.ActiveDocument.1">
                  <p:embed/>
                </p:oleObj>
              </mc:Choice>
              <mc:Fallback>
                <p:oleObj name="Слайд think-cell" r:id="rId5" imgW="270" imgH="270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90" y="1590"/>
                        <a:ext cx="1586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2" name="Shadow"/>
          <p:cNvPicPr>
            <a:picLocks noChangeAspect="1"/>
          </p:cNvPicPr>
          <p:nvPr userDrawn="1"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98" t="8741" r="101" b="27"/>
          <a:stretch/>
        </p:blipFill>
        <p:spPr bwMode="ltGray">
          <a:xfrm flipH="1">
            <a:off x="3621856" y="0"/>
            <a:ext cx="513170" cy="6858000"/>
          </a:xfrm>
          <a:prstGeom prst="rect">
            <a:avLst/>
          </a:prstGeom>
        </p:spPr>
      </p:pic>
      <p:sp>
        <p:nvSpPr>
          <p:cNvPr id="65" name="PanelWhite"/>
          <p:cNvSpPr/>
          <p:nvPr userDrawn="1"/>
        </p:nvSpPr>
        <p:spPr bwMode="white">
          <a:xfrm>
            <a:off x="2994224" y="-1309"/>
            <a:ext cx="9197777" cy="6859309"/>
          </a:xfrm>
          <a:custGeom>
            <a:avLst/>
            <a:gdLst>
              <a:gd name="connsiteX0" fmla="*/ 0 w 6553548"/>
              <a:gd name="connsiteY0" fmla="*/ 0 h 6859309"/>
              <a:gd name="connsiteX1" fmla="*/ 6553548 w 6553548"/>
              <a:gd name="connsiteY1" fmla="*/ 0 h 6859309"/>
              <a:gd name="connsiteX2" fmla="*/ 6553548 w 6553548"/>
              <a:gd name="connsiteY2" fmla="*/ 6859309 h 6859309"/>
              <a:gd name="connsiteX3" fmla="*/ 0 w 6553548"/>
              <a:gd name="connsiteY3" fmla="*/ 6859309 h 68593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553548" h="6859309">
                <a:moveTo>
                  <a:pt x="0" y="0"/>
                </a:moveTo>
                <a:lnTo>
                  <a:pt x="6553548" y="0"/>
                </a:lnTo>
                <a:lnTo>
                  <a:pt x="6553548" y="6859309"/>
                </a:lnTo>
                <a:lnTo>
                  <a:pt x="0" y="685930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lvl="0"/>
            <a:endParaRPr lang="en-US" sz="1200" dirty="0">
              <a:solidFill>
                <a:schemeClr val="bg1"/>
              </a:solidFill>
              <a:latin typeface="+mn-lt"/>
              <a:sym typeface="Trebuchet MS" panose="020B0603020202020204" pitchFamily="34" charset="0"/>
            </a:endParaRPr>
          </a:p>
        </p:txBody>
      </p:sp>
      <p:sp>
        <p:nvSpPr>
          <p:cNvPr id="28" name="Page"/>
          <p:cNvSpPr txBox="1"/>
          <p:nvPr userDrawn="1"/>
        </p:nvSpPr>
        <p:spPr>
          <a:xfrm>
            <a:off x="11019324" y="6405036"/>
            <a:ext cx="381001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1000" kern="1200" smtClean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rPr>
              <a:pPr marL="0" marR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1000" kern="1200" dirty="0">
              <a:solidFill>
                <a:schemeClr val="bg1">
                  <a:lumMod val="50000"/>
                </a:schemeClr>
              </a:solidFill>
              <a:latin typeface="+mn-lt"/>
              <a:ea typeface="+mn-ea"/>
              <a:cs typeface="+mn-cs"/>
              <a:sym typeface="Trebuchet MS" panose="020B0603020202020204" pitchFamily="34" charset="0"/>
            </a:endParaRPr>
          </a:p>
        </p:txBody>
      </p:sp>
      <p:sp>
        <p:nvSpPr>
          <p:cNvPr id="11" name="FooterSimple" hidden="1"/>
          <p:cNvSpPr txBox="1"/>
          <p:nvPr userDrawn="1">
            <p:custDataLst>
              <p:tags r:id="rId3"/>
            </p:custDataLst>
          </p:nvPr>
        </p:nvSpPr>
        <p:spPr>
          <a:xfrm rot="16200000">
            <a:off x="10500711" y="5117885"/>
            <a:ext cx="2743200" cy="96950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ru-RU" sz="700">
                <a:solidFill>
                  <a:schemeClr val="bg1">
                    <a:lumMod val="50000"/>
                  </a:schemeClr>
                </a:solidFill>
                <a:latin typeface="+mn-lt"/>
                <a:sym typeface="Trebuchet MS" panose="020B0603020202020204" pitchFamily="34" charset="0"/>
              </a:rPr>
              <a:t>11 Видение и основные направления.pptx</a:t>
            </a:r>
            <a:endParaRPr lang="en-US" sz="700" dirty="0">
              <a:solidFill>
                <a:schemeClr val="bg1">
                  <a:lumMod val="50000"/>
                </a:schemeClr>
              </a:solidFill>
              <a:latin typeface="+mn-lt"/>
              <a:sym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30754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 D. Table of Contents">
    <p:bg>
      <p:bgPr>
        <a:gradFill>
          <a:gsLst>
            <a:gs pos="0">
              <a:schemeClr val="tx2"/>
            </a:gs>
            <a:gs pos="100000">
              <a:schemeClr val="accent2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90" y="1590"/>
          <a:ext cx="158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29" name="Слайд think-cell" r:id="rId5" imgW="270" imgH="270" progId="TCLayout.ActiveDocument.1">
                  <p:embed/>
                </p:oleObj>
              </mc:Choice>
              <mc:Fallback>
                <p:oleObj name="Слайд think-cell" r:id="rId5" imgW="270" imgH="270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90" y="1590"/>
                        <a:ext cx="1586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2" name="Shadow"/>
          <p:cNvPicPr>
            <a:picLocks noChangeAspect="1" noChangeArrowheads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4618" y="3594368"/>
            <a:ext cx="1680308" cy="3382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3" name="ArrowPanelWhite"/>
          <p:cNvSpPr/>
          <p:nvPr userDrawn="1"/>
        </p:nvSpPr>
        <p:spPr bwMode="ltGray">
          <a:xfrm>
            <a:off x="0" y="0"/>
            <a:ext cx="4132246" cy="6859310"/>
          </a:xfrm>
          <a:custGeom>
            <a:avLst/>
            <a:gdLst>
              <a:gd name="connsiteX0" fmla="*/ 0 w 3357450"/>
              <a:gd name="connsiteY0" fmla="*/ 0 h 6859310"/>
              <a:gd name="connsiteX1" fmla="*/ 255600 w 3357450"/>
              <a:gd name="connsiteY1" fmla="*/ 0 h 6859310"/>
              <a:gd name="connsiteX2" fmla="*/ 255600 w 3357450"/>
              <a:gd name="connsiteY2" fmla="*/ 1310 h 6859310"/>
              <a:gd name="connsiteX3" fmla="*/ 2534071 w 3357450"/>
              <a:gd name="connsiteY3" fmla="*/ 1310 h 6859310"/>
              <a:gd name="connsiteX4" fmla="*/ 3357450 w 3357450"/>
              <a:gd name="connsiteY4" fmla="*/ 3430310 h 6859310"/>
              <a:gd name="connsiteX5" fmla="*/ 2534071 w 3357450"/>
              <a:gd name="connsiteY5" fmla="*/ 6859310 h 6859310"/>
              <a:gd name="connsiteX6" fmla="*/ 3600 w 3357450"/>
              <a:gd name="connsiteY6" fmla="*/ 6859310 h 6859310"/>
              <a:gd name="connsiteX7" fmla="*/ 3600 w 3357450"/>
              <a:gd name="connsiteY7" fmla="*/ 6858000 h 6859310"/>
              <a:gd name="connsiteX8" fmla="*/ 0 w 3357450"/>
              <a:gd name="connsiteY8" fmla="*/ 6858000 h 68593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357450" h="6859310">
                <a:moveTo>
                  <a:pt x="0" y="0"/>
                </a:moveTo>
                <a:lnTo>
                  <a:pt x="255600" y="0"/>
                </a:lnTo>
                <a:lnTo>
                  <a:pt x="255600" y="1310"/>
                </a:lnTo>
                <a:lnTo>
                  <a:pt x="2534071" y="1310"/>
                </a:lnTo>
                <a:lnTo>
                  <a:pt x="3357450" y="3430310"/>
                </a:lnTo>
                <a:lnTo>
                  <a:pt x="2534071" y="6859310"/>
                </a:lnTo>
                <a:lnTo>
                  <a:pt x="3600" y="6859310"/>
                </a:lnTo>
                <a:lnTo>
                  <a:pt x="36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lvl="0"/>
            <a:endParaRPr lang="en-US" sz="1200" dirty="0">
              <a:solidFill>
                <a:schemeClr val="bg1"/>
              </a:solidFill>
              <a:latin typeface="+mn-lt"/>
              <a:sym typeface="Trebuchet MS" panose="020B0603020202020204" pitchFamily="34" charset="0"/>
            </a:endParaRPr>
          </a:p>
        </p:txBody>
      </p:sp>
      <p:sp>
        <p:nvSpPr>
          <p:cNvPr id="19" name="Page"/>
          <p:cNvSpPr txBox="1"/>
          <p:nvPr userDrawn="1"/>
        </p:nvSpPr>
        <p:spPr>
          <a:xfrm>
            <a:off x="11019324" y="6405036"/>
            <a:ext cx="381001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1000" kern="1200" smtClean="0">
                <a:solidFill>
                  <a:schemeClr val="bg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rPr>
              <a:pPr marL="0" marR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1000" kern="1200" dirty="0">
              <a:solidFill>
                <a:schemeClr val="bg1"/>
              </a:solidFill>
              <a:latin typeface="+mn-lt"/>
              <a:ea typeface="+mn-ea"/>
              <a:cs typeface="+mn-cs"/>
              <a:sym typeface="Trebuchet MS" panose="020B0603020202020204" pitchFamily="34" charset="0"/>
            </a:endParaRPr>
          </a:p>
        </p:txBody>
      </p:sp>
      <p:sp>
        <p:nvSpPr>
          <p:cNvPr id="20" name="TextBox 19"/>
          <p:cNvSpPr txBox="1"/>
          <p:nvPr userDrawn="1"/>
        </p:nvSpPr>
        <p:spPr>
          <a:xfrm>
            <a:off x="761449" y="2711241"/>
            <a:ext cx="2738215" cy="1435521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marL="0" indent="0">
              <a:lnSpc>
                <a:spcPct val="106000"/>
              </a:lnSpc>
              <a:spcAft>
                <a:spcPts val="700"/>
              </a:spcAft>
              <a:buFontTx/>
              <a:buNone/>
            </a:pPr>
            <a:r>
              <a:rPr lang="en-US" sz="4400" dirty="0">
                <a:solidFill>
                  <a:schemeClr val="tx2"/>
                </a:solidFill>
                <a:latin typeface="+mn-lt"/>
                <a:sym typeface="Trebuchet MS" panose="020B0603020202020204" pitchFamily="34" charset="0"/>
              </a:rPr>
              <a:t>Table of contents</a:t>
            </a:r>
          </a:p>
        </p:txBody>
      </p:sp>
      <p:sp>
        <p:nvSpPr>
          <p:cNvPr id="10" name="FooterSimple" hidden="1"/>
          <p:cNvSpPr txBox="1"/>
          <p:nvPr userDrawn="1">
            <p:custDataLst>
              <p:tags r:id="rId3"/>
            </p:custDataLst>
          </p:nvPr>
        </p:nvSpPr>
        <p:spPr>
          <a:xfrm rot="16200000">
            <a:off x="10500711" y="5117885"/>
            <a:ext cx="2743200" cy="96950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ru-RU" sz="700">
                <a:solidFill>
                  <a:schemeClr val="bg1"/>
                </a:solidFill>
                <a:latin typeface="+mn-lt"/>
                <a:sym typeface="Trebuchet MS" panose="020B0603020202020204" pitchFamily="34" charset="0"/>
              </a:rPr>
              <a:t>11 Видение и основные направления.pptx</a:t>
            </a:r>
            <a:endParaRPr lang="en-US" sz="700" dirty="0">
              <a:solidFill>
                <a:schemeClr val="bg1"/>
              </a:solidFill>
              <a:latin typeface="+mn-lt"/>
              <a:sym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23204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F565925-ECAA-4D51-9AA7-5F2782437B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3D30564-3FAE-4755-9D8A-C3B83EBED9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289EE6E8-BA94-4EE3-9F12-8DF491B53C7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0495EBD5-31FE-44C6-BEE8-B0E512DBBE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481F9F-1CC0-4E52-8811-916A5E7E2286}" type="datetimeFigureOut">
              <a:rPr lang="en-US" smtClean="0"/>
              <a:t>5/25/2021</a:t>
            </a:fld>
            <a:endParaRPr lang="en-US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A92A2462-12F1-4025-BDBC-065121FDDA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42645043-827A-4CB9-AE6F-FE5B6A1D9F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B3279B-E996-4163-AC4C-F9C549AC8A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4387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713157D-CE9A-4C8C-B2C0-B210448D2B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89664046-6BDA-4CFF-AB8B-29DEC90A165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A7CD36BD-4C18-47DF-BCCD-1A84C0705E7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9DBEC7C6-B0B9-4DB6-AB21-6E6678E416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481F9F-1CC0-4E52-8811-916A5E7E2286}" type="datetimeFigureOut">
              <a:rPr lang="en-US" smtClean="0"/>
              <a:t>5/25/2021</a:t>
            </a:fld>
            <a:endParaRPr lang="en-US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998C6EC6-80E1-43B0-8180-347ED08873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7A868787-CAF7-49C0-93FB-4711103D41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B3279B-E996-4163-AC4C-F9C549AC8A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6220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emf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1.bin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ags" Target="../tags/tag2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vmlDrawing" Target="../drawings/vmlDrawing1.vml"/></Relationships>
</file>

<file path=ppt/slideMasters/_rels/slideMaster2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25.xml"/><Relationship Id="rId18" Type="http://schemas.openxmlformats.org/officeDocument/2006/relationships/slideLayout" Target="../slideLayouts/slideLayout30.xml"/><Relationship Id="rId26" Type="http://schemas.openxmlformats.org/officeDocument/2006/relationships/slideLayout" Target="../slideLayouts/slideLayout38.xml"/><Relationship Id="rId39" Type="http://schemas.openxmlformats.org/officeDocument/2006/relationships/slideLayout" Target="../slideLayouts/slideLayout51.xml"/><Relationship Id="rId21" Type="http://schemas.openxmlformats.org/officeDocument/2006/relationships/slideLayout" Target="../slideLayouts/slideLayout33.xml"/><Relationship Id="rId34" Type="http://schemas.openxmlformats.org/officeDocument/2006/relationships/slideLayout" Target="../slideLayouts/slideLayout46.xml"/><Relationship Id="rId42" Type="http://schemas.openxmlformats.org/officeDocument/2006/relationships/slideLayout" Target="../slideLayouts/slideLayout54.xml"/><Relationship Id="rId47" Type="http://schemas.openxmlformats.org/officeDocument/2006/relationships/slideLayout" Target="../slideLayouts/slideLayout59.xml"/><Relationship Id="rId50" Type="http://schemas.openxmlformats.org/officeDocument/2006/relationships/slideLayout" Target="../slideLayouts/slideLayout62.xml"/><Relationship Id="rId55" Type="http://schemas.openxmlformats.org/officeDocument/2006/relationships/slideLayout" Target="../slideLayouts/slideLayout67.xml"/><Relationship Id="rId63" Type="http://schemas.openxmlformats.org/officeDocument/2006/relationships/slideLayout" Target="../slideLayouts/slideLayout75.xml"/><Relationship Id="rId68" Type="http://schemas.openxmlformats.org/officeDocument/2006/relationships/tags" Target="../tags/tag4.xml"/><Relationship Id="rId7" Type="http://schemas.openxmlformats.org/officeDocument/2006/relationships/slideLayout" Target="../slideLayouts/slideLayout19.xml"/><Relationship Id="rId2" Type="http://schemas.openxmlformats.org/officeDocument/2006/relationships/slideLayout" Target="../slideLayouts/slideLayout14.xml"/><Relationship Id="rId16" Type="http://schemas.openxmlformats.org/officeDocument/2006/relationships/slideLayout" Target="../slideLayouts/slideLayout28.xml"/><Relationship Id="rId29" Type="http://schemas.openxmlformats.org/officeDocument/2006/relationships/slideLayout" Target="../slideLayouts/slideLayout41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24" Type="http://schemas.openxmlformats.org/officeDocument/2006/relationships/slideLayout" Target="../slideLayouts/slideLayout36.xml"/><Relationship Id="rId32" Type="http://schemas.openxmlformats.org/officeDocument/2006/relationships/slideLayout" Target="../slideLayouts/slideLayout44.xml"/><Relationship Id="rId37" Type="http://schemas.openxmlformats.org/officeDocument/2006/relationships/slideLayout" Target="../slideLayouts/slideLayout49.xml"/><Relationship Id="rId40" Type="http://schemas.openxmlformats.org/officeDocument/2006/relationships/slideLayout" Target="../slideLayouts/slideLayout52.xml"/><Relationship Id="rId45" Type="http://schemas.openxmlformats.org/officeDocument/2006/relationships/slideLayout" Target="../slideLayouts/slideLayout57.xml"/><Relationship Id="rId53" Type="http://schemas.openxmlformats.org/officeDocument/2006/relationships/slideLayout" Target="../slideLayouts/slideLayout65.xml"/><Relationship Id="rId58" Type="http://schemas.openxmlformats.org/officeDocument/2006/relationships/slideLayout" Target="../slideLayouts/slideLayout70.xml"/><Relationship Id="rId66" Type="http://schemas.openxmlformats.org/officeDocument/2006/relationships/theme" Target="../theme/theme2.xml"/><Relationship Id="rId5" Type="http://schemas.openxmlformats.org/officeDocument/2006/relationships/slideLayout" Target="../slideLayouts/slideLayout17.xml"/><Relationship Id="rId15" Type="http://schemas.openxmlformats.org/officeDocument/2006/relationships/slideLayout" Target="../slideLayouts/slideLayout27.xml"/><Relationship Id="rId23" Type="http://schemas.openxmlformats.org/officeDocument/2006/relationships/slideLayout" Target="../slideLayouts/slideLayout35.xml"/><Relationship Id="rId28" Type="http://schemas.openxmlformats.org/officeDocument/2006/relationships/slideLayout" Target="../slideLayouts/slideLayout40.xml"/><Relationship Id="rId36" Type="http://schemas.openxmlformats.org/officeDocument/2006/relationships/slideLayout" Target="../slideLayouts/slideLayout48.xml"/><Relationship Id="rId49" Type="http://schemas.openxmlformats.org/officeDocument/2006/relationships/slideLayout" Target="../slideLayouts/slideLayout61.xml"/><Relationship Id="rId57" Type="http://schemas.openxmlformats.org/officeDocument/2006/relationships/slideLayout" Target="../slideLayouts/slideLayout69.xml"/><Relationship Id="rId61" Type="http://schemas.openxmlformats.org/officeDocument/2006/relationships/slideLayout" Target="../slideLayouts/slideLayout73.xml"/><Relationship Id="rId10" Type="http://schemas.openxmlformats.org/officeDocument/2006/relationships/slideLayout" Target="../slideLayouts/slideLayout22.xml"/><Relationship Id="rId19" Type="http://schemas.openxmlformats.org/officeDocument/2006/relationships/slideLayout" Target="../slideLayouts/slideLayout31.xml"/><Relationship Id="rId31" Type="http://schemas.openxmlformats.org/officeDocument/2006/relationships/slideLayout" Target="../slideLayouts/slideLayout43.xml"/><Relationship Id="rId44" Type="http://schemas.openxmlformats.org/officeDocument/2006/relationships/slideLayout" Target="../slideLayouts/slideLayout56.xml"/><Relationship Id="rId52" Type="http://schemas.openxmlformats.org/officeDocument/2006/relationships/slideLayout" Target="../slideLayouts/slideLayout64.xml"/><Relationship Id="rId60" Type="http://schemas.openxmlformats.org/officeDocument/2006/relationships/slideLayout" Target="../slideLayouts/slideLayout72.xml"/><Relationship Id="rId65" Type="http://schemas.openxmlformats.org/officeDocument/2006/relationships/slideLayout" Target="../slideLayouts/slideLayout77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slideLayout" Target="../slideLayouts/slideLayout26.xml"/><Relationship Id="rId22" Type="http://schemas.openxmlformats.org/officeDocument/2006/relationships/slideLayout" Target="../slideLayouts/slideLayout34.xml"/><Relationship Id="rId27" Type="http://schemas.openxmlformats.org/officeDocument/2006/relationships/slideLayout" Target="../slideLayouts/slideLayout39.xml"/><Relationship Id="rId30" Type="http://schemas.openxmlformats.org/officeDocument/2006/relationships/slideLayout" Target="../slideLayouts/slideLayout42.xml"/><Relationship Id="rId35" Type="http://schemas.openxmlformats.org/officeDocument/2006/relationships/slideLayout" Target="../slideLayouts/slideLayout47.xml"/><Relationship Id="rId43" Type="http://schemas.openxmlformats.org/officeDocument/2006/relationships/slideLayout" Target="../slideLayouts/slideLayout55.xml"/><Relationship Id="rId48" Type="http://schemas.openxmlformats.org/officeDocument/2006/relationships/slideLayout" Target="../slideLayouts/slideLayout60.xml"/><Relationship Id="rId56" Type="http://schemas.openxmlformats.org/officeDocument/2006/relationships/slideLayout" Target="../slideLayouts/slideLayout68.xml"/><Relationship Id="rId64" Type="http://schemas.openxmlformats.org/officeDocument/2006/relationships/slideLayout" Target="../slideLayouts/slideLayout76.xml"/><Relationship Id="rId69" Type="http://schemas.openxmlformats.org/officeDocument/2006/relationships/oleObject" Target="../embeddings/oleObject2.bin"/><Relationship Id="rId8" Type="http://schemas.openxmlformats.org/officeDocument/2006/relationships/slideLayout" Target="../slideLayouts/slideLayout20.xml"/><Relationship Id="rId51" Type="http://schemas.openxmlformats.org/officeDocument/2006/relationships/slideLayout" Target="../slideLayouts/slideLayout63.xml"/><Relationship Id="rId3" Type="http://schemas.openxmlformats.org/officeDocument/2006/relationships/slideLayout" Target="../slideLayouts/slideLayout15.xml"/><Relationship Id="rId12" Type="http://schemas.openxmlformats.org/officeDocument/2006/relationships/slideLayout" Target="../slideLayouts/slideLayout24.xml"/><Relationship Id="rId17" Type="http://schemas.openxmlformats.org/officeDocument/2006/relationships/slideLayout" Target="../slideLayouts/slideLayout29.xml"/><Relationship Id="rId25" Type="http://schemas.openxmlformats.org/officeDocument/2006/relationships/slideLayout" Target="../slideLayouts/slideLayout37.xml"/><Relationship Id="rId33" Type="http://schemas.openxmlformats.org/officeDocument/2006/relationships/slideLayout" Target="../slideLayouts/slideLayout45.xml"/><Relationship Id="rId38" Type="http://schemas.openxmlformats.org/officeDocument/2006/relationships/slideLayout" Target="../slideLayouts/slideLayout50.xml"/><Relationship Id="rId46" Type="http://schemas.openxmlformats.org/officeDocument/2006/relationships/slideLayout" Target="../slideLayouts/slideLayout58.xml"/><Relationship Id="rId59" Type="http://schemas.openxmlformats.org/officeDocument/2006/relationships/slideLayout" Target="../slideLayouts/slideLayout71.xml"/><Relationship Id="rId67" Type="http://schemas.openxmlformats.org/officeDocument/2006/relationships/vmlDrawing" Target="../drawings/vmlDrawing2.vml"/><Relationship Id="rId20" Type="http://schemas.openxmlformats.org/officeDocument/2006/relationships/slideLayout" Target="../slideLayouts/slideLayout32.xml"/><Relationship Id="rId41" Type="http://schemas.openxmlformats.org/officeDocument/2006/relationships/slideLayout" Target="../slideLayouts/slideLayout53.xml"/><Relationship Id="rId54" Type="http://schemas.openxmlformats.org/officeDocument/2006/relationships/slideLayout" Target="../slideLayouts/slideLayout66.xml"/><Relationship Id="rId62" Type="http://schemas.openxmlformats.org/officeDocument/2006/relationships/slideLayout" Target="../slideLayouts/slideLayout74.xml"/><Relationship Id="rId70" Type="http://schemas.openxmlformats.org/officeDocument/2006/relationships/image" Target="../media/image2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Объект 7" hidden="1"/>
          <p:cNvGraphicFramePr>
            <a:graphicFrameLocks noChangeAspect="1"/>
          </p:cNvGraphicFramePr>
          <p:nvPr userDrawn="1">
            <p:custDataLst>
              <p:tags r:id="rId15"/>
            </p:custDataLst>
            <p:extLst>
              <p:ext uri="{D42A27DB-BD31-4B8C-83A1-F6EECF244321}">
                <p14:modId xmlns:p14="http://schemas.microsoft.com/office/powerpoint/2010/main" val="1499477269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5" name="Слайд think-cell" r:id="rId16" imgW="383" imgH="384" progId="TCLayout.ActiveDocument.1">
                  <p:embed/>
                </p:oleObj>
              </mc:Choice>
              <mc:Fallback>
                <p:oleObj name="Слайд think-cell" r:id="rId16" imgW="383" imgH="384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967CE20-F165-4E2C-A16E-59464F4E77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0A5CFCE8-8386-40CA-BA2D-CDB121EE1FB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21E1213-B899-4172-A70B-08438758FB7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481F9F-1CC0-4E52-8811-916A5E7E2286}" type="datetimeFigureOut">
              <a:rPr lang="en-US" smtClean="0"/>
              <a:t>5/25/2021</a:t>
            </a:fld>
            <a:endParaRPr lang="en-US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4B9259F-559C-4D4F-A8E0-92ECD358F6C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81F18CC-869B-49B2-A02B-16AA8C9C008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B3279B-E996-4163-AC4C-F9C549AC8A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7269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726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x-non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68"/>
            </p:custDataLst>
          </p:nvPr>
        </p:nvGraphicFramePr>
        <p:xfrm>
          <a:off x="1590" y="1590"/>
          <a:ext cx="158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89" name="Слайд think-cell" r:id="rId69" imgW="270" imgH="270" progId="TCLayout.ActiveDocument.1">
                  <p:embed/>
                </p:oleObj>
              </mc:Choice>
              <mc:Fallback>
                <p:oleObj name="Слайд think-cell" r:id="rId69" imgW="270" imgH="270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70"/>
                      <a:stretch>
                        <a:fillRect/>
                      </a:stretch>
                    </p:blipFill>
                    <p:spPr>
                      <a:xfrm>
                        <a:off x="1590" y="1590"/>
                        <a:ext cx="1586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Page"/>
          <p:cNvSpPr txBox="1"/>
          <p:nvPr userDrawn="1"/>
        </p:nvSpPr>
        <p:spPr>
          <a:xfrm>
            <a:off x="11019324" y="6405036"/>
            <a:ext cx="381001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1000" kern="1200" smtClean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rPr>
              <a:pPr marL="0" marR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1000" kern="1200" dirty="0">
              <a:solidFill>
                <a:schemeClr val="bg1">
                  <a:lumMod val="50000"/>
                </a:schemeClr>
              </a:solidFill>
              <a:latin typeface="+mn-lt"/>
              <a:ea typeface="+mn-ea"/>
              <a:cs typeface="+mn-cs"/>
              <a:sym typeface="Trebuchet MS" panose="020B0603020202020204" pitchFamily="34" charset="0"/>
            </a:endParaRPr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2"/>
          </p:nvPr>
        </p:nvSpPr>
        <p:spPr>
          <a:xfrm>
            <a:off x="9738831" y="6405036"/>
            <a:ext cx="1271631" cy="153888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lvl1pPr algn="r">
              <a:defRPr sz="1000">
                <a:solidFill>
                  <a:schemeClr val="bg1">
                    <a:lumMod val="50000"/>
                  </a:schemeClr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775384" y="2080800"/>
            <a:ext cx="10642708" cy="37872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Level six</a:t>
            </a:r>
          </a:p>
          <a:p>
            <a:pPr lvl="6"/>
            <a:r>
              <a:rPr lang="en-US" dirty="0"/>
              <a:t>Level seven</a:t>
            </a:r>
          </a:p>
          <a:p>
            <a:pPr lvl="7"/>
            <a:r>
              <a:rPr lang="en-US" dirty="0"/>
              <a:t>Level eight</a:t>
            </a:r>
          </a:p>
          <a:p>
            <a:pPr lvl="8"/>
            <a:r>
              <a:rPr lang="en-US" dirty="0"/>
              <a:t>Level nine</a:t>
            </a:r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775384" y="622801"/>
            <a:ext cx="10642708" cy="332399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r>
              <a:rPr lang="en-US" dirty="0"/>
              <a:t>Click to add title</a:t>
            </a:r>
          </a:p>
        </p:txBody>
      </p:sp>
    </p:spTree>
    <p:extLst>
      <p:ext uri="{BB962C8B-B14F-4D97-AF65-F5344CB8AC3E}">
        <p14:creationId xmlns:p14="http://schemas.microsoft.com/office/powerpoint/2010/main" val="34192970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  <p:sldLayoutId id="2147483682" r:id="rId22"/>
    <p:sldLayoutId id="2147483683" r:id="rId23"/>
    <p:sldLayoutId id="2147483684" r:id="rId24"/>
    <p:sldLayoutId id="2147483685" r:id="rId25"/>
    <p:sldLayoutId id="2147483686" r:id="rId26"/>
    <p:sldLayoutId id="2147483687" r:id="rId27"/>
    <p:sldLayoutId id="2147483688" r:id="rId28"/>
    <p:sldLayoutId id="2147483689" r:id="rId29"/>
    <p:sldLayoutId id="2147483690" r:id="rId30"/>
    <p:sldLayoutId id="2147483691" r:id="rId31"/>
    <p:sldLayoutId id="2147483692" r:id="rId32"/>
    <p:sldLayoutId id="2147483693" r:id="rId33"/>
    <p:sldLayoutId id="2147483694" r:id="rId34"/>
    <p:sldLayoutId id="2147483695" r:id="rId35"/>
    <p:sldLayoutId id="2147483696" r:id="rId36"/>
    <p:sldLayoutId id="2147483697" r:id="rId37"/>
    <p:sldLayoutId id="2147483698" r:id="rId38"/>
    <p:sldLayoutId id="2147483699" r:id="rId39"/>
    <p:sldLayoutId id="2147483700" r:id="rId40"/>
    <p:sldLayoutId id="2147483701" r:id="rId41"/>
    <p:sldLayoutId id="2147483702" r:id="rId42"/>
    <p:sldLayoutId id="2147483703" r:id="rId43"/>
    <p:sldLayoutId id="2147483704" r:id="rId44"/>
    <p:sldLayoutId id="2147483705" r:id="rId45"/>
    <p:sldLayoutId id="2147483706" r:id="rId46"/>
    <p:sldLayoutId id="2147483707" r:id="rId47"/>
    <p:sldLayoutId id="2147483708" r:id="rId48"/>
    <p:sldLayoutId id="2147483709" r:id="rId49"/>
    <p:sldLayoutId id="2147483710" r:id="rId50"/>
    <p:sldLayoutId id="2147483711" r:id="rId51"/>
    <p:sldLayoutId id="2147483712" r:id="rId52"/>
    <p:sldLayoutId id="2147483713" r:id="rId53"/>
    <p:sldLayoutId id="2147483714" r:id="rId54"/>
    <p:sldLayoutId id="2147483715" r:id="rId55"/>
    <p:sldLayoutId id="2147483716" r:id="rId56"/>
    <p:sldLayoutId id="2147483717" r:id="rId57"/>
    <p:sldLayoutId id="2147483718" r:id="rId58"/>
    <p:sldLayoutId id="2147483719" r:id="rId59"/>
    <p:sldLayoutId id="2147483720" r:id="rId60"/>
    <p:sldLayoutId id="2147483721" r:id="rId61"/>
    <p:sldLayoutId id="2147483722" r:id="rId62"/>
    <p:sldLayoutId id="2147483723" r:id="rId63"/>
    <p:sldLayoutId id="2147483724" r:id="rId64"/>
    <p:sldLayoutId id="2147483725" r:id="rId65"/>
  </p:sldLayoutIdLst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400" kern="1200">
          <a:solidFill>
            <a:schemeClr val="tx2"/>
          </a:solidFill>
          <a:latin typeface="+mj-lt"/>
          <a:ea typeface="+mj-ea"/>
          <a:cs typeface="+mj-cs"/>
          <a:sym typeface="Trebuchet MS" panose="020B0603020202020204" pitchFamily="34" charset="0"/>
        </a:defRPr>
      </a:lvl1pPr>
    </p:titleStyle>
    <p:bodyStyle>
      <a:lvl1pPr marL="0" indent="0" algn="l" defTabSz="914400" rtl="0" eaLnBrk="1" latinLnBrk="0" hangingPunct="1">
        <a:lnSpc>
          <a:spcPct val="110000"/>
        </a:lnSpc>
        <a:spcBef>
          <a:spcPts val="600"/>
        </a:spcBef>
        <a:spcAft>
          <a:spcPts val="300"/>
        </a:spcAft>
        <a:buFont typeface="Arial" panose="020B0604020202020204" pitchFamily="34" charset="0"/>
        <a:buChar char="​"/>
        <a:defRPr lang="en-US" sz="1200" kern="1200">
          <a:solidFill>
            <a:schemeClr val="tx1"/>
          </a:solidFill>
          <a:latin typeface="+mn-lt"/>
          <a:ea typeface="+mn-ea"/>
          <a:cs typeface="+mn-cs"/>
          <a:sym typeface="Trebuchet MS" panose="020B0603020202020204" pitchFamily="34" charset="0"/>
        </a:defRPr>
      </a:lvl1pPr>
      <a:lvl2pPr marL="284400" indent="-172800" algn="l" defTabSz="914400" rtl="0" eaLnBrk="1" latinLnBrk="0" hangingPunct="1">
        <a:lnSpc>
          <a:spcPct val="90000"/>
        </a:lnSpc>
        <a:spcBef>
          <a:spcPts val="0"/>
        </a:spcBef>
        <a:spcAft>
          <a:spcPts val="300"/>
        </a:spcAft>
        <a:buClr>
          <a:schemeClr val="tx2"/>
        </a:buClr>
        <a:buFont typeface="Arial" panose="020B0604020202020204" pitchFamily="34" charset="0"/>
        <a:buChar char="•"/>
        <a:defRPr lang="en-US" sz="1200" kern="1200">
          <a:solidFill>
            <a:schemeClr val="tx1"/>
          </a:solidFill>
          <a:latin typeface="+mn-lt"/>
          <a:ea typeface="+mn-ea"/>
          <a:cs typeface="+mn-cs"/>
          <a:sym typeface="Trebuchet MS" panose="020B0603020202020204" pitchFamily="34" charset="0"/>
        </a:defRPr>
      </a:lvl2pPr>
      <a:lvl3pPr marL="511200" indent="-165600" algn="l" defTabSz="914400" rtl="0" eaLnBrk="1" latinLnBrk="0" hangingPunct="1">
        <a:lnSpc>
          <a:spcPct val="90000"/>
        </a:lnSpc>
        <a:spcBef>
          <a:spcPts val="0"/>
        </a:spcBef>
        <a:spcAft>
          <a:spcPts val="300"/>
        </a:spcAft>
        <a:buClr>
          <a:schemeClr val="tx2"/>
        </a:buClr>
        <a:buFont typeface="Trebuchet MS" panose="020B0603020202020204" pitchFamily="34" charset="0"/>
        <a:buChar char="–"/>
        <a:defRPr lang="en-US" sz="1200" kern="1200">
          <a:solidFill>
            <a:schemeClr val="tx1"/>
          </a:solidFill>
          <a:latin typeface="+mn-lt"/>
          <a:ea typeface="+mn-ea"/>
          <a:cs typeface="+mn-cs"/>
          <a:sym typeface="Trebuchet MS" panose="020B0603020202020204" pitchFamily="34" charset="0"/>
        </a:defRPr>
      </a:lvl3pPr>
      <a:lvl4pPr marL="0" indent="0" algn="l" defTabSz="914400" rtl="0" eaLnBrk="1" latinLnBrk="0" hangingPunct="1">
        <a:lnSpc>
          <a:spcPct val="110000"/>
        </a:lnSpc>
        <a:spcBef>
          <a:spcPts val="300"/>
        </a:spcBef>
        <a:spcAft>
          <a:spcPts val="300"/>
        </a:spcAft>
        <a:buClr>
          <a:schemeClr val="tx2"/>
        </a:buClr>
        <a:buFont typeface="Arial" panose="020B0604020202020204" pitchFamily="34" charset="0"/>
        <a:buChar char="​"/>
        <a:defRPr lang="en-US" sz="1600" kern="1200">
          <a:solidFill>
            <a:schemeClr val="tx2"/>
          </a:solidFill>
          <a:latin typeface="+mn-lt"/>
          <a:ea typeface="+mn-ea"/>
          <a:cs typeface="+mn-cs"/>
          <a:sym typeface="Trebuchet MS" panose="020B0603020202020204" pitchFamily="34" charset="0"/>
        </a:defRPr>
      </a:lvl4pPr>
      <a:lvl5pPr marL="0" indent="0" algn="l" defTabSz="914400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ClrTx/>
        <a:buFont typeface="Arial" panose="020B0604020202020204" pitchFamily="34" charset="0"/>
        <a:buChar char="​"/>
        <a:defRPr lang="en-US" sz="1600" b="1" kern="1200" smtClean="0">
          <a:solidFill>
            <a:schemeClr val="tx1"/>
          </a:solidFill>
          <a:latin typeface="+mn-lt"/>
          <a:ea typeface="+mn-ea"/>
          <a:cs typeface="+mn-cs"/>
          <a:sym typeface="Trebuchet MS" panose="020B0603020202020204" pitchFamily="34" charset="0"/>
        </a:defRPr>
      </a:lvl5pPr>
      <a:lvl6pPr marL="269875" indent="-152400" algn="l" defTabSz="914400" rtl="0" eaLnBrk="1" latinLnBrk="0" hangingPunct="1">
        <a:lnSpc>
          <a:spcPct val="90000"/>
        </a:lnSpc>
        <a:spcBef>
          <a:spcPts val="0"/>
        </a:spcBef>
        <a:spcAft>
          <a:spcPts val="600"/>
        </a:spcAft>
        <a:buClr>
          <a:schemeClr val="tx2"/>
        </a:buClr>
        <a:buFont typeface="Arial" panose="020B0604020202020204" pitchFamily="34" charset="0"/>
        <a:buChar char="•"/>
        <a:defRPr lang="en-US" sz="1600" kern="1200" smtClean="0">
          <a:solidFill>
            <a:schemeClr val="tx1"/>
          </a:solidFill>
          <a:latin typeface="+mn-lt"/>
          <a:ea typeface="+mn-ea"/>
          <a:cs typeface="+mn-cs"/>
          <a:sym typeface="Trebuchet MS" panose="020B0603020202020204" pitchFamily="34" charset="0"/>
        </a:defRPr>
      </a:lvl6pPr>
      <a:lvl7pPr marL="0" indent="0" algn="l" defTabSz="914400" rtl="0" eaLnBrk="1" latinLnBrk="0" hangingPunct="1">
        <a:lnSpc>
          <a:spcPct val="90000"/>
        </a:lnSpc>
        <a:spcBef>
          <a:spcPts val="900"/>
        </a:spcBef>
        <a:spcAft>
          <a:spcPts val="900"/>
        </a:spcAft>
        <a:buFont typeface="Arial" panose="020B0604020202020204" pitchFamily="34" charset="0"/>
        <a:buChar char="​"/>
        <a:defRPr lang="en-US" sz="4400" kern="1200" baseline="0" smtClean="0">
          <a:solidFill>
            <a:schemeClr val="tx1"/>
          </a:solidFill>
          <a:latin typeface="+mn-lt"/>
          <a:ea typeface="+mn-ea"/>
          <a:cs typeface="+mn-cs"/>
          <a:sym typeface="Trebuchet MS" panose="020B0603020202020204" pitchFamily="34" charset="0"/>
        </a:defRPr>
      </a:lvl7pPr>
      <a:lvl8pPr marL="0" indent="0" algn="l" defTabSz="914400" rtl="0" eaLnBrk="1" latinLnBrk="0" hangingPunct="1">
        <a:lnSpc>
          <a:spcPct val="90000"/>
        </a:lnSpc>
        <a:spcBef>
          <a:spcPts val="900"/>
        </a:spcBef>
        <a:spcAft>
          <a:spcPts val="0"/>
        </a:spcAft>
        <a:buFont typeface="Arial" panose="020B0604020202020204" pitchFamily="34" charset="0"/>
        <a:buChar char="​"/>
        <a:defRPr lang="en-US" sz="5400" kern="1200" baseline="0" smtClean="0">
          <a:solidFill>
            <a:schemeClr val="tx2"/>
          </a:solidFill>
          <a:latin typeface="+mn-lt"/>
          <a:ea typeface="+mn-ea"/>
          <a:cs typeface="+mn-cs"/>
          <a:sym typeface="Trebuchet MS" panose="020B0603020202020204" pitchFamily="34" charset="0"/>
        </a:defRPr>
      </a:lvl8pPr>
      <a:lvl9pPr marL="0" indent="0" algn="l" defTabSz="914400" rtl="0" eaLnBrk="1" latinLnBrk="0" hangingPunct="1">
        <a:lnSpc>
          <a:spcPct val="100000"/>
        </a:lnSpc>
        <a:spcBef>
          <a:spcPts val="0"/>
        </a:spcBef>
        <a:spcAft>
          <a:spcPts val="900"/>
        </a:spcAft>
        <a:buFont typeface="Arial" panose="020B0604020202020204" pitchFamily="34" charset="0"/>
        <a:buChar char="​"/>
        <a:defRPr lang="en-US" sz="2400" kern="1200" baseline="0" dirty="0">
          <a:solidFill>
            <a:schemeClr val="tx2"/>
          </a:solidFill>
          <a:latin typeface="+mn-lt"/>
          <a:ea typeface="+mn-ea"/>
          <a:cs typeface="+mn-cs"/>
          <a:sym typeface="Trebuchet MS" panose="020B0603020202020204" pitchFamily="34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310">
          <p15:clr>
            <a:srgbClr val="F26B43"/>
          </p15:clr>
        </p15:guide>
        <p15:guide id="2" pos="395">
          <p15:clr>
            <a:srgbClr val="F26B43"/>
          </p15:clr>
        </p15:guide>
        <p15:guide id="3" pos="5845">
          <p15:clr>
            <a:srgbClr val="F26B43"/>
          </p15:clr>
        </p15:guide>
        <p15:guide id="4" orient="horz" pos="3879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86.xml"/><Relationship Id="rId1" Type="http://schemas.openxmlformats.org/officeDocument/2006/relationships/vmlDrawing" Target="../drawings/vmlDrawing13.vml"/><Relationship Id="rId6" Type="http://schemas.openxmlformats.org/officeDocument/2006/relationships/image" Target="../media/image10.png"/><Relationship Id="rId5" Type="http://schemas.openxmlformats.org/officeDocument/2006/relationships/image" Target="../media/image9.emf"/><Relationship Id="rId4" Type="http://schemas.openxmlformats.org/officeDocument/2006/relationships/oleObject" Target="../embeddings/oleObject13.bin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eg"/><Relationship Id="rId3" Type="http://schemas.openxmlformats.org/officeDocument/2006/relationships/tags" Target="../tags/tag320.xml"/><Relationship Id="rId7" Type="http://schemas.openxmlformats.org/officeDocument/2006/relationships/image" Target="../media/image1.emf"/><Relationship Id="rId2" Type="http://schemas.openxmlformats.org/officeDocument/2006/relationships/tags" Target="../tags/tag319.xml"/><Relationship Id="rId1" Type="http://schemas.openxmlformats.org/officeDocument/2006/relationships/vmlDrawing" Target="../drawings/vmlDrawing22.vml"/><Relationship Id="rId6" Type="http://schemas.openxmlformats.org/officeDocument/2006/relationships/oleObject" Target="../embeddings/oleObject22.bin"/><Relationship Id="rId5" Type="http://schemas.openxmlformats.org/officeDocument/2006/relationships/notesSlide" Target="../notesSlides/notesSlide6.xml"/><Relationship Id="rId4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tags" Target="../tags/tag88.xml"/><Relationship Id="rId7" Type="http://schemas.openxmlformats.org/officeDocument/2006/relationships/image" Target="../media/image1.emf"/><Relationship Id="rId2" Type="http://schemas.openxmlformats.org/officeDocument/2006/relationships/tags" Target="../tags/tag87.xml"/><Relationship Id="rId1" Type="http://schemas.openxmlformats.org/officeDocument/2006/relationships/vmlDrawing" Target="../drawings/vmlDrawing14.vml"/><Relationship Id="rId6" Type="http://schemas.openxmlformats.org/officeDocument/2006/relationships/oleObject" Target="../embeddings/oleObject14.bin"/><Relationship Id="rId5" Type="http://schemas.openxmlformats.org/officeDocument/2006/relationships/notesSlide" Target="../notesSlides/notesSlide1.xml"/><Relationship Id="rId4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tags" Target="../tags/tag95.xml"/><Relationship Id="rId13" Type="http://schemas.openxmlformats.org/officeDocument/2006/relationships/tags" Target="../tags/tag100.xml"/><Relationship Id="rId18" Type="http://schemas.openxmlformats.org/officeDocument/2006/relationships/tags" Target="../tags/tag105.xml"/><Relationship Id="rId26" Type="http://schemas.openxmlformats.org/officeDocument/2006/relationships/tags" Target="../tags/tag113.xml"/><Relationship Id="rId39" Type="http://schemas.openxmlformats.org/officeDocument/2006/relationships/image" Target="../media/image12.emf"/><Relationship Id="rId3" Type="http://schemas.openxmlformats.org/officeDocument/2006/relationships/tags" Target="../tags/tag90.xml"/><Relationship Id="rId21" Type="http://schemas.openxmlformats.org/officeDocument/2006/relationships/tags" Target="../tags/tag108.xml"/><Relationship Id="rId34" Type="http://schemas.openxmlformats.org/officeDocument/2006/relationships/tags" Target="../tags/tag121.xml"/><Relationship Id="rId7" Type="http://schemas.openxmlformats.org/officeDocument/2006/relationships/tags" Target="../tags/tag94.xml"/><Relationship Id="rId12" Type="http://schemas.openxmlformats.org/officeDocument/2006/relationships/tags" Target="../tags/tag99.xml"/><Relationship Id="rId17" Type="http://schemas.openxmlformats.org/officeDocument/2006/relationships/tags" Target="../tags/tag104.xml"/><Relationship Id="rId25" Type="http://schemas.openxmlformats.org/officeDocument/2006/relationships/tags" Target="../tags/tag112.xml"/><Relationship Id="rId33" Type="http://schemas.openxmlformats.org/officeDocument/2006/relationships/tags" Target="../tags/tag120.xml"/><Relationship Id="rId38" Type="http://schemas.openxmlformats.org/officeDocument/2006/relationships/oleObject" Target="../embeddings/oleObject15.bin"/><Relationship Id="rId2" Type="http://schemas.openxmlformats.org/officeDocument/2006/relationships/tags" Target="../tags/tag89.xml"/><Relationship Id="rId16" Type="http://schemas.openxmlformats.org/officeDocument/2006/relationships/tags" Target="../tags/tag103.xml"/><Relationship Id="rId20" Type="http://schemas.openxmlformats.org/officeDocument/2006/relationships/tags" Target="../tags/tag107.xml"/><Relationship Id="rId29" Type="http://schemas.openxmlformats.org/officeDocument/2006/relationships/tags" Target="../tags/tag116.xml"/><Relationship Id="rId41" Type="http://schemas.openxmlformats.org/officeDocument/2006/relationships/chart" Target="../charts/chart2.xml"/><Relationship Id="rId1" Type="http://schemas.openxmlformats.org/officeDocument/2006/relationships/vmlDrawing" Target="../drawings/vmlDrawing15.vml"/><Relationship Id="rId6" Type="http://schemas.openxmlformats.org/officeDocument/2006/relationships/tags" Target="../tags/tag93.xml"/><Relationship Id="rId11" Type="http://schemas.openxmlformats.org/officeDocument/2006/relationships/tags" Target="../tags/tag98.xml"/><Relationship Id="rId24" Type="http://schemas.openxmlformats.org/officeDocument/2006/relationships/tags" Target="../tags/tag111.xml"/><Relationship Id="rId32" Type="http://schemas.openxmlformats.org/officeDocument/2006/relationships/tags" Target="../tags/tag119.xml"/><Relationship Id="rId37" Type="http://schemas.openxmlformats.org/officeDocument/2006/relationships/notesSlide" Target="../notesSlides/notesSlide2.xml"/><Relationship Id="rId40" Type="http://schemas.openxmlformats.org/officeDocument/2006/relationships/chart" Target="../charts/chart1.xml"/><Relationship Id="rId5" Type="http://schemas.openxmlformats.org/officeDocument/2006/relationships/tags" Target="../tags/tag92.xml"/><Relationship Id="rId15" Type="http://schemas.openxmlformats.org/officeDocument/2006/relationships/tags" Target="../tags/tag102.xml"/><Relationship Id="rId23" Type="http://schemas.openxmlformats.org/officeDocument/2006/relationships/tags" Target="../tags/tag110.xml"/><Relationship Id="rId28" Type="http://schemas.openxmlformats.org/officeDocument/2006/relationships/tags" Target="../tags/tag115.xml"/><Relationship Id="rId36" Type="http://schemas.openxmlformats.org/officeDocument/2006/relationships/slideLayout" Target="../slideLayouts/slideLayout12.xml"/><Relationship Id="rId10" Type="http://schemas.openxmlformats.org/officeDocument/2006/relationships/tags" Target="../tags/tag97.xml"/><Relationship Id="rId19" Type="http://schemas.openxmlformats.org/officeDocument/2006/relationships/tags" Target="../tags/tag106.xml"/><Relationship Id="rId31" Type="http://schemas.openxmlformats.org/officeDocument/2006/relationships/tags" Target="../tags/tag118.xml"/><Relationship Id="rId4" Type="http://schemas.openxmlformats.org/officeDocument/2006/relationships/tags" Target="../tags/tag91.xml"/><Relationship Id="rId9" Type="http://schemas.openxmlformats.org/officeDocument/2006/relationships/tags" Target="../tags/tag96.xml"/><Relationship Id="rId14" Type="http://schemas.openxmlformats.org/officeDocument/2006/relationships/tags" Target="../tags/tag101.xml"/><Relationship Id="rId22" Type="http://schemas.openxmlformats.org/officeDocument/2006/relationships/tags" Target="../tags/tag109.xml"/><Relationship Id="rId27" Type="http://schemas.openxmlformats.org/officeDocument/2006/relationships/tags" Target="../tags/tag114.xml"/><Relationship Id="rId30" Type="http://schemas.openxmlformats.org/officeDocument/2006/relationships/tags" Target="../tags/tag117.xml"/><Relationship Id="rId35" Type="http://schemas.openxmlformats.org/officeDocument/2006/relationships/tags" Target="../tags/tag122.xml"/></Relationships>
</file>

<file path=ppt/slides/_rels/slide4.xml.rels><?xml version="1.0" encoding="UTF-8" standalone="yes"?>
<Relationships xmlns="http://schemas.openxmlformats.org/package/2006/relationships"><Relationship Id="rId13" Type="http://schemas.openxmlformats.org/officeDocument/2006/relationships/tags" Target="../tags/tag134.xml"/><Relationship Id="rId18" Type="http://schemas.openxmlformats.org/officeDocument/2006/relationships/tags" Target="../tags/tag139.xml"/><Relationship Id="rId26" Type="http://schemas.openxmlformats.org/officeDocument/2006/relationships/tags" Target="../tags/tag147.xml"/><Relationship Id="rId39" Type="http://schemas.openxmlformats.org/officeDocument/2006/relationships/tags" Target="../tags/tag160.xml"/><Relationship Id="rId21" Type="http://schemas.openxmlformats.org/officeDocument/2006/relationships/tags" Target="../tags/tag142.xml"/><Relationship Id="rId34" Type="http://schemas.openxmlformats.org/officeDocument/2006/relationships/tags" Target="../tags/tag155.xml"/><Relationship Id="rId42" Type="http://schemas.openxmlformats.org/officeDocument/2006/relationships/tags" Target="../tags/tag163.xml"/><Relationship Id="rId47" Type="http://schemas.openxmlformats.org/officeDocument/2006/relationships/tags" Target="../tags/tag168.xml"/><Relationship Id="rId50" Type="http://schemas.openxmlformats.org/officeDocument/2006/relationships/notesSlide" Target="../notesSlides/notesSlide3.xml"/><Relationship Id="rId55" Type="http://schemas.openxmlformats.org/officeDocument/2006/relationships/image" Target="../media/image15.png"/><Relationship Id="rId7" Type="http://schemas.openxmlformats.org/officeDocument/2006/relationships/tags" Target="../tags/tag128.xml"/><Relationship Id="rId12" Type="http://schemas.openxmlformats.org/officeDocument/2006/relationships/tags" Target="../tags/tag133.xml"/><Relationship Id="rId17" Type="http://schemas.openxmlformats.org/officeDocument/2006/relationships/tags" Target="../tags/tag138.xml"/><Relationship Id="rId25" Type="http://schemas.openxmlformats.org/officeDocument/2006/relationships/tags" Target="../tags/tag146.xml"/><Relationship Id="rId33" Type="http://schemas.openxmlformats.org/officeDocument/2006/relationships/tags" Target="../tags/tag154.xml"/><Relationship Id="rId38" Type="http://schemas.openxmlformats.org/officeDocument/2006/relationships/tags" Target="../tags/tag159.xml"/><Relationship Id="rId46" Type="http://schemas.openxmlformats.org/officeDocument/2006/relationships/tags" Target="../tags/tag167.xml"/><Relationship Id="rId2" Type="http://schemas.openxmlformats.org/officeDocument/2006/relationships/tags" Target="../tags/tag123.xml"/><Relationship Id="rId16" Type="http://schemas.openxmlformats.org/officeDocument/2006/relationships/tags" Target="../tags/tag137.xml"/><Relationship Id="rId20" Type="http://schemas.openxmlformats.org/officeDocument/2006/relationships/tags" Target="../tags/tag141.xml"/><Relationship Id="rId29" Type="http://schemas.openxmlformats.org/officeDocument/2006/relationships/tags" Target="../tags/tag150.xml"/><Relationship Id="rId41" Type="http://schemas.openxmlformats.org/officeDocument/2006/relationships/tags" Target="../tags/tag162.xml"/><Relationship Id="rId54" Type="http://schemas.openxmlformats.org/officeDocument/2006/relationships/image" Target="../media/image14.png"/><Relationship Id="rId1" Type="http://schemas.openxmlformats.org/officeDocument/2006/relationships/vmlDrawing" Target="../drawings/vmlDrawing16.vml"/><Relationship Id="rId6" Type="http://schemas.openxmlformats.org/officeDocument/2006/relationships/tags" Target="../tags/tag127.xml"/><Relationship Id="rId11" Type="http://schemas.openxmlformats.org/officeDocument/2006/relationships/tags" Target="../tags/tag132.xml"/><Relationship Id="rId24" Type="http://schemas.openxmlformats.org/officeDocument/2006/relationships/tags" Target="../tags/tag145.xml"/><Relationship Id="rId32" Type="http://schemas.openxmlformats.org/officeDocument/2006/relationships/tags" Target="../tags/tag153.xml"/><Relationship Id="rId37" Type="http://schemas.openxmlformats.org/officeDocument/2006/relationships/tags" Target="../tags/tag158.xml"/><Relationship Id="rId40" Type="http://schemas.openxmlformats.org/officeDocument/2006/relationships/tags" Target="../tags/tag161.xml"/><Relationship Id="rId45" Type="http://schemas.openxmlformats.org/officeDocument/2006/relationships/tags" Target="../tags/tag166.xml"/><Relationship Id="rId53" Type="http://schemas.openxmlformats.org/officeDocument/2006/relationships/chart" Target="../charts/chart3.xml"/><Relationship Id="rId58" Type="http://schemas.openxmlformats.org/officeDocument/2006/relationships/image" Target="../media/image18.png"/><Relationship Id="rId5" Type="http://schemas.openxmlformats.org/officeDocument/2006/relationships/tags" Target="../tags/tag126.xml"/><Relationship Id="rId15" Type="http://schemas.openxmlformats.org/officeDocument/2006/relationships/tags" Target="../tags/tag136.xml"/><Relationship Id="rId23" Type="http://schemas.openxmlformats.org/officeDocument/2006/relationships/tags" Target="../tags/tag144.xml"/><Relationship Id="rId28" Type="http://schemas.openxmlformats.org/officeDocument/2006/relationships/tags" Target="../tags/tag149.xml"/><Relationship Id="rId36" Type="http://schemas.openxmlformats.org/officeDocument/2006/relationships/tags" Target="../tags/tag157.xml"/><Relationship Id="rId49" Type="http://schemas.openxmlformats.org/officeDocument/2006/relationships/slideLayout" Target="../slideLayouts/slideLayout12.xml"/><Relationship Id="rId57" Type="http://schemas.openxmlformats.org/officeDocument/2006/relationships/image" Target="../media/image17.png"/><Relationship Id="rId10" Type="http://schemas.openxmlformats.org/officeDocument/2006/relationships/tags" Target="../tags/tag131.xml"/><Relationship Id="rId19" Type="http://schemas.openxmlformats.org/officeDocument/2006/relationships/tags" Target="../tags/tag140.xml"/><Relationship Id="rId31" Type="http://schemas.openxmlformats.org/officeDocument/2006/relationships/tags" Target="../tags/tag152.xml"/><Relationship Id="rId44" Type="http://schemas.openxmlformats.org/officeDocument/2006/relationships/tags" Target="../tags/tag165.xml"/><Relationship Id="rId52" Type="http://schemas.openxmlformats.org/officeDocument/2006/relationships/image" Target="../media/image13.emf"/><Relationship Id="rId4" Type="http://schemas.openxmlformats.org/officeDocument/2006/relationships/tags" Target="../tags/tag125.xml"/><Relationship Id="rId9" Type="http://schemas.openxmlformats.org/officeDocument/2006/relationships/tags" Target="../tags/tag130.xml"/><Relationship Id="rId14" Type="http://schemas.openxmlformats.org/officeDocument/2006/relationships/tags" Target="../tags/tag135.xml"/><Relationship Id="rId22" Type="http://schemas.openxmlformats.org/officeDocument/2006/relationships/tags" Target="../tags/tag143.xml"/><Relationship Id="rId27" Type="http://schemas.openxmlformats.org/officeDocument/2006/relationships/tags" Target="../tags/tag148.xml"/><Relationship Id="rId30" Type="http://schemas.openxmlformats.org/officeDocument/2006/relationships/tags" Target="../tags/tag151.xml"/><Relationship Id="rId35" Type="http://schemas.openxmlformats.org/officeDocument/2006/relationships/tags" Target="../tags/tag156.xml"/><Relationship Id="rId43" Type="http://schemas.openxmlformats.org/officeDocument/2006/relationships/tags" Target="../tags/tag164.xml"/><Relationship Id="rId48" Type="http://schemas.openxmlformats.org/officeDocument/2006/relationships/tags" Target="../tags/tag169.xml"/><Relationship Id="rId56" Type="http://schemas.openxmlformats.org/officeDocument/2006/relationships/image" Target="../media/image16.png"/><Relationship Id="rId8" Type="http://schemas.openxmlformats.org/officeDocument/2006/relationships/tags" Target="../tags/tag129.xml"/><Relationship Id="rId51" Type="http://schemas.openxmlformats.org/officeDocument/2006/relationships/oleObject" Target="../embeddings/oleObject16.bin"/><Relationship Id="rId3" Type="http://schemas.openxmlformats.org/officeDocument/2006/relationships/tags" Target="../tags/tag124.xml"/></Relationships>
</file>

<file path=ppt/slides/_rels/slide5.xml.rels><?xml version="1.0" encoding="UTF-8" standalone="yes"?>
<Relationships xmlns="http://schemas.openxmlformats.org/package/2006/relationships"><Relationship Id="rId13" Type="http://schemas.openxmlformats.org/officeDocument/2006/relationships/tags" Target="../tags/tag181.xml"/><Relationship Id="rId18" Type="http://schemas.openxmlformats.org/officeDocument/2006/relationships/tags" Target="../tags/tag186.xml"/><Relationship Id="rId26" Type="http://schemas.openxmlformats.org/officeDocument/2006/relationships/tags" Target="../tags/tag194.xml"/><Relationship Id="rId39" Type="http://schemas.openxmlformats.org/officeDocument/2006/relationships/tags" Target="../tags/tag207.xml"/><Relationship Id="rId21" Type="http://schemas.openxmlformats.org/officeDocument/2006/relationships/tags" Target="../tags/tag189.xml"/><Relationship Id="rId34" Type="http://schemas.openxmlformats.org/officeDocument/2006/relationships/tags" Target="../tags/tag202.xml"/><Relationship Id="rId42" Type="http://schemas.openxmlformats.org/officeDocument/2006/relationships/tags" Target="../tags/tag210.xml"/><Relationship Id="rId47" Type="http://schemas.openxmlformats.org/officeDocument/2006/relationships/tags" Target="../tags/tag215.xml"/><Relationship Id="rId50" Type="http://schemas.openxmlformats.org/officeDocument/2006/relationships/tags" Target="../tags/tag218.xml"/><Relationship Id="rId55" Type="http://schemas.openxmlformats.org/officeDocument/2006/relationships/image" Target="../media/image1.emf"/><Relationship Id="rId7" Type="http://schemas.openxmlformats.org/officeDocument/2006/relationships/tags" Target="../tags/tag175.xml"/><Relationship Id="rId12" Type="http://schemas.openxmlformats.org/officeDocument/2006/relationships/tags" Target="../tags/tag180.xml"/><Relationship Id="rId17" Type="http://schemas.openxmlformats.org/officeDocument/2006/relationships/tags" Target="../tags/tag185.xml"/><Relationship Id="rId25" Type="http://schemas.openxmlformats.org/officeDocument/2006/relationships/tags" Target="../tags/tag193.xml"/><Relationship Id="rId33" Type="http://schemas.openxmlformats.org/officeDocument/2006/relationships/tags" Target="../tags/tag201.xml"/><Relationship Id="rId38" Type="http://schemas.openxmlformats.org/officeDocument/2006/relationships/tags" Target="../tags/tag206.xml"/><Relationship Id="rId46" Type="http://schemas.openxmlformats.org/officeDocument/2006/relationships/tags" Target="../tags/tag214.xml"/><Relationship Id="rId2" Type="http://schemas.openxmlformats.org/officeDocument/2006/relationships/tags" Target="../tags/tag170.xml"/><Relationship Id="rId16" Type="http://schemas.openxmlformats.org/officeDocument/2006/relationships/tags" Target="../tags/tag184.xml"/><Relationship Id="rId20" Type="http://schemas.openxmlformats.org/officeDocument/2006/relationships/tags" Target="../tags/tag188.xml"/><Relationship Id="rId29" Type="http://schemas.openxmlformats.org/officeDocument/2006/relationships/tags" Target="../tags/tag197.xml"/><Relationship Id="rId41" Type="http://schemas.openxmlformats.org/officeDocument/2006/relationships/tags" Target="../tags/tag209.xml"/><Relationship Id="rId54" Type="http://schemas.openxmlformats.org/officeDocument/2006/relationships/oleObject" Target="../embeddings/oleObject17.bin"/><Relationship Id="rId1" Type="http://schemas.openxmlformats.org/officeDocument/2006/relationships/vmlDrawing" Target="../drawings/vmlDrawing17.vml"/><Relationship Id="rId6" Type="http://schemas.openxmlformats.org/officeDocument/2006/relationships/tags" Target="../tags/tag174.xml"/><Relationship Id="rId11" Type="http://schemas.openxmlformats.org/officeDocument/2006/relationships/tags" Target="../tags/tag179.xml"/><Relationship Id="rId24" Type="http://schemas.openxmlformats.org/officeDocument/2006/relationships/tags" Target="../tags/tag192.xml"/><Relationship Id="rId32" Type="http://schemas.openxmlformats.org/officeDocument/2006/relationships/tags" Target="../tags/tag200.xml"/><Relationship Id="rId37" Type="http://schemas.openxmlformats.org/officeDocument/2006/relationships/tags" Target="../tags/tag205.xml"/><Relationship Id="rId40" Type="http://schemas.openxmlformats.org/officeDocument/2006/relationships/tags" Target="../tags/tag208.xml"/><Relationship Id="rId45" Type="http://schemas.openxmlformats.org/officeDocument/2006/relationships/tags" Target="../tags/tag213.xml"/><Relationship Id="rId53" Type="http://schemas.openxmlformats.org/officeDocument/2006/relationships/slideLayout" Target="../slideLayouts/slideLayout2.xml"/><Relationship Id="rId58" Type="http://schemas.openxmlformats.org/officeDocument/2006/relationships/chart" Target="../charts/chart6.xml"/><Relationship Id="rId5" Type="http://schemas.openxmlformats.org/officeDocument/2006/relationships/tags" Target="../tags/tag173.xml"/><Relationship Id="rId15" Type="http://schemas.openxmlformats.org/officeDocument/2006/relationships/tags" Target="../tags/tag183.xml"/><Relationship Id="rId23" Type="http://schemas.openxmlformats.org/officeDocument/2006/relationships/tags" Target="../tags/tag191.xml"/><Relationship Id="rId28" Type="http://schemas.openxmlformats.org/officeDocument/2006/relationships/tags" Target="../tags/tag196.xml"/><Relationship Id="rId36" Type="http://schemas.openxmlformats.org/officeDocument/2006/relationships/tags" Target="../tags/tag204.xml"/><Relationship Id="rId49" Type="http://schemas.openxmlformats.org/officeDocument/2006/relationships/tags" Target="../tags/tag217.xml"/><Relationship Id="rId57" Type="http://schemas.openxmlformats.org/officeDocument/2006/relationships/chart" Target="../charts/chart5.xml"/><Relationship Id="rId10" Type="http://schemas.openxmlformats.org/officeDocument/2006/relationships/tags" Target="../tags/tag178.xml"/><Relationship Id="rId19" Type="http://schemas.openxmlformats.org/officeDocument/2006/relationships/tags" Target="../tags/tag187.xml"/><Relationship Id="rId31" Type="http://schemas.openxmlformats.org/officeDocument/2006/relationships/tags" Target="../tags/tag199.xml"/><Relationship Id="rId44" Type="http://schemas.openxmlformats.org/officeDocument/2006/relationships/tags" Target="../tags/tag212.xml"/><Relationship Id="rId52" Type="http://schemas.openxmlformats.org/officeDocument/2006/relationships/tags" Target="../tags/tag220.xml"/><Relationship Id="rId4" Type="http://schemas.openxmlformats.org/officeDocument/2006/relationships/tags" Target="../tags/tag172.xml"/><Relationship Id="rId9" Type="http://schemas.openxmlformats.org/officeDocument/2006/relationships/tags" Target="../tags/tag177.xml"/><Relationship Id="rId14" Type="http://schemas.openxmlformats.org/officeDocument/2006/relationships/tags" Target="../tags/tag182.xml"/><Relationship Id="rId22" Type="http://schemas.openxmlformats.org/officeDocument/2006/relationships/tags" Target="../tags/tag190.xml"/><Relationship Id="rId27" Type="http://schemas.openxmlformats.org/officeDocument/2006/relationships/tags" Target="../tags/tag195.xml"/><Relationship Id="rId30" Type="http://schemas.openxmlformats.org/officeDocument/2006/relationships/tags" Target="../tags/tag198.xml"/><Relationship Id="rId35" Type="http://schemas.openxmlformats.org/officeDocument/2006/relationships/tags" Target="../tags/tag203.xml"/><Relationship Id="rId43" Type="http://schemas.openxmlformats.org/officeDocument/2006/relationships/tags" Target="../tags/tag211.xml"/><Relationship Id="rId48" Type="http://schemas.openxmlformats.org/officeDocument/2006/relationships/tags" Target="../tags/tag216.xml"/><Relationship Id="rId56" Type="http://schemas.openxmlformats.org/officeDocument/2006/relationships/chart" Target="../charts/chart4.xml"/><Relationship Id="rId8" Type="http://schemas.openxmlformats.org/officeDocument/2006/relationships/tags" Target="../tags/tag176.xml"/><Relationship Id="rId51" Type="http://schemas.openxmlformats.org/officeDocument/2006/relationships/tags" Target="../tags/tag219.xml"/><Relationship Id="rId3" Type="http://schemas.openxmlformats.org/officeDocument/2006/relationships/tags" Target="../tags/tag171.xml"/></Relationships>
</file>

<file path=ppt/slides/_rels/slide6.xml.rels><?xml version="1.0" encoding="UTF-8" standalone="yes"?>
<Relationships xmlns="http://schemas.openxmlformats.org/package/2006/relationships"><Relationship Id="rId26" Type="http://schemas.openxmlformats.org/officeDocument/2006/relationships/tags" Target="../tags/tag245.xml"/><Relationship Id="rId21" Type="http://schemas.openxmlformats.org/officeDocument/2006/relationships/tags" Target="../tags/tag240.xml"/><Relationship Id="rId34" Type="http://schemas.openxmlformats.org/officeDocument/2006/relationships/tags" Target="../tags/tag253.xml"/><Relationship Id="rId42" Type="http://schemas.openxmlformats.org/officeDocument/2006/relationships/tags" Target="../tags/tag261.xml"/><Relationship Id="rId47" Type="http://schemas.openxmlformats.org/officeDocument/2006/relationships/tags" Target="../tags/tag266.xml"/><Relationship Id="rId50" Type="http://schemas.openxmlformats.org/officeDocument/2006/relationships/tags" Target="../tags/tag269.xml"/><Relationship Id="rId55" Type="http://schemas.openxmlformats.org/officeDocument/2006/relationships/tags" Target="../tags/tag274.xml"/><Relationship Id="rId63" Type="http://schemas.openxmlformats.org/officeDocument/2006/relationships/tags" Target="../tags/tag282.xml"/><Relationship Id="rId68" Type="http://schemas.openxmlformats.org/officeDocument/2006/relationships/tags" Target="../tags/tag287.xml"/><Relationship Id="rId76" Type="http://schemas.openxmlformats.org/officeDocument/2006/relationships/tags" Target="../tags/tag295.xml"/><Relationship Id="rId84" Type="http://schemas.openxmlformats.org/officeDocument/2006/relationships/tags" Target="../tags/tag303.xml"/><Relationship Id="rId89" Type="http://schemas.openxmlformats.org/officeDocument/2006/relationships/tags" Target="../tags/tag308.xml"/><Relationship Id="rId97" Type="http://schemas.openxmlformats.org/officeDocument/2006/relationships/oleObject" Target="../embeddings/oleObject18.bin"/><Relationship Id="rId7" Type="http://schemas.openxmlformats.org/officeDocument/2006/relationships/tags" Target="../tags/tag226.xml"/><Relationship Id="rId71" Type="http://schemas.openxmlformats.org/officeDocument/2006/relationships/tags" Target="../tags/tag290.xml"/><Relationship Id="rId92" Type="http://schemas.openxmlformats.org/officeDocument/2006/relationships/tags" Target="../tags/tag311.xml"/><Relationship Id="rId2" Type="http://schemas.openxmlformats.org/officeDocument/2006/relationships/tags" Target="../tags/tag221.xml"/><Relationship Id="rId16" Type="http://schemas.openxmlformats.org/officeDocument/2006/relationships/tags" Target="../tags/tag235.xml"/><Relationship Id="rId29" Type="http://schemas.openxmlformats.org/officeDocument/2006/relationships/tags" Target="../tags/tag248.xml"/><Relationship Id="rId11" Type="http://schemas.openxmlformats.org/officeDocument/2006/relationships/tags" Target="../tags/tag230.xml"/><Relationship Id="rId24" Type="http://schemas.openxmlformats.org/officeDocument/2006/relationships/tags" Target="../tags/tag243.xml"/><Relationship Id="rId32" Type="http://schemas.openxmlformats.org/officeDocument/2006/relationships/tags" Target="../tags/tag251.xml"/><Relationship Id="rId37" Type="http://schemas.openxmlformats.org/officeDocument/2006/relationships/tags" Target="../tags/tag256.xml"/><Relationship Id="rId40" Type="http://schemas.openxmlformats.org/officeDocument/2006/relationships/tags" Target="../tags/tag259.xml"/><Relationship Id="rId45" Type="http://schemas.openxmlformats.org/officeDocument/2006/relationships/tags" Target="../tags/tag264.xml"/><Relationship Id="rId53" Type="http://schemas.openxmlformats.org/officeDocument/2006/relationships/tags" Target="../tags/tag272.xml"/><Relationship Id="rId58" Type="http://schemas.openxmlformats.org/officeDocument/2006/relationships/tags" Target="../tags/tag277.xml"/><Relationship Id="rId66" Type="http://schemas.openxmlformats.org/officeDocument/2006/relationships/tags" Target="../tags/tag285.xml"/><Relationship Id="rId74" Type="http://schemas.openxmlformats.org/officeDocument/2006/relationships/tags" Target="../tags/tag293.xml"/><Relationship Id="rId79" Type="http://schemas.openxmlformats.org/officeDocument/2006/relationships/tags" Target="../tags/tag298.xml"/><Relationship Id="rId87" Type="http://schemas.openxmlformats.org/officeDocument/2006/relationships/tags" Target="../tags/tag306.xml"/><Relationship Id="rId102" Type="http://schemas.openxmlformats.org/officeDocument/2006/relationships/chart" Target="../charts/chart10.xml"/><Relationship Id="rId5" Type="http://schemas.openxmlformats.org/officeDocument/2006/relationships/tags" Target="../tags/tag224.xml"/><Relationship Id="rId61" Type="http://schemas.openxmlformats.org/officeDocument/2006/relationships/tags" Target="../tags/tag280.xml"/><Relationship Id="rId82" Type="http://schemas.openxmlformats.org/officeDocument/2006/relationships/tags" Target="../tags/tag301.xml"/><Relationship Id="rId90" Type="http://schemas.openxmlformats.org/officeDocument/2006/relationships/tags" Target="../tags/tag309.xml"/><Relationship Id="rId95" Type="http://schemas.openxmlformats.org/officeDocument/2006/relationships/slideLayout" Target="../slideLayouts/slideLayout2.xml"/><Relationship Id="rId19" Type="http://schemas.openxmlformats.org/officeDocument/2006/relationships/tags" Target="../tags/tag238.xml"/><Relationship Id="rId14" Type="http://schemas.openxmlformats.org/officeDocument/2006/relationships/tags" Target="../tags/tag233.xml"/><Relationship Id="rId22" Type="http://schemas.openxmlformats.org/officeDocument/2006/relationships/tags" Target="../tags/tag241.xml"/><Relationship Id="rId27" Type="http://schemas.openxmlformats.org/officeDocument/2006/relationships/tags" Target="../tags/tag246.xml"/><Relationship Id="rId30" Type="http://schemas.openxmlformats.org/officeDocument/2006/relationships/tags" Target="../tags/tag249.xml"/><Relationship Id="rId35" Type="http://schemas.openxmlformats.org/officeDocument/2006/relationships/tags" Target="../tags/tag254.xml"/><Relationship Id="rId43" Type="http://schemas.openxmlformats.org/officeDocument/2006/relationships/tags" Target="../tags/tag262.xml"/><Relationship Id="rId48" Type="http://schemas.openxmlformats.org/officeDocument/2006/relationships/tags" Target="../tags/tag267.xml"/><Relationship Id="rId56" Type="http://schemas.openxmlformats.org/officeDocument/2006/relationships/tags" Target="../tags/tag275.xml"/><Relationship Id="rId64" Type="http://schemas.openxmlformats.org/officeDocument/2006/relationships/tags" Target="../tags/tag283.xml"/><Relationship Id="rId69" Type="http://schemas.openxmlformats.org/officeDocument/2006/relationships/tags" Target="../tags/tag288.xml"/><Relationship Id="rId77" Type="http://schemas.openxmlformats.org/officeDocument/2006/relationships/tags" Target="../tags/tag296.xml"/><Relationship Id="rId100" Type="http://schemas.openxmlformats.org/officeDocument/2006/relationships/chart" Target="../charts/chart8.xml"/><Relationship Id="rId8" Type="http://schemas.openxmlformats.org/officeDocument/2006/relationships/tags" Target="../tags/tag227.xml"/><Relationship Id="rId51" Type="http://schemas.openxmlformats.org/officeDocument/2006/relationships/tags" Target="../tags/tag270.xml"/><Relationship Id="rId72" Type="http://schemas.openxmlformats.org/officeDocument/2006/relationships/tags" Target="../tags/tag291.xml"/><Relationship Id="rId80" Type="http://schemas.openxmlformats.org/officeDocument/2006/relationships/tags" Target="../tags/tag299.xml"/><Relationship Id="rId85" Type="http://schemas.openxmlformats.org/officeDocument/2006/relationships/tags" Target="../tags/tag304.xml"/><Relationship Id="rId93" Type="http://schemas.openxmlformats.org/officeDocument/2006/relationships/tags" Target="../tags/tag312.xml"/><Relationship Id="rId98" Type="http://schemas.openxmlformats.org/officeDocument/2006/relationships/image" Target="../media/image1.emf"/><Relationship Id="rId3" Type="http://schemas.openxmlformats.org/officeDocument/2006/relationships/tags" Target="../tags/tag222.xml"/><Relationship Id="rId12" Type="http://schemas.openxmlformats.org/officeDocument/2006/relationships/tags" Target="../tags/tag231.xml"/><Relationship Id="rId17" Type="http://schemas.openxmlformats.org/officeDocument/2006/relationships/tags" Target="../tags/tag236.xml"/><Relationship Id="rId25" Type="http://schemas.openxmlformats.org/officeDocument/2006/relationships/tags" Target="../tags/tag244.xml"/><Relationship Id="rId33" Type="http://schemas.openxmlformats.org/officeDocument/2006/relationships/tags" Target="../tags/tag252.xml"/><Relationship Id="rId38" Type="http://schemas.openxmlformats.org/officeDocument/2006/relationships/tags" Target="../tags/tag257.xml"/><Relationship Id="rId46" Type="http://schemas.openxmlformats.org/officeDocument/2006/relationships/tags" Target="../tags/tag265.xml"/><Relationship Id="rId59" Type="http://schemas.openxmlformats.org/officeDocument/2006/relationships/tags" Target="../tags/tag278.xml"/><Relationship Id="rId67" Type="http://schemas.openxmlformats.org/officeDocument/2006/relationships/tags" Target="../tags/tag286.xml"/><Relationship Id="rId20" Type="http://schemas.openxmlformats.org/officeDocument/2006/relationships/tags" Target="../tags/tag239.xml"/><Relationship Id="rId41" Type="http://schemas.openxmlformats.org/officeDocument/2006/relationships/tags" Target="../tags/tag260.xml"/><Relationship Id="rId54" Type="http://schemas.openxmlformats.org/officeDocument/2006/relationships/tags" Target="../tags/tag273.xml"/><Relationship Id="rId62" Type="http://schemas.openxmlformats.org/officeDocument/2006/relationships/tags" Target="../tags/tag281.xml"/><Relationship Id="rId70" Type="http://schemas.openxmlformats.org/officeDocument/2006/relationships/tags" Target="../tags/tag289.xml"/><Relationship Id="rId75" Type="http://schemas.openxmlformats.org/officeDocument/2006/relationships/tags" Target="../tags/tag294.xml"/><Relationship Id="rId83" Type="http://schemas.openxmlformats.org/officeDocument/2006/relationships/tags" Target="../tags/tag302.xml"/><Relationship Id="rId88" Type="http://schemas.openxmlformats.org/officeDocument/2006/relationships/tags" Target="../tags/tag307.xml"/><Relationship Id="rId91" Type="http://schemas.openxmlformats.org/officeDocument/2006/relationships/tags" Target="../tags/tag310.xml"/><Relationship Id="rId96" Type="http://schemas.openxmlformats.org/officeDocument/2006/relationships/notesSlide" Target="../notesSlides/notesSlide4.xml"/><Relationship Id="rId1" Type="http://schemas.openxmlformats.org/officeDocument/2006/relationships/vmlDrawing" Target="../drawings/vmlDrawing18.vml"/><Relationship Id="rId6" Type="http://schemas.openxmlformats.org/officeDocument/2006/relationships/tags" Target="../tags/tag225.xml"/><Relationship Id="rId15" Type="http://schemas.openxmlformats.org/officeDocument/2006/relationships/tags" Target="../tags/tag234.xml"/><Relationship Id="rId23" Type="http://schemas.openxmlformats.org/officeDocument/2006/relationships/tags" Target="../tags/tag242.xml"/><Relationship Id="rId28" Type="http://schemas.openxmlformats.org/officeDocument/2006/relationships/tags" Target="../tags/tag247.xml"/><Relationship Id="rId36" Type="http://schemas.openxmlformats.org/officeDocument/2006/relationships/tags" Target="../tags/tag255.xml"/><Relationship Id="rId49" Type="http://schemas.openxmlformats.org/officeDocument/2006/relationships/tags" Target="../tags/tag268.xml"/><Relationship Id="rId57" Type="http://schemas.openxmlformats.org/officeDocument/2006/relationships/tags" Target="../tags/tag276.xml"/><Relationship Id="rId10" Type="http://schemas.openxmlformats.org/officeDocument/2006/relationships/tags" Target="../tags/tag229.xml"/><Relationship Id="rId31" Type="http://schemas.openxmlformats.org/officeDocument/2006/relationships/tags" Target="../tags/tag250.xml"/><Relationship Id="rId44" Type="http://schemas.openxmlformats.org/officeDocument/2006/relationships/tags" Target="../tags/tag263.xml"/><Relationship Id="rId52" Type="http://schemas.openxmlformats.org/officeDocument/2006/relationships/tags" Target="../tags/tag271.xml"/><Relationship Id="rId60" Type="http://schemas.openxmlformats.org/officeDocument/2006/relationships/tags" Target="../tags/tag279.xml"/><Relationship Id="rId65" Type="http://schemas.openxmlformats.org/officeDocument/2006/relationships/tags" Target="../tags/tag284.xml"/><Relationship Id="rId73" Type="http://schemas.openxmlformats.org/officeDocument/2006/relationships/tags" Target="../tags/tag292.xml"/><Relationship Id="rId78" Type="http://schemas.openxmlformats.org/officeDocument/2006/relationships/tags" Target="../tags/tag297.xml"/><Relationship Id="rId81" Type="http://schemas.openxmlformats.org/officeDocument/2006/relationships/tags" Target="../tags/tag300.xml"/><Relationship Id="rId86" Type="http://schemas.openxmlformats.org/officeDocument/2006/relationships/tags" Target="../tags/tag305.xml"/><Relationship Id="rId94" Type="http://schemas.openxmlformats.org/officeDocument/2006/relationships/tags" Target="../tags/tag313.xml"/><Relationship Id="rId99" Type="http://schemas.openxmlformats.org/officeDocument/2006/relationships/chart" Target="../charts/chart7.xml"/><Relationship Id="rId101" Type="http://schemas.openxmlformats.org/officeDocument/2006/relationships/chart" Target="../charts/chart9.xml"/><Relationship Id="rId4" Type="http://schemas.openxmlformats.org/officeDocument/2006/relationships/tags" Target="../tags/tag223.xml"/><Relationship Id="rId9" Type="http://schemas.openxmlformats.org/officeDocument/2006/relationships/tags" Target="../tags/tag228.xml"/><Relationship Id="rId13" Type="http://schemas.openxmlformats.org/officeDocument/2006/relationships/tags" Target="../tags/tag232.xml"/><Relationship Id="rId18" Type="http://schemas.openxmlformats.org/officeDocument/2006/relationships/tags" Target="../tags/tag237.xml"/><Relationship Id="rId39" Type="http://schemas.openxmlformats.org/officeDocument/2006/relationships/tags" Target="../tags/tag25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tags" Target="../tags/tag315.xml"/><Relationship Id="rId7" Type="http://schemas.openxmlformats.org/officeDocument/2006/relationships/image" Target="../media/image19.png"/><Relationship Id="rId2" Type="http://schemas.openxmlformats.org/officeDocument/2006/relationships/tags" Target="../tags/tag314.xml"/><Relationship Id="rId1" Type="http://schemas.openxmlformats.org/officeDocument/2006/relationships/vmlDrawing" Target="../drawings/vmlDrawing19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19.bin"/><Relationship Id="rId4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21.png"/><Relationship Id="rId2" Type="http://schemas.openxmlformats.org/officeDocument/2006/relationships/tags" Target="../tags/tag316.xml"/><Relationship Id="rId1" Type="http://schemas.openxmlformats.org/officeDocument/2006/relationships/vmlDrawing" Target="../drawings/vmlDrawing20.vml"/><Relationship Id="rId6" Type="http://schemas.openxmlformats.org/officeDocument/2006/relationships/image" Target="../media/image20.png"/><Relationship Id="rId5" Type="http://schemas.openxmlformats.org/officeDocument/2006/relationships/image" Target="../media/image9.emf"/><Relationship Id="rId10" Type="http://schemas.openxmlformats.org/officeDocument/2006/relationships/image" Target="../media/image24.png"/><Relationship Id="rId4" Type="http://schemas.openxmlformats.org/officeDocument/2006/relationships/oleObject" Target="../embeddings/oleObject20.bin"/><Relationship Id="rId9" Type="http://schemas.openxmlformats.org/officeDocument/2006/relationships/image" Target="../media/image2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tags" Target="../tags/tag318.xml"/><Relationship Id="rId7" Type="http://schemas.openxmlformats.org/officeDocument/2006/relationships/image" Target="../media/image1.emf"/><Relationship Id="rId2" Type="http://schemas.openxmlformats.org/officeDocument/2006/relationships/tags" Target="../tags/tag317.xml"/><Relationship Id="rId1" Type="http://schemas.openxmlformats.org/officeDocument/2006/relationships/vmlDrawing" Target="../drawings/vmlDrawing21.vml"/><Relationship Id="rId6" Type="http://schemas.openxmlformats.org/officeDocument/2006/relationships/oleObject" Target="../embeddings/oleObject21.bin"/><Relationship Id="rId5" Type="http://schemas.openxmlformats.org/officeDocument/2006/relationships/notesSlide" Target="../notesSlides/notesSlide5.xml"/><Relationship Id="rId4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Объект 4" hidden="1">
            <a:extLst>
              <a:ext uri="{FF2B5EF4-FFF2-40B4-BE49-F238E27FC236}">
                <a16:creationId xmlns:a16="http://schemas.microsoft.com/office/drawing/2014/main" id="{589125FB-60A4-49DD-B014-A4DCF3EDA5A5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403447994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53" name="Слайд think-cell" r:id="rId4" imgW="337" imgH="337" progId="TCLayout.ActiveDocument.1">
                  <p:embed/>
                </p:oleObj>
              </mc:Choice>
              <mc:Fallback>
                <p:oleObj name="Слайд think-cell" r:id="rId4" imgW="337" imgH="337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B5FA0AC-E759-410E-938D-3CB69C13C50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849755"/>
            <a:ext cx="9144000" cy="1574799"/>
          </a:xfrm>
        </p:spPr>
        <p:txBody>
          <a:bodyPr vert="horz" anchor="ctr">
            <a:noAutofit/>
          </a:bodyPr>
          <a:lstStyle/>
          <a:p>
            <a:pPr algn="l"/>
            <a:r>
              <a:rPr lang="ru-RU" sz="3200" b="1" dirty="0">
                <a:solidFill>
                  <a:srgbClr val="0066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 новых подходах по переобучению и постоянному совершенствованию навыков работников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9C7AE576-DA99-4712-96B4-057E92CAA76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202555" y="6183094"/>
            <a:ext cx="3581400" cy="457200"/>
          </a:xfrm>
        </p:spPr>
        <p:txBody>
          <a:bodyPr anchor="ctr">
            <a:normAutofit/>
          </a:bodyPr>
          <a:lstStyle/>
          <a:p>
            <a:pPr algn="l"/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г. Нур-Султан, май 2021 года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9" name="Прямая соединительная линия 8">
            <a:extLst>
              <a:ext uri="{FF2B5EF4-FFF2-40B4-BE49-F238E27FC236}">
                <a16:creationId xmlns:a16="http://schemas.microsoft.com/office/drawing/2014/main" id="{3FED0CA1-08CB-4F6B-B259-66E7C07B7B87}"/>
              </a:ext>
            </a:extLst>
          </p:cNvPr>
          <p:cNvCxnSpPr>
            <a:cxnSpLocks/>
          </p:cNvCxnSpPr>
          <p:nvPr/>
        </p:nvCxnSpPr>
        <p:spPr>
          <a:xfrm>
            <a:off x="1280700" y="4413885"/>
            <a:ext cx="10044000" cy="0"/>
          </a:xfrm>
          <a:prstGeom prst="line">
            <a:avLst/>
          </a:prstGeom>
          <a:ln>
            <a:solidFill>
              <a:srgbClr val="B9B9B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>
            <a:extLst>
              <a:ext uri="{FF2B5EF4-FFF2-40B4-BE49-F238E27FC236}">
                <a16:creationId xmlns:a16="http://schemas.microsoft.com/office/drawing/2014/main" id="{BF172C0B-AEBA-4C6F-8BE0-54EA4F877648}"/>
              </a:ext>
            </a:extLst>
          </p:cNvPr>
          <p:cNvCxnSpPr>
            <a:cxnSpLocks/>
          </p:cNvCxnSpPr>
          <p:nvPr/>
        </p:nvCxnSpPr>
        <p:spPr>
          <a:xfrm>
            <a:off x="1280700" y="2951988"/>
            <a:ext cx="10044000" cy="0"/>
          </a:xfrm>
          <a:prstGeom prst="line">
            <a:avLst/>
          </a:prstGeom>
          <a:ln>
            <a:solidFill>
              <a:srgbClr val="0066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89704B40-F170-4199-A9EB-C5496FF0E7D5}"/>
              </a:ext>
            </a:extLst>
          </p:cNvPr>
          <p:cNvSpPr/>
          <p:nvPr/>
        </p:nvSpPr>
        <p:spPr>
          <a:xfrm>
            <a:off x="142870" y="171595"/>
            <a:ext cx="990600" cy="6562579"/>
          </a:xfrm>
          <a:prstGeom prst="rect">
            <a:avLst/>
          </a:prstGeom>
          <a:solidFill>
            <a:srgbClr val="0066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Прямоугольник 4">
            <a:extLst>
              <a:ext uri="{FF2B5EF4-FFF2-40B4-BE49-F238E27FC236}">
                <a16:creationId xmlns:a16="http://schemas.microsoft.com/office/drawing/2014/main" id="{0F277FE1-079E-4706-96BE-67697560A52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24959" y="295461"/>
            <a:ext cx="9826834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91757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91757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91757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91757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None/>
            </a:pPr>
            <a:r>
              <a:rPr lang="ru-RU" altLang="ru-RU" sz="1600" b="1" dirty="0">
                <a:solidFill>
                  <a:srgbClr val="006699"/>
                </a:solidFill>
                <a:latin typeface="Century Gothic" panose="020B0502020202020204" pitchFamily="34" charset="0"/>
              </a:rPr>
              <a:t>МИНИСТЕРСТВО ТРУДА И СОЦИАЛЬНОЙ ЗАЩИТЫ НАСЕЛЕНИЯ РЕСПУБЛИКИ КАЗАХСТАН</a:t>
            </a:r>
          </a:p>
        </p:txBody>
      </p:sp>
      <p:pic>
        <p:nvPicPr>
          <p:cNvPr id="8" name="Рисунок 3">
            <a:extLst>
              <a:ext uri="{FF2B5EF4-FFF2-40B4-BE49-F238E27FC236}">
                <a16:creationId xmlns:a16="http://schemas.microsoft.com/office/drawing/2014/main" id="{C4912A7D-0883-4F24-AF0D-70809681EBFB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5100" y="171595"/>
            <a:ext cx="559718" cy="5862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365376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Объект 4" hidden="1"/>
          <p:cNvGraphicFramePr>
            <a:graphicFrameLocks noChangeAspect="1"/>
          </p:cNvGraphicFramePr>
          <p:nvPr>
            <p:custDataLst>
              <p:tags r:id="rId3"/>
            </p:custDataLst>
            <p:extLst/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501" name="Слайд think-cell" r:id="rId6" imgW="383" imgH="384" progId="TCLayout.ActiveDocument.1">
                  <p:embed/>
                </p:oleObj>
              </mc:Choice>
              <mc:Fallback>
                <p:oleObj name="Слайд think-cell" r:id="rId6" imgW="383" imgH="384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568372" y="1025918"/>
            <a:ext cx="10108877" cy="1251729"/>
          </a:xfrm>
        </p:spPr>
        <p:txBody>
          <a:bodyPr vert="horz">
            <a:noAutofit/>
          </a:bodyPr>
          <a:lstStyle/>
          <a:p>
            <a:pPr algn="just"/>
            <a:r>
              <a:rPr lang="ru-RU" sz="2000" b="1" dirty="0">
                <a:solidFill>
                  <a:srgbClr val="0066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Национальная система квалификаций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– это механизм, позволяющий регулировать спрос и предложение к квалификациям специалистов на рынке труда, а также позволяет обеспечить взаимодействие сфер образования и рынка труда</a:t>
            </a:r>
          </a:p>
        </p:txBody>
      </p:sp>
      <p:sp>
        <p:nvSpPr>
          <p:cNvPr id="12" name="ee4pHeader1"/>
          <p:cNvSpPr txBox="1"/>
          <p:nvPr/>
        </p:nvSpPr>
        <p:spPr>
          <a:xfrm>
            <a:off x="1150294" y="2204392"/>
            <a:ext cx="2209365" cy="401776"/>
          </a:xfrm>
          <a:prstGeom prst="rect">
            <a:avLst/>
          </a:prstGeom>
          <a:noFill/>
          <a:ln cap="rnd">
            <a:noFill/>
          </a:ln>
        </p:spPr>
        <p:txBody>
          <a:bodyPr vert="horz" wrap="square" lIns="0" tIns="0" rIns="0" bIns="0" rtlCol="0" anchor="b" anchorCtr="0">
            <a:noAutofit/>
          </a:bodyPr>
          <a:lstStyle/>
          <a:p>
            <a:pPr marL="0" lvl="3"/>
            <a:r>
              <a:rPr lang="ru-RU" b="1" dirty="0">
                <a:solidFill>
                  <a:srgbClr val="0066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Результаты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2112264" y="2767020"/>
            <a:ext cx="9561504" cy="36009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spcAft>
                <a:spcPts val="600"/>
              </a:spcAft>
              <a:buFont typeface="Wingdings" panose="05000000000000000000" pitchFamily="2" charset="2"/>
              <a:buChar char="Ø"/>
              <a:defRPr/>
            </a:pPr>
            <a:r>
              <a:rPr lang="ru-RU" altLang="ru-RU" dirty="0">
                <a:latin typeface="Arial" panose="020B0604020202020204" pitchFamily="34" charset="0"/>
                <a:ea typeface="+mj-ea"/>
                <a:cs typeface="Arial" panose="020B0604020202020204" pitchFamily="34" charset="0"/>
                <a:sym typeface="Trebuchet MS" panose="020B0603020202020204" pitchFamily="34" charset="0"/>
              </a:rPr>
              <a:t>Разработаны и утверждены основные элементы НСК</a:t>
            </a:r>
          </a:p>
          <a:p>
            <a:pPr marL="285750" indent="-285750" algn="just">
              <a:spcAft>
                <a:spcPts val="600"/>
              </a:spcAft>
              <a:buFont typeface="Wingdings" panose="05000000000000000000" pitchFamily="2" charset="2"/>
              <a:buChar char="Ø"/>
              <a:defRPr/>
            </a:pPr>
            <a:r>
              <a:rPr lang="ru-RU" altLang="ru-RU" dirty="0">
                <a:latin typeface="Arial" panose="020B0604020202020204" pitchFamily="34" charset="0"/>
                <a:ea typeface="+mj-ea"/>
                <a:cs typeface="Arial" panose="020B0604020202020204" pitchFamily="34" charset="0"/>
                <a:sym typeface="Trebuchet MS" panose="020B0603020202020204" pitchFamily="34" charset="0"/>
              </a:rPr>
              <a:t>Обновлено порядка </a:t>
            </a:r>
            <a:r>
              <a:rPr lang="ru-RU" altLang="ru-RU" b="1" dirty="0">
                <a:latin typeface="Arial" panose="020B0604020202020204" pitchFamily="34" charset="0"/>
                <a:ea typeface="+mj-ea"/>
                <a:cs typeface="Arial" panose="020B0604020202020204" pitchFamily="34" charset="0"/>
                <a:sym typeface="Trebuchet MS" panose="020B0603020202020204" pitchFamily="34" charset="0"/>
              </a:rPr>
              <a:t>36</a:t>
            </a:r>
            <a:r>
              <a:rPr lang="ru-RU" altLang="ru-RU" dirty="0">
                <a:latin typeface="Arial" panose="020B0604020202020204" pitchFamily="34" charset="0"/>
                <a:ea typeface="+mj-ea"/>
                <a:cs typeface="Arial" panose="020B0604020202020204" pitchFamily="34" charset="0"/>
                <a:sym typeface="Trebuchet MS" panose="020B0603020202020204" pitchFamily="34" charset="0"/>
              </a:rPr>
              <a:t> отраслевых рамок квалификаций, утверждены                                 </a:t>
            </a:r>
            <a:r>
              <a:rPr lang="ru-RU" altLang="ru-RU" b="1" dirty="0">
                <a:latin typeface="Arial" panose="020B0604020202020204" pitchFamily="34" charset="0"/>
                <a:ea typeface="+mj-ea"/>
                <a:cs typeface="Arial" panose="020B0604020202020204" pitchFamily="34" charset="0"/>
                <a:sym typeface="Trebuchet MS" panose="020B0603020202020204" pitchFamily="34" charset="0"/>
              </a:rPr>
              <a:t>58</a:t>
            </a:r>
            <a:r>
              <a:rPr lang="en-US" altLang="ru-RU" b="1" dirty="0">
                <a:latin typeface="Arial" panose="020B0604020202020204" pitchFamily="34" charset="0"/>
                <a:ea typeface="+mj-ea"/>
                <a:cs typeface="Arial" panose="020B0604020202020204" pitchFamily="34" charset="0"/>
                <a:sym typeface="Trebuchet MS" panose="020B0603020202020204" pitchFamily="34" charset="0"/>
              </a:rPr>
              <a:t>9</a:t>
            </a:r>
            <a:r>
              <a:rPr lang="ru-RU" altLang="ru-RU" dirty="0">
                <a:latin typeface="Arial" panose="020B0604020202020204" pitchFamily="34" charset="0"/>
                <a:ea typeface="+mj-ea"/>
                <a:cs typeface="Arial" panose="020B0604020202020204" pitchFamily="34" charset="0"/>
                <a:sym typeface="Trebuchet MS" panose="020B0603020202020204" pitchFamily="34" charset="0"/>
              </a:rPr>
              <a:t> профессиональных стандартов</a:t>
            </a:r>
          </a:p>
          <a:p>
            <a:pPr marL="285750" indent="-285750" algn="just">
              <a:spcAft>
                <a:spcPts val="600"/>
              </a:spcAft>
              <a:buFont typeface="Wingdings" panose="05000000000000000000" pitchFamily="2" charset="2"/>
              <a:buChar char="Ø"/>
              <a:defRPr/>
            </a:pPr>
            <a:r>
              <a:rPr lang="ru-RU" altLang="ru-RU" dirty="0">
                <a:latin typeface="Arial" panose="020B0604020202020204" pitchFamily="34" charset="0"/>
                <a:ea typeface="+mj-ea"/>
                <a:cs typeface="Arial" panose="020B0604020202020204" pitchFamily="34" charset="0"/>
                <a:sym typeface="Trebuchet MS" panose="020B0603020202020204" pitchFamily="34" charset="0"/>
              </a:rPr>
              <a:t>Сформирован Атлас новых профессий и компетенций, востребованных на рынке труда по </a:t>
            </a:r>
            <a:r>
              <a:rPr lang="ru-RU" altLang="ru-RU" b="1" dirty="0">
                <a:latin typeface="Arial" panose="020B0604020202020204" pitchFamily="34" charset="0"/>
                <a:ea typeface="+mj-ea"/>
                <a:cs typeface="Arial" panose="020B0604020202020204" pitchFamily="34" charset="0"/>
                <a:sym typeface="Trebuchet MS" panose="020B0603020202020204" pitchFamily="34" charset="0"/>
              </a:rPr>
              <a:t>9</a:t>
            </a:r>
            <a:r>
              <a:rPr lang="ru-RU" altLang="ru-RU" dirty="0">
                <a:latin typeface="Arial" panose="020B0604020202020204" pitchFamily="34" charset="0"/>
                <a:ea typeface="+mj-ea"/>
                <a:cs typeface="Arial" panose="020B0604020202020204" pitchFamily="34" charset="0"/>
                <a:sym typeface="Trebuchet MS" panose="020B0603020202020204" pitchFamily="34" charset="0"/>
              </a:rPr>
              <a:t> основным отраслям, </a:t>
            </a:r>
            <a:r>
              <a:rPr lang="ru-RU" altLang="ru-RU" b="1" dirty="0">
                <a:latin typeface="Arial" panose="020B0604020202020204" pitchFamily="34" charset="0"/>
                <a:ea typeface="+mj-ea"/>
                <a:cs typeface="Arial" panose="020B0604020202020204" pitchFamily="34" charset="0"/>
                <a:sym typeface="Trebuchet MS" panose="020B0603020202020204" pitchFamily="34" charset="0"/>
              </a:rPr>
              <a:t>239</a:t>
            </a:r>
            <a:r>
              <a:rPr lang="ru-RU" altLang="ru-RU" dirty="0">
                <a:latin typeface="Arial" panose="020B0604020202020204" pitchFamily="34" charset="0"/>
                <a:ea typeface="+mj-ea"/>
                <a:cs typeface="Arial" panose="020B0604020202020204" pitchFamily="34" charset="0"/>
                <a:sym typeface="Trebuchet MS" panose="020B0603020202020204" pitchFamily="34" charset="0"/>
              </a:rPr>
              <a:t> новых, </a:t>
            </a:r>
            <a:r>
              <a:rPr lang="ru-RU" altLang="ru-RU" b="1" dirty="0">
                <a:latin typeface="Arial" panose="020B0604020202020204" pitchFamily="34" charset="0"/>
                <a:ea typeface="+mj-ea"/>
                <a:cs typeface="Arial" panose="020B0604020202020204" pitchFamily="34" charset="0"/>
                <a:sym typeface="Trebuchet MS" panose="020B0603020202020204" pitchFamily="34" charset="0"/>
              </a:rPr>
              <a:t>95</a:t>
            </a:r>
            <a:r>
              <a:rPr lang="ru-RU" altLang="ru-RU" dirty="0">
                <a:latin typeface="Arial" panose="020B0604020202020204" pitchFamily="34" charset="0"/>
                <a:ea typeface="+mj-ea"/>
                <a:cs typeface="Arial" panose="020B0604020202020204" pitchFamily="34" charset="0"/>
                <a:sym typeface="Trebuchet MS" panose="020B0603020202020204" pitchFamily="34" charset="0"/>
              </a:rPr>
              <a:t> трансформирующихся и </a:t>
            </a:r>
            <a:br>
              <a:rPr lang="ru-RU" altLang="ru-RU" dirty="0">
                <a:latin typeface="Arial" panose="020B0604020202020204" pitchFamily="34" charset="0"/>
                <a:ea typeface="+mj-ea"/>
                <a:cs typeface="Arial" panose="020B0604020202020204" pitchFamily="34" charset="0"/>
                <a:sym typeface="Trebuchet MS" panose="020B0603020202020204" pitchFamily="34" charset="0"/>
              </a:rPr>
            </a:br>
            <a:r>
              <a:rPr lang="ru-RU" altLang="ru-RU" b="1" dirty="0">
                <a:latin typeface="Arial" panose="020B0604020202020204" pitchFamily="34" charset="0"/>
                <a:ea typeface="+mj-ea"/>
                <a:cs typeface="Arial" panose="020B0604020202020204" pitchFamily="34" charset="0"/>
                <a:sym typeface="Trebuchet MS" panose="020B0603020202020204" pitchFamily="34" charset="0"/>
              </a:rPr>
              <a:t>129</a:t>
            </a:r>
            <a:r>
              <a:rPr lang="ru-RU" altLang="ru-RU" dirty="0">
                <a:latin typeface="Arial" panose="020B0604020202020204" pitchFamily="34" charset="0"/>
                <a:ea typeface="+mj-ea"/>
                <a:cs typeface="Arial" panose="020B0604020202020204" pitchFamily="34" charset="0"/>
                <a:sym typeface="Trebuchet MS" panose="020B0603020202020204" pitchFamily="34" charset="0"/>
              </a:rPr>
              <a:t> исчезающих профессий</a:t>
            </a:r>
          </a:p>
          <a:p>
            <a:pPr marL="285750" indent="-285750" algn="just">
              <a:spcAft>
                <a:spcPts val="600"/>
              </a:spcAft>
              <a:buFont typeface="Wingdings" panose="05000000000000000000" pitchFamily="2" charset="2"/>
              <a:buChar char="Ø"/>
              <a:defRPr/>
            </a:pPr>
            <a:r>
              <a:rPr lang="ru-RU" altLang="ru-RU" dirty="0">
                <a:latin typeface="Arial" panose="020B0604020202020204" pitchFamily="34" charset="0"/>
                <a:ea typeface="+mj-ea"/>
                <a:cs typeface="Arial" panose="020B0604020202020204" pitchFamily="34" charset="0"/>
                <a:sym typeface="Trebuchet MS" panose="020B0603020202020204" pitchFamily="34" charset="0"/>
              </a:rPr>
              <a:t>Сформирован перечень регулируемых профессий (</a:t>
            </a:r>
            <a:r>
              <a:rPr lang="ru-RU" altLang="ru-RU" b="1" dirty="0">
                <a:latin typeface="Arial" panose="020B0604020202020204" pitchFamily="34" charset="0"/>
                <a:ea typeface="+mj-ea"/>
                <a:cs typeface="Arial" panose="020B0604020202020204" pitchFamily="34" charset="0"/>
                <a:sym typeface="Trebuchet MS" panose="020B0603020202020204" pitchFamily="34" charset="0"/>
              </a:rPr>
              <a:t>72</a:t>
            </a:r>
            <a:r>
              <a:rPr lang="ru-RU" altLang="ru-RU" dirty="0">
                <a:latin typeface="Arial" panose="020B0604020202020204" pitchFamily="34" charset="0"/>
                <a:ea typeface="+mj-ea"/>
                <a:cs typeface="Arial" panose="020B0604020202020204" pitchFamily="34" charset="0"/>
                <a:sym typeface="Trebuchet MS" panose="020B0603020202020204" pitchFamily="34" charset="0"/>
              </a:rPr>
              <a:t> профессии сфер здравоохранения и финансов)</a:t>
            </a:r>
          </a:p>
          <a:p>
            <a:pPr marL="285750" indent="-285750" algn="just">
              <a:spcAft>
                <a:spcPts val="600"/>
              </a:spcAft>
              <a:buFont typeface="Wingdings" panose="05000000000000000000" pitchFamily="2" charset="2"/>
              <a:buChar char="Ø"/>
              <a:defRPr/>
            </a:pPr>
            <a:r>
              <a:rPr lang="ru-RU" altLang="en-US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На уровне ВУЗ обновлены </a:t>
            </a:r>
            <a:r>
              <a:rPr lang="ru-RU" altLang="en-US" b="1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250 </a:t>
            </a:r>
            <a:r>
              <a:rPr lang="ru-RU" altLang="en-US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ОП</a:t>
            </a:r>
          </a:p>
          <a:p>
            <a:pPr marL="285750" indent="-285750" algn="just">
              <a:spcAft>
                <a:spcPts val="600"/>
              </a:spcAft>
              <a:buFont typeface="Wingdings" panose="05000000000000000000" pitchFamily="2" charset="2"/>
              <a:buChar char="Ø"/>
              <a:defRPr/>
            </a:pPr>
            <a:r>
              <a:rPr lang="ru-RU" altLang="en-US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На уровне ТИПО актуализированы </a:t>
            </a:r>
            <a:r>
              <a:rPr lang="ru-RU" altLang="en-US" b="1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142 </a:t>
            </a:r>
            <a:r>
              <a:rPr lang="ru-RU" altLang="en-US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ТУП</a:t>
            </a:r>
          </a:p>
          <a:p>
            <a:pPr marL="285750" indent="-285750" algn="just">
              <a:spcAft>
                <a:spcPts val="600"/>
              </a:spcAft>
              <a:buFont typeface="Wingdings" panose="05000000000000000000" pitchFamily="2" charset="2"/>
              <a:buChar char="Ø"/>
              <a:defRPr/>
            </a:pPr>
            <a:endParaRPr lang="ru-RU" altLang="en-US" dirty="0"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pic>
        <p:nvPicPr>
          <p:cNvPr id="97" name="Рисунок 9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223" y="1011678"/>
            <a:ext cx="1211580" cy="1080561"/>
          </a:xfrm>
          <a:prstGeom prst="rect">
            <a:avLst/>
          </a:prstGeom>
        </p:spPr>
      </p:pic>
      <p:grpSp>
        <p:nvGrpSpPr>
          <p:cNvPr id="123" name="Google Shape;230;p7"/>
          <p:cNvGrpSpPr/>
          <p:nvPr/>
        </p:nvGrpSpPr>
        <p:grpSpPr>
          <a:xfrm>
            <a:off x="1311209" y="3800777"/>
            <a:ext cx="474991" cy="561074"/>
            <a:chOff x="8037707" y="3551722"/>
            <a:chExt cx="976190" cy="952499"/>
          </a:xfrm>
          <a:solidFill>
            <a:schemeClr val="bg1"/>
          </a:solidFill>
        </p:grpSpPr>
        <p:sp>
          <p:nvSpPr>
            <p:cNvPr id="124" name="Google Shape;231;p7"/>
            <p:cNvSpPr/>
            <p:nvPr/>
          </p:nvSpPr>
          <p:spPr>
            <a:xfrm>
              <a:off x="8037707" y="4226406"/>
              <a:ext cx="793254" cy="277815"/>
            </a:xfrm>
            <a:custGeom>
              <a:avLst/>
              <a:gdLst/>
              <a:ahLst/>
              <a:cxnLst/>
              <a:rect l="l" t="t" r="r" b="b"/>
              <a:pathLst>
                <a:path w="773906" h="277815" extrusionOk="0">
                  <a:moveTo>
                    <a:pt x="714375" y="0"/>
                  </a:moveTo>
                  <a:lnTo>
                    <a:pt x="59531" y="0"/>
                  </a:lnTo>
                  <a:cubicBezTo>
                    <a:pt x="26708" y="0"/>
                    <a:pt x="0" y="26708"/>
                    <a:pt x="0" y="59531"/>
                  </a:cubicBezTo>
                  <a:lnTo>
                    <a:pt x="0" y="218284"/>
                  </a:lnTo>
                  <a:cubicBezTo>
                    <a:pt x="0" y="251108"/>
                    <a:pt x="26708" y="277816"/>
                    <a:pt x="59531" y="277816"/>
                  </a:cubicBezTo>
                  <a:lnTo>
                    <a:pt x="714375" y="277816"/>
                  </a:lnTo>
                  <a:cubicBezTo>
                    <a:pt x="747198" y="277816"/>
                    <a:pt x="773906" y="251108"/>
                    <a:pt x="773906" y="218284"/>
                  </a:cubicBezTo>
                  <a:lnTo>
                    <a:pt x="773906" y="59531"/>
                  </a:lnTo>
                  <a:cubicBezTo>
                    <a:pt x="773906" y="26708"/>
                    <a:pt x="747198" y="0"/>
                    <a:pt x="714375" y="0"/>
                  </a:cubicBezTo>
                  <a:close/>
                  <a:moveTo>
                    <a:pt x="734216" y="218284"/>
                  </a:moveTo>
                  <a:cubicBezTo>
                    <a:pt x="734216" y="229238"/>
                    <a:pt x="725329" y="238125"/>
                    <a:pt x="714375" y="238125"/>
                  </a:cubicBezTo>
                  <a:lnTo>
                    <a:pt x="59531" y="238125"/>
                  </a:lnTo>
                  <a:cubicBezTo>
                    <a:pt x="48578" y="238125"/>
                    <a:pt x="39691" y="229238"/>
                    <a:pt x="39691" y="218284"/>
                  </a:cubicBezTo>
                  <a:lnTo>
                    <a:pt x="39691" y="59531"/>
                  </a:lnTo>
                  <a:cubicBezTo>
                    <a:pt x="39691" y="48587"/>
                    <a:pt x="48578" y="39691"/>
                    <a:pt x="59531" y="39691"/>
                  </a:cubicBezTo>
                  <a:lnTo>
                    <a:pt x="714375" y="39691"/>
                  </a:lnTo>
                  <a:cubicBezTo>
                    <a:pt x="725329" y="39691"/>
                    <a:pt x="734216" y="48587"/>
                    <a:pt x="734216" y="59531"/>
                  </a:cubicBezTo>
                  <a:lnTo>
                    <a:pt x="734216" y="218284"/>
                  </a:lnTo>
                  <a:close/>
                </a:path>
              </a:pathLst>
            </a:custGeom>
            <a:grpFill/>
            <a:ln>
              <a:solidFill>
                <a:schemeClr val="accent1">
                  <a:lumMod val="75000"/>
                </a:schemeClr>
              </a:solidFill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endParaRPr>
            </a:p>
          </p:txBody>
        </p:sp>
        <p:sp>
          <p:nvSpPr>
            <p:cNvPr id="125" name="Google Shape;232;p7"/>
            <p:cNvSpPr/>
            <p:nvPr/>
          </p:nvSpPr>
          <p:spPr>
            <a:xfrm>
              <a:off x="8037707" y="3551722"/>
              <a:ext cx="793254" cy="277815"/>
            </a:xfrm>
            <a:custGeom>
              <a:avLst/>
              <a:gdLst/>
              <a:ahLst/>
              <a:cxnLst/>
              <a:rect l="l" t="t" r="r" b="b"/>
              <a:pathLst>
                <a:path w="773906" h="277815" extrusionOk="0">
                  <a:moveTo>
                    <a:pt x="59531" y="277816"/>
                  </a:moveTo>
                  <a:lnTo>
                    <a:pt x="714375" y="277816"/>
                  </a:lnTo>
                  <a:cubicBezTo>
                    <a:pt x="747198" y="277816"/>
                    <a:pt x="773906" y="251117"/>
                    <a:pt x="773906" y="218284"/>
                  </a:cubicBezTo>
                  <a:lnTo>
                    <a:pt x="773906" y="59531"/>
                  </a:lnTo>
                  <a:cubicBezTo>
                    <a:pt x="773906" y="26708"/>
                    <a:pt x="747198" y="0"/>
                    <a:pt x="714375" y="0"/>
                  </a:cubicBezTo>
                  <a:lnTo>
                    <a:pt x="59531" y="0"/>
                  </a:lnTo>
                  <a:cubicBezTo>
                    <a:pt x="26708" y="0"/>
                    <a:pt x="0" y="26708"/>
                    <a:pt x="0" y="59531"/>
                  </a:cubicBezTo>
                  <a:lnTo>
                    <a:pt x="0" y="218284"/>
                  </a:lnTo>
                  <a:cubicBezTo>
                    <a:pt x="0" y="251108"/>
                    <a:pt x="26708" y="277816"/>
                    <a:pt x="59531" y="277816"/>
                  </a:cubicBezTo>
                  <a:close/>
                  <a:moveTo>
                    <a:pt x="39691" y="59531"/>
                  </a:moveTo>
                  <a:cubicBezTo>
                    <a:pt x="39691" y="48587"/>
                    <a:pt x="48578" y="39691"/>
                    <a:pt x="59531" y="39691"/>
                  </a:cubicBezTo>
                  <a:lnTo>
                    <a:pt x="714375" y="39691"/>
                  </a:lnTo>
                  <a:cubicBezTo>
                    <a:pt x="725329" y="39691"/>
                    <a:pt x="734216" y="48587"/>
                    <a:pt x="734216" y="59531"/>
                  </a:cubicBezTo>
                  <a:lnTo>
                    <a:pt x="734216" y="218284"/>
                  </a:lnTo>
                  <a:cubicBezTo>
                    <a:pt x="734216" y="229229"/>
                    <a:pt x="725329" y="238125"/>
                    <a:pt x="714375" y="238125"/>
                  </a:cubicBezTo>
                  <a:lnTo>
                    <a:pt x="59531" y="238125"/>
                  </a:lnTo>
                  <a:cubicBezTo>
                    <a:pt x="48578" y="238125"/>
                    <a:pt x="39691" y="229229"/>
                    <a:pt x="39691" y="218284"/>
                  </a:cubicBezTo>
                  <a:lnTo>
                    <a:pt x="39691" y="59531"/>
                  </a:lnTo>
                  <a:close/>
                </a:path>
              </a:pathLst>
            </a:custGeom>
            <a:grpFill/>
            <a:ln>
              <a:solidFill>
                <a:schemeClr val="accent1">
                  <a:lumMod val="75000"/>
                </a:schemeClr>
              </a:solidFill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endParaRPr>
            </a:p>
          </p:txBody>
        </p:sp>
        <p:sp>
          <p:nvSpPr>
            <p:cNvPr id="126" name="Google Shape;233;p7"/>
            <p:cNvSpPr/>
            <p:nvPr/>
          </p:nvSpPr>
          <p:spPr>
            <a:xfrm>
              <a:off x="8444237" y="3631103"/>
              <a:ext cx="305097" cy="39681"/>
            </a:xfrm>
            <a:custGeom>
              <a:avLst/>
              <a:gdLst/>
              <a:ahLst/>
              <a:cxnLst/>
              <a:rect l="l" t="t" r="r" b="b"/>
              <a:pathLst>
                <a:path w="297656" h="39681" extrusionOk="0">
                  <a:moveTo>
                    <a:pt x="19841" y="39681"/>
                  </a:moveTo>
                  <a:lnTo>
                    <a:pt x="277806" y="39681"/>
                  </a:lnTo>
                  <a:cubicBezTo>
                    <a:pt x="288769" y="39681"/>
                    <a:pt x="297656" y="30804"/>
                    <a:pt x="297656" y="19841"/>
                  </a:cubicBezTo>
                  <a:cubicBezTo>
                    <a:pt x="297656" y="8877"/>
                    <a:pt x="288769" y="0"/>
                    <a:pt x="277806" y="0"/>
                  </a:cubicBezTo>
                  <a:lnTo>
                    <a:pt x="19841" y="0"/>
                  </a:lnTo>
                  <a:cubicBezTo>
                    <a:pt x="8877" y="0"/>
                    <a:pt x="0" y="8877"/>
                    <a:pt x="0" y="19841"/>
                  </a:cubicBezTo>
                  <a:cubicBezTo>
                    <a:pt x="0" y="30804"/>
                    <a:pt x="8877" y="39681"/>
                    <a:pt x="19841" y="39681"/>
                  </a:cubicBezTo>
                  <a:close/>
                </a:path>
              </a:pathLst>
            </a:custGeom>
            <a:grpFill/>
            <a:ln>
              <a:solidFill>
                <a:schemeClr val="accent1">
                  <a:lumMod val="75000"/>
                </a:schemeClr>
              </a:solidFill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endParaRPr>
            </a:p>
          </p:txBody>
        </p:sp>
        <p:sp>
          <p:nvSpPr>
            <p:cNvPr id="127" name="Google Shape;234;p7"/>
            <p:cNvSpPr/>
            <p:nvPr/>
          </p:nvSpPr>
          <p:spPr>
            <a:xfrm>
              <a:off x="8444237" y="3710475"/>
              <a:ext cx="305097" cy="39681"/>
            </a:xfrm>
            <a:custGeom>
              <a:avLst/>
              <a:gdLst/>
              <a:ahLst/>
              <a:cxnLst/>
              <a:rect l="l" t="t" r="r" b="b"/>
              <a:pathLst>
                <a:path w="297656" h="39681" extrusionOk="0">
                  <a:moveTo>
                    <a:pt x="19841" y="39681"/>
                  </a:moveTo>
                  <a:lnTo>
                    <a:pt x="277806" y="39681"/>
                  </a:lnTo>
                  <a:cubicBezTo>
                    <a:pt x="288769" y="39681"/>
                    <a:pt x="297656" y="30804"/>
                    <a:pt x="297656" y="19841"/>
                  </a:cubicBezTo>
                  <a:cubicBezTo>
                    <a:pt x="297656" y="8877"/>
                    <a:pt x="288769" y="0"/>
                    <a:pt x="277806" y="0"/>
                  </a:cubicBezTo>
                  <a:lnTo>
                    <a:pt x="19841" y="0"/>
                  </a:lnTo>
                  <a:cubicBezTo>
                    <a:pt x="8877" y="0"/>
                    <a:pt x="0" y="8877"/>
                    <a:pt x="0" y="19841"/>
                  </a:cubicBezTo>
                  <a:cubicBezTo>
                    <a:pt x="0" y="30804"/>
                    <a:pt x="8877" y="39681"/>
                    <a:pt x="19841" y="39681"/>
                  </a:cubicBezTo>
                  <a:close/>
                </a:path>
              </a:pathLst>
            </a:custGeom>
            <a:grpFill/>
            <a:ln>
              <a:solidFill>
                <a:schemeClr val="accent1">
                  <a:lumMod val="75000"/>
                </a:schemeClr>
              </a:solidFill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endParaRPr>
            </a:p>
          </p:txBody>
        </p:sp>
        <p:sp>
          <p:nvSpPr>
            <p:cNvPr id="128" name="Google Shape;235;p7"/>
            <p:cNvSpPr/>
            <p:nvPr/>
          </p:nvSpPr>
          <p:spPr>
            <a:xfrm>
              <a:off x="8139341" y="3611253"/>
              <a:ext cx="61019" cy="59531"/>
            </a:xfrm>
            <a:custGeom>
              <a:avLst/>
              <a:gdLst/>
              <a:ahLst/>
              <a:cxnLst/>
              <a:rect l="l" t="t" r="r" b="b"/>
              <a:pathLst>
                <a:path w="59531" h="59531" extrusionOk="0">
                  <a:moveTo>
                    <a:pt x="59531" y="29766"/>
                  </a:moveTo>
                  <a:cubicBezTo>
                    <a:pt x="59531" y="46205"/>
                    <a:pt x="46205" y="59531"/>
                    <a:pt x="29766" y="59531"/>
                  </a:cubicBezTo>
                  <a:cubicBezTo>
                    <a:pt x="13327" y="59531"/>
                    <a:pt x="0" y="46205"/>
                    <a:pt x="0" y="29766"/>
                  </a:cubicBezTo>
                  <a:cubicBezTo>
                    <a:pt x="0" y="13327"/>
                    <a:pt x="13327" y="0"/>
                    <a:pt x="29766" y="0"/>
                  </a:cubicBezTo>
                  <a:cubicBezTo>
                    <a:pt x="46205" y="0"/>
                    <a:pt x="59531" y="13327"/>
                    <a:pt x="59531" y="29766"/>
                  </a:cubicBezTo>
                  <a:close/>
                </a:path>
              </a:pathLst>
            </a:custGeom>
            <a:grpFill/>
            <a:ln>
              <a:solidFill>
                <a:schemeClr val="accent1">
                  <a:lumMod val="75000"/>
                </a:schemeClr>
              </a:solidFill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endParaRPr>
            </a:p>
          </p:txBody>
        </p:sp>
        <p:sp>
          <p:nvSpPr>
            <p:cNvPr id="129" name="Google Shape;236;p7"/>
            <p:cNvSpPr/>
            <p:nvPr/>
          </p:nvSpPr>
          <p:spPr>
            <a:xfrm>
              <a:off x="8119019" y="3690625"/>
              <a:ext cx="101692" cy="59531"/>
            </a:xfrm>
            <a:custGeom>
              <a:avLst/>
              <a:gdLst/>
              <a:ahLst/>
              <a:cxnLst/>
              <a:rect l="l" t="t" r="r" b="b"/>
              <a:pathLst>
                <a:path w="99212" h="59531" extrusionOk="0">
                  <a:moveTo>
                    <a:pt x="98203" y="59531"/>
                  </a:moveTo>
                  <a:lnTo>
                    <a:pt x="99212" y="59531"/>
                  </a:lnTo>
                  <a:lnTo>
                    <a:pt x="99212" y="49606"/>
                  </a:lnTo>
                  <a:cubicBezTo>
                    <a:pt x="99212" y="22212"/>
                    <a:pt x="77000" y="0"/>
                    <a:pt x="49606" y="0"/>
                  </a:cubicBezTo>
                  <a:cubicBezTo>
                    <a:pt x="22212" y="0"/>
                    <a:pt x="0" y="22212"/>
                    <a:pt x="0" y="49606"/>
                  </a:cubicBezTo>
                  <a:lnTo>
                    <a:pt x="0" y="59531"/>
                  </a:lnTo>
                  <a:lnTo>
                    <a:pt x="1000" y="59531"/>
                  </a:lnTo>
                  <a:lnTo>
                    <a:pt x="98203" y="59531"/>
                  </a:lnTo>
                  <a:close/>
                </a:path>
              </a:pathLst>
            </a:custGeom>
            <a:grpFill/>
            <a:ln>
              <a:solidFill>
                <a:schemeClr val="accent1">
                  <a:lumMod val="75000"/>
                </a:schemeClr>
              </a:solidFill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endParaRPr>
            </a:p>
          </p:txBody>
        </p:sp>
        <p:sp>
          <p:nvSpPr>
            <p:cNvPr id="130" name="Google Shape;237;p7"/>
            <p:cNvSpPr/>
            <p:nvPr/>
          </p:nvSpPr>
          <p:spPr>
            <a:xfrm>
              <a:off x="8444237" y="4305787"/>
              <a:ext cx="305097" cy="39681"/>
            </a:xfrm>
            <a:custGeom>
              <a:avLst/>
              <a:gdLst/>
              <a:ahLst/>
              <a:cxnLst/>
              <a:rect l="l" t="t" r="r" b="b"/>
              <a:pathLst>
                <a:path w="297656" h="39681" extrusionOk="0">
                  <a:moveTo>
                    <a:pt x="277806" y="0"/>
                  </a:moveTo>
                  <a:lnTo>
                    <a:pt x="19841" y="0"/>
                  </a:lnTo>
                  <a:cubicBezTo>
                    <a:pt x="8877" y="0"/>
                    <a:pt x="0" y="8877"/>
                    <a:pt x="0" y="19841"/>
                  </a:cubicBezTo>
                  <a:cubicBezTo>
                    <a:pt x="0" y="30804"/>
                    <a:pt x="8877" y="39681"/>
                    <a:pt x="19841" y="39681"/>
                  </a:cubicBezTo>
                  <a:lnTo>
                    <a:pt x="277806" y="39681"/>
                  </a:lnTo>
                  <a:cubicBezTo>
                    <a:pt x="288769" y="39681"/>
                    <a:pt x="297656" y="30804"/>
                    <a:pt x="297656" y="19841"/>
                  </a:cubicBezTo>
                  <a:cubicBezTo>
                    <a:pt x="297656" y="8877"/>
                    <a:pt x="288769" y="0"/>
                    <a:pt x="277806" y="0"/>
                  </a:cubicBezTo>
                  <a:close/>
                </a:path>
              </a:pathLst>
            </a:custGeom>
            <a:grpFill/>
            <a:ln>
              <a:solidFill>
                <a:schemeClr val="accent1">
                  <a:lumMod val="75000"/>
                </a:schemeClr>
              </a:solidFill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endParaRPr>
            </a:p>
          </p:txBody>
        </p:sp>
        <p:sp>
          <p:nvSpPr>
            <p:cNvPr id="131" name="Google Shape;238;p7"/>
            <p:cNvSpPr/>
            <p:nvPr/>
          </p:nvSpPr>
          <p:spPr>
            <a:xfrm>
              <a:off x="8444237" y="4385159"/>
              <a:ext cx="305097" cy="39690"/>
            </a:xfrm>
            <a:custGeom>
              <a:avLst/>
              <a:gdLst/>
              <a:ahLst/>
              <a:cxnLst/>
              <a:rect l="l" t="t" r="r" b="b"/>
              <a:pathLst>
                <a:path w="297656" h="39690" extrusionOk="0">
                  <a:moveTo>
                    <a:pt x="277806" y="0"/>
                  </a:moveTo>
                  <a:lnTo>
                    <a:pt x="19841" y="0"/>
                  </a:lnTo>
                  <a:cubicBezTo>
                    <a:pt x="8877" y="0"/>
                    <a:pt x="0" y="8877"/>
                    <a:pt x="0" y="19841"/>
                  </a:cubicBezTo>
                  <a:cubicBezTo>
                    <a:pt x="0" y="30804"/>
                    <a:pt x="8877" y="39691"/>
                    <a:pt x="19841" y="39691"/>
                  </a:cubicBezTo>
                  <a:lnTo>
                    <a:pt x="277806" y="39691"/>
                  </a:lnTo>
                  <a:cubicBezTo>
                    <a:pt x="288769" y="39691"/>
                    <a:pt x="297656" y="30804"/>
                    <a:pt x="297656" y="19841"/>
                  </a:cubicBezTo>
                  <a:cubicBezTo>
                    <a:pt x="297656" y="8877"/>
                    <a:pt x="288769" y="0"/>
                    <a:pt x="277806" y="0"/>
                  </a:cubicBezTo>
                  <a:close/>
                </a:path>
              </a:pathLst>
            </a:custGeom>
            <a:grpFill/>
            <a:ln>
              <a:solidFill>
                <a:schemeClr val="accent1">
                  <a:lumMod val="75000"/>
                </a:schemeClr>
              </a:solidFill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endParaRPr>
            </a:p>
          </p:txBody>
        </p:sp>
        <p:sp>
          <p:nvSpPr>
            <p:cNvPr id="132" name="Google Shape;239;p7"/>
            <p:cNvSpPr/>
            <p:nvPr/>
          </p:nvSpPr>
          <p:spPr>
            <a:xfrm>
              <a:off x="8146113" y="4285937"/>
              <a:ext cx="61019" cy="59531"/>
            </a:xfrm>
            <a:custGeom>
              <a:avLst/>
              <a:gdLst/>
              <a:ahLst/>
              <a:cxnLst/>
              <a:rect l="l" t="t" r="r" b="b"/>
              <a:pathLst>
                <a:path w="59531" h="59531" extrusionOk="0">
                  <a:moveTo>
                    <a:pt x="59531" y="29766"/>
                  </a:moveTo>
                  <a:cubicBezTo>
                    <a:pt x="59531" y="46205"/>
                    <a:pt x="46205" y="59531"/>
                    <a:pt x="29766" y="59531"/>
                  </a:cubicBezTo>
                  <a:cubicBezTo>
                    <a:pt x="13327" y="59531"/>
                    <a:pt x="0" y="46205"/>
                    <a:pt x="0" y="29766"/>
                  </a:cubicBezTo>
                  <a:cubicBezTo>
                    <a:pt x="0" y="13327"/>
                    <a:pt x="13327" y="0"/>
                    <a:pt x="29766" y="0"/>
                  </a:cubicBezTo>
                  <a:cubicBezTo>
                    <a:pt x="46205" y="0"/>
                    <a:pt x="59531" y="13327"/>
                    <a:pt x="59531" y="29766"/>
                  </a:cubicBezTo>
                  <a:close/>
                </a:path>
              </a:pathLst>
            </a:custGeom>
            <a:grpFill/>
            <a:ln>
              <a:solidFill>
                <a:schemeClr val="accent1">
                  <a:lumMod val="75000"/>
                </a:schemeClr>
              </a:solidFill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endParaRPr>
            </a:p>
          </p:txBody>
        </p:sp>
        <p:sp>
          <p:nvSpPr>
            <p:cNvPr id="133" name="Google Shape;240;p7"/>
            <p:cNvSpPr/>
            <p:nvPr/>
          </p:nvSpPr>
          <p:spPr>
            <a:xfrm>
              <a:off x="8125789" y="4365318"/>
              <a:ext cx="101692" cy="59531"/>
            </a:xfrm>
            <a:custGeom>
              <a:avLst/>
              <a:gdLst/>
              <a:ahLst/>
              <a:cxnLst/>
              <a:rect l="l" t="t" r="r" b="b"/>
              <a:pathLst>
                <a:path w="99212" h="59531" extrusionOk="0">
                  <a:moveTo>
                    <a:pt x="49606" y="0"/>
                  </a:moveTo>
                  <a:cubicBezTo>
                    <a:pt x="22203" y="0"/>
                    <a:pt x="0" y="22203"/>
                    <a:pt x="0" y="49606"/>
                  </a:cubicBezTo>
                  <a:lnTo>
                    <a:pt x="0" y="59531"/>
                  </a:lnTo>
                  <a:lnTo>
                    <a:pt x="1010" y="59531"/>
                  </a:lnTo>
                  <a:lnTo>
                    <a:pt x="98212" y="59531"/>
                  </a:lnTo>
                  <a:lnTo>
                    <a:pt x="99212" y="59531"/>
                  </a:lnTo>
                  <a:lnTo>
                    <a:pt x="99212" y="49606"/>
                  </a:lnTo>
                  <a:cubicBezTo>
                    <a:pt x="99212" y="22203"/>
                    <a:pt x="77010" y="0"/>
                    <a:pt x="49606" y="0"/>
                  </a:cubicBezTo>
                  <a:close/>
                </a:path>
              </a:pathLst>
            </a:custGeom>
            <a:grpFill/>
            <a:ln>
              <a:solidFill>
                <a:schemeClr val="accent1">
                  <a:lumMod val="75000"/>
                </a:schemeClr>
              </a:solidFill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endParaRPr>
            </a:p>
          </p:txBody>
        </p:sp>
        <p:sp>
          <p:nvSpPr>
            <p:cNvPr id="134" name="Google Shape;241;p7"/>
            <p:cNvSpPr/>
            <p:nvPr/>
          </p:nvSpPr>
          <p:spPr>
            <a:xfrm>
              <a:off x="8464560" y="3969374"/>
              <a:ext cx="40682" cy="90535"/>
            </a:xfrm>
            <a:custGeom>
              <a:avLst/>
              <a:gdLst/>
              <a:ahLst/>
              <a:cxnLst/>
              <a:rect l="l" t="t" r="r" b="b"/>
              <a:pathLst>
                <a:path w="39690" h="90535" extrusionOk="0">
                  <a:moveTo>
                    <a:pt x="0" y="79219"/>
                  </a:moveTo>
                  <a:cubicBezTo>
                    <a:pt x="9868" y="80353"/>
                    <a:pt x="25556" y="83439"/>
                    <a:pt x="39691" y="90535"/>
                  </a:cubicBezTo>
                  <a:lnTo>
                    <a:pt x="39691" y="14849"/>
                  </a:lnTo>
                  <a:cubicBezTo>
                    <a:pt x="28299" y="5467"/>
                    <a:pt x="11039" y="1476"/>
                    <a:pt x="0" y="0"/>
                  </a:cubicBezTo>
                  <a:lnTo>
                    <a:pt x="0" y="79219"/>
                  </a:lnTo>
                  <a:close/>
                </a:path>
              </a:pathLst>
            </a:custGeom>
            <a:grpFill/>
            <a:ln>
              <a:solidFill>
                <a:schemeClr val="accent1">
                  <a:lumMod val="75000"/>
                </a:schemeClr>
              </a:solidFill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endParaRPr>
            </a:p>
          </p:txBody>
        </p:sp>
        <p:sp>
          <p:nvSpPr>
            <p:cNvPr id="135" name="Google Shape;242;p7"/>
            <p:cNvSpPr/>
            <p:nvPr/>
          </p:nvSpPr>
          <p:spPr>
            <a:xfrm>
              <a:off x="8220643" y="3889068"/>
              <a:ext cx="793254" cy="277815"/>
            </a:xfrm>
            <a:custGeom>
              <a:avLst/>
              <a:gdLst/>
              <a:ahLst/>
              <a:cxnLst/>
              <a:rect l="l" t="t" r="r" b="b"/>
              <a:pathLst>
                <a:path w="773906" h="277815" extrusionOk="0">
                  <a:moveTo>
                    <a:pt x="714375" y="0"/>
                  </a:moveTo>
                  <a:lnTo>
                    <a:pt x="59531" y="0"/>
                  </a:lnTo>
                  <a:cubicBezTo>
                    <a:pt x="26641" y="0"/>
                    <a:pt x="0" y="26641"/>
                    <a:pt x="0" y="59531"/>
                  </a:cubicBezTo>
                  <a:lnTo>
                    <a:pt x="0" y="218284"/>
                  </a:lnTo>
                  <a:cubicBezTo>
                    <a:pt x="0" y="251174"/>
                    <a:pt x="26641" y="277816"/>
                    <a:pt x="59531" y="277816"/>
                  </a:cubicBezTo>
                  <a:lnTo>
                    <a:pt x="714375" y="277816"/>
                  </a:lnTo>
                  <a:cubicBezTo>
                    <a:pt x="747265" y="277816"/>
                    <a:pt x="773906" y="251174"/>
                    <a:pt x="773906" y="218284"/>
                  </a:cubicBezTo>
                  <a:lnTo>
                    <a:pt x="773906" y="59531"/>
                  </a:lnTo>
                  <a:cubicBezTo>
                    <a:pt x="773906" y="26641"/>
                    <a:pt x="747265" y="0"/>
                    <a:pt x="714375" y="0"/>
                  </a:cubicBezTo>
                  <a:close/>
                  <a:moveTo>
                    <a:pt x="128988" y="59531"/>
                  </a:moveTo>
                  <a:cubicBezTo>
                    <a:pt x="145428" y="59531"/>
                    <a:pt x="158753" y="72866"/>
                    <a:pt x="158753" y="89297"/>
                  </a:cubicBezTo>
                  <a:cubicBezTo>
                    <a:pt x="158753" y="105737"/>
                    <a:pt x="145428" y="119063"/>
                    <a:pt x="128988" y="119063"/>
                  </a:cubicBezTo>
                  <a:cubicBezTo>
                    <a:pt x="112557" y="119063"/>
                    <a:pt x="99222" y="105737"/>
                    <a:pt x="99222" y="89297"/>
                  </a:cubicBezTo>
                  <a:cubicBezTo>
                    <a:pt x="99222" y="72857"/>
                    <a:pt x="112547" y="59531"/>
                    <a:pt x="128988" y="59531"/>
                  </a:cubicBezTo>
                  <a:close/>
                  <a:moveTo>
                    <a:pt x="178594" y="198434"/>
                  </a:moveTo>
                  <a:lnTo>
                    <a:pt x="177584" y="198434"/>
                  </a:lnTo>
                  <a:lnTo>
                    <a:pt x="80381" y="198434"/>
                  </a:lnTo>
                  <a:lnTo>
                    <a:pt x="79381" y="198434"/>
                  </a:lnTo>
                  <a:lnTo>
                    <a:pt x="79381" y="188509"/>
                  </a:lnTo>
                  <a:cubicBezTo>
                    <a:pt x="79381" y="161115"/>
                    <a:pt x="101594" y="138903"/>
                    <a:pt x="128988" y="138903"/>
                  </a:cubicBezTo>
                  <a:cubicBezTo>
                    <a:pt x="156391" y="138903"/>
                    <a:pt x="178594" y="161115"/>
                    <a:pt x="178594" y="188509"/>
                  </a:cubicBezTo>
                  <a:lnTo>
                    <a:pt x="178594" y="198434"/>
                  </a:lnTo>
                  <a:close/>
                  <a:moveTo>
                    <a:pt x="357188" y="168669"/>
                  </a:moveTo>
                  <a:cubicBezTo>
                    <a:pt x="357188" y="174050"/>
                    <a:pt x="352892" y="178460"/>
                    <a:pt x="347491" y="178594"/>
                  </a:cubicBezTo>
                  <a:cubicBezTo>
                    <a:pt x="312715" y="179441"/>
                    <a:pt x="295427" y="195853"/>
                    <a:pt x="294684" y="196548"/>
                  </a:cubicBezTo>
                  <a:cubicBezTo>
                    <a:pt x="294513" y="196739"/>
                    <a:pt x="294284" y="196767"/>
                    <a:pt x="294113" y="196929"/>
                  </a:cubicBezTo>
                  <a:cubicBezTo>
                    <a:pt x="293313" y="197615"/>
                    <a:pt x="292437" y="198244"/>
                    <a:pt x="291455" y="198644"/>
                  </a:cubicBezTo>
                  <a:cubicBezTo>
                    <a:pt x="290989" y="198844"/>
                    <a:pt x="290493" y="198834"/>
                    <a:pt x="290017" y="198939"/>
                  </a:cubicBezTo>
                  <a:cubicBezTo>
                    <a:pt x="289255" y="199139"/>
                    <a:pt x="288550" y="199406"/>
                    <a:pt x="287731" y="199406"/>
                  </a:cubicBezTo>
                  <a:cubicBezTo>
                    <a:pt x="286979" y="199406"/>
                    <a:pt x="286312" y="199139"/>
                    <a:pt x="285607" y="198977"/>
                  </a:cubicBezTo>
                  <a:cubicBezTo>
                    <a:pt x="285055" y="198863"/>
                    <a:pt x="284493" y="198863"/>
                    <a:pt x="283959" y="198644"/>
                  </a:cubicBezTo>
                  <a:cubicBezTo>
                    <a:pt x="282731" y="198149"/>
                    <a:pt x="281635" y="197406"/>
                    <a:pt x="280711" y="196501"/>
                  </a:cubicBezTo>
                  <a:cubicBezTo>
                    <a:pt x="263957" y="179756"/>
                    <a:pt x="228305" y="178594"/>
                    <a:pt x="227933" y="178594"/>
                  </a:cubicBezTo>
                  <a:cubicBezTo>
                    <a:pt x="222571" y="178432"/>
                    <a:pt x="218265" y="174041"/>
                    <a:pt x="218265" y="168669"/>
                  </a:cubicBezTo>
                  <a:lnTo>
                    <a:pt x="218265" y="69447"/>
                  </a:lnTo>
                  <a:cubicBezTo>
                    <a:pt x="218265" y="66770"/>
                    <a:pt x="219351" y="64218"/>
                    <a:pt x="221247" y="62351"/>
                  </a:cubicBezTo>
                  <a:cubicBezTo>
                    <a:pt x="223171" y="60493"/>
                    <a:pt x="225828" y="59636"/>
                    <a:pt x="228419" y="59522"/>
                  </a:cubicBezTo>
                  <a:cubicBezTo>
                    <a:pt x="230048" y="59560"/>
                    <a:pt x="264747" y="60627"/>
                    <a:pt x="287922" y="77448"/>
                  </a:cubicBezTo>
                  <a:cubicBezTo>
                    <a:pt x="297742" y="70666"/>
                    <a:pt x="317459" y="60236"/>
                    <a:pt x="347015" y="59522"/>
                  </a:cubicBezTo>
                  <a:cubicBezTo>
                    <a:pt x="349891" y="59579"/>
                    <a:pt x="352263" y="60493"/>
                    <a:pt x="354187" y="62351"/>
                  </a:cubicBezTo>
                  <a:cubicBezTo>
                    <a:pt x="356083" y="64208"/>
                    <a:pt x="357168" y="66770"/>
                    <a:pt x="357168" y="69447"/>
                  </a:cubicBezTo>
                  <a:lnTo>
                    <a:pt x="357168" y="168669"/>
                  </a:lnTo>
                  <a:close/>
                  <a:moveTo>
                    <a:pt x="674684" y="198434"/>
                  </a:moveTo>
                  <a:lnTo>
                    <a:pt x="416719" y="198434"/>
                  </a:lnTo>
                  <a:cubicBezTo>
                    <a:pt x="405755" y="198434"/>
                    <a:pt x="396878" y="189557"/>
                    <a:pt x="396878" y="178594"/>
                  </a:cubicBezTo>
                  <a:cubicBezTo>
                    <a:pt x="396878" y="167630"/>
                    <a:pt x="405755" y="158744"/>
                    <a:pt x="416719" y="158744"/>
                  </a:cubicBezTo>
                  <a:lnTo>
                    <a:pt x="674684" y="158744"/>
                  </a:lnTo>
                  <a:cubicBezTo>
                    <a:pt x="685648" y="158744"/>
                    <a:pt x="694534" y="167630"/>
                    <a:pt x="694534" y="178594"/>
                  </a:cubicBezTo>
                  <a:cubicBezTo>
                    <a:pt x="694534" y="189557"/>
                    <a:pt x="685648" y="198434"/>
                    <a:pt x="674684" y="198434"/>
                  </a:cubicBezTo>
                  <a:close/>
                  <a:moveTo>
                    <a:pt x="674684" y="119063"/>
                  </a:moveTo>
                  <a:lnTo>
                    <a:pt x="416719" y="119063"/>
                  </a:lnTo>
                  <a:cubicBezTo>
                    <a:pt x="405755" y="119063"/>
                    <a:pt x="396878" y="110185"/>
                    <a:pt x="396878" y="99222"/>
                  </a:cubicBezTo>
                  <a:cubicBezTo>
                    <a:pt x="396878" y="88249"/>
                    <a:pt x="405755" y="79381"/>
                    <a:pt x="416719" y="79381"/>
                  </a:cubicBezTo>
                  <a:lnTo>
                    <a:pt x="674684" y="79381"/>
                  </a:lnTo>
                  <a:cubicBezTo>
                    <a:pt x="685648" y="79381"/>
                    <a:pt x="694534" y="88259"/>
                    <a:pt x="694534" y="99222"/>
                  </a:cubicBezTo>
                  <a:cubicBezTo>
                    <a:pt x="694534" y="110185"/>
                    <a:pt x="685648" y="119063"/>
                    <a:pt x="674684" y="119063"/>
                  </a:cubicBezTo>
                  <a:close/>
                </a:path>
              </a:pathLst>
            </a:custGeom>
            <a:grpFill/>
            <a:ln>
              <a:solidFill>
                <a:schemeClr val="accent1">
                  <a:lumMod val="75000"/>
                </a:schemeClr>
              </a:solidFill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endParaRPr>
            </a:p>
          </p:txBody>
        </p:sp>
        <p:sp>
          <p:nvSpPr>
            <p:cNvPr id="136" name="Google Shape;243;p7"/>
            <p:cNvSpPr/>
            <p:nvPr/>
          </p:nvSpPr>
          <p:spPr>
            <a:xfrm>
              <a:off x="8525540" y="3969155"/>
              <a:ext cx="40682" cy="90868"/>
            </a:xfrm>
            <a:custGeom>
              <a:avLst/>
              <a:gdLst/>
              <a:ahLst/>
              <a:cxnLst/>
              <a:rect l="l" t="t" r="r" b="b"/>
              <a:pathLst>
                <a:path w="39690" h="90868" extrusionOk="0">
                  <a:moveTo>
                    <a:pt x="0" y="90869"/>
                  </a:moveTo>
                  <a:cubicBezTo>
                    <a:pt x="9382" y="85982"/>
                    <a:pt x="22498" y="80982"/>
                    <a:pt x="39691" y="79248"/>
                  </a:cubicBezTo>
                  <a:lnTo>
                    <a:pt x="39691" y="0"/>
                  </a:lnTo>
                  <a:cubicBezTo>
                    <a:pt x="18631" y="2505"/>
                    <a:pt x="5505" y="10639"/>
                    <a:pt x="0" y="14783"/>
                  </a:cubicBezTo>
                  <a:lnTo>
                    <a:pt x="0" y="90869"/>
                  </a:lnTo>
                  <a:close/>
                </a:path>
              </a:pathLst>
            </a:custGeom>
            <a:grpFill/>
            <a:ln>
              <a:solidFill>
                <a:schemeClr val="accent1">
                  <a:lumMod val="75000"/>
                </a:schemeClr>
              </a:solidFill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endParaRPr>
            </a:p>
          </p:txBody>
        </p:sp>
        <p:sp>
          <p:nvSpPr>
            <p:cNvPr id="137" name="Google Shape;244;p7"/>
            <p:cNvSpPr/>
            <p:nvPr/>
          </p:nvSpPr>
          <p:spPr>
            <a:xfrm>
              <a:off x="8261319" y="3610281"/>
              <a:ext cx="142365" cy="139884"/>
            </a:xfrm>
            <a:custGeom>
              <a:avLst/>
              <a:gdLst/>
              <a:ahLst/>
              <a:cxnLst/>
              <a:rect l="l" t="t" r="r" b="b"/>
              <a:pathLst>
                <a:path w="138893" h="139884" extrusionOk="0">
                  <a:moveTo>
                    <a:pt x="9639" y="119063"/>
                  </a:moveTo>
                  <a:cubicBezTo>
                    <a:pt x="10001" y="119063"/>
                    <a:pt x="45663" y="120225"/>
                    <a:pt x="62417" y="136970"/>
                  </a:cubicBezTo>
                  <a:cubicBezTo>
                    <a:pt x="63341" y="137884"/>
                    <a:pt x="64437" y="138617"/>
                    <a:pt x="65665" y="139122"/>
                  </a:cubicBezTo>
                  <a:cubicBezTo>
                    <a:pt x="66208" y="139332"/>
                    <a:pt x="66761" y="139332"/>
                    <a:pt x="67313" y="139456"/>
                  </a:cubicBezTo>
                  <a:cubicBezTo>
                    <a:pt x="68009" y="139608"/>
                    <a:pt x="68685" y="139884"/>
                    <a:pt x="69437" y="139884"/>
                  </a:cubicBezTo>
                  <a:cubicBezTo>
                    <a:pt x="70247" y="139884"/>
                    <a:pt x="70961" y="139608"/>
                    <a:pt x="71723" y="139417"/>
                  </a:cubicBezTo>
                  <a:cubicBezTo>
                    <a:pt x="72200" y="139303"/>
                    <a:pt x="72695" y="139322"/>
                    <a:pt x="73162" y="139122"/>
                  </a:cubicBezTo>
                  <a:cubicBezTo>
                    <a:pt x="74143" y="138722"/>
                    <a:pt x="75019" y="138093"/>
                    <a:pt x="75819" y="137398"/>
                  </a:cubicBezTo>
                  <a:cubicBezTo>
                    <a:pt x="75991" y="137246"/>
                    <a:pt x="76219" y="137208"/>
                    <a:pt x="76391" y="137027"/>
                  </a:cubicBezTo>
                  <a:cubicBezTo>
                    <a:pt x="77143" y="136331"/>
                    <a:pt x="94431" y="119920"/>
                    <a:pt x="129207" y="119063"/>
                  </a:cubicBezTo>
                  <a:cubicBezTo>
                    <a:pt x="134588" y="118920"/>
                    <a:pt x="138894" y="114529"/>
                    <a:pt x="138894" y="109137"/>
                  </a:cubicBezTo>
                  <a:lnTo>
                    <a:pt x="138894" y="9925"/>
                  </a:lnTo>
                  <a:cubicBezTo>
                    <a:pt x="138894" y="7249"/>
                    <a:pt x="137808" y="4696"/>
                    <a:pt x="135912" y="2829"/>
                  </a:cubicBezTo>
                  <a:cubicBezTo>
                    <a:pt x="133988" y="972"/>
                    <a:pt x="131607" y="57"/>
                    <a:pt x="128749" y="0"/>
                  </a:cubicBezTo>
                  <a:cubicBezTo>
                    <a:pt x="99184" y="714"/>
                    <a:pt x="79477" y="11144"/>
                    <a:pt x="69656" y="17926"/>
                  </a:cubicBezTo>
                  <a:cubicBezTo>
                    <a:pt x="46482" y="1105"/>
                    <a:pt x="11782" y="38"/>
                    <a:pt x="10154" y="0"/>
                  </a:cubicBezTo>
                  <a:cubicBezTo>
                    <a:pt x="7572" y="114"/>
                    <a:pt x="4905" y="972"/>
                    <a:pt x="2981" y="2829"/>
                  </a:cubicBezTo>
                  <a:cubicBezTo>
                    <a:pt x="1086" y="4686"/>
                    <a:pt x="0" y="7249"/>
                    <a:pt x="0" y="9925"/>
                  </a:cubicBezTo>
                  <a:lnTo>
                    <a:pt x="0" y="109147"/>
                  </a:lnTo>
                  <a:cubicBezTo>
                    <a:pt x="-19" y="114510"/>
                    <a:pt x="4277" y="118910"/>
                    <a:pt x="9639" y="119063"/>
                  </a:cubicBezTo>
                  <a:close/>
                  <a:moveTo>
                    <a:pt x="79353" y="35347"/>
                  </a:moveTo>
                  <a:cubicBezTo>
                    <a:pt x="84858" y="31194"/>
                    <a:pt x="97984" y="23060"/>
                    <a:pt x="119044" y="20555"/>
                  </a:cubicBezTo>
                  <a:lnTo>
                    <a:pt x="119044" y="99812"/>
                  </a:lnTo>
                  <a:cubicBezTo>
                    <a:pt x="101860" y="101537"/>
                    <a:pt x="88735" y="106537"/>
                    <a:pt x="79353" y="111423"/>
                  </a:cubicBezTo>
                  <a:lnTo>
                    <a:pt x="79353" y="35347"/>
                  </a:lnTo>
                  <a:close/>
                  <a:moveTo>
                    <a:pt x="19822" y="20774"/>
                  </a:moveTo>
                  <a:cubicBezTo>
                    <a:pt x="30852" y="22250"/>
                    <a:pt x="48111" y="26241"/>
                    <a:pt x="59512" y="35623"/>
                  </a:cubicBezTo>
                  <a:lnTo>
                    <a:pt x="59512" y="111319"/>
                  </a:lnTo>
                  <a:cubicBezTo>
                    <a:pt x="45377" y="104223"/>
                    <a:pt x="29699" y="101146"/>
                    <a:pt x="19822" y="100003"/>
                  </a:cubicBezTo>
                  <a:lnTo>
                    <a:pt x="19822" y="20774"/>
                  </a:lnTo>
                  <a:close/>
                </a:path>
              </a:pathLst>
            </a:custGeom>
            <a:grpFill/>
            <a:ln>
              <a:solidFill>
                <a:schemeClr val="accent1">
                  <a:lumMod val="75000"/>
                </a:schemeClr>
              </a:solidFill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endParaRPr>
            </a:p>
          </p:txBody>
        </p:sp>
        <p:sp>
          <p:nvSpPr>
            <p:cNvPr id="138" name="Google Shape;245;p7"/>
            <p:cNvSpPr/>
            <p:nvPr/>
          </p:nvSpPr>
          <p:spPr>
            <a:xfrm>
              <a:off x="8261300" y="4285937"/>
              <a:ext cx="142395" cy="139884"/>
            </a:xfrm>
            <a:custGeom>
              <a:avLst/>
              <a:gdLst/>
              <a:ahLst/>
              <a:cxnLst/>
              <a:rect l="l" t="t" r="r" b="b"/>
              <a:pathLst>
                <a:path w="138922" h="139884" extrusionOk="0">
                  <a:moveTo>
                    <a:pt x="128749" y="0"/>
                  </a:moveTo>
                  <a:cubicBezTo>
                    <a:pt x="99184" y="724"/>
                    <a:pt x="79477" y="11144"/>
                    <a:pt x="69656" y="17936"/>
                  </a:cubicBezTo>
                  <a:cubicBezTo>
                    <a:pt x="46482" y="1114"/>
                    <a:pt x="11782" y="48"/>
                    <a:pt x="10154" y="0"/>
                  </a:cubicBezTo>
                  <a:cubicBezTo>
                    <a:pt x="7572" y="124"/>
                    <a:pt x="4905" y="981"/>
                    <a:pt x="2981" y="2838"/>
                  </a:cubicBezTo>
                  <a:cubicBezTo>
                    <a:pt x="1086" y="4696"/>
                    <a:pt x="0" y="7249"/>
                    <a:pt x="0" y="9925"/>
                  </a:cubicBezTo>
                  <a:lnTo>
                    <a:pt x="0" y="109147"/>
                  </a:lnTo>
                  <a:cubicBezTo>
                    <a:pt x="0" y="114510"/>
                    <a:pt x="4305" y="118910"/>
                    <a:pt x="9668" y="119063"/>
                  </a:cubicBezTo>
                  <a:cubicBezTo>
                    <a:pt x="10030" y="119063"/>
                    <a:pt x="45691" y="120225"/>
                    <a:pt x="62446" y="136969"/>
                  </a:cubicBezTo>
                  <a:cubicBezTo>
                    <a:pt x="63370" y="137884"/>
                    <a:pt x="64465" y="138627"/>
                    <a:pt x="65694" y="139122"/>
                  </a:cubicBezTo>
                  <a:cubicBezTo>
                    <a:pt x="66237" y="139332"/>
                    <a:pt x="66789" y="139332"/>
                    <a:pt x="67342" y="139456"/>
                  </a:cubicBezTo>
                  <a:cubicBezTo>
                    <a:pt x="68037" y="139617"/>
                    <a:pt x="68713" y="139884"/>
                    <a:pt x="69466" y="139884"/>
                  </a:cubicBezTo>
                  <a:cubicBezTo>
                    <a:pt x="70275" y="139884"/>
                    <a:pt x="70990" y="139617"/>
                    <a:pt x="71752" y="139417"/>
                  </a:cubicBezTo>
                  <a:cubicBezTo>
                    <a:pt x="72228" y="139294"/>
                    <a:pt x="72723" y="139322"/>
                    <a:pt x="73190" y="139122"/>
                  </a:cubicBezTo>
                  <a:cubicBezTo>
                    <a:pt x="74171" y="138722"/>
                    <a:pt x="75047" y="138103"/>
                    <a:pt x="75848" y="137398"/>
                  </a:cubicBezTo>
                  <a:cubicBezTo>
                    <a:pt x="76019" y="137246"/>
                    <a:pt x="76248" y="137198"/>
                    <a:pt x="76419" y="137027"/>
                  </a:cubicBezTo>
                  <a:cubicBezTo>
                    <a:pt x="77172" y="136331"/>
                    <a:pt x="94459" y="119920"/>
                    <a:pt x="129235" y="119063"/>
                  </a:cubicBezTo>
                  <a:cubicBezTo>
                    <a:pt x="134617" y="118929"/>
                    <a:pt x="138922" y="114529"/>
                    <a:pt x="138922" y="109147"/>
                  </a:cubicBezTo>
                  <a:lnTo>
                    <a:pt x="138922" y="9925"/>
                  </a:lnTo>
                  <a:cubicBezTo>
                    <a:pt x="138922" y="7249"/>
                    <a:pt x="137836" y="4696"/>
                    <a:pt x="135941" y="2838"/>
                  </a:cubicBezTo>
                  <a:cubicBezTo>
                    <a:pt x="133988" y="981"/>
                    <a:pt x="131616" y="57"/>
                    <a:pt x="128749" y="0"/>
                  </a:cubicBezTo>
                  <a:close/>
                  <a:moveTo>
                    <a:pt x="59531" y="111319"/>
                  </a:moveTo>
                  <a:cubicBezTo>
                    <a:pt x="45396" y="104232"/>
                    <a:pt x="29718" y="101146"/>
                    <a:pt x="19841" y="100003"/>
                  </a:cubicBezTo>
                  <a:lnTo>
                    <a:pt x="19841" y="20793"/>
                  </a:lnTo>
                  <a:cubicBezTo>
                    <a:pt x="30871" y="22260"/>
                    <a:pt x="48130" y="26251"/>
                    <a:pt x="59531" y="35633"/>
                  </a:cubicBezTo>
                  <a:lnTo>
                    <a:pt x="59531" y="111319"/>
                  </a:lnTo>
                  <a:close/>
                  <a:moveTo>
                    <a:pt x="119063" y="99812"/>
                  </a:moveTo>
                  <a:cubicBezTo>
                    <a:pt x="101879" y="101546"/>
                    <a:pt x="88754" y="106547"/>
                    <a:pt x="79372" y="111423"/>
                  </a:cubicBezTo>
                  <a:lnTo>
                    <a:pt x="79372" y="35347"/>
                  </a:lnTo>
                  <a:cubicBezTo>
                    <a:pt x="84877" y="31204"/>
                    <a:pt x="98003" y="23060"/>
                    <a:pt x="119063" y="20564"/>
                  </a:cubicBezTo>
                  <a:lnTo>
                    <a:pt x="119063" y="99812"/>
                  </a:lnTo>
                  <a:close/>
                </a:path>
              </a:pathLst>
            </a:custGeom>
            <a:grpFill/>
            <a:ln>
              <a:solidFill>
                <a:schemeClr val="accent1">
                  <a:lumMod val="75000"/>
                </a:schemeClr>
              </a:solidFill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endParaRPr>
            </a:p>
          </p:txBody>
        </p:sp>
      </p:grpSp>
      <p:sp>
        <p:nvSpPr>
          <p:cNvPr id="77" name="TextBox 76">
            <a:extLst>
              <a:ext uri="{FF2B5EF4-FFF2-40B4-BE49-F238E27FC236}">
                <a16:creationId xmlns:a16="http://schemas.microsoft.com/office/drawing/2014/main" id="{07CAC884-9F7C-4A2E-AEA6-9EF9975D893A}"/>
              </a:ext>
            </a:extLst>
          </p:cNvPr>
          <p:cNvSpPr txBox="1"/>
          <p:nvPr/>
        </p:nvSpPr>
        <p:spPr>
          <a:xfrm>
            <a:off x="11268064" y="221338"/>
            <a:ext cx="531883" cy="307777"/>
          </a:xfrm>
          <a:prstGeom prst="rect">
            <a:avLst/>
          </a:prstGeom>
          <a:solidFill>
            <a:srgbClr val="3AB09E"/>
          </a:solidFill>
        </p:spPr>
        <p:txBody>
          <a:bodyPr wrap="square">
            <a:spAutoFit/>
          </a:bodyPr>
          <a:lstStyle/>
          <a:p>
            <a:pPr marL="180975" indent="0" algn="l"/>
            <a:endParaRPr lang="ru-RU" sz="1400" b="1" dirty="0">
              <a:solidFill>
                <a:schemeClr val="bg1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78" name="Заголовок 1">
            <a:extLst>
              <a:ext uri="{FF2B5EF4-FFF2-40B4-BE49-F238E27FC236}">
                <a16:creationId xmlns:a16="http://schemas.microsoft.com/office/drawing/2014/main" id="{5A38E7F7-A4B4-426C-8209-06F9CB9B52C3}"/>
              </a:ext>
            </a:extLst>
          </p:cNvPr>
          <p:cNvSpPr txBox="1">
            <a:spLocks/>
          </p:cNvSpPr>
          <p:nvPr/>
        </p:nvSpPr>
        <p:spPr>
          <a:xfrm>
            <a:off x="466165" y="289308"/>
            <a:ext cx="11253500" cy="520317"/>
          </a:xfrm>
          <a:prstGeom prst="rect">
            <a:avLst/>
          </a:prstGeom>
          <a:solidFill>
            <a:srgbClr val="006699"/>
          </a:solidFill>
        </p:spPr>
        <p:txBody>
          <a:bodyPr vert="horz" wrap="square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kern="1200">
                <a:solidFill>
                  <a:schemeClr val="tx2"/>
                </a:solidFill>
                <a:latin typeface="+mj-lt"/>
                <a:ea typeface="+mj-ea"/>
                <a:cs typeface="+mj-cs"/>
                <a:sym typeface="Trebuchet MS" panose="020B0603020202020204" pitchFamily="34" charset="0"/>
              </a:defRPr>
            </a:lvl1pPr>
          </a:lstStyle>
          <a:p>
            <a:pPr lvl="0" algn="just"/>
            <a:r>
              <a:rPr lang="ru-RU" sz="1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Национальная система </a:t>
            </a:r>
            <a:r>
              <a:rPr lang="ru-RU" sz="1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квалификаций</a:t>
            </a:r>
          </a:p>
        </p:txBody>
      </p:sp>
      <p:cxnSp>
        <p:nvCxnSpPr>
          <p:cNvPr id="79" name="Прямая соединительная линия 78">
            <a:extLst>
              <a:ext uri="{FF2B5EF4-FFF2-40B4-BE49-F238E27FC236}">
                <a16:creationId xmlns:a16="http://schemas.microsoft.com/office/drawing/2014/main" id="{0BE1EA62-6585-4D1C-9593-99D1CEBA3369}"/>
              </a:ext>
            </a:extLst>
          </p:cNvPr>
          <p:cNvCxnSpPr>
            <a:cxnSpLocks/>
          </p:cNvCxnSpPr>
          <p:nvPr/>
        </p:nvCxnSpPr>
        <p:spPr>
          <a:xfrm>
            <a:off x="1786200" y="2277647"/>
            <a:ext cx="9561504" cy="0"/>
          </a:xfrm>
          <a:prstGeom prst="line">
            <a:avLst/>
          </a:prstGeom>
          <a:ln>
            <a:solidFill>
              <a:srgbClr val="2488AC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Номер слайда 1">
            <a:extLst>
              <a:ext uri="{FF2B5EF4-FFF2-40B4-BE49-F238E27FC236}">
                <a16:creationId xmlns:a16="http://schemas.microsoft.com/office/drawing/2014/main" id="{D9E93439-ADDE-416B-9D8B-252DD84D8C44}"/>
              </a:ext>
            </a:extLst>
          </p:cNvPr>
          <p:cNvSpPr txBox="1">
            <a:spLocks/>
          </p:cNvSpPr>
          <p:nvPr/>
        </p:nvSpPr>
        <p:spPr>
          <a:xfrm>
            <a:off x="11719665" y="6492875"/>
            <a:ext cx="4156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x-none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defRPr/>
            </a:pPr>
            <a:r>
              <a:rPr lang="ru-RU" sz="1400" b="1" dirty="0">
                <a:solidFill>
                  <a:srgbClr val="2038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6812041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Объект 4" hidden="1"/>
          <p:cNvGraphicFramePr>
            <a:graphicFrameLocks noChangeAspect="1"/>
          </p:cNvGraphicFramePr>
          <p:nvPr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2830197500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79" name="Слайд think-cell" r:id="rId6" imgW="383" imgH="384" progId="TCLayout.ActiveDocument.1">
                  <p:embed/>
                </p:oleObj>
              </mc:Choice>
              <mc:Fallback>
                <p:oleObj name="Слайд think-cell" r:id="rId6" imgW="383" imgH="384" progId="TCLayout.ActiveDocument.1">
                  <p:embed/>
                  <p:pic>
                    <p:nvPicPr>
                      <p:cNvPr id="5" name="Объект 4" hidden="1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8" name="ee4pContent3"/>
          <p:cNvSpPr txBox="1"/>
          <p:nvPr/>
        </p:nvSpPr>
        <p:spPr>
          <a:xfrm>
            <a:off x="6633869" y="1612985"/>
            <a:ext cx="5088651" cy="1326496"/>
          </a:xfrm>
          <a:prstGeom prst="rect">
            <a:avLst/>
          </a:prstGeom>
          <a:noFill/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/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>
            <a:defPPr>
              <a:defRPr lang="en-US"/>
            </a:defPPr>
            <a:lvl1pPr>
              <a:buSzPct val="100000"/>
              <a:buFont typeface="Trebuchet MS" panose="020B0603020202020204" pitchFamily="34" charset="0"/>
              <a:buChar char="​"/>
              <a:defRPr sz="1200">
                <a:solidFill>
                  <a:srgbClr val="545454"/>
                </a:solidFill>
                <a:latin typeface="Trebuchet MS" panose="020B0603020202020204" pitchFamily="34" charset="0"/>
                <a:cs typeface="Arial" pitchFamily="34" charset="0"/>
              </a:defRPr>
            </a:lvl1pPr>
            <a:lvl2pPr marL="324000" lvl="1" indent="-216000">
              <a:buClr>
                <a:srgbClr val="295E7E"/>
              </a:buClr>
              <a:buSzPct val="100000"/>
              <a:buFont typeface="Trebuchet MS" panose="020B0603020202020204" pitchFamily="34" charset="0"/>
              <a:buChar char="•"/>
              <a:defRPr sz="1200">
                <a:solidFill>
                  <a:srgbClr val="545454"/>
                </a:solidFill>
                <a:latin typeface="Trebuchet MS" panose="020B0603020202020204" pitchFamily="34" charset="0"/>
              </a:defRPr>
            </a:lvl2pPr>
            <a:lvl3pPr marL="648000" lvl="2" indent="-216000">
              <a:buClr>
                <a:srgbClr val="295E7E"/>
              </a:buClr>
              <a:buSzPct val="100000"/>
              <a:buFont typeface="Trebuchet MS" panose="020B0603020202020204" pitchFamily="34" charset="0"/>
              <a:buChar char="–"/>
              <a:defRPr sz="1200">
                <a:solidFill>
                  <a:srgbClr val="545454"/>
                </a:solidFill>
                <a:latin typeface="Trebuchet MS" panose="020B0603020202020204" pitchFamily="34" charset="0"/>
              </a:defRPr>
            </a:lvl3pPr>
            <a:lvl4pPr marL="0" lvl="3">
              <a:buSzPct val="100000"/>
              <a:buFont typeface="Trebuchet MS" panose="020B0603020202020204" pitchFamily="34" charset="0"/>
              <a:buChar char="​"/>
              <a:defRPr sz="1600">
                <a:solidFill>
                  <a:srgbClr val="295E7E"/>
                </a:solidFill>
                <a:latin typeface="Trebuchet MS" panose="020B0603020202020204" pitchFamily="34" charset="0"/>
              </a:defRPr>
            </a:lvl4pPr>
            <a:lvl5pPr marL="0" lvl="4">
              <a:buSzPct val="100000"/>
              <a:buFont typeface="Trebuchet MS" panose="020B0603020202020204" pitchFamily="34" charset="0"/>
              <a:buChar char="​"/>
              <a:defRPr sz="1600" b="1">
                <a:solidFill>
                  <a:srgbClr val="545454"/>
                </a:solidFill>
                <a:latin typeface="Trebuchet MS" panose="020B0603020202020204" pitchFamily="34" charset="0"/>
              </a:defRPr>
            </a:lvl5pPr>
            <a:lvl6pPr marL="324000" lvl="5" indent="-216000">
              <a:buClr>
                <a:srgbClr val="295E7E"/>
              </a:buClr>
              <a:buSzPct val="100000"/>
              <a:buFont typeface="Trebuchet MS" panose="020B0603020202020204" pitchFamily="34" charset="0"/>
              <a:buChar char="•"/>
              <a:defRPr sz="1600">
                <a:solidFill>
                  <a:srgbClr val="545454"/>
                </a:solidFill>
                <a:latin typeface="Trebuchet MS" panose="020B0603020202020204" pitchFamily="34" charset="0"/>
              </a:defRPr>
            </a:lvl6pPr>
            <a:lvl7pPr marL="0" lvl="6">
              <a:buSzPct val="100000"/>
              <a:buFont typeface="Trebuchet MS" panose="020B0603020202020204" pitchFamily="34" charset="0"/>
              <a:buChar char="​"/>
              <a:defRPr sz="4400">
                <a:solidFill>
                  <a:srgbClr val="545454"/>
                </a:solidFill>
                <a:latin typeface="Trebuchet MS" panose="020B0603020202020204" pitchFamily="34" charset="0"/>
              </a:defRPr>
            </a:lvl7pPr>
            <a:lvl8pPr marL="0" lvl="7">
              <a:buSzPct val="100000"/>
              <a:buFont typeface="Trebuchet MS" panose="020B0603020202020204" pitchFamily="34" charset="0"/>
              <a:buChar char="​"/>
              <a:defRPr sz="5400">
                <a:solidFill>
                  <a:srgbClr val="295E7E"/>
                </a:solidFill>
                <a:latin typeface="Trebuchet MS" panose="020B0603020202020204" pitchFamily="34" charset="0"/>
              </a:defRPr>
            </a:lvl8pPr>
            <a:lvl9pPr marL="0" lvl="8">
              <a:buSzPct val="100000"/>
              <a:buFont typeface="Trebuchet MS" panose="020B0603020202020204" pitchFamily="34" charset="0"/>
              <a:buChar char="​"/>
              <a:defRPr sz="2400">
                <a:solidFill>
                  <a:srgbClr val="295E7E"/>
                </a:solidFill>
                <a:latin typeface="Trebuchet MS" panose="020B0603020202020204" pitchFamily="34" charset="0"/>
              </a:defRPr>
            </a:lvl9pPr>
          </a:lstStyle>
          <a:p>
            <a:pPr lvl="1">
              <a:lnSpc>
                <a:spcPct val="90000"/>
              </a:lnSpc>
              <a:spcAft>
                <a:spcPts val="500"/>
              </a:spcAft>
              <a:buClr>
                <a:srgbClr val="295E7E">
                  <a:lumMod val="100000"/>
                </a:srgbClr>
              </a:buClr>
            </a:pPr>
            <a:r>
              <a:rPr lang="ru-RU" sz="13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 2035 г. — автоматизация 1/3 работы, что существенно затронет 3/4 рабочих мест</a:t>
            </a:r>
          </a:p>
          <a:p>
            <a:pPr lvl="1">
              <a:lnSpc>
                <a:spcPct val="90000"/>
              </a:lnSpc>
              <a:spcAft>
                <a:spcPts val="500"/>
              </a:spcAft>
              <a:buClr>
                <a:srgbClr val="295E7E">
                  <a:lumMod val="100000"/>
                </a:srgbClr>
              </a:buClr>
            </a:pPr>
            <a:r>
              <a:rPr lang="ru-RU" sz="13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Риск нехватки навыков в профессиях, в меньшей степени затронутых автоматизацией</a:t>
            </a:r>
          </a:p>
          <a:p>
            <a:pPr lvl="1">
              <a:lnSpc>
                <a:spcPct val="90000"/>
              </a:lnSpc>
              <a:spcAft>
                <a:spcPts val="500"/>
              </a:spcAft>
              <a:buClr>
                <a:srgbClr val="295E7E">
                  <a:lumMod val="100000"/>
                </a:srgbClr>
              </a:buClr>
            </a:pPr>
            <a:r>
              <a:rPr lang="ru-RU" sz="1300" dirty="0">
                <a:latin typeface="Arial" panose="020B0604020202020204" pitchFamily="34" charset="0"/>
                <a:cs typeface="Arial" panose="020B0604020202020204" pitchFamily="34" charset="0"/>
              </a:rPr>
              <a:t>Ослабление взаимосвязи заработной платы и производительности</a:t>
            </a:r>
          </a:p>
          <a:p>
            <a:pPr>
              <a:lnSpc>
                <a:spcPct val="90000"/>
              </a:lnSpc>
              <a:spcAft>
                <a:spcPts val="500"/>
              </a:spcAft>
              <a:buNone/>
            </a:pPr>
            <a:endParaRPr lang="en-US" sz="1300" dirty="0">
              <a:latin typeface="Arial" panose="020B0604020202020204" pitchFamily="34" charset="0"/>
            </a:endParaRPr>
          </a:p>
        </p:txBody>
      </p:sp>
      <p:sp>
        <p:nvSpPr>
          <p:cNvPr id="18" name="ee4pHeader3"/>
          <p:cNvSpPr txBox="1"/>
          <p:nvPr/>
        </p:nvSpPr>
        <p:spPr>
          <a:xfrm>
            <a:off x="6522940" y="1119942"/>
            <a:ext cx="5199582" cy="425910"/>
          </a:xfrm>
          <a:prstGeom prst="rect">
            <a:avLst/>
          </a:prstGeom>
          <a:noFill/>
          <a:ln cap="rnd">
            <a:noFill/>
          </a:ln>
        </p:spPr>
        <p:txBody>
          <a:bodyPr vert="horz" wrap="square" lIns="0" tIns="0" rIns="0" bIns="0" rtlCol="0" anchor="b" anchorCtr="0">
            <a:noAutofit/>
          </a:bodyPr>
          <a:lstStyle/>
          <a:p>
            <a:pPr marL="0" lvl="3"/>
            <a:r>
              <a:rPr lang="ru-RU" dirty="0">
                <a:solidFill>
                  <a:srgbClr val="295E7E">
                    <a:lumMod val="10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Основные проблемы</a:t>
            </a:r>
          </a:p>
        </p:txBody>
      </p:sp>
      <p:sp>
        <p:nvSpPr>
          <p:cNvPr id="12" name="ee4pHeader1"/>
          <p:cNvSpPr txBox="1"/>
          <p:nvPr/>
        </p:nvSpPr>
        <p:spPr>
          <a:xfrm>
            <a:off x="602667" y="1119942"/>
            <a:ext cx="2209365" cy="436267"/>
          </a:xfrm>
          <a:prstGeom prst="rect">
            <a:avLst/>
          </a:prstGeom>
          <a:noFill/>
          <a:ln cap="rnd">
            <a:noFill/>
          </a:ln>
        </p:spPr>
        <p:txBody>
          <a:bodyPr vert="horz" wrap="square" lIns="0" tIns="0" rIns="0" bIns="0" rtlCol="0" anchor="b" anchorCtr="0">
            <a:noAutofit/>
          </a:bodyPr>
          <a:lstStyle/>
          <a:p>
            <a:pPr marL="0" lvl="3"/>
            <a:r>
              <a:rPr lang="ru-RU" dirty="0">
                <a:solidFill>
                  <a:srgbClr val="295E7E">
                    <a:lumMod val="10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Глобальные вызовы</a:t>
            </a:r>
          </a:p>
        </p:txBody>
      </p:sp>
      <p:sp>
        <p:nvSpPr>
          <p:cNvPr id="24" name="ee4pHeader2"/>
          <p:cNvSpPr txBox="1"/>
          <p:nvPr/>
        </p:nvSpPr>
        <p:spPr>
          <a:xfrm>
            <a:off x="3660785" y="1115052"/>
            <a:ext cx="2236672" cy="434310"/>
          </a:xfrm>
          <a:prstGeom prst="rect">
            <a:avLst/>
          </a:prstGeom>
          <a:noFill/>
          <a:ln cap="rnd">
            <a:noFill/>
          </a:ln>
        </p:spPr>
        <p:txBody>
          <a:bodyPr vert="horz" wrap="square" lIns="0" tIns="0" rIns="0" bIns="0" rtlCol="0" anchor="b" anchorCtr="0">
            <a:noAutofit/>
          </a:bodyPr>
          <a:lstStyle/>
          <a:p>
            <a:pPr marL="0" lvl="3"/>
            <a:r>
              <a:rPr lang="ru-RU" dirty="0" err="1">
                <a:solidFill>
                  <a:srgbClr val="295E7E">
                    <a:lumMod val="10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Мегатренды</a:t>
            </a:r>
            <a:endParaRPr lang="ru-RU" dirty="0">
              <a:solidFill>
                <a:srgbClr val="295E7E">
                  <a:lumMod val="100000"/>
                </a:srgb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623893" y="3044480"/>
            <a:ext cx="2402875" cy="995017"/>
          </a:xfrm>
          <a:prstGeom prst="rect">
            <a:avLst/>
          </a:prstGeom>
          <a:solidFill>
            <a:srgbClr val="006699"/>
          </a:solidFill>
        </p:spPr>
        <p:txBody>
          <a:bodyPr wrap="square" lIns="0" rIns="0" anchor="ctr" anchorCtr="0">
            <a:noAutofit/>
          </a:bodyPr>
          <a:lstStyle/>
          <a:p>
            <a:pPr marL="179388"/>
            <a:r>
              <a:rPr lang="ru-RU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Trebuchet MS" panose="020B0603020202020204" pitchFamily="34" charset="0"/>
              </a:rPr>
              <a:t>Сдвиги в </a:t>
            </a:r>
            <a:r>
              <a:rPr lang="ru-RU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Trebuchet MS" panose="020B0603020202020204" pitchFamily="34" charset="0"/>
              </a:rPr>
              <a:t>распределении ресурсов</a:t>
            </a:r>
          </a:p>
        </p:txBody>
      </p:sp>
      <p:sp>
        <p:nvSpPr>
          <p:cNvPr id="15" name="Rectangle 14"/>
          <p:cNvSpPr/>
          <p:nvPr/>
        </p:nvSpPr>
        <p:spPr>
          <a:xfrm>
            <a:off x="623893" y="4310212"/>
            <a:ext cx="2402875" cy="1008000"/>
          </a:xfrm>
          <a:prstGeom prst="rect">
            <a:avLst/>
          </a:prstGeom>
          <a:solidFill>
            <a:srgbClr val="006699"/>
          </a:solidFill>
        </p:spPr>
        <p:txBody>
          <a:bodyPr wrap="square" lIns="0" rIns="0" anchor="ctr" anchorCtr="0">
            <a:noAutofit/>
          </a:bodyPr>
          <a:lstStyle/>
          <a:p>
            <a:pPr marL="179388"/>
            <a:r>
              <a:rPr lang="ru-RU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Trebuchet MS" panose="020B0603020202020204" pitchFamily="34" charset="0"/>
              </a:rPr>
              <a:t>Сдвиги </a:t>
            </a:r>
            <a:r>
              <a:rPr lang="ru-RU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Trebuchet MS" panose="020B0603020202020204" pitchFamily="34" charset="0"/>
              </a:rPr>
              <a:t>в ценностях и культуре </a:t>
            </a:r>
            <a:r>
              <a:rPr lang="ru-RU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Trebuchet MS" panose="020B0603020202020204" pitchFamily="34" charset="0"/>
              </a:rPr>
              <a:t>работающего населения</a:t>
            </a:r>
          </a:p>
        </p:txBody>
      </p:sp>
      <p:sp>
        <p:nvSpPr>
          <p:cNvPr id="17" name="Rectangle 16"/>
          <p:cNvSpPr/>
          <p:nvPr/>
        </p:nvSpPr>
        <p:spPr>
          <a:xfrm>
            <a:off x="623894" y="1612984"/>
            <a:ext cx="2424101" cy="1165647"/>
          </a:xfrm>
          <a:prstGeom prst="rect">
            <a:avLst/>
          </a:prstGeom>
          <a:solidFill>
            <a:srgbClr val="006699"/>
          </a:solidFill>
        </p:spPr>
        <p:txBody>
          <a:bodyPr wrap="square" lIns="0" rIns="0" anchor="ctr" anchorCtr="0">
            <a:noAutofit/>
          </a:bodyPr>
          <a:lstStyle/>
          <a:p>
            <a:pPr marL="179388"/>
            <a:r>
              <a:rPr lang="ru-RU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Trebuchet MS" panose="020B0603020202020204" pitchFamily="34" charset="0"/>
              </a:rPr>
              <a:t>Сдвиги в </a:t>
            </a:r>
            <a:r>
              <a:rPr lang="ru-RU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Trebuchet MS" panose="020B0603020202020204" pitchFamily="34" charset="0"/>
              </a:rPr>
              <a:t>технологиях и цифровизация</a:t>
            </a:r>
          </a:p>
        </p:txBody>
      </p:sp>
      <p:sp>
        <p:nvSpPr>
          <p:cNvPr id="25" name="Rectangle 24"/>
          <p:cNvSpPr/>
          <p:nvPr/>
        </p:nvSpPr>
        <p:spPr>
          <a:xfrm>
            <a:off x="3657756" y="1724245"/>
            <a:ext cx="2677874" cy="436267"/>
          </a:xfrm>
          <a:prstGeom prst="rect">
            <a:avLst/>
          </a:prstGeom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xtLst>
            <a:ext uri="{91240B29-F687-4F45-9708-019B960494DF}">
              <a14:hiddenLine xmlns:a14="http://schemas.microsoft.com/office/drawing/2010/main" w="9525" cap="flat" cmpd="sng" algn="ctr">
                <a:solidFill>
                  <a:srgbClr val="9A9A9A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wrap="square" lIns="0" tIns="0" rIns="0" bIns="0" anchor="ctr">
            <a:noAutofit/>
          </a:bodyPr>
          <a:lstStyle/>
          <a:p>
            <a:pPr>
              <a:buSzPct val="100000"/>
              <a:buFont typeface="Trebuchet MS" panose="020B0603020202020204" pitchFamily="34" charset="0"/>
              <a:buChar char="​"/>
            </a:pPr>
            <a:r>
              <a:rPr lang="ru-RU" sz="1400" dirty="0">
                <a:solidFill>
                  <a:srgbClr val="545454">
                    <a:lumMod val="10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  <a:sym typeface="Trebuchet MS" panose="020B0603020202020204" pitchFamily="34" charset="0"/>
              </a:rPr>
              <a:t>Автоматизация и технологические инновации</a:t>
            </a:r>
          </a:p>
        </p:txBody>
      </p:sp>
      <p:sp>
        <p:nvSpPr>
          <p:cNvPr id="30" name="Rectangle 29"/>
          <p:cNvSpPr/>
          <p:nvPr/>
        </p:nvSpPr>
        <p:spPr>
          <a:xfrm>
            <a:off x="3677023" y="2310330"/>
            <a:ext cx="2424100" cy="436267"/>
          </a:xfrm>
          <a:prstGeom prst="rect">
            <a:avLst/>
          </a:prstGeom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xtLst>
            <a:ext uri="{91240B29-F687-4F45-9708-019B960494DF}">
              <a14:hiddenLine xmlns:a14="http://schemas.microsoft.com/office/drawing/2010/main" w="9525" cap="flat" cmpd="sng" algn="ctr">
                <a:solidFill>
                  <a:srgbClr val="9A9A9A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wrap="square" lIns="0" tIns="0" rIns="0" bIns="0" anchor="ctr">
            <a:noAutofit/>
          </a:bodyPr>
          <a:lstStyle/>
          <a:p>
            <a:r>
              <a:rPr lang="ru-RU" sz="1400" dirty="0">
                <a:solidFill>
                  <a:srgbClr val="545454"/>
                </a:solidFill>
                <a:latin typeface="Arial" panose="020B0604020202020204" pitchFamily="34" charset="0"/>
                <a:cs typeface="Arial" panose="020B0604020202020204" pitchFamily="34" charset="0"/>
                <a:sym typeface="Trebuchet MS" panose="020B0603020202020204" pitchFamily="34" charset="0"/>
              </a:rPr>
              <a:t>Большие данные и углубленная аналитика</a:t>
            </a:r>
          </a:p>
        </p:txBody>
      </p:sp>
      <p:sp>
        <p:nvSpPr>
          <p:cNvPr id="31" name="Rectangle 30"/>
          <p:cNvSpPr/>
          <p:nvPr/>
        </p:nvSpPr>
        <p:spPr>
          <a:xfrm>
            <a:off x="3649918" y="3058275"/>
            <a:ext cx="2666239" cy="436267"/>
          </a:xfrm>
          <a:prstGeom prst="rect">
            <a:avLst/>
          </a:prstGeom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xtLst>
            <a:ext uri="{91240B29-F687-4F45-9708-019B960494DF}">
              <a14:hiddenLine xmlns:a14="http://schemas.microsoft.com/office/drawing/2010/main" w="9525" cap="flat" cmpd="sng" algn="ctr">
                <a:solidFill>
                  <a:srgbClr val="9A9A9A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wrap="square" lIns="0" tIns="0" rIns="0" bIns="0" anchor="ctr">
            <a:noAutofit/>
          </a:bodyPr>
          <a:lstStyle/>
          <a:p>
            <a:r>
              <a:rPr lang="ru-RU" sz="1400" dirty="0">
                <a:solidFill>
                  <a:srgbClr val="545454"/>
                </a:solidFill>
                <a:latin typeface="Arial" panose="020B0604020202020204" pitchFamily="34" charset="0"/>
                <a:cs typeface="Arial" panose="020B0604020202020204" pitchFamily="34" charset="0"/>
                <a:sym typeface="Trebuchet MS" panose="020B0603020202020204" pitchFamily="34" charset="0"/>
              </a:rPr>
              <a:t>Новый демографический состав</a:t>
            </a:r>
          </a:p>
        </p:txBody>
      </p:sp>
      <p:sp>
        <p:nvSpPr>
          <p:cNvPr id="32" name="Rectangle 31"/>
          <p:cNvSpPr/>
          <p:nvPr/>
        </p:nvSpPr>
        <p:spPr>
          <a:xfrm>
            <a:off x="3645284" y="3616939"/>
            <a:ext cx="2666239" cy="436267"/>
          </a:xfrm>
          <a:prstGeom prst="rect">
            <a:avLst/>
          </a:prstGeom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xtLst>
            <a:ext uri="{91240B29-F687-4F45-9708-019B960494DF}">
              <a14:hiddenLine xmlns:a14="http://schemas.microsoft.com/office/drawing/2010/main" w="9525" cap="flat" cmpd="sng" algn="ctr">
                <a:solidFill>
                  <a:srgbClr val="9A9A9A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wrap="square" lIns="0" tIns="0" rIns="0" bIns="0" anchor="ctr">
            <a:noAutofit/>
          </a:bodyPr>
          <a:lstStyle/>
          <a:p>
            <a:r>
              <a:rPr lang="ru-RU" sz="1400" dirty="0">
                <a:solidFill>
                  <a:srgbClr val="545454"/>
                </a:solidFill>
                <a:latin typeface="Arial" panose="020B0604020202020204" pitchFamily="34" charset="0"/>
                <a:cs typeface="Arial" panose="020B0604020202020204" pitchFamily="34" charset="0"/>
                <a:sym typeface="Trebuchet MS" panose="020B0603020202020204" pitchFamily="34" charset="0"/>
              </a:rPr>
              <a:t>Смещение геополитических и экономических сил</a:t>
            </a:r>
          </a:p>
        </p:txBody>
      </p:sp>
      <p:sp>
        <p:nvSpPr>
          <p:cNvPr id="33" name="Rectangle 32"/>
          <p:cNvSpPr/>
          <p:nvPr/>
        </p:nvSpPr>
        <p:spPr>
          <a:xfrm>
            <a:off x="3645284" y="4334230"/>
            <a:ext cx="2812865" cy="436267"/>
          </a:xfrm>
          <a:prstGeom prst="rect">
            <a:avLst/>
          </a:prstGeom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xtLst>
            <a:ext uri="{91240B29-F687-4F45-9708-019B960494DF}">
              <a14:hiddenLine xmlns:a14="http://schemas.microsoft.com/office/drawing/2010/main" w="9525" cap="flat" cmpd="sng" algn="ctr">
                <a:solidFill>
                  <a:srgbClr val="9A9A9A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wrap="square" lIns="0" tIns="0" rIns="0" bIns="0" anchor="ctr">
            <a:noAutofit/>
          </a:bodyPr>
          <a:lstStyle/>
          <a:p>
            <a:r>
              <a:rPr lang="ru-RU" sz="1400" dirty="0">
                <a:solidFill>
                  <a:srgbClr val="545454"/>
                </a:solidFill>
                <a:latin typeface="Arial" panose="020B0604020202020204" pitchFamily="34" charset="0"/>
                <a:cs typeface="Arial" panose="020B0604020202020204" pitchFamily="34" charset="0"/>
                <a:sym typeface="Trebuchet MS" panose="020B0603020202020204" pitchFamily="34" charset="0"/>
              </a:rPr>
              <a:t>Многообразие и </a:t>
            </a:r>
            <a:r>
              <a:rPr lang="ru-RU" sz="1400" dirty="0" err="1">
                <a:solidFill>
                  <a:srgbClr val="545454"/>
                </a:solidFill>
                <a:latin typeface="Arial" panose="020B0604020202020204" pitchFamily="34" charset="0"/>
                <a:cs typeface="Arial" panose="020B0604020202020204" pitchFamily="34" charset="0"/>
                <a:sym typeface="Trebuchet MS" panose="020B0603020202020204" pitchFamily="34" charset="0"/>
              </a:rPr>
              <a:t>инклюзивность</a:t>
            </a:r>
            <a:endParaRPr lang="ru-RU" sz="1400" dirty="0">
              <a:solidFill>
                <a:srgbClr val="545454"/>
              </a:solidFill>
              <a:latin typeface="Arial" panose="020B0604020202020204" pitchFamily="34" charset="0"/>
              <a:cs typeface="Arial" panose="020B0604020202020204" pitchFamily="34" charset="0"/>
              <a:sym typeface="Trebuchet MS" panose="020B0603020202020204" pitchFamily="34" charset="0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3629901" y="4888003"/>
            <a:ext cx="2518343" cy="436267"/>
          </a:xfrm>
          <a:prstGeom prst="rect">
            <a:avLst/>
          </a:prstGeom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xtLst>
            <a:ext uri="{91240B29-F687-4F45-9708-019B960494DF}">
              <a14:hiddenLine xmlns:a14="http://schemas.microsoft.com/office/drawing/2010/main" w="9525" cap="flat" cmpd="sng" algn="ctr">
                <a:solidFill>
                  <a:srgbClr val="9A9A9A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wrap="square" lIns="0" tIns="0" rIns="0" bIns="0" anchor="ctr">
            <a:noAutofit/>
          </a:bodyPr>
          <a:lstStyle/>
          <a:p>
            <a:r>
              <a:rPr lang="ru-RU" sz="1400" dirty="0">
                <a:solidFill>
                  <a:srgbClr val="545454"/>
                </a:solidFill>
                <a:latin typeface="Arial" panose="020B0604020202020204" pitchFamily="34" charset="0"/>
                <a:cs typeface="Arial" panose="020B0604020202020204" pitchFamily="34" charset="0"/>
                <a:sym typeface="Trebuchet MS" panose="020B0603020202020204" pitchFamily="34" charset="0"/>
              </a:rPr>
              <a:t>Новые бизнес-модели</a:t>
            </a:r>
          </a:p>
        </p:txBody>
      </p:sp>
      <p:grpSp>
        <p:nvGrpSpPr>
          <p:cNvPr id="35" name="bcgIcons_AdvancedRobotics">
            <a:extLst>
              <a:ext uri="{FF2B5EF4-FFF2-40B4-BE49-F238E27FC236}">
                <a16:creationId xmlns:a16="http://schemas.microsoft.com/office/drawing/2014/main" id="{61B890B8-6691-4A30-BDF0-277391921D07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3153617" y="1714091"/>
            <a:ext cx="445550" cy="360334"/>
            <a:chOff x="1682" y="0"/>
            <a:chExt cx="4316" cy="4320"/>
          </a:xfrm>
        </p:grpSpPr>
        <p:sp>
          <p:nvSpPr>
            <p:cNvPr id="36" name="AutoShape 3">
              <a:extLst>
                <a:ext uri="{FF2B5EF4-FFF2-40B4-BE49-F238E27FC236}">
                  <a16:creationId xmlns:a16="http://schemas.microsoft.com/office/drawing/2014/main" id="{73DE5D19-62AF-4D7D-9D8F-73865FF879CB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1682" y="0"/>
              <a:ext cx="4316" cy="43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00" dirty="0">
                <a:solidFill>
                  <a:srgbClr val="545454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7" name="Freeform 5">
              <a:extLst>
                <a:ext uri="{FF2B5EF4-FFF2-40B4-BE49-F238E27FC236}">
                  <a16:creationId xmlns:a16="http://schemas.microsoft.com/office/drawing/2014/main" id="{FAC2DA65-39FD-46ED-9A66-5C38FEBE8ED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049" y="833"/>
              <a:ext cx="3509" cy="2763"/>
            </a:xfrm>
            <a:custGeom>
              <a:avLst/>
              <a:gdLst>
                <a:gd name="T0" fmla="*/ 781 w 1873"/>
                <a:gd name="T1" fmla="*/ 1082 h 1474"/>
                <a:gd name="T2" fmla="*/ 781 w 1873"/>
                <a:gd name="T3" fmla="*/ 1216 h 1474"/>
                <a:gd name="T4" fmla="*/ 842 w 1873"/>
                <a:gd name="T5" fmla="*/ 1216 h 1474"/>
                <a:gd name="T6" fmla="*/ 861 w 1873"/>
                <a:gd name="T7" fmla="*/ 1235 h 1474"/>
                <a:gd name="T8" fmla="*/ 861 w 1873"/>
                <a:gd name="T9" fmla="*/ 1370 h 1474"/>
                <a:gd name="T10" fmla="*/ 1854 w 1873"/>
                <a:gd name="T11" fmla="*/ 1370 h 1474"/>
                <a:gd name="T12" fmla="*/ 1854 w 1873"/>
                <a:gd name="T13" fmla="*/ 1370 h 1474"/>
                <a:gd name="T14" fmla="*/ 1873 w 1873"/>
                <a:gd name="T15" fmla="*/ 1388 h 1474"/>
                <a:gd name="T16" fmla="*/ 1873 w 1873"/>
                <a:gd name="T17" fmla="*/ 1455 h 1474"/>
                <a:gd name="T18" fmla="*/ 1854 w 1873"/>
                <a:gd name="T19" fmla="*/ 1474 h 1474"/>
                <a:gd name="T20" fmla="*/ 171 w 1873"/>
                <a:gd name="T21" fmla="*/ 1474 h 1474"/>
                <a:gd name="T22" fmla="*/ 152 w 1873"/>
                <a:gd name="T23" fmla="*/ 1455 h 1474"/>
                <a:gd name="T24" fmla="*/ 152 w 1873"/>
                <a:gd name="T25" fmla="*/ 1388 h 1474"/>
                <a:gd name="T26" fmla="*/ 171 w 1873"/>
                <a:gd name="T27" fmla="*/ 1370 h 1474"/>
                <a:gd name="T28" fmla="*/ 231 w 1873"/>
                <a:gd name="T29" fmla="*/ 1370 h 1474"/>
                <a:gd name="T30" fmla="*/ 231 w 1873"/>
                <a:gd name="T31" fmla="*/ 1235 h 1474"/>
                <a:gd name="T32" fmla="*/ 250 w 1873"/>
                <a:gd name="T33" fmla="*/ 1216 h 1474"/>
                <a:gd name="T34" fmla="*/ 313 w 1873"/>
                <a:gd name="T35" fmla="*/ 1216 h 1474"/>
                <a:gd name="T36" fmla="*/ 313 w 1873"/>
                <a:gd name="T37" fmla="*/ 1082 h 1474"/>
                <a:gd name="T38" fmla="*/ 781 w 1873"/>
                <a:gd name="T39" fmla="*/ 1082 h 1474"/>
                <a:gd name="T40" fmla="*/ 1826 w 1873"/>
                <a:gd name="T41" fmla="*/ 1009 h 1474"/>
                <a:gd name="T42" fmla="*/ 1693 w 1873"/>
                <a:gd name="T43" fmla="*/ 880 h 1474"/>
                <a:gd name="T44" fmla="*/ 1560 w 1873"/>
                <a:gd name="T45" fmla="*/ 1009 h 1474"/>
                <a:gd name="T46" fmla="*/ 1626 w 1873"/>
                <a:gd name="T47" fmla="*/ 1119 h 1474"/>
                <a:gd name="T48" fmla="*/ 1626 w 1873"/>
                <a:gd name="T49" fmla="*/ 1181 h 1474"/>
                <a:gd name="T50" fmla="*/ 1645 w 1873"/>
                <a:gd name="T51" fmla="*/ 1199 h 1474"/>
                <a:gd name="T52" fmla="*/ 1657 w 1873"/>
                <a:gd name="T53" fmla="*/ 1199 h 1474"/>
                <a:gd name="T54" fmla="*/ 1656 w 1873"/>
                <a:gd name="T55" fmla="*/ 1206 h 1474"/>
                <a:gd name="T56" fmla="*/ 1656 w 1873"/>
                <a:gd name="T57" fmla="*/ 1215 h 1474"/>
                <a:gd name="T58" fmla="*/ 1675 w 1873"/>
                <a:gd name="T59" fmla="*/ 1233 h 1474"/>
                <a:gd name="T60" fmla="*/ 1676 w 1873"/>
                <a:gd name="T61" fmla="*/ 1233 h 1474"/>
                <a:gd name="T62" fmla="*/ 1676 w 1873"/>
                <a:gd name="T63" fmla="*/ 1271 h 1474"/>
                <a:gd name="T64" fmla="*/ 1693 w 1873"/>
                <a:gd name="T65" fmla="*/ 1287 h 1474"/>
                <a:gd name="T66" fmla="*/ 1711 w 1873"/>
                <a:gd name="T67" fmla="*/ 1271 h 1474"/>
                <a:gd name="T68" fmla="*/ 1711 w 1873"/>
                <a:gd name="T69" fmla="*/ 1233 h 1474"/>
                <a:gd name="T70" fmla="*/ 1712 w 1873"/>
                <a:gd name="T71" fmla="*/ 1233 h 1474"/>
                <a:gd name="T72" fmla="*/ 1731 w 1873"/>
                <a:gd name="T73" fmla="*/ 1215 h 1474"/>
                <a:gd name="T74" fmla="*/ 1731 w 1873"/>
                <a:gd name="T75" fmla="*/ 1206 h 1474"/>
                <a:gd name="T76" fmla="*/ 1729 w 1873"/>
                <a:gd name="T77" fmla="*/ 1199 h 1474"/>
                <a:gd name="T78" fmla="*/ 1742 w 1873"/>
                <a:gd name="T79" fmla="*/ 1199 h 1474"/>
                <a:gd name="T80" fmla="*/ 1760 w 1873"/>
                <a:gd name="T81" fmla="*/ 1181 h 1474"/>
                <a:gd name="T82" fmla="*/ 1760 w 1873"/>
                <a:gd name="T83" fmla="*/ 1119 h 1474"/>
                <a:gd name="T84" fmla="*/ 1826 w 1873"/>
                <a:gd name="T85" fmla="*/ 1009 h 1474"/>
                <a:gd name="T86" fmla="*/ 524 w 1873"/>
                <a:gd name="T87" fmla="*/ 262 h 1474"/>
                <a:gd name="T88" fmla="*/ 262 w 1873"/>
                <a:gd name="T89" fmla="*/ 0 h 1474"/>
                <a:gd name="T90" fmla="*/ 0 w 1873"/>
                <a:gd name="T91" fmla="*/ 262 h 1474"/>
                <a:gd name="T92" fmla="*/ 262 w 1873"/>
                <a:gd name="T93" fmla="*/ 524 h 1474"/>
                <a:gd name="T94" fmla="*/ 524 w 1873"/>
                <a:gd name="T95" fmla="*/ 262 h 1474"/>
                <a:gd name="T96" fmla="*/ 480 w 1873"/>
                <a:gd name="T97" fmla="*/ 262 h 1474"/>
                <a:gd name="T98" fmla="*/ 262 w 1873"/>
                <a:gd name="T99" fmla="*/ 480 h 1474"/>
                <a:gd name="T100" fmla="*/ 44 w 1873"/>
                <a:gd name="T101" fmla="*/ 262 h 1474"/>
                <a:gd name="T102" fmla="*/ 262 w 1873"/>
                <a:gd name="T103" fmla="*/ 44 h 1474"/>
                <a:gd name="T104" fmla="*/ 480 w 1873"/>
                <a:gd name="T105" fmla="*/ 262 h 1474"/>
                <a:gd name="T106" fmla="*/ 1378 w 1873"/>
                <a:gd name="T107" fmla="*/ 278 h 1474"/>
                <a:gd name="T108" fmla="*/ 1154 w 1873"/>
                <a:gd name="T109" fmla="*/ 53 h 1474"/>
                <a:gd name="T110" fmla="*/ 929 w 1873"/>
                <a:gd name="T111" fmla="*/ 278 h 1474"/>
                <a:gd name="T112" fmla="*/ 1154 w 1873"/>
                <a:gd name="T113" fmla="*/ 502 h 1474"/>
                <a:gd name="T114" fmla="*/ 1378 w 1873"/>
                <a:gd name="T115" fmla="*/ 278 h 1474"/>
                <a:gd name="T116" fmla="*/ 1334 w 1873"/>
                <a:gd name="T117" fmla="*/ 278 h 1474"/>
                <a:gd name="T118" fmla="*/ 1154 w 1873"/>
                <a:gd name="T119" fmla="*/ 458 h 1474"/>
                <a:gd name="T120" fmla="*/ 973 w 1873"/>
                <a:gd name="T121" fmla="*/ 278 h 1474"/>
                <a:gd name="T122" fmla="*/ 1154 w 1873"/>
                <a:gd name="T123" fmla="*/ 97 h 1474"/>
                <a:gd name="T124" fmla="*/ 1334 w 1873"/>
                <a:gd name="T125" fmla="*/ 278 h 14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873" h="1474">
                  <a:moveTo>
                    <a:pt x="781" y="1082"/>
                  </a:moveTo>
                  <a:cubicBezTo>
                    <a:pt x="781" y="1082"/>
                    <a:pt x="781" y="1147"/>
                    <a:pt x="781" y="1216"/>
                  </a:cubicBezTo>
                  <a:cubicBezTo>
                    <a:pt x="781" y="1216"/>
                    <a:pt x="781" y="1216"/>
                    <a:pt x="842" y="1216"/>
                  </a:cubicBezTo>
                  <a:cubicBezTo>
                    <a:pt x="853" y="1216"/>
                    <a:pt x="861" y="1224"/>
                    <a:pt x="861" y="1235"/>
                  </a:cubicBezTo>
                  <a:cubicBezTo>
                    <a:pt x="861" y="1235"/>
                    <a:pt x="861" y="1235"/>
                    <a:pt x="861" y="1370"/>
                  </a:cubicBezTo>
                  <a:cubicBezTo>
                    <a:pt x="861" y="1370"/>
                    <a:pt x="861" y="1370"/>
                    <a:pt x="1854" y="1370"/>
                  </a:cubicBezTo>
                  <a:cubicBezTo>
                    <a:pt x="1854" y="1370"/>
                    <a:pt x="1854" y="1370"/>
                    <a:pt x="1854" y="1370"/>
                  </a:cubicBezTo>
                  <a:cubicBezTo>
                    <a:pt x="1865" y="1370"/>
                    <a:pt x="1873" y="1377"/>
                    <a:pt x="1873" y="1388"/>
                  </a:cubicBezTo>
                  <a:cubicBezTo>
                    <a:pt x="1873" y="1388"/>
                    <a:pt x="1873" y="1388"/>
                    <a:pt x="1873" y="1455"/>
                  </a:cubicBezTo>
                  <a:cubicBezTo>
                    <a:pt x="1873" y="1466"/>
                    <a:pt x="1865" y="1474"/>
                    <a:pt x="1854" y="1474"/>
                  </a:cubicBezTo>
                  <a:cubicBezTo>
                    <a:pt x="1854" y="1474"/>
                    <a:pt x="1854" y="1474"/>
                    <a:pt x="171" y="1474"/>
                  </a:cubicBezTo>
                  <a:cubicBezTo>
                    <a:pt x="160" y="1474"/>
                    <a:pt x="152" y="1466"/>
                    <a:pt x="152" y="1455"/>
                  </a:cubicBezTo>
                  <a:cubicBezTo>
                    <a:pt x="152" y="1455"/>
                    <a:pt x="152" y="1455"/>
                    <a:pt x="152" y="1388"/>
                  </a:cubicBezTo>
                  <a:cubicBezTo>
                    <a:pt x="152" y="1377"/>
                    <a:pt x="160" y="1370"/>
                    <a:pt x="171" y="1370"/>
                  </a:cubicBezTo>
                  <a:cubicBezTo>
                    <a:pt x="171" y="1370"/>
                    <a:pt x="171" y="1370"/>
                    <a:pt x="231" y="1370"/>
                  </a:cubicBezTo>
                  <a:cubicBezTo>
                    <a:pt x="231" y="1370"/>
                    <a:pt x="231" y="1370"/>
                    <a:pt x="231" y="1235"/>
                  </a:cubicBezTo>
                  <a:cubicBezTo>
                    <a:pt x="231" y="1224"/>
                    <a:pt x="239" y="1216"/>
                    <a:pt x="250" y="1216"/>
                  </a:cubicBezTo>
                  <a:cubicBezTo>
                    <a:pt x="250" y="1216"/>
                    <a:pt x="250" y="1216"/>
                    <a:pt x="313" y="1216"/>
                  </a:cubicBezTo>
                  <a:cubicBezTo>
                    <a:pt x="313" y="1216"/>
                    <a:pt x="313" y="1198"/>
                    <a:pt x="313" y="1082"/>
                  </a:cubicBezTo>
                  <a:lnTo>
                    <a:pt x="781" y="1082"/>
                  </a:lnTo>
                  <a:close/>
                  <a:moveTo>
                    <a:pt x="1826" y="1009"/>
                  </a:moveTo>
                  <a:cubicBezTo>
                    <a:pt x="1826" y="938"/>
                    <a:pt x="1766" y="880"/>
                    <a:pt x="1693" y="880"/>
                  </a:cubicBezTo>
                  <a:cubicBezTo>
                    <a:pt x="1620" y="880"/>
                    <a:pt x="1560" y="938"/>
                    <a:pt x="1560" y="1009"/>
                  </a:cubicBezTo>
                  <a:cubicBezTo>
                    <a:pt x="1560" y="1055"/>
                    <a:pt x="1587" y="1097"/>
                    <a:pt x="1626" y="1119"/>
                  </a:cubicBezTo>
                  <a:cubicBezTo>
                    <a:pt x="1626" y="1181"/>
                    <a:pt x="1626" y="1181"/>
                    <a:pt x="1626" y="1181"/>
                  </a:cubicBezTo>
                  <a:cubicBezTo>
                    <a:pt x="1626" y="1191"/>
                    <a:pt x="1635" y="1199"/>
                    <a:pt x="1645" y="1199"/>
                  </a:cubicBezTo>
                  <a:cubicBezTo>
                    <a:pt x="1657" y="1199"/>
                    <a:pt x="1657" y="1199"/>
                    <a:pt x="1657" y="1199"/>
                  </a:cubicBezTo>
                  <a:cubicBezTo>
                    <a:pt x="1656" y="1202"/>
                    <a:pt x="1656" y="1203"/>
                    <a:pt x="1656" y="1206"/>
                  </a:cubicBezTo>
                  <a:cubicBezTo>
                    <a:pt x="1656" y="1215"/>
                    <a:pt x="1656" y="1215"/>
                    <a:pt x="1656" y="1215"/>
                  </a:cubicBezTo>
                  <a:cubicBezTo>
                    <a:pt x="1656" y="1224"/>
                    <a:pt x="1665" y="1233"/>
                    <a:pt x="1675" y="1233"/>
                  </a:cubicBezTo>
                  <a:cubicBezTo>
                    <a:pt x="1676" y="1233"/>
                    <a:pt x="1676" y="1233"/>
                    <a:pt x="1676" y="1233"/>
                  </a:cubicBezTo>
                  <a:cubicBezTo>
                    <a:pt x="1676" y="1271"/>
                    <a:pt x="1676" y="1271"/>
                    <a:pt x="1676" y="1271"/>
                  </a:cubicBezTo>
                  <a:cubicBezTo>
                    <a:pt x="1676" y="1280"/>
                    <a:pt x="1684" y="1287"/>
                    <a:pt x="1693" y="1287"/>
                  </a:cubicBezTo>
                  <a:cubicBezTo>
                    <a:pt x="1703" y="1287"/>
                    <a:pt x="1711" y="1280"/>
                    <a:pt x="1711" y="1271"/>
                  </a:cubicBezTo>
                  <a:cubicBezTo>
                    <a:pt x="1711" y="1233"/>
                    <a:pt x="1711" y="1233"/>
                    <a:pt x="1711" y="1233"/>
                  </a:cubicBezTo>
                  <a:cubicBezTo>
                    <a:pt x="1712" y="1233"/>
                    <a:pt x="1712" y="1233"/>
                    <a:pt x="1712" y="1233"/>
                  </a:cubicBezTo>
                  <a:cubicBezTo>
                    <a:pt x="1722" y="1233"/>
                    <a:pt x="1731" y="1224"/>
                    <a:pt x="1731" y="1215"/>
                  </a:cubicBezTo>
                  <a:cubicBezTo>
                    <a:pt x="1731" y="1206"/>
                    <a:pt x="1731" y="1206"/>
                    <a:pt x="1731" y="1206"/>
                  </a:cubicBezTo>
                  <a:cubicBezTo>
                    <a:pt x="1731" y="1203"/>
                    <a:pt x="1730" y="1202"/>
                    <a:pt x="1729" y="1199"/>
                  </a:cubicBezTo>
                  <a:cubicBezTo>
                    <a:pt x="1742" y="1199"/>
                    <a:pt x="1742" y="1199"/>
                    <a:pt x="1742" y="1199"/>
                  </a:cubicBezTo>
                  <a:cubicBezTo>
                    <a:pt x="1752" y="1199"/>
                    <a:pt x="1760" y="1191"/>
                    <a:pt x="1760" y="1181"/>
                  </a:cubicBezTo>
                  <a:cubicBezTo>
                    <a:pt x="1760" y="1119"/>
                    <a:pt x="1760" y="1119"/>
                    <a:pt x="1760" y="1119"/>
                  </a:cubicBezTo>
                  <a:cubicBezTo>
                    <a:pt x="1800" y="1097"/>
                    <a:pt x="1826" y="1055"/>
                    <a:pt x="1826" y="1009"/>
                  </a:cubicBezTo>
                  <a:close/>
                  <a:moveTo>
                    <a:pt x="524" y="262"/>
                  </a:moveTo>
                  <a:cubicBezTo>
                    <a:pt x="524" y="118"/>
                    <a:pt x="406" y="0"/>
                    <a:pt x="262" y="0"/>
                  </a:cubicBezTo>
                  <a:cubicBezTo>
                    <a:pt x="118" y="0"/>
                    <a:pt x="0" y="118"/>
                    <a:pt x="0" y="262"/>
                  </a:cubicBezTo>
                  <a:cubicBezTo>
                    <a:pt x="0" y="406"/>
                    <a:pt x="118" y="524"/>
                    <a:pt x="262" y="524"/>
                  </a:cubicBezTo>
                  <a:cubicBezTo>
                    <a:pt x="406" y="524"/>
                    <a:pt x="524" y="406"/>
                    <a:pt x="524" y="262"/>
                  </a:cubicBezTo>
                  <a:close/>
                  <a:moveTo>
                    <a:pt x="480" y="262"/>
                  </a:moveTo>
                  <a:cubicBezTo>
                    <a:pt x="480" y="382"/>
                    <a:pt x="382" y="480"/>
                    <a:pt x="262" y="480"/>
                  </a:cubicBezTo>
                  <a:cubicBezTo>
                    <a:pt x="142" y="480"/>
                    <a:pt x="44" y="382"/>
                    <a:pt x="44" y="262"/>
                  </a:cubicBezTo>
                  <a:cubicBezTo>
                    <a:pt x="44" y="142"/>
                    <a:pt x="142" y="44"/>
                    <a:pt x="262" y="44"/>
                  </a:cubicBezTo>
                  <a:cubicBezTo>
                    <a:pt x="382" y="44"/>
                    <a:pt x="480" y="142"/>
                    <a:pt x="480" y="262"/>
                  </a:cubicBezTo>
                  <a:close/>
                  <a:moveTo>
                    <a:pt x="1378" y="278"/>
                  </a:moveTo>
                  <a:cubicBezTo>
                    <a:pt x="1378" y="154"/>
                    <a:pt x="1277" y="53"/>
                    <a:pt x="1154" y="53"/>
                  </a:cubicBezTo>
                  <a:cubicBezTo>
                    <a:pt x="1030" y="53"/>
                    <a:pt x="929" y="154"/>
                    <a:pt x="929" y="278"/>
                  </a:cubicBezTo>
                  <a:cubicBezTo>
                    <a:pt x="929" y="401"/>
                    <a:pt x="1030" y="502"/>
                    <a:pt x="1154" y="502"/>
                  </a:cubicBezTo>
                  <a:cubicBezTo>
                    <a:pt x="1277" y="502"/>
                    <a:pt x="1378" y="401"/>
                    <a:pt x="1378" y="278"/>
                  </a:cubicBezTo>
                  <a:close/>
                  <a:moveTo>
                    <a:pt x="1334" y="278"/>
                  </a:moveTo>
                  <a:cubicBezTo>
                    <a:pt x="1334" y="377"/>
                    <a:pt x="1253" y="458"/>
                    <a:pt x="1154" y="458"/>
                  </a:cubicBezTo>
                  <a:cubicBezTo>
                    <a:pt x="1054" y="458"/>
                    <a:pt x="973" y="377"/>
                    <a:pt x="973" y="278"/>
                  </a:cubicBezTo>
                  <a:cubicBezTo>
                    <a:pt x="973" y="178"/>
                    <a:pt x="1054" y="97"/>
                    <a:pt x="1154" y="97"/>
                  </a:cubicBezTo>
                  <a:cubicBezTo>
                    <a:pt x="1253" y="97"/>
                    <a:pt x="1334" y="178"/>
                    <a:pt x="1334" y="2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00" dirty="0">
                <a:solidFill>
                  <a:srgbClr val="545454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8" name="Freeform 6">
              <a:extLst>
                <a:ext uri="{FF2B5EF4-FFF2-40B4-BE49-F238E27FC236}">
                  <a16:creationId xmlns:a16="http://schemas.microsoft.com/office/drawing/2014/main" id="{A993BE1F-C0C0-42C7-8D09-3424F0E511E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240" y="1024"/>
              <a:ext cx="3026" cy="1753"/>
            </a:xfrm>
            <a:custGeom>
              <a:avLst/>
              <a:gdLst>
                <a:gd name="T0" fmla="*/ 707 w 1615"/>
                <a:gd name="T1" fmla="*/ 815 h 935"/>
                <a:gd name="T2" fmla="*/ 707 w 1615"/>
                <a:gd name="T3" fmla="*/ 916 h 935"/>
                <a:gd name="T4" fmla="*/ 689 w 1615"/>
                <a:gd name="T5" fmla="*/ 935 h 935"/>
                <a:gd name="T6" fmla="*/ 191 w 1615"/>
                <a:gd name="T7" fmla="*/ 935 h 935"/>
                <a:gd name="T8" fmla="*/ 172 w 1615"/>
                <a:gd name="T9" fmla="*/ 916 h 935"/>
                <a:gd name="T10" fmla="*/ 172 w 1615"/>
                <a:gd name="T11" fmla="*/ 815 h 935"/>
                <a:gd name="T12" fmla="*/ 191 w 1615"/>
                <a:gd name="T13" fmla="*/ 796 h 935"/>
                <a:gd name="T14" fmla="*/ 256 w 1615"/>
                <a:gd name="T15" fmla="*/ 796 h 935"/>
                <a:gd name="T16" fmla="*/ 131 w 1615"/>
                <a:gd name="T17" fmla="*/ 464 h 935"/>
                <a:gd name="T18" fmla="*/ 160 w 1615"/>
                <a:gd name="T19" fmla="*/ 466 h 935"/>
                <a:gd name="T20" fmla="*/ 408 w 1615"/>
                <a:gd name="T21" fmla="*/ 338 h 935"/>
                <a:gd name="T22" fmla="*/ 628 w 1615"/>
                <a:gd name="T23" fmla="*/ 796 h 935"/>
                <a:gd name="T24" fmla="*/ 689 w 1615"/>
                <a:gd name="T25" fmla="*/ 796 h 935"/>
                <a:gd name="T26" fmla="*/ 707 w 1615"/>
                <a:gd name="T27" fmla="*/ 815 h 935"/>
                <a:gd name="T28" fmla="*/ 320 w 1615"/>
                <a:gd name="T29" fmla="*/ 160 h 935"/>
                <a:gd name="T30" fmla="*/ 160 w 1615"/>
                <a:gd name="T31" fmla="*/ 0 h 935"/>
                <a:gd name="T32" fmla="*/ 0 w 1615"/>
                <a:gd name="T33" fmla="*/ 160 h 935"/>
                <a:gd name="T34" fmla="*/ 160 w 1615"/>
                <a:gd name="T35" fmla="*/ 320 h 935"/>
                <a:gd name="T36" fmla="*/ 320 w 1615"/>
                <a:gd name="T37" fmla="*/ 160 h 935"/>
                <a:gd name="T38" fmla="*/ 1187 w 1615"/>
                <a:gd name="T39" fmla="*/ 176 h 935"/>
                <a:gd name="T40" fmla="*/ 1052 w 1615"/>
                <a:gd name="T41" fmla="*/ 41 h 935"/>
                <a:gd name="T42" fmla="*/ 916 w 1615"/>
                <a:gd name="T43" fmla="*/ 176 h 935"/>
                <a:gd name="T44" fmla="*/ 1052 w 1615"/>
                <a:gd name="T45" fmla="*/ 311 h 935"/>
                <a:gd name="T46" fmla="*/ 1187 w 1615"/>
                <a:gd name="T47" fmla="*/ 176 h 935"/>
                <a:gd name="T48" fmla="*/ 807 w 1615"/>
                <a:gd name="T49" fmla="*/ 285 h 935"/>
                <a:gd name="T50" fmla="*/ 783 w 1615"/>
                <a:gd name="T51" fmla="*/ 176 h 935"/>
                <a:gd name="T52" fmla="*/ 816 w 1615"/>
                <a:gd name="T53" fmla="*/ 47 h 935"/>
                <a:gd name="T54" fmla="*/ 446 w 1615"/>
                <a:gd name="T55" fmla="*/ 43 h 935"/>
                <a:gd name="T56" fmla="*/ 442 w 1615"/>
                <a:gd name="T57" fmla="*/ 42 h 935"/>
                <a:gd name="T58" fmla="*/ 466 w 1615"/>
                <a:gd name="T59" fmla="*/ 160 h 935"/>
                <a:gd name="T60" fmla="*/ 435 w 1615"/>
                <a:gd name="T61" fmla="*/ 293 h 935"/>
                <a:gd name="T62" fmla="*/ 807 w 1615"/>
                <a:gd name="T63" fmla="*/ 285 h 935"/>
                <a:gd name="T64" fmla="*/ 1591 w 1615"/>
                <a:gd name="T65" fmla="*/ 734 h 935"/>
                <a:gd name="T66" fmla="*/ 1615 w 1615"/>
                <a:gd name="T67" fmla="*/ 736 h 935"/>
                <a:gd name="T68" fmla="*/ 1289 w 1615"/>
                <a:gd name="T69" fmla="*/ 300 h 935"/>
                <a:gd name="T70" fmla="*/ 1092 w 1615"/>
                <a:gd name="T71" fmla="*/ 441 h 935"/>
                <a:gd name="T72" fmla="*/ 1418 w 1615"/>
                <a:gd name="T73" fmla="*/ 874 h 935"/>
                <a:gd name="T74" fmla="*/ 1591 w 1615"/>
                <a:gd name="T75" fmla="*/ 734 h 9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615" h="935">
                  <a:moveTo>
                    <a:pt x="707" y="815"/>
                  </a:moveTo>
                  <a:cubicBezTo>
                    <a:pt x="707" y="815"/>
                    <a:pt x="707" y="815"/>
                    <a:pt x="707" y="916"/>
                  </a:cubicBezTo>
                  <a:cubicBezTo>
                    <a:pt x="707" y="927"/>
                    <a:pt x="700" y="935"/>
                    <a:pt x="689" y="935"/>
                  </a:cubicBezTo>
                  <a:cubicBezTo>
                    <a:pt x="689" y="935"/>
                    <a:pt x="689" y="935"/>
                    <a:pt x="191" y="935"/>
                  </a:cubicBezTo>
                  <a:cubicBezTo>
                    <a:pt x="180" y="935"/>
                    <a:pt x="172" y="927"/>
                    <a:pt x="172" y="916"/>
                  </a:cubicBezTo>
                  <a:cubicBezTo>
                    <a:pt x="172" y="916"/>
                    <a:pt x="172" y="916"/>
                    <a:pt x="172" y="815"/>
                  </a:cubicBezTo>
                  <a:cubicBezTo>
                    <a:pt x="172" y="804"/>
                    <a:pt x="180" y="796"/>
                    <a:pt x="191" y="796"/>
                  </a:cubicBezTo>
                  <a:cubicBezTo>
                    <a:pt x="191" y="796"/>
                    <a:pt x="191" y="796"/>
                    <a:pt x="256" y="796"/>
                  </a:cubicBezTo>
                  <a:cubicBezTo>
                    <a:pt x="256" y="796"/>
                    <a:pt x="243" y="760"/>
                    <a:pt x="131" y="464"/>
                  </a:cubicBezTo>
                  <a:cubicBezTo>
                    <a:pt x="141" y="465"/>
                    <a:pt x="150" y="466"/>
                    <a:pt x="160" y="466"/>
                  </a:cubicBezTo>
                  <a:cubicBezTo>
                    <a:pt x="262" y="466"/>
                    <a:pt x="353" y="415"/>
                    <a:pt x="408" y="338"/>
                  </a:cubicBezTo>
                  <a:cubicBezTo>
                    <a:pt x="426" y="376"/>
                    <a:pt x="479" y="486"/>
                    <a:pt x="628" y="796"/>
                  </a:cubicBezTo>
                  <a:cubicBezTo>
                    <a:pt x="628" y="796"/>
                    <a:pt x="628" y="796"/>
                    <a:pt x="689" y="796"/>
                  </a:cubicBezTo>
                  <a:cubicBezTo>
                    <a:pt x="700" y="796"/>
                    <a:pt x="707" y="804"/>
                    <a:pt x="707" y="815"/>
                  </a:cubicBezTo>
                  <a:close/>
                  <a:moveTo>
                    <a:pt x="320" y="160"/>
                  </a:moveTo>
                  <a:cubicBezTo>
                    <a:pt x="320" y="72"/>
                    <a:pt x="248" y="0"/>
                    <a:pt x="160" y="0"/>
                  </a:cubicBezTo>
                  <a:cubicBezTo>
                    <a:pt x="72" y="0"/>
                    <a:pt x="0" y="72"/>
                    <a:pt x="0" y="160"/>
                  </a:cubicBezTo>
                  <a:cubicBezTo>
                    <a:pt x="0" y="248"/>
                    <a:pt x="72" y="320"/>
                    <a:pt x="160" y="320"/>
                  </a:cubicBezTo>
                  <a:cubicBezTo>
                    <a:pt x="248" y="320"/>
                    <a:pt x="320" y="248"/>
                    <a:pt x="320" y="160"/>
                  </a:cubicBezTo>
                  <a:close/>
                  <a:moveTo>
                    <a:pt x="1187" y="176"/>
                  </a:moveTo>
                  <a:cubicBezTo>
                    <a:pt x="1187" y="101"/>
                    <a:pt x="1126" y="41"/>
                    <a:pt x="1052" y="41"/>
                  </a:cubicBezTo>
                  <a:cubicBezTo>
                    <a:pt x="977" y="41"/>
                    <a:pt x="916" y="101"/>
                    <a:pt x="916" y="176"/>
                  </a:cubicBezTo>
                  <a:cubicBezTo>
                    <a:pt x="916" y="250"/>
                    <a:pt x="977" y="311"/>
                    <a:pt x="1052" y="311"/>
                  </a:cubicBezTo>
                  <a:cubicBezTo>
                    <a:pt x="1126" y="311"/>
                    <a:pt x="1187" y="250"/>
                    <a:pt x="1187" y="176"/>
                  </a:cubicBezTo>
                  <a:close/>
                  <a:moveTo>
                    <a:pt x="807" y="285"/>
                  </a:moveTo>
                  <a:cubicBezTo>
                    <a:pt x="792" y="252"/>
                    <a:pt x="783" y="215"/>
                    <a:pt x="783" y="176"/>
                  </a:cubicBezTo>
                  <a:cubicBezTo>
                    <a:pt x="783" y="129"/>
                    <a:pt x="795" y="85"/>
                    <a:pt x="816" y="47"/>
                  </a:cubicBezTo>
                  <a:cubicBezTo>
                    <a:pt x="446" y="43"/>
                    <a:pt x="446" y="43"/>
                    <a:pt x="446" y="43"/>
                  </a:cubicBezTo>
                  <a:cubicBezTo>
                    <a:pt x="442" y="42"/>
                    <a:pt x="442" y="42"/>
                    <a:pt x="442" y="42"/>
                  </a:cubicBezTo>
                  <a:cubicBezTo>
                    <a:pt x="457" y="79"/>
                    <a:pt x="466" y="118"/>
                    <a:pt x="466" y="160"/>
                  </a:cubicBezTo>
                  <a:cubicBezTo>
                    <a:pt x="466" y="208"/>
                    <a:pt x="455" y="253"/>
                    <a:pt x="435" y="293"/>
                  </a:cubicBezTo>
                  <a:cubicBezTo>
                    <a:pt x="650" y="289"/>
                    <a:pt x="756" y="286"/>
                    <a:pt x="807" y="285"/>
                  </a:cubicBezTo>
                  <a:close/>
                  <a:moveTo>
                    <a:pt x="1591" y="734"/>
                  </a:moveTo>
                  <a:cubicBezTo>
                    <a:pt x="1599" y="734"/>
                    <a:pt x="1607" y="735"/>
                    <a:pt x="1615" y="736"/>
                  </a:cubicBezTo>
                  <a:cubicBezTo>
                    <a:pt x="1417" y="472"/>
                    <a:pt x="1327" y="351"/>
                    <a:pt x="1289" y="300"/>
                  </a:cubicBezTo>
                  <a:cubicBezTo>
                    <a:pt x="1250" y="374"/>
                    <a:pt x="1178" y="428"/>
                    <a:pt x="1092" y="441"/>
                  </a:cubicBezTo>
                  <a:cubicBezTo>
                    <a:pt x="1307" y="727"/>
                    <a:pt x="1388" y="835"/>
                    <a:pt x="1418" y="874"/>
                  </a:cubicBezTo>
                  <a:cubicBezTo>
                    <a:pt x="1433" y="795"/>
                    <a:pt x="1505" y="734"/>
                    <a:pt x="1591" y="73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00" dirty="0">
                <a:solidFill>
                  <a:srgbClr val="545454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9" name="Group 38"/>
          <p:cNvGrpSpPr>
            <a:grpSpLocks noChangeAspect="1"/>
          </p:cNvGrpSpPr>
          <p:nvPr/>
        </p:nvGrpSpPr>
        <p:grpSpPr>
          <a:xfrm>
            <a:off x="3164601" y="2328737"/>
            <a:ext cx="434565" cy="360335"/>
            <a:chOff x="5273801" y="2606040"/>
            <a:chExt cx="1644396" cy="1645920"/>
          </a:xfrm>
        </p:grpSpPr>
        <p:sp>
          <p:nvSpPr>
            <p:cNvPr id="40" name="AutoShape 18">
              <a:extLst>
                <a:ext uri="{FF2B5EF4-FFF2-40B4-BE49-F238E27FC236}">
                  <a16:creationId xmlns:a16="http://schemas.microsoft.com/office/drawing/2014/main" id="{5381C2E6-C0A5-47CA-9FE1-1E79D784DAFB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5273801" y="2606040"/>
              <a:ext cx="1644396" cy="16459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82296" tIns="41148" rIns="82296" bIns="41148" numCol="1" anchor="t" anchorCtr="0" compatLnSpc="1">
              <a:prstTxWarp prst="textNoShape">
                <a:avLst/>
              </a:prstTxWarp>
            </a:bodyPr>
            <a:lstStyle/>
            <a:p>
              <a:endParaRPr lang="en-US" sz="2000" dirty="0">
                <a:solidFill>
                  <a:srgbClr val="545454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41" name="Group 40"/>
            <p:cNvGrpSpPr/>
            <p:nvPr/>
          </p:nvGrpSpPr>
          <p:grpSpPr>
            <a:xfrm>
              <a:off x="5470016" y="2869692"/>
              <a:ext cx="1346835" cy="1297305"/>
              <a:chOff x="5470016" y="2869692"/>
              <a:chExt cx="1346835" cy="1297305"/>
            </a:xfrm>
          </p:grpSpPr>
          <p:sp>
            <p:nvSpPr>
              <p:cNvPr id="42" name="Freeform 20">
                <a:extLst>
                  <a:ext uri="{FF2B5EF4-FFF2-40B4-BE49-F238E27FC236}">
                    <a16:creationId xmlns:a16="http://schemas.microsoft.com/office/drawing/2014/main" id="{BDC0EBF9-E3A7-42FA-B170-D0CF0542BA7A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5532881" y="3050286"/>
                <a:ext cx="1049274" cy="724281"/>
              </a:xfrm>
              <a:custGeom>
                <a:avLst/>
                <a:gdLst>
                  <a:gd name="T0" fmla="*/ 1470 w 1470"/>
                  <a:gd name="T1" fmla="*/ 0 h 1014"/>
                  <a:gd name="T2" fmla="*/ 1470 w 1470"/>
                  <a:gd name="T3" fmla="*/ 867 h 1014"/>
                  <a:gd name="T4" fmla="*/ 1383 w 1470"/>
                  <a:gd name="T5" fmla="*/ 867 h 1014"/>
                  <a:gd name="T6" fmla="*/ 1285 w 1470"/>
                  <a:gd name="T7" fmla="*/ 359 h 1014"/>
                  <a:gd name="T8" fmla="*/ 1147 w 1470"/>
                  <a:gd name="T9" fmla="*/ 260 h 1014"/>
                  <a:gd name="T10" fmla="*/ 1237 w 1470"/>
                  <a:gd name="T11" fmla="*/ 188 h 1014"/>
                  <a:gd name="T12" fmla="*/ 1283 w 1470"/>
                  <a:gd name="T13" fmla="*/ 196 h 1014"/>
                  <a:gd name="T14" fmla="*/ 1412 w 1470"/>
                  <a:gd name="T15" fmla="*/ 67 h 1014"/>
                  <a:gd name="T16" fmla="*/ 1410 w 1470"/>
                  <a:gd name="T17" fmla="*/ 48 h 1014"/>
                  <a:gd name="T18" fmla="*/ 1470 w 1470"/>
                  <a:gd name="T19" fmla="*/ 0 h 1014"/>
                  <a:gd name="T20" fmla="*/ 614 w 1470"/>
                  <a:gd name="T21" fmla="*/ 346 h 1014"/>
                  <a:gd name="T22" fmla="*/ 641 w 1470"/>
                  <a:gd name="T23" fmla="*/ 322 h 1014"/>
                  <a:gd name="T24" fmla="*/ 614 w 1470"/>
                  <a:gd name="T25" fmla="*/ 325 h 1014"/>
                  <a:gd name="T26" fmla="*/ 588 w 1470"/>
                  <a:gd name="T27" fmla="*/ 322 h 1014"/>
                  <a:gd name="T28" fmla="*/ 476 w 1470"/>
                  <a:gd name="T29" fmla="*/ 446 h 1014"/>
                  <a:gd name="T30" fmla="*/ 481 w 1470"/>
                  <a:gd name="T31" fmla="*/ 484 h 1014"/>
                  <a:gd name="T32" fmla="*/ 352 w 1470"/>
                  <a:gd name="T33" fmla="*/ 613 h 1014"/>
                  <a:gd name="T34" fmla="*/ 280 w 1470"/>
                  <a:gd name="T35" fmla="*/ 590 h 1014"/>
                  <a:gd name="T36" fmla="*/ 0 w 1470"/>
                  <a:gd name="T37" fmla="*/ 720 h 1014"/>
                  <a:gd name="T38" fmla="*/ 0 w 1470"/>
                  <a:gd name="T39" fmla="*/ 867 h 1014"/>
                  <a:gd name="T40" fmla="*/ 503 w 1470"/>
                  <a:gd name="T41" fmla="*/ 867 h 1014"/>
                  <a:gd name="T42" fmla="*/ 614 w 1470"/>
                  <a:gd name="T43" fmla="*/ 346 h 1014"/>
                  <a:gd name="T44" fmla="*/ 705 w 1470"/>
                  <a:gd name="T45" fmla="*/ 913 h 1014"/>
                  <a:gd name="T46" fmla="*/ 943 w 1470"/>
                  <a:gd name="T47" fmla="*/ 1014 h 1014"/>
                  <a:gd name="T48" fmla="*/ 1144 w 1470"/>
                  <a:gd name="T49" fmla="*/ 946 h 1014"/>
                  <a:gd name="T50" fmla="*/ 1145 w 1470"/>
                  <a:gd name="T51" fmla="*/ 945 h 1014"/>
                  <a:gd name="T52" fmla="*/ 1171 w 1470"/>
                  <a:gd name="T53" fmla="*/ 922 h 1014"/>
                  <a:gd name="T54" fmla="*/ 1199 w 1470"/>
                  <a:gd name="T55" fmla="*/ 892 h 1014"/>
                  <a:gd name="T56" fmla="*/ 1202 w 1470"/>
                  <a:gd name="T57" fmla="*/ 481 h 1014"/>
                  <a:gd name="T58" fmla="*/ 1103 w 1470"/>
                  <a:gd name="T59" fmla="*/ 560 h 1014"/>
                  <a:gd name="T60" fmla="*/ 1106 w 1470"/>
                  <a:gd name="T61" fmla="*/ 590 h 1014"/>
                  <a:gd name="T62" fmla="*/ 947 w 1470"/>
                  <a:gd name="T63" fmla="*/ 749 h 1014"/>
                  <a:gd name="T64" fmla="*/ 789 w 1470"/>
                  <a:gd name="T65" fmla="*/ 595 h 1014"/>
                  <a:gd name="T66" fmla="*/ 652 w 1470"/>
                  <a:gd name="T67" fmla="*/ 529 h 1014"/>
                  <a:gd name="T68" fmla="*/ 705 w 1470"/>
                  <a:gd name="T69" fmla="*/ 913 h 10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470" h="1014">
                    <a:moveTo>
                      <a:pt x="1470" y="0"/>
                    </a:moveTo>
                    <a:cubicBezTo>
                      <a:pt x="1470" y="867"/>
                      <a:pt x="1470" y="867"/>
                      <a:pt x="1470" y="867"/>
                    </a:cubicBezTo>
                    <a:cubicBezTo>
                      <a:pt x="1383" y="867"/>
                      <a:pt x="1383" y="867"/>
                      <a:pt x="1383" y="867"/>
                    </a:cubicBezTo>
                    <a:cubicBezTo>
                      <a:pt x="1452" y="697"/>
                      <a:pt x="1417" y="497"/>
                      <a:pt x="1285" y="359"/>
                    </a:cubicBezTo>
                    <a:cubicBezTo>
                      <a:pt x="1245" y="317"/>
                      <a:pt x="1198" y="284"/>
                      <a:pt x="1147" y="260"/>
                    </a:cubicBezTo>
                    <a:cubicBezTo>
                      <a:pt x="1237" y="188"/>
                      <a:pt x="1237" y="188"/>
                      <a:pt x="1237" y="188"/>
                    </a:cubicBezTo>
                    <a:cubicBezTo>
                      <a:pt x="1252" y="193"/>
                      <a:pt x="1267" y="196"/>
                      <a:pt x="1283" y="196"/>
                    </a:cubicBezTo>
                    <a:cubicBezTo>
                      <a:pt x="1354" y="196"/>
                      <a:pt x="1412" y="138"/>
                      <a:pt x="1412" y="67"/>
                    </a:cubicBezTo>
                    <a:cubicBezTo>
                      <a:pt x="1412" y="61"/>
                      <a:pt x="1411" y="54"/>
                      <a:pt x="1410" y="48"/>
                    </a:cubicBezTo>
                    <a:lnTo>
                      <a:pt x="1470" y="0"/>
                    </a:lnTo>
                    <a:close/>
                    <a:moveTo>
                      <a:pt x="614" y="346"/>
                    </a:moveTo>
                    <a:cubicBezTo>
                      <a:pt x="623" y="338"/>
                      <a:pt x="632" y="329"/>
                      <a:pt x="641" y="322"/>
                    </a:cubicBezTo>
                    <a:cubicBezTo>
                      <a:pt x="632" y="324"/>
                      <a:pt x="623" y="325"/>
                      <a:pt x="614" y="325"/>
                    </a:cubicBezTo>
                    <a:cubicBezTo>
                      <a:pt x="605" y="325"/>
                      <a:pt x="597" y="324"/>
                      <a:pt x="588" y="322"/>
                    </a:cubicBezTo>
                    <a:cubicBezTo>
                      <a:pt x="476" y="446"/>
                      <a:pt x="476" y="446"/>
                      <a:pt x="476" y="446"/>
                    </a:cubicBezTo>
                    <a:cubicBezTo>
                      <a:pt x="479" y="458"/>
                      <a:pt x="481" y="471"/>
                      <a:pt x="481" y="484"/>
                    </a:cubicBezTo>
                    <a:cubicBezTo>
                      <a:pt x="481" y="555"/>
                      <a:pt x="423" y="613"/>
                      <a:pt x="352" y="613"/>
                    </a:cubicBezTo>
                    <a:cubicBezTo>
                      <a:pt x="326" y="613"/>
                      <a:pt x="301" y="605"/>
                      <a:pt x="280" y="590"/>
                    </a:cubicBezTo>
                    <a:cubicBezTo>
                      <a:pt x="0" y="720"/>
                      <a:pt x="0" y="720"/>
                      <a:pt x="0" y="720"/>
                    </a:cubicBezTo>
                    <a:cubicBezTo>
                      <a:pt x="0" y="867"/>
                      <a:pt x="0" y="867"/>
                      <a:pt x="0" y="867"/>
                    </a:cubicBezTo>
                    <a:cubicBezTo>
                      <a:pt x="503" y="867"/>
                      <a:pt x="503" y="867"/>
                      <a:pt x="503" y="867"/>
                    </a:cubicBezTo>
                    <a:cubicBezTo>
                      <a:pt x="433" y="692"/>
                      <a:pt x="471" y="484"/>
                      <a:pt x="614" y="346"/>
                    </a:cubicBezTo>
                    <a:close/>
                    <a:moveTo>
                      <a:pt x="705" y="913"/>
                    </a:moveTo>
                    <a:cubicBezTo>
                      <a:pt x="768" y="978"/>
                      <a:pt x="852" y="1014"/>
                      <a:pt x="943" y="1014"/>
                    </a:cubicBezTo>
                    <a:cubicBezTo>
                      <a:pt x="1015" y="1014"/>
                      <a:pt x="1087" y="990"/>
                      <a:pt x="1144" y="946"/>
                    </a:cubicBezTo>
                    <a:cubicBezTo>
                      <a:pt x="1145" y="945"/>
                      <a:pt x="1145" y="945"/>
                      <a:pt x="1145" y="945"/>
                    </a:cubicBezTo>
                    <a:cubicBezTo>
                      <a:pt x="1153" y="940"/>
                      <a:pt x="1161" y="932"/>
                      <a:pt x="1171" y="922"/>
                    </a:cubicBezTo>
                    <a:cubicBezTo>
                      <a:pt x="1181" y="913"/>
                      <a:pt x="1191" y="903"/>
                      <a:pt x="1199" y="892"/>
                    </a:cubicBezTo>
                    <a:cubicBezTo>
                      <a:pt x="1297" y="772"/>
                      <a:pt x="1296" y="601"/>
                      <a:pt x="1202" y="481"/>
                    </a:cubicBezTo>
                    <a:cubicBezTo>
                      <a:pt x="1103" y="560"/>
                      <a:pt x="1103" y="560"/>
                      <a:pt x="1103" y="560"/>
                    </a:cubicBezTo>
                    <a:cubicBezTo>
                      <a:pt x="1105" y="570"/>
                      <a:pt x="1106" y="580"/>
                      <a:pt x="1106" y="590"/>
                    </a:cubicBezTo>
                    <a:cubicBezTo>
                      <a:pt x="1106" y="677"/>
                      <a:pt x="1035" y="749"/>
                      <a:pt x="947" y="749"/>
                    </a:cubicBezTo>
                    <a:cubicBezTo>
                      <a:pt x="862" y="749"/>
                      <a:pt x="792" y="680"/>
                      <a:pt x="789" y="595"/>
                    </a:cubicBezTo>
                    <a:cubicBezTo>
                      <a:pt x="652" y="529"/>
                      <a:pt x="652" y="529"/>
                      <a:pt x="652" y="529"/>
                    </a:cubicBezTo>
                    <a:cubicBezTo>
                      <a:pt x="587" y="652"/>
                      <a:pt x="604" y="808"/>
                      <a:pt x="705" y="913"/>
                    </a:cubicBez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82296" tIns="41148" rIns="82296" bIns="41148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000" dirty="0">
                  <a:solidFill>
                    <a:srgbClr val="545454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3" name="Freeform 21">
                <a:extLst>
                  <a:ext uri="{FF2B5EF4-FFF2-40B4-BE49-F238E27FC236}">
                    <a16:creationId xmlns:a16="http://schemas.microsoft.com/office/drawing/2014/main" id="{F9EEAED7-4FFF-4707-B9E4-EC0C5FA18C53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5470016" y="2869692"/>
                <a:ext cx="1346835" cy="1297305"/>
              </a:xfrm>
              <a:custGeom>
                <a:avLst/>
                <a:gdLst>
                  <a:gd name="T0" fmla="*/ 1272 w 1887"/>
                  <a:gd name="T1" fmla="*/ 1297 h 1816"/>
                  <a:gd name="T2" fmla="*/ 1389 w 1887"/>
                  <a:gd name="T3" fmla="*/ 1401 h 1816"/>
                  <a:gd name="T4" fmla="*/ 1481 w 1887"/>
                  <a:gd name="T5" fmla="*/ 1296 h 1816"/>
                  <a:gd name="T6" fmla="*/ 1340 w 1887"/>
                  <a:gd name="T7" fmla="*/ 644 h 1816"/>
                  <a:gd name="T8" fmla="*/ 722 w 1887"/>
                  <a:gd name="T9" fmla="*/ 1239 h 1816"/>
                  <a:gd name="T10" fmla="*/ 760 w 1887"/>
                  <a:gd name="T11" fmla="*/ 1202 h 1816"/>
                  <a:gd name="T12" fmla="*/ 1302 w 1887"/>
                  <a:gd name="T13" fmla="*/ 681 h 1816"/>
                  <a:gd name="T14" fmla="*/ 1291 w 1887"/>
                  <a:gd name="T15" fmla="*/ 1212 h 1816"/>
                  <a:gd name="T16" fmla="*/ 1752 w 1887"/>
                  <a:gd name="T17" fmla="*/ 1816 h 1816"/>
                  <a:gd name="T18" fmla="*/ 1405 w 1887"/>
                  <a:gd name="T19" fmla="*/ 1477 h 1816"/>
                  <a:gd name="T20" fmla="*/ 1528 w 1887"/>
                  <a:gd name="T21" fmla="*/ 1327 h 1816"/>
                  <a:gd name="T22" fmla="*/ 1559 w 1887"/>
                  <a:gd name="T23" fmla="*/ 1327 h 1816"/>
                  <a:gd name="T24" fmla="*/ 1878 w 1887"/>
                  <a:gd name="T25" fmla="*/ 1714 h 1816"/>
                  <a:gd name="T26" fmla="*/ 1752 w 1887"/>
                  <a:gd name="T27" fmla="*/ 1816 h 1816"/>
                  <a:gd name="T28" fmla="*/ 1746 w 1887"/>
                  <a:gd name="T29" fmla="*/ 1770 h 1816"/>
                  <a:gd name="T30" fmla="*/ 1837 w 1887"/>
                  <a:gd name="T31" fmla="*/ 1700 h 1816"/>
                  <a:gd name="T32" fmla="*/ 1543 w 1887"/>
                  <a:gd name="T33" fmla="*/ 1374 h 1816"/>
                  <a:gd name="T34" fmla="*/ 1624 w 1887"/>
                  <a:gd name="T35" fmla="*/ 0 h 1816"/>
                  <a:gd name="T36" fmla="*/ 0 w 1887"/>
                  <a:gd name="T37" fmla="*/ 22 h 1816"/>
                  <a:gd name="T38" fmla="*/ 22 w 1887"/>
                  <a:gd name="T39" fmla="*/ 1208 h 1816"/>
                  <a:gd name="T40" fmla="*/ 611 w 1887"/>
                  <a:gd name="T41" fmla="*/ 1164 h 1816"/>
                  <a:gd name="T42" fmla="*/ 44 w 1887"/>
                  <a:gd name="T43" fmla="*/ 945 h 1816"/>
                  <a:gd name="T44" fmla="*/ 440 w 1887"/>
                  <a:gd name="T45" fmla="*/ 830 h 1816"/>
                  <a:gd name="T46" fmla="*/ 517 w 1887"/>
                  <a:gd name="T47" fmla="*/ 685 h 1816"/>
                  <a:gd name="T48" fmla="*/ 702 w 1887"/>
                  <a:gd name="T49" fmla="*/ 542 h 1816"/>
                  <a:gd name="T50" fmla="*/ 806 w 1887"/>
                  <a:gd name="T51" fmla="*/ 523 h 1816"/>
                  <a:gd name="T52" fmla="*/ 793 w 1887"/>
                  <a:gd name="T53" fmla="*/ 468 h 1816"/>
                  <a:gd name="T54" fmla="*/ 702 w 1887"/>
                  <a:gd name="T55" fmla="*/ 356 h 1816"/>
                  <a:gd name="T56" fmla="*/ 625 w 1887"/>
                  <a:gd name="T57" fmla="*/ 501 h 1816"/>
                  <a:gd name="T58" fmla="*/ 440 w 1887"/>
                  <a:gd name="T59" fmla="*/ 644 h 1816"/>
                  <a:gd name="T60" fmla="*/ 349 w 1887"/>
                  <a:gd name="T61" fmla="*/ 755 h 1816"/>
                  <a:gd name="T62" fmla="*/ 44 w 1887"/>
                  <a:gd name="T63" fmla="*/ 44 h 1816"/>
                  <a:gd name="T64" fmla="*/ 1602 w 1887"/>
                  <a:gd name="T65" fmla="*/ 104 h 1816"/>
                  <a:gd name="T66" fmla="*/ 1371 w 1887"/>
                  <a:gd name="T67" fmla="*/ 227 h 1816"/>
                  <a:gd name="T68" fmla="*/ 1286 w 1887"/>
                  <a:gd name="T69" fmla="*/ 359 h 1816"/>
                  <a:gd name="T70" fmla="*/ 1189 w 1887"/>
                  <a:gd name="T71" fmla="*/ 494 h 1816"/>
                  <a:gd name="T72" fmla="*/ 1371 w 1887"/>
                  <a:gd name="T73" fmla="*/ 413 h 1816"/>
                  <a:gd name="T74" fmla="*/ 1455 w 1887"/>
                  <a:gd name="T75" fmla="*/ 280 h 1816"/>
                  <a:gd name="T76" fmla="*/ 1602 w 1887"/>
                  <a:gd name="T77" fmla="*/ 1164 h 1816"/>
                  <a:gd name="T78" fmla="*/ 1438 w 1887"/>
                  <a:gd name="T79" fmla="*/ 1185 h 1816"/>
                  <a:gd name="T80" fmla="*/ 1624 w 1887"/>
                  <a:gd name="T81" fmla="*/ 1208 h 1816"/>
                  <a:gd name="T82" fmla="*/ 1646 w 1887"/>
                  <a:gd name="T83" fmla="*/ 22 h 1816"/>
                  <a:gd name="T84" fmla="*/ 702 w 1887"/>
                  <a:gd name="T85" fmla="*/ 400 h 1816"/>
                  <a:gd name="T86" fmla="*/ 702 w 1887"/>
                  <a:gd name="T87" fmla="*/ 498 h 1816"/>
                  <a:gd name="T88" fmla="*/ 702 w 1887"/>
                  <a:gd name="T89" fmla="*/ 400 h 1816"/>
                  <a:gd name="T90" fmla="*/ 489 w 1887"/>
                  <a:gd name="T91" fmla="*/ 737 h 1816"/>
                  <a:gd name="T92" fmla="*/ 391 w 1887"/>
                  <a:gd name="T93" fmla="*/ 737 h 1816"/>
                  <a:gd name="T94" fmla="*/ 1371 w 1887"/>
                  <a:gd name="T95" fmla="*/ 369 h 1816"/>
                  <a:gd name="T96" fmla="*/ 1371 w 1887"/>
                  <a:gd name="T97" fmla="*/ 271 h 1816"/>
                  <a:gd name="T98" fmla="*/ 1371 w 1887"/>
                  <a:gd name="T99" fmla="*/ 369 h 1816"/>
                  <a:gd name="T100" fmla="*/ 1111 w 1887"/>
                  <a:gd name="T101" fmla="*/ 750 h 1816"/>
                  <a:gd name="T102" fmla="*/ 942 w 1887"/>
                  <a:gd name="T103" fmla="*/ 769 h 1816"/>
                  <a:gd name="T104" fmla="*/ 766 w 1887"/>
                  <a:gd name="T105" fmla="*/ 742 h 1816"/>
                  <a:gd name="T106" fmla="*/ 916 w 1887"/>
                  <a:gd name="T107" fmla="*/ 843 h 1816"/>
                  <a:gd name="T108" fmla="*/ 1155 w 1887"/>
                  <a:gd name="T109" fmla="*/ 843 h 1816"/>
                  <a:gd name="T110" fmla="*/ 1258 w 1887"/>
                  <a:gd name="T111" fmla="*/ 698 h 1816"/>
                  <a:gd name="T112" fmla="*/ 1035 w 1887"/>
                  <a:gd name="T113" fmla="*/ 915 h 1816"/>
                  <a:gd name="T114" fmla="*/ 1035 w 1887"/>
                  <a:gd name="T115" fmla="*/ 771 h 1816"/>
                  <a:gd name="T116" fmla="*/ 1035 w 1887"/>
                  <a:gd name="T117" fmla="*/ 915 h 18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1887" h="1816">
                    <a:moveTo>
                      <a:pt x="722" y="1239"/>
                    </a:moveTo>
                    <a:cubicBezTo>
                      <a:pt x="869" y="1392"/>
                      <a:pt x="1103" y="1412"/>
                      <a:pt x="1272" y="1297"/>
                    </a:cubicBezTo>
                    <a:cubicBezTo>
                      <a:pt x="1272" y="1297"/>
                      <a:pt x="1272" y="1297"/>
                      <a:pt x="1372" y="1400"/>
                    </a:cubicBezTo>
                    <a:cubicBezTo>
                      <a:pt x="1377" y="1405"/>
                      <a:pt x="1384" y="1405"/>
                      <a:pt x="1389" y="1401"/>
                    </a:cubicBezTo>
                    <a:cubicBezTo>
                      <a:pt x="1389" y="1401"/>
                      <a:pt x="1389" y="1401"/>
                      <a:pt x="1480" y="1313"/>
                    </a:cubicBezTo>
                    <a:cubicBezTo>
                      <a:pt x="1485" y="1308"/>
                      <a:pt x="1485" y="1301"/>
                      <a:pt x="1481" y="1296"/>
                    </a:cubicBezTo>
                    <a:cubicBezTo>
                      <a:pt x="1481" y="1296"/>
                      <a:pt x="1481" y="1296"/>
                      <a:pt x="1380" y="1191"/>
                    </a:cubicBezTo>
                    <a:cubicBezTo>
                      <a:pt x="1498" y="1026"/>
                      <a:pt x="1485" y="795"/>
                      <a:pt x="1340" y="644"/>
                    </a:cubicBezTo>
                    <a:cubicBezTo>
                      <a:pt x="1176" y="474"/>
                      <a:pt x="904" y="468"/>
                      <a:pt x="734" y="632"/>
                    </a:cubicBezTo>
                    <a:cubicBezTo>
                      <a:pt x="563" y="797"/>
                      <a:pt x="558" y="1068"/>
                      <a:pt x="722" y="1239"/>
                    </a:cubicBezTo>
                    <a:close/>
                    <a:moveTo>
                      <a:pt x="1260" y="1239"/>
                    </a:moveTo>
                    <a:cubicBezTo>
                      <a:pt x="1110" y="1355"/>
                      <a:pt x="894" y="1342"/>
                      <a:pt x="760" y="1202"/>
                    </a:cubicBezTo>
                    <a:cubicBezTo>
                      <a:pt x="617" y="1053"/>
                      <a:pt x="621" y="814"/>
                      <a:pt x="771" y="671"/>
                    </a:cubicBezTo>
                    <a:cubicBezTo>
                      <a:pt x="920" y="527"/>
                      <a:pt x="1158" y="532"/>
                      <a:pt x="1302" y="681"/>
                    </a:cubicBezTo>
                    <a:cubicBezTo>
                      <a:pt x="1434" y="819"/>
                      <a:pt x="1440" y="1033"/>
                      <a:pt x="1323" y="1178"/>
                    </a:cubicBezTo>
                    <a:cubicBezTo>
                      <a:pt x="1313" y="1190"/>
                      <a:pt x="1302" y="1202"/>
                      <a:pt x="1291" y="1212"/>
                    </a:cubicBezTo>
                    <a:cubicBezTo>
                      <a:pt x="1281" y="1222"/>
                      <a:pt x="1271" y="1231"/>
                      <a:pt x="1260" y="1239"/>
                    </a:cubicBezTo>
                    <a:close/>
                    <a:moveTo>
                      <a:pt x="1752" y="1816"/>
                    </a:moveTo>
                    <a:cubicBezTo>
                      <a:pt x="1737" y="1816"/>
                      <a:pt x="1724" y="1811"/>
                      <a:pt x="1714" y="1801"/>
                    </a:cubicBezTo>
                    <a:cubicBezTo>
                      <a:pt x="1405" y="1477"/>
                      <a:pt x="1405" y="1477"/>
                      <a:pt x="1405" y="1477"/>
                    </a:cubicBezTo>
                    <a:cubicBezTo>
                      <a:pt x="1396" y="1468"/>
                      <a:pt x="1396" y="1454"/>
                      <a:pt x="1405" y="1446"/>
                    </a:cubicBezTo>
                    <a:cubicBezTo>
                      <a:pt x="1528" y="1327"/>
                      <a:pt x="1528" y="1327"/>
                      <a:pt x="1528" y="1327"/>
                    </a:cubicBezTo>
                    <a:cubicBezTo>
                      <a:pt x="1533" y="1323"/>
                      <a:pt x="1538" y="1321"/>
                      <a:pt x="1544" y="1321"/>
                    </a:cubicBezTo>
                    <a:cubicBezTo>
                      <a:pt x="1550" y="1321"/>
                      <a:pt x="1555" y="1323"/>
                      <a:pt x="1559" y="1327"/>
                    </a:cubicBezTo>
                    <a:cubicBezTo>
                      <a:pt x="1870" y="1652"/>
                      <a:pt x="1870" y="1652"/>
                      <a:pt x="1870" y="1652"/>
                    </a:cubicBezTo>
                    <a:cubicBezTo>
                      <a:pt x="1884" y="1667"/>
                      <a:pt x="1887" y="1689"/>
                      <a:pt x="1878" y="1714"/>
                    </a:cubicBezTo>
                    <a:cubicBezTo>
                      <a:pt x="1871" y="1735"/>
                      <a:pt x="1857" y="1756"/>
                      <a:pt x="1838" y="1774"/>
                    </a:cubicBezTo>
                    <a:cubicBezTo>
                      <a:pt x="1810" y="1801"/>
                      <a:pt x="1778" y="1816"/>
                      <a:pt x="1752" y="1816"/>
                    </a:cubicBezTo>
                    <a:close/>
                    <a:moveTo>
                      <a:pt x="1451" y="1462"/>
                    </a:moveTo>
                    <a:cubicBezTo>
                      <a:pt x="1746" y="1770"/>
                      <a:pt x="1746" y="1770"/>
                      <a:pt x="1746" y="1770"/>
                    </a:cubicBezTo>
                    <a:cubicBezTo>
                      <a:pt x="1750" y="1774"/>
                      <a:pt x="1777" y="1772"/>
                      <a:pt x="1808" y="1743"/>
                    </a:cubicBezTo>
                    <a:cubicBezTo>
                      <a:pt x="1821" y="1729"/>
                      <a:pt x="1832" y="1714"/>
                      <a:pt x="1837" y="1700"/>
                    </a:cubicBezTo>
                    <a:cubicBezTo>
                      <a:pt x="1840" y="1690"/>
                      <a:pt x="1839" y="1684"/>
                      <a:pt x="1838" y="1682"/>
                    </a:cubicBezTo>
                    <a:cubicBezTo>
                      <a:pt x="1543" y="1374"/>
                      <a:pt x="1543" y="1374"/>
                      <a:pt x="1543" y="1374"/>
                    </a:cubicBezTo>
                    <a:lnTo>
                      <a:pt x="1451" y="1462"/>
                    </a:lnTo>
                    <a:close/>
                    <a:moveTo>
                      <a:pt x="1624" y="0"/>
                    </a:move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0"/>
                      <a:pt x="0" y="22"/>
                    </a:cubicBezTo>
                    <a:cubicBezTo>
                      <a:pt x="0" y="1186"/>
                      <a:pt x="0" y="1186"/>
                      <a:pt x="0" y="1186"/>
                    </a:cubicBezTo>
                    <a:cubicBezTo>
                      <a:pt x="0" y="1198"/>
                      <a:pt x="10" y="1208"/>
                      <a:pt x="22" y="1208"/>
                    </a:cubicBezTo>
                    <a:cubicBezTo>
                      <a:pt x="638" y="1208"/>
                      <a:pt x="638" y="1208"/>
                      <a:pt x="638" y="1208"/>
                    </a:cubicBezTo>
                    <a:cubicBezTo>
                      <a:pt x="628" y="1193"/>
                      <a:pt x="619" y="1179"/>
                      <a:pt x="611" y="1164"/>
                    </a:cubicBezTo>
                    <a:cubicBezTo>
                      <a:pt x="44" y="1164"/>
                      <a:pt x="44" y="1164"/>
                      <a:pt x="44" y="1164"/>
                    </a:cubicBezTo>
                    <a:cubicBezTo>
                      <a:pt x="44" y="945"/>
                      <a:pt x="44" y="945"/>
                      <a:pt x="44" y="945"/>
                    </a:cubicBezTo>
                    <a:cubicBezTo>
                      <a:pt x="368" y="795"/>
                      <a:pt x="368" y="795"/>
                      <a:pt x="368" y="795"/>
                    </a:cubicBezTo>
                    <a:cubicBezTo>
                      <a:pt x="385" y="816"/>
                      <a:pt x="411" y="830"/>
                      <a:pt x="440" y="830"/>
                    </a:cubicBezTo>
                    <a:cubicBezTo>
                      <a:pt x="492" y="830"/>
                      <a:pt x="533" y="788"/>
                      <a:pt x="533" y="737"/>
                    </a:cubicBezTo>
                    <a:cubicBezTo>
                      <a:pt x="533" y="718"/>
                      <a:pt x="527" y="700"/>
                      <a:pt x="517" y="685"/>
                    </a:cubicBezTo>
                    <a:cubicBezTo>
                      <a:pt x="658" y="530"/>
                      <a:pt x="658" y="530"/>
                      <a:pt x="658" y="530"/>
                    </a:cubicBezTo>
                    <a:cubicBezTo>
                      <a:pt x="671" y="538"/>
                      <a:pt x="686" y="542"/>
                      <a:pt x="702" y="542"/>
                    </a:cubicBezTo>
                    <a:cubicBezTo>
                      <a:pt x="731" y="542"/>
                      <a:pt x="757" y="528"/>
                      <a:pt x="774" y="508"/>
                    </a:cubicBezTo>
                    <a:cubicBezTo>
                      <a:pt x="806" y="523"/>
                      <a:pt x="806" y="523"/>
                      <a:pt x="806" y="523"/>
                    </a:cubicBezTo>
                    <a:cubicBezTo>
                      <a:pt x="823" y="514"/>
                      <a:pt x="840" y="506"/>
                      <a:pt x="858" y="499"/>
                    </a:cubicBezTo>
                    <a:cubicBezTo>
                      <a:pt x="793" y="468"/>
                      <a:pt x="793" y="468"/>
                      <a:pt x="793" y="468"/>
                    </a:cubicBezTo>
                    <a:cubicBezTo>
                      <a:pt x="794" y="462"/>
                      <a:pt x="795" y="455"/>
                      <a:pt x="795" y="449"/>
                    </a:cubicBezTo>
                    <a:cubicBezTo>
                      <a:pt x="795" y="397"/>
                      <a:pt x="753" y="356"/>
                      <a:pt x="702" y="356"/>
                    </a:cubicBezTo>
                    <a:cubicBezTo>
                      <a:pt x="651" y="356"/>
                      <a:pt x="609" y="397"/>
                      <a:pt x="609" y="449"/>
                    </a:cubicBezTo>
                    <a:cubicBezTo>
                      <a:pt x="609" y="468"/>
                      <a:pt x="615" y="486"/>
                      <a:pt x="625" y="501"/>
                    </a:cubicBezTo>
                    <a:cubicBezTo>
                      <a:pt x="485" y="655"/>
                      <a:pt x="485" y="655"/>
                      <a:pt x="485" y="655"/>
                    </a:cubicBezTo>
                    <a:cubicBezTo>
                      <a:pt x="471" y="648"/>
                      <a:pt x="456" y="644"/>
                      <a:pt x="440" y="644"/>
                    </a:cubicBezTo>
                    <a:cubicBezTo>
                      <a:pt x="389" y="644"/>
                      <a:pt x="347" y="686"/>
                      <a:pt x="347" y="737"/>
                    </a:cubicBezTo>
                    <a:cubicBezTo>
                      <a:pt x="347" y="743"/>
                      <a:pt x="348" y="749"/>
                      <a:pt x="349" y="755"/>
                    </a:cubicBezTo>
                    <a:cubicBezTo>
                      <a:pt x="44" y="896"/>
                      <a:pt x="44" y="896"/>
                      <a:pt x="44" y="896"/>
                    </a:cubicBezTo>
                    <a:cubicBezTo>
                      <a:pt x="44" y="44"/>
                      <a:pt x="44" y="44"/>
                      <a:pt x="44" y="44"/>
                    </a:cubicBezTo>
                    <a:cubicBezTo>
                      <a:pt x="1602" y="44"/>
                      <a:pt x="1602" y="44"/>
                      <a:pt x="1602" y="44"/>
                    </a:cubicBezTo>
                    <a:cubicBezTo>
                      <a:pt x="1602" y="104"/>
                      <a:pt x="1602" y="104"/>
                      <a:pt x="1602" y="104"/>
                    </a:cubicBezTo>
                    <a:cubicBezTo>
                      <a:pt x="1427" y="246"/>
                      <a:pt x="1427" y="246"/>
                      <a:pt x="1427" y="246"/>
                    </a:cubicBezTo>
                    <a:cubicBezTo>
                      <a:pt x="1411" y="234"/>
                      <a:pt x="1392" y="227"/>
                      <a:pt x="1371" y="227"/>
                    </a:cubicBezTo>
                    <a:cubicBezTo>
                      <a:pt x="1319" y="227"/>
                      <a:pt x="1278" y="269"/>
                      <a:pt x="1278" y="320"/>
                    </a:cubicBezTo>
                    <a:cubicBezTo>
                      <a:pt x="1278" y="334"/>
                      <a:pt x="1281" y="347"/>
                      <a:pt x="1286" y="359"/>
                    </a:cubicBezTo>
                    <a:cubicBezTo>
                      <a:pt x="1137" y="479"/>
                      <a:pt x="1137" y="479"/>
                      <a:pt x="1137" y="479"/>
                    </a:cubicBezTo>
                    <a:cubicBezTo>
                      <a:pt x="1155" y="483"/>
                      <a:pt x="1172" y="488"/>
                      <a:pt x="1189" y="494"/>
                    </a:cubicBezTo>
                    <a:cubicBezTo>
                      <a:pt x="1314" y="394"/>
                      <a:pt x="1314" y="394"/>
                      <a:pt x="1314" y="394"/>
                    </a:cubicBezTo>
                    <a:cubicBezTo>
                      <a:pt x="1330" y="406"/>
                      <a:pt x="1349" y="413"/>
                      <a:pt x="1371" y="413"/>
                    </a:cubicBezTo>
                    <a:cubicBezTo>
                      <a:pt x="1422" y="413"/>
                      <a:pt x="1464" y="371"/>
                      <a:pt x="1464" y="320"/>
                    </a:cubicBezTo>
                    <a:cubicBezTo>
                      <a:pt x="1464" y="306"/>
                      <a:pt x="1460" y="292"/>
                      <a:pt x="1455" y="280"/>
                    </a:cubicBezTo>
                    <a:cubicBezTo>
                      <a:pt x="1602" y="160"/>
                      <a:pt x="1602" y="160"/>
                      <a:pt x="1602" y="160"/>
                    </a:cubicBezTo>
                    <a:cubicBezTo>
                      <a:pt x="1602" y="1164"/>
                      <a:pt x="1602" y="1164"/>
                      <a:pt x="1602" y="1164"/>
                    </a:cubicBezTo>
                    <a:cubicBezTo>
                      <a:pt x="1450" y="1164"/>
                      <a:pt x="1450" y="1164"/>
                      <a:pt x="1450" y="1164"/>
                    </a:cubicBezTo>
                    <a:cubicBezTo>
                      <a:pt x="1446" y="1171"/>
                      <a:pt x="1442" y="1178"/>
                      <a:pt x="1438" y="1185"/>
                    </a:cubicBezTo>
                    <a:cubicBezTo>
                      <a:pt x="1460" y="1208"/>
                      <a:pt x="1460" y="1208"/>
                      <a:pt x="1460" y="1208"/>
                    </a:cubicBezTo>
                    <a:cubicBezTo>
                      <a:pt x="1624" y="1208"/>
                      <a:pt x="1624" y="1208"/>
                      <a:pt x="1624" y="1208"/>
                    </a:cubicBezTo>
                    <a:cubicBezTo>
                      <a:pt x="1636" y="1208"/>
                      <a:pt x="1646" y="1198"/>
                      <a:pt x="1646" y="1186"/>
                    </a:cubicBezTo>
                    <a:cubicBezTo>
                      <a:pt x="1646" y="22"/>
                      <a:pt x="1646" y="22"/>
                      <a:pt x="1646" y="22"/>
                    </a:cubicBezTo>
                    <a:cubicBezTo>
                      <a:pt x="1646" y="10"/>
                      <a:pt x="1636" y="0"/>
                      <a:pt x="1624" y="0"/>
                    </a:cubicBezTo>
                    <a:close/>
                    <a:moveTo>
                      <a:pt x="702" y="400"/>
                    </a:moveTo>
                    <a:cubicBezTo>
                      <a:pt x="729" y="400"/>
                      <a:pt x="751" y="422"/>
                      <a:pt x="751" y="449"/>
                    </a:cubicBezTo>
                    <a:cubicBezTo>
                      <a:pt x="751" y="476"/>
                      <a:pt x="729" y="498"/>
                      <a:pt x="702" y="498"/>
                    </a:cubicBezTo>
                    <a:cubicBezTo>
                      <a:pt x="675" y="498"/>
                      <a:pt x="653" y="476"/>
                      <a:pt x="653" y="449"/>
                    </a:cubicBezTo>
                    <a:cubicBezTo>
                      <a:pt x="653" y="422"/>
                      <a:pt x="675" y="400"/>
                      <a:pt x="702" y="400"/>
                    </a:cubicBezTo>
                    <a:close/>
                    <a:moveTo>
                      <a:pt x="440" y="688"/>
                    </a:moveTo>
                    <a:cubicBezTo>
                      <a:pt x="467" y="688"/>
                      <a:pt x="489" y="710"/>
                      <a:pt x="489" y="737"/>
                    </a:cubicBezTo>
                    <a:cubicBezTo>
                      <a:pt x="489" y="764"/>
                      <a:pt x="467" y="786"/>
                      <a:pt x="440" y="786"/>
                    </a:cubicBezTo>
                    <a:cubicBezTo>
                      <a:pt x="413" y="786"/>
                      <a:pt x="391" y="764"/>
                      <a:pt x="391" y="737"/>
                    </a:cubicBezTo>
                    <a:cubicBezTo>
                      <a:pt x="391" y="710"/>
                      <a:pt x="413" y="688"/>
                      <a:pt x="440" y="688"/>
                    </a:cubicBezTo>
                    <a:close/>
                    <a:moveTo>
                      <a:pt x="1371" y="369"/>
                    </a:moveTo>
                    <a:cubicBezTo>
                      <a:pt x="1344" y="369"/>
                      <a:pt x="1322" y="347"/>
                      <a:pt x="1322" y="320"/>
                    </a:cubicBezTo>
                    <a:cubicBezTo>
                      <a:pt x="1322" y="293"/>
                      <a:pt x="1344" y="271"/>
                      <a:pt x="1371" y="271"/>
                    </a:cubicBezTo>
                    <a:cubicBezTo>
                      <a:pt x="1398" y="271"/>
                      <a:pt x="1420" y="293"/>
                      <a:pt x="1420" y="320"/>
                    </a:cubicBezTo>
                    <a:cubicBezTo>
                      <a:pt x="1420" y="347"/>
                      <a:pt x="1398" y="369"/>
                      <a:pt x="1371" y="369"/>
                    </a:cubicBezTo>
                    <a:close/>
                    <a:moveTo>
                      <a:pt x="1217" y="665"/>
                    </a:moveTo>
                    <a:cubicBezTo>
                      <a:pt x="1111" y="750"/>
                      <a:pt x="1111" y="750"/>
                      <a:pt x="1111" y="750"/>
                    </a:cubicBezTo>
                    <a:cubicBezTo>
                      <a:pt x="1090" y="733"/>
                      <a:pt x="1064" y="723"/>
                      <a:pt x="1035" y="723"/>
                    </a:cubicBezTo>
                    <a:cubicBezTo>
                      <a:pt x="997" y="723"/>
                      <a:pt x="963" y="741"/>
                      <a:pt x="942" y="769"/>
                    </a:cubicBezTo>
                    <a:cubicBezTo>
                      <a:pt x="801" y="701"/>
                      <a:pt x="801" y="701"/>
                      <a:pt x="801" y="701"/>
                    </a:cubicBezTo>
                    <a:cubicBezTo>
                      <a:pt x="788" y="714"/>
                      <a:pt x="776" y="727"/>
                      <a:pt x="766" y="742"/>
                    </a:cubicBezTo>
                    <a:cubicBezTo>
                      <a:pt x="919" y="816"/>
                      <a:pt x="919" y="816"/>
                      <a:pt x="919" y="816"/>
                    </a:cubicBezTo>
                    <a:cubicBezTo>
                      <a:pt x="917" y="824"/>
                      <a:pt x="916" y="834"/>
                      <a:pt x="916" y="843"/>
                    </a:cubicBezTo>
                    <a:cubicBezTo>
                      <a:pt x="916" y="909"/>
                      <a:pt x="969" y="963"/>
                      <a:pt x="1035" y="963"/>
                    </a:cubicBezTo>
                    <a:cubicBezTo>
                      <a:pt x="1102" y="963"/>
                      <a:pt x="1155" y="909"/>
                      <a:pt x="1155" y="843"/>
                    </a:cubicBezTo>
                    <a:cubicBezTo>
                      <a:pt x="1155" y="824"/>
                      <a:pt x="1151" y="806"/>
                      <a:pt x="1143" y="790"/>
                    </a:cubicBezTo>
                    <a:cubicBezTo>
                      <a:pt x="1258" y="698"/>
                      <a:pt x="1258" y="698"/>
                      <a:pt x="1258" y="698"/>
                    </a:cubicBezTo>
                    <a:cubicBezTo>
                      <a:pt x="1245" y="686"/>
                      <a:pt x="1231" y="675"/>
                      <a:pt x="1217" y="665"/>
                    </a:cubicBezTo>
                    <a:close/>
                    <a:moveTo>
                      <a:pt x="1035" y="915"/>
                    </a:moveTo>
                    <a:cubicBezTo>
                      <a:pt x="996" y="915"/>
                      <a:pt x="964" y="883"/>
                      <a:pt x="964" y="843"/>
                    </a:cubicBezTo>
                    <a:cubicBezTo>
                      <a:pt x="964" y="803"/>
                      <a:pt x="996" y="771"/>
                      <a:pt x="1035" y="771"/>
                    </a:cubicBezTo>
                    <a:cubicBezTo>
                      <a:pt x="1075" y="771"/>
                      <a:pt x="1107" y="803"/>
                      <a:pt x="1107" y="843"/>
                    </a:cubicBezTo>
                    <a:cubicBezTo>
                      <a:pt x="1107" y="883"/>
                      <a:pt x="1075" y="915"/>
                      <a:pt x="1035" y="915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82296" tIns="41148" rIns="82296" bIns="41148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000" dirty="0">
                  <a:solidFill>
                    <a:srgbClr val="545454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</p:grpSp>
      <p:grpSp>
        <p:nvGrpSpPr>
          <p:cNvPr id="44" name="Group 43"/>
          <p:cNvGrpSpPr>
            <a:grpSpLocks/>
          </p:cNvGrpSpPr>
          <p:nvPr/>
        </p:nvGrpSpPr>
        <p:grpSpPr>
          <a:xfrm>
            <a:off x="3136742" y="3079182"/>
            <a:ext cx="417004" cy="360000"/>
            <a:chOff x="5273803" y="2606040"/>
            <a:chExt cx="1644396" cy="1645920"/>
          </a:xfrm>
        </p:grpSpPr>
        <p:sp>
          <p:nvSpPr>
            <p:cNvPr id="45" name="AutoShape 18">
              <a:extLst>
                <a:ext uri="{FF2B5EF4-FFF2-40B4-BE49-F238E27FC236}">
                  <a16:creationId xmlns:a16="http://schemas.microsoft.com/office/drawing/2014/main" id="{575286B9-FCC8-4EFB-9834-BD5493C559C3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5273803" y="2606040"/>
              <a:ext cx="1644396" cy="16459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82296" tIns="41148" rIns="82296" bIns="41148" numCol="1" anchor="t" anchorCtr="0" compatLnSpc="1">
              <a:prstTxWarp prst="textNoShape">
                <a:avLst/>
              </a:prstTxWarp>
            </a:bodyPr>
            <a:lstStyle/>
            <a:p>
              <a:endParaRPr lang="en-US" sz="2000" dirty="0">
                <a:solidFill>
                  <a:srgbClr val="545454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46" name="Group 45"/>
            <p:cNvGrpSpPr/>
            <p:nvPr/>
          </p:nvGrpSpPr>
          <p:grpSpPr>
            <a:xfrm>
              <a:off x="5336668" y="2770251"/>
              <a:ext cx="1515999" cy="1311783"/>
              <a:chOff x="5336668" y="2770251"/>
              <a:chExt cx="1515999" cy="1311783"/>
            </a:xfrm>
          </p:grpSpPr>
          <p:sp>
            <p:nvSpPr>
              <p:cNvPr id="47" name="Freeform 20">
                <a:extLst>
                  <a:ext uri="{FF2B5EF4-FFF2-40B4-BE49-F238E27FC236}">
                    <a16:creationId xmlns:a16="http://schemas.microsoft.com/office/drawing/2014/main" id="{CEF9E0BC-00B7-4B29-B377-3473BD5B2EB2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5336668" y="2770251"/>
                <a:ext cx="1515999" cy="1311783"/>
              </a:xfrm>
              <a:custGeom>
                <a:avLst/>
                <a:gdLst>
                  <a:gd name="T0" fmla="*/ 227 w 2124"/>
                  <a:gd name="T1" fmla="*/ 496 h 1836"/>
                  <a:gd name="T2" fmla="*/ 528 w 2124"/>
                  <a:gd name="T3" fmla="*/ 467 h 1836"/>
                  <a:gd name="T4" fmla="*/ 996 w 2124"/>
                  <a:gd name="T5" fmla="*/ 467 h 1836"/>
                  <a:gd name="T6" fmla="*/ 695 w 2124"/>
                  <a:gd name="T7" fmla="*/ 496 h 1836"/>
                  <a:gd name="T8" fmla="*/ 994 w 2124"/>
                  <a:gd name="T9" fmla="*/ 498 h 1836"/>
                  <a:gd name="T10" fmla="*/ 1130 w 2124"/>
                  <a:gd name="T11" fmla="*/ 467 h 1836"/>
                  <a:gd name="T12" fmla="*/ 1431 w 2124"/>
                  <a:gd name="T13" fmla="*/ 496 h 1836"/>
                  <a:gd name="T14" fmla="*/ 1933 w 2124"/>
                  <a:gd name="T15" fmla="*/ 467 h 1836"/>
                  <a:gd name="T16" fmla="*/ 1631 w 2124"/>
                  <a:gd name="T17" fmla="*/ 496 h 1836"/>
                  <a:gd name="T18" fmla="*/ 1930 w 2124"/>
                  <a:gd name="T19" fmla="*/ 498 h 1836"/>
                  <a:gd name="T20" fmla="*/ 427 w 2124"/>
                  <a:gd name="T21" fmla="*/ 273 h 1836"/>
                  <a:gd name="T22" fmla="*/ 729 w 2124"/>
                  <a:gd name="T23" fmla="*/ 301 h 1836"/>
                  <a:gd name="T24" fmla="*/ 1230 w 2124"/>
                  <a:gd name="T25" fmla="*/ 273 h 1836"/>
                  <a:gd name="T26" fmla="*/ 929 w 2124"/>
                  <a:gd name="T27" fmla="*/ 301 h 1836"/>
                  <a:gd name="T28" fmla="*/ 1228 w 2124"/>
                  <a:gd name="T29" fmla="*/ 304 h 1836"/>
                  <a:gd name="T30" fmla="*/ 1364 w 2124"/>
                  <a:gd name="T31" fmla="*/ 273 h 1836"/>
                  <a:gd name="T32" fmla="*/ 1665 w 2124"/>
                  <a:gd name="T33" fmla="*/ 301 h 1836"/>
                  <a:gd name="T34" fmla="*/ 996 w 2124"/>
                  <a:gd name="T35" fmla="*/ 78 h 1836"/>
                  <a:gd name="T36" fmla="*/ 695 w 2124"/>
                  <a:gd name="T37" fmla="*/ 107 h 1836"/>
                  <a:gd name="T38" fmla="*/ 994 w 2124"/>
                  <a:gd name="T39" fmla="*/ 109 h 1836"/>
                  <a:gd name="T40" fmla="*/ 1130 w 2124"/>
                  <a:gd name="T41" fmla="*/ 78 h 1836"/>
                  <a:gd name="T42" fmla="*/ 1431 w 2124"/>
                  <a:gd name="T43" fmla="*/ 107 h 1836"/>
                  <a:gd name="T44" fmla="*/ 1893 w 2124"/>
                  <a:gd name="T45" fmla="*/ 584 h 1836"/>
                  <a:gd name="T46" fmla="*/ 1893 w 2124"/>
                  <a:gd name="T47" fmla="*/ 628 h 1836"/>
                  <a:gd name="T48" fmla="*/ 2060 w 2124"/>
                  <a:gd name="T49" fmla="*/ 662 h 1836"/>
                  <a:gd name="T50" fmla="*/ 69 w 2124"/>
                  <a:gd name="T51" fmla="*/ 693 h 1836"/>
                  <a:gd name="T52" fmla="*/ 377 w 2124"/>
                  <a:gd name="T53" fmla="*/ 638 h 1836"/>
                  <a:gd name="T54" fmla="*/ 1533 w 2124"/>
                  <a:gd name="T55" fmla="*/ 1602 h 1836"/>
                  <a:gd name="T56" fmla="*/ 1155 w 2124"/>
                  <a:gd name="T57" fmla="*/ 1543 h 1836"/>
                  <a:gd name="T58" fmla="*/ 2102 w 2124"/>
                  <a:gd name="T59" fmla="*/ 1836 h 1836"/>
                  <a:gd name="T60" fmla="*/ 1191 w 2124"/>
                  <a:gd name="T61" fmla="*/ 1811 h 1836"/>
                  <a:gd name="T62" fmla="*/ 787 w 2124"/>
                  <a:gd name="T63" fmla="*/ 1449 h 1836"/>
                  <a:gd name="T64" fmla="*/ 404 w 2124"/>
                  <a:gd name="T65" fmla="*/ 1449 h 1836"/>
                  <a:gd name="T66" fmla="*/ 0 w 2124"/>
                  <a:gd name="T67" fmla="*/ 1814 h 1836"/>
                  <a:gd name="T68" fmla="*/ 1191 w 2124"/>
                  <a:gd name="T69" fmla="*/ 1811 h 1836"/>
                  <a:gd name="T70" fmla="*/ 896 w 2124"/>
                  <a:gd name="T71" fmla="*/ 662 h 1836"/>
                  <a:gd name="T72" fmla="*/ 1197 w 2124"/>
                  <a:gd name="T73" fmla="*/ 690 h 1836"/>
                  <a:gd name="T74" fmla="*/ 1356 w 2124"/>
                  <a:gd name="T75" fmla="*/ 1362 h 1836"/>
                  <a:gd name="T76" fmla="*/ 1407 w 2124"/>
                  <a:gd name="T77" fmla="*/ 1450 h 1836"/>
                  <a:gd name="T78" fmla="*/ 1649 w 2124"/>
                  <a:gd name="T79" fmla="*/ 1450 h 1836"/>
                  <a:gd name="T80" fmla="*/ 1701 w 2124"/>
                  <a:gd name="T81" fmla="*/ 1362 h 1836"/>
                  <a:gd name="T82" fmla="*/ 1796 w 2124"/>
                  <a:gd name="T83" fmla="*/ 1101 h 1836"/>
                  <a:gd name="T84" fmla="*/ 1528 w 2124"/>
                  <a:gd name="T85" fmla="*/ 1401 h 1836"/>
                  <a:gd name="T86" fmla="*/ 1261 w 2124"/>
                  <a:gd name="T87" fmla="*/ 1101 h 1836"/>
                  <a:gd name="T88" fmla="*/ 322 w 2124"/>
                  <a:gd name="T89" fmla="*/ 1157 h 1836"/>
                  <a:gd name="T90" fmla="*/ 440 w 2124"/>
                  <a:gd name="T91" fmla="*/ 1423 h 1836"/>
                  <a:gd name="T92" fmla="*/ 717 w 2124"/>
                  <a:gd name="T93" fmla="*/ 1399 h 1836"/>
                  <a:gd name="T94" fmla="*/ 761 w 2124"/>
                  <a:gd name="T95" fmla="*/ 1367 h 1836"/>
                  <a:gd name="T96" fmla="*/ 916 w 2124"/>
                  <a:gd name="T97" fmla="*/ 1076 h 1836"/>
                  <a:gd name="T98" fmla="*/ 738 w 2124"/>
                  <a:gd name="T99" fmla="*/ 1329 h 1836"/>
                  <a:gd name="T100" fmla="*/ 350 w 2124"/>
                  <a:gd name="T101" fmla="*/ 1122 h 1836"/>
                  <a:gd name="T102" fmla="*/ 322 w 2124"/>
                  <a:gd name="T103" fmla="*/ 1157 h 18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2124" h="1836">
                    <a:moveTo>
                      <a:pt x="512" y="503"/>
                    </a:moveTo>
                    <a:cubicBezTo>
                      <a:pt x="505" y="503"/>
                      <a:pt x="499" y="501"/>
                      <a:pt x="495" y="496"/>
                    </a:cubicBezTo>
                    <a:cubicBezTo>
                      <a:pt x="461" y="456"/>
                      <a:pt x="413" y="433"/>
                      <a:pt x="361" y="433"/>
                    </a:cubicBezTo>
                    <a:cubicBezTo>
                      <a:pt x="309" y="433"/>
                      <a:pt x="260" y="456"/>
                      <a:pt x="227" y="496"/>
                    </a:cubicBezTo>
                    <a:cubicBezTo>
                      <a:pt x="219" y="505"/>
                      <a:pt x="205" y="506"/>
                      <a:pt x="196" y="498"/>
                    </a:cubicBezTo>
                    <a:cubicBezTo>
                      <a:pt x="187" y="491"/>
                      <a:pt x="186" y="477"/>
                      <a:pt x="193" y="467"/>
                    </a:cubicBezTo>
                    <a:cubicBezTo>
                      <a:pt x="235" y="418"/>
                      <a:pt x="296" y="389"/>
                      <a:pt x="361" y="389"/>
                    </a:cubicBezTo>
                    <a:cubicBezTo>
                      <a:pt x="426" y="389"/>
                      <a:pt x="487" y="418"/>
                      <a:pt x="528" y="467"/>
                    </a:cubicBezTo>
                    <a:cubicBezTo>
                      <a:pt x="536" y="477"/>
                      <a:pt x="535" y="491"/>
                      <a:pt x="526" y="498"/>
                    </a:cubicBezTo>
                    <a:cubicBezTo>
                      <a:pt x="522" y="502"/>
                      <a:pt x="516" y="503"/>
                      <a:pt x="512" y="503"/>
                    </a:cubicBezTo>
                    <a:close/>
                    <a:moveTo>
                      <a:pt x="994" y="498"/>
                    </a:moveTo>
                    <a:cubicBezTo>
                      <a:pt x="1003" y="491"/>
                      <a:pt x="1004" y="477"/>
                      <a:pt x="996" y="467"/>
                    </a:cubicBezTo>
                    <a:cubicBezTo>
                      <a:pt x="955" y="418"/>
                      <a:pt x="894" y="389"/>
                      <a:pt x="829" y="389"/>
                    </a:cubicBezTo>
                    <a:cubicBezTo>
                      <a:pt x="764" y="389"/>
                      <a:pt x="703" y="418"/>
                      <a:pt x="661" y="467"/>
                    </a:cubicBezTo>
                    <a:cubicBezTo>
                      <a:pt x="654" y="477"/>
                      <a:pt x="655" y="491"/>
                      <a:pt x="664" y="498"/>
                    </a:cubicBezTo>
                    <a:cubicBezTo>
                      <a:pt x="673" y="506"/>
                      <a:pt x="687" y="505"/>
                      <a:pt x="695" y="496"/>
                    </a:cubicBezTo>
                    <a:cubicBezTo>
                      <a:pt x="728" y="456"/>
                      <a:pt x="777" y="433"/>
                      <a:pt x="829" y="433"/>
                    </a:cubicBezTo>
                    <a:cubicBezTo>
                      <a:pt x="881" y="433"/>
                      <a:pt x="929" y="456"/>
                      <a:pt x="963" y="496"/>
                    </a:cubicBezTo>
                    <a:cubicBezTo>
                      <a:pt x="967" y="501"/>
                      <a:pt x="973" y="503"/>
                      <a:pt x="980" y="503"/>
                    </a:cubicBezTo>
                    <a:cubicBezTo>
                      <a:pt x="985" y="503"/>
                      <a:pt x="990" y="502"/>
                      <a:pt x="994" y="498"/>
                    </a:cubicBezTo>
                    <a:close/>
                    <a:moveTo>
                      <a:pt x="1462" y="498"/>
                    </a:moveTo>
                    <a:cubicBezTo>
                      <a:pt x="1471" y="491"/>
                      <a:pt x="1472" y="477"/>
                      <a:pt x="1465" y="467"/>
                    </a:cubicBezTo>
                    <a:cubicBezTo>
                      <a:pt x="1423" y="418"/>
                      <a:pt x="1362" y="389"/>
                      <a:pt x="1297" y="389"/>
                    </a:cubicBezTo>
                    <a:cubicBezTo>
                      <a:pt x="1232" y="389"/>
                      <a:pt x="1171" y="418"/>
                      <a:pt x="1130" y="467"/>
                    </a:cubicBezTo>
                    <a:cubicBezTo>
                      <a:pt x="1122" y="477"/>
                      <a:pt x="1123" y="491"/>
                      <a:pt x="1132" y="498"/>
                    </a:cubicBezTo>
                    <a:cubicBezTo>
                      <a:pt x="1142" y="506"/>
                      <a:pt x="1155" y="505"/>
                      <a:pt x="1163" y="496"/>
                    </a:cubicBezTo>
                    <a:cubicBezTo>
                      <a:pt x="1197" y="456"/>
                      <a:pt x="1245" y="433"/>
                      <a:pt x="1297" y="433"/>
                    </a:cubicBezTo>
                    <a:cubicBezTo>
                      <a:pt x="1349" y="433"/>
                      <a:pt x="1398" y="456"/>
                      <a:pt x="1431" y="496"/>
                    </a:cubicBezTo>
                    <a:cubicBezTo>
                      <a:pt x="1435" y="501"/>
                      <a:pt x="1441" y="503"/>
                      <a:pt x="1448" y="503"/>
                    </a:cubicBezTo>
                    <a:cubicBezTo>
                      <a:pt x="1453" y="503"/>
                      <a:pt x="1458" y="502"/>
                      <a:pt x="1462" y="498"/>
                    </a:cubicBezTo>
                    <a:close/>
                    <a:moveTo>
                      <a:pt x="1930" y="498"/>
                    </a:moveTo>
                    <a:cubicBezTo>
                      <a:pt x="1939" y="491"/>
                      <a:pt x="1940" y="477"/>
                      <a:pt x="1933" y="467"/>
                    </a:cubicBezTo>
                    <a:cubicBezTo>
                      <a:pt x="1891" y="418"/>
                      <a:pt x="1830" y="389"/>
                      <a:pt x="1765" y="389"/>
                    </a:cubicBezTo>
                    <a:cubicBezTo>
                      <a:pt x="1700" y="389"/>
                      <a:pt x="1639" y="418"/>
                      <a:pt x="1598" y="467"/>
                    </a:cubicBezTo>
                    <a:cubicBezTo>
                      <a:pt x="1590" y="477"/>
                      <a:pt x="1591" y="491"/>
                      <a:pt x="1600" y="498"/>
                    </a:cubicBezTo>
                    <a:cubicBezTo>
                      <a:pt x="1610" y="506"/>
                      <a:pt x="1624" y="505"/>
                      <a:pt x="1631" y="496"/>
                    </a:cubicBezTo>
                    <a:cubicBezTo>
                      <a:pt x="1665" y="456"/>
                      <a:pt x="1713" y="433"/>
                      <a:pt x="1765" y="433"/>
                    </a:cubicBezTo>
                    <a:cubicBezTo>
                      <a:pt x="1817" y="433"/>
                      <a:pt x="1866" y="456"/>
                      <a:pt x="1899" y="496"/>
                    </a:cubicBezTo>
                    <a:cubicBezTo>
                      <a:pt x="1903" y="501"/>
                      <a:pt x="1910" y="503"/>
                      <a:pt x="1916" y="503"/>
                    </a:cubicBezTo>
                    <a:cubicBezTo>
                      <a:pt x="1921" y="503"/>
                      <a:pt x="1926" y="502"/>
                      <a:pt x="1930" y="498"/>
                    </a:cubicBezTo>
                    <a:close/>
                    <a:moveTo>
                      <a:pt x="760" y="304"/>
                    </a:moveTo>
                    <a:cubicBezTo>
                      <a:pt x="769" y="296"/>
                      <a:pt x="770" y="282"/>
                      <a:pt x="762" y="273"/>
                    </a:cubicBezTo>
                    <a:cubicBezTo>
                      <a:pt x="721" y="223"/>
                      <a:pt x="660" y="195"/>
                      <a:pt x="595" y="195"/>
                    </a:cubicBezTo>
                    <a:cubicBezTo>
                      <a:pt x="530" y="195"/>
                      <a:pt x="469" y="223"/>
                      <a:pt x="427" y="273"/>
                    </a:cubicBezTo>
                    <a:cubicBezTo>
                      <a:pt x="420" y="282"/>
                      <a:pt x="421" y="296"/>
                      <a:pt x="430" y="304"/>
                    </a:cubicBezTo>
                    <a:cubicBezTo>
                      <a:pt x="439" y="312"/>
                      <a:pt x="453" y="310"/>
                      <a:pt x="461" y="301"/>
                    </a:cubicBezTo>
                    <a:cubicBezTo>
                      <a:pt x="494" y="262"/>
                      <a:pt x="543" y="239"/>
                      <a:pt x="595" y="239"/>
                    </a:cubicBezTo>
                    <a:cubicBezTo>
                      <a:pt x="647" y="239"/>
                      <a:pt x="695" y="262"/>
                      <a:pt x="729" y="301"/>
                    </a:cubicBezTo>
                    <a:cubicBezTo>
                      <a:pt x="733" y="306"/>
                      <a:pt x="739" y="309"/>
                      <a:pt x="746" y="309"/>
                    </a:cubicBezTo>
                    <a:cubicBezTo>
                      <a:pt x="751" y="309"/>
                      <a:pt x="756" y="307"/>
                      <a:pt x="760" y="304"/>
                    </a:cubicBezTo>
                    <a:close/>
                    <a:moveTo>
                      <a:pt x="1228" y="304"/>
                    </a:moveTo>
                    <a:cubicBezTo>
                      <a:pt x="1237" y="296"/>
                      <a:pt x="1238" y="282"/>
                      <a:pt x="1230" y="273"/>
                    </a:cubicBezTo>
                    <a:cubicBezTo>
                      <a:pt x="1189" y="223"/>
                      <a:pt x="1128" y="195"/>
                      <a:pt x="1063" y="195"/>
                    </a:cubicBezTo>
                    <a:cubicBezTo>
                      <a:pt x="998" y="195"/>
                      <a:pt x="937" y="223"/>
                      <a:pt x="896" y="273"/>
                    </a:cubicBezTo>
                    <a:cubicBezTo>
                      <a:pt x="888" y="282"/>
                      <a:pt x="889" y="296"/>
                      <a:pt x="898" y="304"/>
                    </a:cubicBezTo>
                    <a:cubicBezTo>
                      <a:pt x="908" y="312"/>
                      <a:pt x="921" y="310"/>
                      <a:pt x="929" y="301"/>
                    </a:cubicBezTo>
                    <a:cubicBezTo>
                      <a:pt x="963" y="262"/>
                      <a:pt x="1011" y="239"/>
                      <a:pt x="1063" y="239"/>
                    </a:cubicBezTo>
                    <a:cubicBezTo>
                      <a:pt x="1115" y="239"/>
                      <a:pt x="1163" y="262"/>
                      <a:pt x="1197" y="301"/>
                    </a:cubicBezTo>
                    <a:cubicBezTo>
                      <a:pt x="1201" y="306"/>
                      <a:pt x="1207" y="309"/>
                      <a:pt x="1214" y="309"/>
                    </a:cubicBezTo>
                    <a:cubicBezTo>
                      <a:pt x="1219" y="309"/>
                      <a:pt x="1224" y="307"/>
                      <a:pt x="1228" y="304"/>
                    </a:cubicBezTo>
                    <a:close/>
                    <a:moveTo>
                      <a:pt x="1696" y="304"/>
                    </a:moveTo>
                    <a:cubicBezTo>
                      <a:pt x="1705" y="296"/>
                      <a:pt x="1706" y="282"/>
                      <a:pt x="1699" y="273"/>
                    </a:cubicBezTo>
                    <a:cubicBezTo>
                      <a:pt x="1657" y="223"/>
                      <a:pt x="1596" y="195"/>
                      <a:pt x="1531" y="195"/>
                    </a:cubicBezTo>
                    <a:cubicBezTo>
                      <a:pt x="1466" y="195"/>
                      <a:pt x="1405" y="223"/>
                      <a:pt x="1364" y="273"/>
                    </a:cubicBezTo>
                    <a:cubicBezTo>
                      <a:pt x="1356" y="282"/>
                      <a:pt x="1357" y="296"/>
                      <a:pt x="1366" y="304"/>
                    </a:cubicBezTo>
                    <a:cubicBezTo>
                      <a:pt x="1376" y="312"/>
                      <a:pt x="1389" y="310"/>
                      <a:pt x="1397" y="301"/>
                    </a:cubicBezTo>
                    <a:cubicBezTo>
                      <a:pt x="1431" y="262"/>
                      <a:pt x="1479" y="239"/>
                      <a:pt x="1531" y="239"/>
                    </a:cubicBezTo>
                    <a:cubicBezTo>
                      <a:pt x="1583" y="239"/>
                      <a:pt x="1632" y="262"/>
                      <a:pt x="1665" y="301"/>
                    </a:cubicBezTo>
                    <a:cubicBezTo>
                      <a:pt x="1669" y="306"/>
                      <a:pt x="1675" y="309"/>
                      <a:pt x="1682" y="309"/>
                    </a:cubicBezTo>
                    <a:cubicBezTo>
                      <a:pt x="1687" y="309"/>
                      <a:pt x="1692" y="307"/>
                      <a:pt x="1696" y="304"/>
                    </a:cubicBezTo>
                    <a:close/>
                    <a:moveTo>
                      <a:pt x="994" y="109"/>
                    </a:moveTo>
                    <a:cubicBezTo>
                      <a:pt x="1003" y="101"/>
                      <a:pt x="1004" y="88"/>
                      <a:pt x="996" y="78"/>
                    </a:cubicBezTo>
                    <a:cubicBezTo>
                      <a:pt x="955" y="29"/>
                      <a:pt x="894" y="0"/>
                      <a:pt x="829" y="0"/>
                    </a:cubicBezTo>
                    <a:cubicBezTo>
                      <a:pt x="764" y="0"/>
                      <a:pt x="703" y="29"/>
                      <a:pt x="661" y="78"/>
                    </a:cubicBezTo>
                    <a:cubicBezTo>
                      <a:pt x="654" y="88"/>
                      <a:pt x="655" y="101"/>
                      <a:pt x="664" y="109"/>
                    </a:cubicBezTo>
                    <a:cubicBezTo>
                      <a:pt x="673" y="117"/>
                      <a:pt x="687" y="116"/>
                      <a:pt x="695" y="107"/>
                    </a:cubicBezTo>
                    <a:cubicBezTo>
                      <a:pt x="728" y="67"/>
                      <a:pt x="777" y="44"/>
                      <a:pt x="829" y="44"/>
                    </a:cubicBezTo>
                    <a:cubicBezTo>
                      <a:pt x="881" y="44"/>
                      <a:pt x="929" y="67"/>
                      <a:pt x="963" y="107"/>
                    </a:cubicBezTo>
                    <a:cubicBezTo>
                      <a:pt x="967" y="112"/>
                      <a:pt x="973" y="114"/>
                      <a:pt x="980" y="114"/>
                    </a:cubicBezTo>
                    <a:cubicBezTo>
                      <a:pt x="985" y="114"/>
                      <a:pt x="990" y="113"/>
                      <a:pt x="994" y="109"/>
                    </a:cubicBezTo>
                    <a:close/>
                    <a:moveTo>
                      <a:pt x="1462" y="109"/>
                    </a:moveTo>
                    <a:cubicBezTo>
                      <a:pt x="1471" y="101"/>
                      <a:pt x="1472" y="88"/>
                      <a:pt x="1465" y="78"/>
                    </a:cubicBezTo>
                    <a:cubicBezTo>
                      <a:pt x="1423" y="29"/>
                      <a:pt x="1362" y="0"/>
                      <a:pt x="1297" y="0"/>
                    </a:cubicBezTo>
                    <a:cubicBezTo>
                      <a:pt x="1232" y="0"/>
                      <a:pt x="1171" y="29"/>
                      <a:pt x="1130" y="78"/>
                    </a:cubicBezTo>
                    <a:cubicBezTo>
                      <a:pt x="1122" y="88"/>
                      <a:pt x="1123" y="101"/>
                      <a:pt x="1132" y="109"/>
                    </a:cubicBezTo>
                    <a:cubicBezTo>
                      <a:pt x="1142" y="117"/>
                      <a:pt x="1155" y="116"/>
                      <a:pt x="1163" y="107"/>
                    </a:cubicBezTo>
                    <a:cubicBezTo>
                      <a:pt x="1197" y="67"/>
                      <a:pt x="1245" y="44"/>
                      <a:pt x="1297" y="44"/>
                    </a:cubicBezTo>
                    <a:cubicBezTo>
                      <a:pt x="1349" y="44"/>
                      <a:pt x="1398" y="67"/>
                      <a:pt x="1431" y="107"/>
                    </a:cubicBezTo>
                    <a:cubicBezTo>
                      <a:pt x="1435" y="112"/>
                      <a:pt x="1441" y="114"/>
                      <a:pt x="1448" y="114"/>
                    </a:cubicBezTo>
                    <a:cubicBezTo>
                      <a:pt x="1453" y="114"/>
                      <a:pt x="1458" y="113"/>
                      <a:pt x="1462" y="109"/>
                    </a:cubicBezTo>
                    <a:close/>
                    <a:moveTo>
                      <a:pt x="2060" y="662"/>
                    </a:moveTo>
                    <a:cubicBezTo>
                      <a:pt x="2018" y="612"/>
                      <a:pt x="1957" y="584"/>
                      <a:pt x="1893" y="584"/>
                    </a:cubicBezTo>
                    <a:cubicBezTo>
                      <a:pt x="1839" y="584"/>
                      <a:pt x="1788" y="603"/>
                      <a:pt x="1749" y="638"/>
                    </a:cubicBezTo>
                    <a:cubicBezTo>
                      <a:pt x="1760" y="647"/>
                      <a:pt x="1771" y="657"/>
                      <a:pt x="1781" y="667"/>
                    </a:cubicBezTo>
                    <a:cubicBezTo>
                      <a:pt x="1781" y="667"/>
                      <a:pt x="1781" y="668"/>
                      <a:pt x="1781" y="668"/>
                    </a:cubicBezTo>
                    <a:cubicBezTo>
                      <a:pt x="1813" y="642"/>
                      <a:pt x="1852" y="628"/>
                      <a:pt x="1893" y="628"/>
                    </a:cubicBezTo>
                    <a:cubicBezTo>
                      <a:pt x="1944" y="628"/>
                      <a:pt x="1993" y="651"/>
                      <a:pt x="2026" y="690"/>
                    </a:cubicBezTo>
                    <a:cubicBezTo>
                      <a:pt x="2031" y="695"/>
                      <a:pt x="2037" y="698"/>
                      <a:pt x="2043" y="698"/>
                    </a:cubicBezTo>
                    <a:cubicBezTo>
                      <a:pt x="2048" y="698"/>
                      <a:pt x="2053" y="696"/>
                      <a:pt x="2057" y="693"/>
                    </a:cubicBezTo>
                    <a:cubicBezTo>
                      <a:pt x="2067" y="685"/>
                      <a:pt x="2068" y="671"/>
                      <a:pt x="2060" y="662"/>
                    </a:cubicBezTo>
                    <a:close/>
                    <a:moveTo>
                      <a:pt x="377" y="638"/>
                    </a:moveTo>
                    <a:cubicBezTo>
                      <a:pt x="338" y="603"/>
                      <a:pt x="287" y="584"/>
                      <a:pt x="233" y="584"/>
                    </a:cubicBezTo>
                    <a:cubicBezTo>
                      <a:pt x="169" y="584"/>
                      <a:pt x="108" y="612"/>
                      <a:pt x="66" y="662"/>
                    </a:cubicBezTo>
                    <a:cubicBezTo>
                      <a:pt x="58" y="671"/>
                      <a:pt x="59" y="685"/>
                      <a:pt x="69" y="693"/>
                    </a:cubicBezTo>
                    <a:cubicBezTo>
                      <a:pt x="78" y="701"/>
                      <a:pt x="92" y="699"/>
                      <a:pt x="100" y="690"/>
                    </a:cubicBezTo>
                    <a:cubicBezTo>
                      <a:pt x="133" y="651"/>
                      <a:pt x="182" y="628"/>
                      <a:pt x="233" y="628"/>
                    </a:cubicBezTo>
                    <a:cubicBezTo>
                      <a:pt x="274" y="628"/>
                      <a:pt x="313" y="642"/>
                      <a:pt x="344" y="667"/>
                    </a:cubicBezTo>
                    <a:cubicBezTo>
                      <a:pt x="355" y="657"/>
                      <a:pt x="366" y="647"/>
                      <a:pt x="377" y="638"/>
                    </a:cubicBezTo>
                    <a:close/>
                    <a:moveTo>
                      <a:pt x="2052" y="1567"/>
                    </a:moveTo>
                    <a:cubicBezTo>
                      <a:pt x="2030" y="1534"/>
                      <a:pt x="2004" y="1506"/>
                      <a:pt x="1974" y="1492"/>
                    </a:cubicBezTo>
                    <a:cubicBezTo>
                      <a:pt x="1885" y="1451"/>
                      <a:pt x="1720" y="1449"/>
                      <a:pt x="1720" y="1449"/>
                    </a:cubicBezTo>
                    <a:cubicBezTo>
                      <a:pt x="1720" y="1449"/>
                      <a:pt x="1614" y="1537"/>
                      <a:pt x="1533" y="1602"/>
                    </a:cubicBezTo>
                    <a:cubicBezTo>
                      <a:pt x="1530" y="1604"/>
                      <a:pt x="1527" y="1604"/>
                      <a:pt x="1524" y="1602"/>
                    </a:cubicBezTo>
                    <a:cubicBezTo>
                      <a:pt x="1464" y="1555"/>
                      <a:pt x="1337" y="1449"/>
                      <a:pt x="1337" y="1449"/>
                    </a:cubicBezTo>
                    <a:cubicBezTo>
                      <a:pt x="1337" y="1449"/>
                      <a:pt x="1197" y="1451"/>
                      <a:pt x="1105" y="1483"/>
                    </a:cubicBezTo>
                    <a:cubicBezTo>
                      <a:pt x="1123" y="1499"/>
                      <a:pt x="1139" y="1519"/>
                      <a:pt x="1155" y="1543"/>
                    </a:cubicBezTo>
                    <a:cubicBezTo>
                      <a:pt x="1208" y="1621"/>
                      <a:pt x="1235" y="1714"/>
                      <a:pt x="1235" y="1811"/>
                    </a:cubicBezTo>
                    <a:cubicBezTo>
                      <a:pt x="1235" y="1814"/>
                      <a:pt x="1235" y="1814"/>
                      <a:pt x="1235" y="1814"/>
                    </a:cubicBezTo>
                    <a:cubicBezTo>
                      <a:pt x="1235" y="1821"/>
                      <a:pt x="1234" y="1829"/>
                      <a:pt x="1231" y="1836"/>
                    </a:cubicBezTo>
                    <a:cubicBezTo>
                      <a:pt x="2102" y="1836"/>
                      <a:pt x="2102" y="1836"/>
                      <a:pt x="2102" y="1836"/>
                    </a:cubicBezTo>
                    <a:cubicBezTo>
                      <a:pt x="2114" y="1836"/>
                      <a:pt x="2124" y="1826"/>
                      <a:pt x="2124" y="1814"/>
                    </a:cubicBezTo>
                    <a:cubicBezTo>
                      <a:pt x="2124" y="1811"/>
                      <a:pt x="2124" y="1811"/>
                      <a:pt x="2124" y="1811"/>
                    </a:cubicBezTo>
                    <a:cubicBezTo>
                      <a:pt x="2124" y="1724"/>
                      <a:pt x="2100" y="1639"/>
                      <a:pt x="2052" y="1567"/>
                    </a:cubicBezTo>
                    <a:close/>
                    <a:moveTo>
                      <a:pt x="1191" y="1811"/>
                    </a:moveTo>
                    <a:cubicBezTo>
                      <a:pt x="1191" y="1724"/>
                      <a:pt x="1167" y="1639"/>
                      <a:pt x="1119" y="1567"/>
                    </a:cubicBezTo>
                    <a:cubicBezTo>
                      <a:pt x="1097" y="1534"/>
                      <a:pt x="1071" y="1506"/>
                      <a:pt x="1042" y="1492"/>
                    </a:cubicBezTo>
                    <a:cubicBezTo>
                      <a:pt x="952" y="1451"/>
                      <a:pt x="787" y="1449"/>
                      <a:pt x="787" y="1449"/>
                    </a:cubicBezTo>
                    <a:cubicBezTo>
                      <a:pt x="787" y="1449"/>
                      <a:pt x="787" y="1449"/>
                      <a:pt x="787" y="1449"/>
                    </a:cubicBezTo>
                    <a:cubicBezTo>
                      <a:pt x="787" y="1449"/>
                      <a:pt x="722" y="1541"/>
                      <a:pt x="592" y="1541"/>
                    </a:cubicBezTo>
                    <a:cubicBezTo>
                      <a:pt x="599" y="1541"/>
                      <a:pt x="599" y="1541"/>
                      <a:pt x="599" y="1541"/>
                    </a:cubicBezTo>
                    <a:cubicBezTo>
                      <a:pt x="469" y="1541"/>
                      <a:pt x="404" y="1449"/>
                      <a:pt x="404" y="1449"/>
                    </a:cubicBezTo>
                    <a:cubicBezTo>
                      <a:pt x="404" y="1449"/>
                      <a:pt x="404" y="1449"/>
                      <a:pt x="404" y="1449"/>
                    </a:cubicBezTo>
                    <a:cubicBezTo>
                      <a:pt x="404" y="1449"/>
                      <a:pt x="239" y="1451"/>
                      <a:pt x="150" y="1492"/>
                    </a:cubicBezTo>
                    <a:cubicBezTo>
                      <a:pt x="120" y="1506"/>
                      <a:pt x="94" y="1534"/>
                      <a:pt x="72" y="1567"/>
                    </a:cubicBezTo>
                    <a:cubicBezTo>
                      <a:pt x="24" y="1639"/>
                      <a:pt x="0" y="1724"/>
                      <a:pt x="0" y="1811"/>
                    </a:cubicBezTo>
                    <a:cubicBezTo>
                      <a:pt x="0" y="1814"/>
                      <a:pt x="0" y="1814"/>
                      <a:pt x="0" y="1814"/>
                    </a:cubicBezTo>
                    <a:cubicBezTo>
                      <a:pt x="0" y="1826"/>
                      <a:pt x="10" y="1836"/>
                      <a:pt x="22" y="1836"/>
                    </a:cubicBezTo>
                    <a:cubicBezTo>
                      <a:pt x="1169" y="1836"/>
                      <a:pt x="1169" y="1836"/>
                      <a:pt x="1169" y="1836"/>
                    </a:cubicBezTo>
                    <a:cubicBezTo>
                      <a:pt x="1181" y="1836"/>
                      <a:pt x="1191" y="1826"/>
                      <a:pt x="1191" y="1814"/>
                    </a:cubicBezTo>
                    <a:lnTo>
                      <a:pt x="1191" y="1811"/>
                    </a:lnTo>
                    <a:close/>
                    <a:moveTo>
                      <a:pt x="1228" y="693"/>
                    </a:moveTo>
                    <a:cubicBezTo>
                      <a:pt x="1237" y="685"/>
                      <a:pt x="1238" y="671"/>
                      <a:pt x="1230" y="662"/>
                    </a:cubicBezTo>
                    <a:cubicBezTo>
                      <a:pt x="1189" y="612"/>
                      <a:pt x="1128" y="584"/>
                      <a:pt x="1063" y="584"/>
                    </a:cubicBezTo>
                    <a:cubicBezTo>
                      <a:pt x="998" y="584"/>
                      <a:pt x="937" y="612"/>
                      <a:pt x="896" y="662"/>
                    </a:cubicBezTo>
                    <a:cubicBezTo>
                      <a:pt x="888" y="671"/>
                      <a:pt x="889" y="685"/>
                      <a:pt x="898" y="693"/>
                    </a:cubicBezTo>
                    <a:cubicBezTo>
                      <a:pt x="908" y="701"/>
                      <a:pt x="921" y="699"/>
                      <a:pt x="929" y="690"/>
                    </a:cubicBezTo>
                    <a:cubicBezTo>
                      <a:pt x="963" y="651"/>
                      <a:pt x="1011" y="628"/>
                      <a:pt x="1063" y="628"/>
                    </a:cubicBezTo>
                    <a:cubicBezTo>
                      <a:pt x="1115" y="628"/>
                      <a:pt x="1163" y="651"/>
                      <a:pt x="1197" y="690"/>
                    </a:cubicBezTo>
                    <a:cubicBezTo>
                      <a:pt x="1201" y="695"/>
                      <a:pt x="1207" y="698"/>
                      <a:pt x="1214" y="698"/>
                    </a:cubicBezTo>
                    <a:cubicBezTo>
                      <a:pt x="1219" y="698"/>
                      <a:pt x="1224" y="696"/>
                      <a:pt x="1228" y="693"/>
                    </a:cubicBezTo>
                    <a:close/>
                    <a:moveTo>
                      <a:pt x="1255" y="1157"/>
                    </a:moveTo>
                    <a:cubicBezTo>
                      <a:pt x="1275" y="1207"/>
                      <a:pt x="1328" y="1336"/>
                      <a:pt x="1356" y="1362"/>
                    </a:cubicBezTo>
                    <a:cubicBezTo>
                      <a:pt x="1358" y="1363"/>
                      <a:pt x="1361" y="1365"/>
                      <a:pt x="1363" y="1367"/>
                    </a:cubicBezTo>
                    <a:cubicBezTo>
                      <a:pt x="1363" y="1414"/>
                      <a:pt x="1363" y="1414"/>
                      <a:pt x="1363" y="1414"/>
                    </a:cubicBezTo>
                    <a:cubicBezTo>
                      <a:pt x="1365" y="1415"/>
                      <a:pt x="1365" y="1415"/>
                      <a:pt x="1365" y="1415"/>
                    </a:cubicBezTo>
                    <a:cubicBezTo>
                      <a:pt x="1365" y="1416"/>
                      <a:pt x="1383" y="1430"/>
                      <a:pt x="1407" y="1450"/>
                    </a:cubicBezTo>
                    <a:cubicBezTo>
                      <a:pt x="1407" y="1399"/>
                      <a:pt x="1407" y="1399"/>
                      <a:pt x="1407" y="1399"/>
                    </a:cubicBezTo>
                    <a:cubicBezTo>
                      <a:pt x="1444" y="1422"/>
                      <a:pt x="1492" y="1445"/>
                      <a:pt x="1528" y="1445"/>
                    </a:cubicBezTo>
                    <a:cubicBezTo>
                      <a:pt x="1565" y="1445"/>
                      <a:pt x="1613" y="1422"/>
                      <a:pt x="1649" y="1399"/>
                    </a:cubicBezTo>
                    <a:cubicBezTo>
                      <a:pt x="1649" y="1450"/>
                      <a:pt x="1649" y="1450"/>
                      <a:pt x="1649" y="1450"/>
                    </a:cubicBezTo>
                    <a:cubicBezTo>
                      <a:pt x="1675" y="1430"/>
                      <a:pt x="1692" y="1415"/>
                      <a:pt x="1692" y="1415"/>
                    </a:cubicBezTo>
                    <a:cubicBezTo>
                      <a:pt x="1693" y="1414"/>
                      <a:pt x="1693" y="1414"/>
                      <a:pt x="1693" y="1414"/>
                    </a:cubicBezTo>
                    <a:cubicBezTo>
                      <a:pt x="1693" y="1368"/>
                      <a:pt x="1693" y="1368"/>
                      <a:pt x="1693" y="1368"/>
                    </a:cubicBezTo>
                    <a:cubicBezTo>
                      <a:pt x="1696" y="1365"/>
                      <a:pt x="1699" y="1363"/>
                      <a:pt x="1701" y="1362"/>
                    </a:cubicBezTo>
                    <a:cubicBezTo>
                      <a:pt x="1729" y="1336"/>
                      <a:pt x="1782" y="1207"/>
                      <a:pt x="1802" y="1157"/>
                    </a:cubicBezTo>
                    <a:cubicBezTo>
                      <a:pt x="1837" y="1135"/>
                      <a:pt x="1846" y="1097"/>
                      <a:pt x="1849" y="1081"/>
                    </a:cubicBezTo>
                    <a:cubicBezTo>
                      <a:pt x="1849" y="1079"/>
                      <a:pt x="1849" y="1078"/>
                      <a:pt x="1849" y="1076"/>
                    </a:cubicBezTo>
                    <a:cubicBezTo>
                      <a:pt x="1796" y="1101"/>
                      <a:pt x="1796" y="1101"/>
                      <a:pt x="1796" y="1101"/>
                    </a:cubicBezTo>
                    <a:cubicBezTo>
                      <a:pt x="1791" y="1109"/>
                      <a:pt x="1784" y="1117"/>
                      <a:pt x="1774" y="1122"/>
                    </a:cubicBezTo>
                    <a:cubicBezTo>
                      <a:pt x="1769" y="1124"/>
                      <a:pt x="1766" y="1129"/>
                      <a:pt x="1764" y="1134"/>
                    </a:cubicBezTo>
                    <a:cubicBezTo>
                      <a:pt x="1731" y="1217"/>
                      <a:pt x="1687" y="1315"/>
                      <a:pt x="1671" y="1329"/>
                    </a:cubicBezTo>
                    <a:cubicBezTo>
                      <a:pt x="1644" y="1353"/>
                      <a:pt x="1568" y="1401"/>
                      <a:pt x="1528" y="1401"/>
                    </a:cubicBezTo>
                    <a:cubicBezTo>
                      <a:pt x="1489" y="1401"/>
                      <a:pt x="1413" y="1353"/>
                      <a:pt x="1385" y="1329"/>
                    </a:cubicBezTo>
                    <a:cubicBezTo>
                      <a:pt x="1370" y="1315"/>
                      <a:pt x="1326" y="1217"/>
                      <a:pt x="1293" y="1134"/>
                    </a:cubicBezTo>
                    <a:cubicBezTo>
                      <a:pt x="1291" y="1129"/>
                      <a:pt x="1287" y="1124"/>
                      <a:pt x="1283" y="1122"/>
                    </a:cubicBezTo>
                    <a:cubicBezTo>
                      <a:pt x="1273" y="1117"/>
                      <a:pt x="1266" y="1109"/>
                      <a:pt x="1261" y="1101"/>
                    </a:cubicBezTo>
                    <a:cubicBezTo>
                      <a:pt x="1208" y="1076"/>
                      <a:pt x="1208" y="1076"/>
                      <a:pt x="1208" y="1076"/>
                    </a:cubicBezTo>
                    <a:cubicBezTo>
                      <a:pt x="1208" y="1078"/>
                      <a:pt x="1208" y="1080"/>
                      <a:pt x="1208" y="1083"/>
                    </a:cubicBezTo>
                    <a:cubicBezTo>
                      <a:pt x="1212" y="1102"/>
                      <a:pt x="1222" y="1136"/>
                      <a:pt x="1255" y="1157"/>
                    </a:cubicBezTo>
                    <a:close/>
                    <a:moveTo>
                      <a:pt x="322" y="1157"/>
                    </a:moveTo>
                    <a:cubicBezTo>
                      <a:pt x="342" y="1207"/>
                      <a:pt x="395" y="1336"/>
                      <a:pt x="423" y="1362"/>
                    </a:cubicBezTo>
                    <a:cubicBezTo>
                      <a:pt x="425" y="1363"/>
                      <a:pt x="428" y="1365"/>
                      <a:pt x="431" y="1368"/>
                    </a:cubicBezTo>
                    <a:cubicBezTo>
                      <a:pt x="431" y="1411"/>
                      <a:pt x="431" y="1411"/>
                      <a:pt x="431" y="1411"/>
                    </a:cubicBezTo>
                    <a:cubicBezTo>
                      <a:pt x="440" y="1423"/>
                      <a:pt x="440" y="1423"/>
                      <a:pt x="440" y="1423"/>
                    </a:cubicBezTo>
                    <a:cubicBezTo>
                      <a:pt x="441" y="1425"/>
                      <a:pt x="452" y="1440"/>
                      <a:pt x="475" y="1457"/>
                    </a:cubicBezTo>
                    <a:cubicBezTo>
                      <a:pt x="475" y="1399"/>
                      <a:pt x="475" y="1399"/>
                      <a:pt x="475" y="1399"/>
                    </a:cubicBezTo>
                    <a:cubicBezTo>
                      <a:pt x="511" y="1422"/>
                      <a:pt x="559" y="1445"/>
                      <a:pt x="595" y="1445"/>
                    </a:cubicBezTo>
                    <a:cubicBezTo>
                      <a:pt x="632" y="1445"/>
                      <a:pt x="680" y="1422"/>
                      <a:pt x="717" y="1399"/>
                    </a:cubicBezTo>
                    <a:cubicBezTo>
                      <a:pt x="717" y="1457"/>
                      <a:pt x="717" y="1457"/>
                      <a:pt x="717" y="1457"/>
                    </a:cubicBezTo>
                    <a:cubicBezTo>
                      <a:pt x="740" y="1440"/>
                      <a:pt x="751" y="1424"/>
                      <a:pt x="751" y="1423"/>
                    </a:cubicBezTo>
                    <a:cubicBezTo>
                      <a:pt x="761" y="1411"/>
                      <a:pt x="761" y="1411"/>
                      <a:pt x="761" y="1411"/>
                    </a:cubicBezTo>
                    <a:cubicBezTo>
                      <a:pt x="761" y="1367"/>
                      <a:pt x="761" y="1367"/>
                      <a:pt x="761" y="1367"/>
                    </a:cubicBezTo>
                    <a:cubicBezTo>
                      <a:pt x="763" y="1365"/>
                      <a:pt x="766" y="1363"/>
                      <a:pt x="768" y="1362"/>
                    </a:cubicBezTo>
                    <a:cubicBezTo>
                      <a:pt x="796" y="1336"/>
                      <a:pt x="849" y="1207"/>
                      <a:pt x="869" y="1157"/>
                    </a:cubicBezTo>
                    <a:cubicBezTo>
                      <a:pt x="904" y="1135"/>
                      <a:pt x="913" y="1097"/>
                      <a:pt x="916" y="1081"/>
                    </a:cubicBezTo>
                    <a:cubicBezTo>
                      <a:pt x="916" y="1079"/>
                      <a:pt x="916" y="1078"/>
                      <a:pt x="916" y="1076"/>
                    </a:cubicBezTo>
                    <a:cubicBezTo>
                      <a:pt x="863" y="1101"/>
                      <a:pt x="863" y="1101"/>
                      <a:pt x="863" y="1101"/>
                    </a:cubicBezTo>
                    <a:cubicBezTo>
                      <a:pt x="858" y="1109"/>
                      <a:pt x="851" y="1117"/>
                      <a:pt x="841" y="1122"/>
                    </a:cubicBezTo>
                    <a:cubicBezTo>
                      <a:pt x="836" y="1124"/>
                      <a:pt x="833" y="1129"/>
                      <a:pt x="831" y="1134"/>
                    </a:cubicBezTo>
                    <a:cubicBezTo>
                      <a:pt x="798" y="1217"/>
                      <a:pt x="754" y="1315"/>
                      <a:pt x="738" y="1329"/>
                    </a:cubicBezTo>
                    <a:cubicBezTo>
                      <a:pt x="711" y="1353"/>
                      <a:pt x="635" y="1401"/>
                      <a:pt x="595" y="1401"/>
                    </a:cubicBezTo>
                    <a:cubicBezTo>
                      <a:pt x="556" y="1401"/>
                      <a:pt x="480" y="1353"/>
                      <a:pt x="452" y="1329"/>
                    </a:cubicBezTo>
                    <a:cubicBezTo>
                      <a:pt x="437" y="1315"/>
                      <a:pt x="393" y="1217"/>
                      <a:pt x="360" y="1134"/>
                    </a:cubicBezTo>
                    <a:cubicBezTo>
                      <a:pt x="358" y="1129"/>
                      <a:pt x="354" y="1124"/>
                      <a:pt x="350" y="1122"/>
                    </a:cubicBezTo>
                    <a:cubicBezTo>
                      <a:pt x="339" y="1117"/>
                      <a:pt x="333" y="1109"/>
                      <a:pt x="328" y="1101"/>
                    </a:cubicBezTo>
                    <a:cubicBezTo>
                      <a:pt x="275" y="1076"/>
                      <a:pt x="275" y="1076"/>
                      <a:pt x="275" y="1076"/>
                    </a:cubicBezTo>
                    <a:cubicBezTo>
                      <a:pt x="275" y="1078"/>
                      <a:pt x="275" y="1080"/>
                      <a:pt x="275" y="1083"/>
                    </a:cubicBezTo>
                    <a:cubicBezTo>
                      <a:pt x="279" y="1102"/>
                      <a:pt x="289" y="1136"/>
                      <a:pt x="322" y="1157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82296" tIns="41148" rIns="82296" bIns="41148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000" dirty="0">
                  <a:solidFill>
                    <a:srgbClr val="545454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8" name="Freeform 21">
                <a:extLst>
                  <a:ext uri="{FF2B5EF4-FFF2-40B4-BE49-F238E27FC236}">
                    <a16:creationId xmlns:a16="http://schemas.microsoft.com/office/drawing/2014/main" id="{9A32768F-1F7B-41E4-AD1E-05F5E20985B3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5540884" y="3203448"/>
                <a:ext cx="1150239" cy="575691"/>
              </a:xfrm>
              <a:custGeom>
                <a:avLst/>
                <a:gdLst>
                  <a:gd name="T0" fmla="*/ 1542 w 1612"/>
                  <a:gd name="T1" fmla="*/ 422 h 806"/>
                  <a:gd name="T2" fmla="*/ 1542 w 1612"/>
                  <a:gd name="T3" fmla="*/ 421 h 806"/>
                  <a:gd name="T4" fmla="*/ 1508 w 1612"/>
                  <a:gd name="T5" fmla="*/ 469 h 806"/>
                  <a:gd name="T6" fmla="*/ 1505 w 1612"/>
                  <a:gd name="T7" fmla="*/ 470 h 806"/>
                  <a:gd name="T8" fmla="*/ 1485 w 1612"/>
                  <a:gd name="T9" fmla="*/ 470 h 806"/>
                  <a:gd name="T10" fmla="*/ 1483 w 1612"/>
                  <a:gd name="T11" fmla="*/ 470 h 806"/>
                  <a:gd name="T12" fmla="*/ 1074 w 1612"/>
                  <a:gd name="T13" fmla="*/ 253 h 806"/>
                  <a:gd name="T14" fmla="*/ 1070 w 1612"/>
                  <a:gd name="T15" fmla="*/ 253 h 806"/>
                  <a:gd name="T16" fmla="*/ 949 w 1612"/>
                  <a:gd name="T17" fmla="*/ 445 h 806"/>
                  <a:gd name="T18" fmla="*/ 949 w 1612"/>
                  <a:gd name="T19" fmla="*/ 444 h 806"/>
                  <a:gd name="T20" fmla="*/ 932 w 1612"/>
                  <a:gd name="T21" fmla="*/ 315 h 806"/>
                  <a:gd name="T22" fmla="*/ 1242 w 1612"/>
                  <a:gd name="T23" fmla="*/ 0 h 806"/>
                  <a:gd name="T24" fmla="*/ 1553 w 1612"/>
                  <a:gd name="T25" fmla="*/ 315 h 806"/>
                  <a:gd name="T26" fmla="*/ 1542 w 1612"/>
                  <a:gd name="T27" fmla="*/ 422 h 806"/>
                  <a:gd name="T28" fmla="*/ 619 w 1612"/>
                  <a:gd name="T29" fmla="*/ 317 h 806"/>
                  <a:gd name="T30" fmla="*/ 310 w 1612"/>
                  <a:gd name="T31" fmla="*/ 0 h 806"/>
                  <a:gd name="T32" fmla="*/ 0 w 1612"/>
                  <a:gd name="T33" fmla="*/ 317 h 806"/>
                  <a:gd name="T34" fmla="*/ 12 w 1612"/>
                  <a:gd name="T35" fmla="*/ 427 h 806"/>
                  <a:gd name="T36" fmla="*/ 12 w 1612"/>
                  <a:gd name="T37" fmla="*/ 428 h 806"/>
                  <a:gd name="T38" fmla="*/ 43 w 1612"/>
                  <a:gd name="T39" fmla="*/ 467 h 806"/>
                  <a:gd name="T40" fmla="*/ 64 w 1612"/>
                  <a:gd name="T41" fmla="*/ 469 h 806"/>
                  <a:gd name="T42" fmla="*/ 140 w 1612"/>
                  <a:gd name="T43" fmla="*/ 254 h 806"/>
                  <a:gd name="T44" fmla="*/ 547 w 1612"/>
                  <a:gd name="T45" fmla="*/ 240 h 806"/>
                  <a:gd name="T46" fmla="*/ 550 w 1612"/>
                  <a:gd name="T47" fmla="*/ 473 h 806"/>
                  <a:gd name="T48" fmla="*/ 573 w 1612"/>
                  <a:gd name="T49" fmla="*/ 473 h 806"/>
                  <a:gd name="T50" fmla="*/ 608 w 1612"/>
                  <a:gd name="T51" fmla="*/ 424 h 806"/>
                  <a:gd name="T52" fmla="*/ 608 w 1612"/>
                  <a:gd name="T53" fmla="*/ 424 h 806"/>
                  <a:gd name="T54" fmla="*/ 619 w 1612"/>
                  <a:gd name="T55" fmla="*/ 317 h 806"/>
                  <a:gd name="T56" fmla="*/ 1033 w 1612"/>
                  <a:gd name="T57" fmla="*/ 780 h 806"/>
                  <a:gd name="T58" fmla="*/ 946 w 1612"/>
                  <a:gd name="T59" fmla="*/ 612 h 806"/>
                  <a:gd name="T60" fmla="*/ 872 w 1612"/>
                  <a:gd name="T61" fmla="*/ 756 h 806"/>
                  <a:gd name="T62" fmla="*/ 949 w 1612"/>
                  <a:gd name="T63" fmla="*/ 806 h 806"/>
                  <a:gd name="T64" fmla="*/ 1033 w 1612"/>
                  <a:gd name="T65" fmla="*/ 799 h 806"/>
                  <a:gd name="T66" fmla="*/ 1033 w 1612"/>
                  <a:gd name="T67" fmla="*/ 780 h 806"/>
                  <a:gd name="T68" fmla="*/ 1538 w 1612"/>
                  <a:gd name="T69" fmla="*/ 613 h 806"/>
                  <a:gd name="T70" fmla="*/ 1451 w 1612"/>
                  <a:gd name="T71" fmla="*/ 781 h 806"/>
                  <a:gd name="T72" fmla="*/ 1451 w 1612"/>
                  <a:gd name="T73" fmla="*/ 799 h 806"/>
                  <a:gd name="T74" fmla="*/ 1536 w 1612"/>
                  <a:gd name="T75" fmla="*/ 806 h 806"/>
                  <a:gd name="T76" fmla="*/ 1612 w 1612"/>
                  <a:gd name="T77" fmla="*/ 756 h 806"/>
                  <a:gd name="T78" fmla="*/ 1538 w 1612"/>
                  <a:gd name="T79" fmla="*/ 613 h 8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1612" h="806">
                    <a:moveTo>
                      <a:pt x="1542" y="422"/>
                    </a:moveTo>
                    <a:cubicBezTo>
                      <a:pt x="1542" y="422"/>
                      <a:pt x="1542" y="421"/>
                      <a:pt x="1542" y="421"/>
                    </a:cubicBezTo>
                    <a:cubicBezTo>
                      <a:pt x="1541" y="422"/>
                      <a:pt x="1536" y="437"/>
                      <a:pt x="1508" y="469"/>
                    </a:cubicBezTo>
                    <a:cubicBezTo>
                      <a:pt x="1507" y="470"/>
                      <a:pt x="1506" y="470"/>
                      <a:pt x="1505" y="470"/>
                    </a:cubicBezTo>
                    <a:cubicBezTo>
                      <a:pt x="1485" y="470"/>
                      <a:pt x="1485" y="470"/>
                      <a:pt x="1485" y="470"/>
                    </a:cubicBezTo>
                    <a:cubicBezTo>
                      <a:pt x="1484" y="470"/>
                      <a:pt x="1484" y="470"/>
                      <a:pt x="1483" y="470"/>
                    </a:cubicBezTo>
                    <a:cubicBezTo>
                      <a:pt x="1074" y="253"/>
                      <a:pt x="1074" y="253"/>
                      <a:pt x="1074" y="253"/>
                    </a:cubicBezTo>
                    <a:cubicBezTo>
                      <a:pt x="1073" y="253"/>
                      <a:pt x="1071" y="253"/>
                      <a:pt x="1070" y="253"/>
                    </a:cubicBezTo>
                    <a:cubicBezTo>
                      <a:pt x="979" y="283"/>
                      <a:pt x="980" y="472"/>
                      <a:pt x="949" y="445"/>
                    </a:cubicBezTo>
                    <a:cubicBezTo>
                      <a:pt x="949" y="444"/>
                      <a:pt x="949" y="444"/>
                      <a:pt x="949" y="444"/>
                    </a:cubicBezTo>
                    <a:cubicBezTo>
                      <a:pt x="936" y="410"/>
                      <a:pt x="932" y="354"/>
                      <a:pt x="932" y="315"/>
                    </a:cubicBezTo>
                    <a:cubicBezTo>
                      <a:pt x="932" y="141"/>
                      <a:pt x="1067" y="0"/>
                      <a:pt x="1242" y="0"/>
                    </a:cubicBezTo>
                    <a:cubicBezTo>
                      <a:pt x="1418" y="0"/>
                      <a:pt x="1553" y="141"/>
                      <a:pt x="1553" y="315"/>
                    </a:cubicBezTo>
                    <a:cubicBezTo>
                      <a:pt x="1553" y="353"/>
                      <a:pt x="1554" y="389"/>
                      <a:pt x="1542" y="422"/>
                    </a:cubicBezTo>
                    <a:close/>
                    <a:moveTo>
                      <a:pt x="619" y="317"/>
                    </a:moveTo>
                    <a:cubicBezTo>
                      <a:pt x="619" y="142"/>
                      <a:pt x="485" y="0"/>
                      <a:pt x="310" y="0"/>
                    </a:cubicBezTo>
                    <a:cubicBezTo>
                      <a:pt x="134" y="0"/>
                      <a:pt x="0" y="142"/>
                      <a:pt x="0" y="317"/>
                    </a:cubicBezTo>
                    <a:cubicBezTo>
                      <a:pt x="0" y="356"/>
                      <a:pt x="0" y="393"/>
                      <a:pt x="12" y="427"/>
                    </a:cubicBezTo>
                    <a:cubicBezTo>
                      <a:pt x="12" y="428"/>
                      <a:pt x="12" y="428"/>
                      <a:pt x="12" y="428"/>
                    </a:cubicBezTo>
                    <a:cubicBezTo>
                      <a:pt x="43" y="456"/>
                      <a:pt x="43" y="467"/>
                      <a:pt x="43" y="467"/>
                    </a:cubicBezTo>
                    <a:cubicBezTo>
                      <a:pt x="64" y="469"/>
                      <a:pt x="64" y="469"/>
                      <a:pt x="64" y="469"/>
                    </a:cubicBezTo>
                    <a:cubicBezTo>
                      <a:pt x="64" y="469"/>
                      <a:pt x="47" y="283"/>
                      <a:pt x="140" y="254"/>
                    </a:cubicBezTo>
                    <a:cubicBezTo>
                      <a:pt x="140" y="254"/>
                      <a:pt x="512" y="418"/>
                      <a:pt x="547" y="240"/>
                    </a:cubicBezTo>
                    <a:cubicBezTo>
                      <a:pt x="550" y="462"/>
                      <a:pt x="550" y="473"/>
                      <a:pt x="550" y="473"/>
                    </a:cubicBezTo>
                    <a:cubicBezTo>
                      <a:pt x="573" y="473"/>
                      <a:pt x="573" y="473"/>
                      <a:pt x="573" y="473"/>
                    </a:cubicBezTo>
                    <a:cubicBezTo>
                      <a:pt x="602" y="440"/>
                      <a:pt x="607" y="424"/>
                      <a:pt x="608" y="424"/>
                    </a:cubicBezTo>
                    <a:cubicBezTo>
                      <a:pt x="608" y="424"/>
                      <a:pt x="608" y="424"/>
                      <a:pt x="608" y="424"/>
                    </a:cubicBezTo>
                    <a:cubicBezTo>
                      <a:pt x="620" y="391"/>
                      <a:pt x="619" y="355"/>
                      <a:pt x="619" y="317"/>
                    </a:cubicBezTo>
                    <a:close/>
                    <a:moveTo>
                      <a:pt x="1033" y="780"/>
                    </a:moveTo>
                    <a:cubicBezTo>
                      <a:pt x="1011" y="755"/>
                      <a:pt x="982" y="699"/>
                      <a:pt x="946" y="612"/>
                    </a:cubicBezTo>
                    <a:cubicBezTo>
                      <a:pt x="943" y="671"/>
                      <a:pt x="933" y="750"/>
                      <a:pt x="872" y="756"/>
                    </a:cubicBezTo>
                    <a:cubicBezTo>
                      <a:pt x="899" y="783"/>
                      <a:pt x="925" y="798"/>
                      <a:pt x="949" y="806"/>
                    </a:cubicBezTo>
                    <a:cubicBezTo>
                      <a:pt x="984" y="802"/>
                      <a:pt x="1015" y="800"/>
                      <a:pt x="1033" y="799"/>
                    </a:cubicBezTo>
                    <a:lnTo>
                      <a:pt x="1033" y="780"/>
                    </a:lnTo>
                    <a:close/>
                    <a:moveTo>
                      <a:pt x="1538" y="613"/>
                    </a:moveTo>
                    <a:cubicBezTo>
                      <a:pt x="1502" y="699"/>
                      <a:pt x="1473" y="755"/>
                      <a:pt x="1451" y="781"/>
                    </a:cubicBezTo>
                    <a:cubicBezTo>
                      <a:pt x="1451" y="799"/>
                      <a:pt x="1451" y="799"/>
                      <a:pt x="1451" y="799"/>
                    </a:cubicBezTo>
                    <a:cubicBezTo>
                      <a:pt x="1469" y="800"/>
                      <a:pt x="1501" y="802"/>
                      <a:pt x="1536" y="806"/>
                    </a:cubicBezTo>
                    <a:cubicBezTo>
                      <a:pt x="1560" y="798"/>
                      <a:pt x="1586" y="783"/>
                      <a:pt x="1612" y="756"/>
                    </a:cubicBezTo>
                    <a:cubicBezTo>
                      <a:pt x="1552" y="750"/>
                      <a:pt x="1542" y="672"/>
                      <a:pt x="1538" y="613"/>
                    </a:cubicBez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</p:spPr>
            <p:txBody>
              <a:bodyPr vert="horz" wrap="square" lIns="82296" tIns="41148" rIns="82296" bIns="41148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000" dirty="0">
                  <a:solidFill>
                    <a:srgbClr val="545454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</p:grpSp>
      <p:grpSp>
        <p:nvGrpSpPr>
          <p:cNvPr id="49" name="bcgIcons_Global">
            <a:extLst>
              <a:ext uri="{FF2B5EF4-FFF2-40B4-BE49-F238E27FC236}">
                <a16:creationId xmlns:a16="http://schemas.microsoft.com/office/drawing/2014/main" id="{EA2CDFE6-A854-4226-BF7A-86120C3E4A26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3136742" y="3667815"/>
            <a:ext cx="398566" cy="360335"/>
            <a:chOff x="1682" y="0"/>
            <a:chExt cx="4316" cy="4320"/>
          </a:xfrm>
        </p:grpSpPr>
        <p:sp>
          <p:nvSpPr>
            <p:cNvPr id="50" name="AutoShape 28">
              <a:extLst>
                <a:ext uri="{FF2B5EF4-FFF2-40B4-BE49-F238E27FC236}">
                  <a16:creationId xmlns:a16="http://schemas.microsoft.com/office/drawing/2014/main" id="{702F9F3C-4998-4B0D-AA9D-A4D27F1CF1C1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1682" y="0"/>
              <a:ext cx="4316" cy="43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82296" tIns="41148" rIns="82296" bIns="41148" numCol="1" anchor="t" anchorCtr="0" compatLnSpc="1">
              <a:prstTxWarp prst="textNoShape">
                <a:avLst/>
              </a:prstTxWarp>
            </a:bodyPr>
            <a:lstStyle/>
            <a:p>
              <a:endParaRPr lang="en-US" sz="2000" dirty="0">
                <a:solidFill>
                  <a:srgbClr val="545454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1" name="Freeform 30">
              <a:extLst>
                <a:ext uri="{FF2B5EF4-FFF2-40B4-BE49-F238E27FC236}">
                  <a16:creationId xmlns:a16="http://schemas.microsoft.com/office/drawing/2014/main" id="{72890FAC-EDA7-4CFA-B7B9-C0EFA9B1C58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128" y="444"/>
              <a:ext cx="3424" cy="3428"/>
            </a:xfrm>
            <a:custGeom>
              <a:avLst/>
              <a:gdLst>
                <a:gd name="T0" fmla="*/ 914 w 1828"/>
                <a:gd name="T1" fmla="*/ 1828 h 1828"/>
                <a:gd name="T2" fmla="*/ 268 w 1828"/>
                <a:gd name="T3" fmla="*/ 1560 h 1828"/>
                <a:gd name="T4" fmla="*/ 0 w 1828"/>
                <a:gd name="T5" fmla="*/ 914 h 1828"/>
                <a:gd name="T6" fmla="*/ 268 w 1828"/>
                <a:gd name="T7" fmla="*/ 268 h 1828"/>
                <a:gd name="T8" fmla="*/ 914 w 1828"/>
                <a:gd name="T9" fmla="*/ 0 h 1828"/>
                <a:gd name="T10" fmla="*/ 1560 w 1828"/>
                <a:gd name="T11" fmla="*/ 268 h 1828"/>
                <a:gd name="T12" fmla="*/ 1828 w 1828"/>
                <a:gd name="T13" fmla="*/ 914 h 1828"/>
                <a:gd name="T14" fmla="*/ 1560 w 1828"/>
                <a:gd name="T15" fmla="*/ 1560 h 1828"/>
                <a:gd name="T16" fmla="*/ 914 w 1828"/>
                <a:gd name="T17" fmla="*/ 1828 h 1828"/>
                <a:gd name="T18" fmla="*/ 914 w 1828"/>
                <a:gd name="T19" fmla="*/ 44 h 1828"/>
                <a:gd name="T20" fmla="*/ 44 w 1828"/>
                <a:gd name="T21" fmla="*/ 914 h 1828"/>
                <a:gd name="T22" fmla="*/ 914 w 1828"/>
                <a:gd name="T23" fmla="*/ 1784 h 1828"/>
                <a:gd name="T24" fmla="*/ 1784 w 1828"/>
                <a:gd name="T25" fmla="*/ 914 h 1828"/>
                <a:gd name="T26" fmla="*/ 914 w 1828"/>
                <a:gd name="T27" fmla="*/ 44 h 18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828" h="1828">
                  <a:moveTo>
                    <a:pt x="914" y="1828"/>
                  </a:moveTo>
                  <a:cubicBezTo>
                    <a:pt x="670" y="1828"/>
                    <a:pt x="440" y="1733"/>
                    <a:pt x="268" y="1560"/>
                  </a:cubicBezTo>
                  <a:cubicBezTo>
                    <a:pt x="95" y="1388"/>
                    <a:pt x="0" y="1158"/>
                    <a:pt x="0" y="914"/>
                  </a:cubicBezTo>
                  <a:cubicBezTo>
                    <a:pt x="0" y="670"/>
                    <a:pt x="95" y="440"/>
                    <a:pt x="268" y="268"/>
                  </a:cubicBezTo>
                  <a:cubicBezTo>
                    <a:pt x="440" y="95"/>
                    <a:pt x="670" y="0"/>
                    <a:pt x="914" y="0"/>
                  </a:cubicBezTo>
                  <a:cubicBezTo>
                    <a:pt x="1158" y="0"/>
                    <a:pt x="1388" y="95"/>
                    <a:pt x="1560" y="268"/>
                  </a:cubicBezTo>
                  <a:cubicBezTo>
                    <a:pt x="1733" y="440"/>
                    <a:pt x="1828" y="670"/>
                    <a:pt x="1828" y="914"/>
                  </a:cubicBezTo>
                  <a:cubicBezTo>
                    <a:pt x="1828" y="1158"/>
                    <a:pt x="1733" y="1388"/>
                    <a:pt x="1560" y="1560"/>
                  </a:cubicBezTo>
                  <a:cubicBezTo>
                    <a:pt x="1388" y="1733"/>
                    <a:pt x="1158" y="1828"/>
                    <a:pt x="914" y="1828"/>
                  </a:cubicBezTo>
                  <a:close/>
                  <a:moveTo>
                    <a:pt x="914" y="44"/>
                  </a:moveTo>
                  <a:cubicBezTo>
                    <a:pt x="434" y="44"/>
                    <a:pt x="44" y="434"/>
                    <a:pt x="44" y="914"/>
                  </a:cubicBezTo>
                  <a:cubicBezTo>
                    <a:pt x="44" y="1394"/>
                    <a:pt x="434" y="1784"/>
                    <a:pt x="914" y="1784"/>
                  </a:cubicBezTo>
                  <a:cubicBezTo>
                    <a:pt x="1394" y="1784"/>
                    <a:pt x="1784" y="1394"/>
                    <a:pt x="1784" y="914"/>
                  </a:cubicBezTo>
                  <a:cubicBezTo>
                    <a:pt x="1784" y="434"/>
                    <a:pt x="1394" y="44"/>
                    <a:pt x="914" y="4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2296" tIns="41148" rIns="82296" bIns="41148" numCol="1" anchor="t" anchorCtr="0" compatLnSpc="1">
              <a:prstTxWarp prst="textNoShape">
                <a:avLst/>
              </a:prstTxWarp>
            </a:bodyPr>
            <a:lstStyle/>
            <a:p>
              <a:endParaRPr lang="en-US" sz="2000" dirty="0">
                <a:solidFill>
                  <a:srgbClr val="545454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2" name="Freeform 31">
              <a:extLst>
                <a:ext uri="{FF2B5EF4-FFF2-40B4-BE49-F238E27FC236}">
                  <a16:creationId xmlns:a16="http://schemas.microsoft.com/office/drawing/2014/main" id="{3CDB24A4-21B7-49B0-8969-392CD80A9A5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293" y="609"/>
              <a:ext cx="3094" cy="3098"/>
            </a:xfrm>
            <a:custGeom>
              <a:avLst/>
              <a:gdLst>
                <a:gd name="T0" fmla="*/ 1408 w 1652"/>
                <a:gd name="T1" fmla="*/ 241 h 1652"/>
                <a:gd name="T2" fmla="*/ 1227 w 1652"/>
                <a:gd name="T3" fmla="*/ 278 h 1652"/>
                <a:gd name="T4" fmla="*/ 1189 w 1652"/>
                <a:gd name="T5" fmla="*/ 209 h 1652"/>
                <a:gd name="T6" fmla="*/ 882 w 1652"/>
                <a:gd name="T7" fmla="*/ 372 h 1652"/>
                <a:gd name="T8" fmla="*/ 1184 w 1652"/>
                <a:gd name="T9" fmla="*/ 295 h 1652"/>
                <a:gd name="T10" fmla="*/ 909 w 1652"/>
                <a:gd name="T11" fmla="*/ 4 h 1652"/>
                <a:gd name="T12" fmla="*/ 848 w 1652"/>
                <a:gd name="T13" fmla="*/ 338 h 1652"/>
                <a:gd name="T14" fmla="*/ 804 w 1652"/>
                <a:gd name="T15" fmla="*/ 452 h 1652"/>
                <a:gd name="T16" fmla="*/ 475 w 1652"/>
                <a:gd name="T17" fmla="*/ 375 h 1652"/>
                <a:gd name="T18" fmla="*/ 362 w 1652"/>
                <a:gd name="T19" fmla="*/ 770 h 1652"/>
                <a:gd name="T20" fmla="*/ 769 w 1652"/>
                <a:gd name="T21" fmla="*/ 804 h 1652"/>
                <a:gd name="T22" fmla="*/ 804 w 1652"/>
                <a:gd name="T23" fmla="*/ 452 h 1652"/>
                <a:gd name="T24" fmla="*/ 1177 w 1652"/>
                <a:gd name="T25" fmla="*/ 375 h 1652"/>
                <a:gd name="T26" fmla="*/ 848 w 1652"/>
                <a:gd name="T27" fmla="*/ 452 h 1652"/>
                <a:gd name="T28" fmla="*/ 883 w 1652"/>
                <a:gd name="T29" fmla="*/ 804 h 1652"/>
                <a:gd name="T30" fmla="*/ 1290 w 1652"/>
                <a:gd name="T31" fmla="*/ 770 h 1652"/>
                <a:gd name="T32" fmla="*/ 769 w 1652"/>
                <a:gd name="T33" fmla="*/ 848 h 1652"/>
                <a:gd name="T34" fmla="*/ 362 w 1652"/>
                <a:gd name="T35" fmla="*/ 882 h 1652"/>
                <a:gd name="T36" fmla="*/ 475 w 1652"/>
                <a:gd name="T37" fmla="*/ 1277 h 1652"/>
                <a:gd name="T38" fmla="*/ 804 w 1652"/>
                <a:gd name="T39" fmla="*/ 1200 h 1652"/>
                <a:gd name="T40" fmla="*/ 769 w 1652"/>
                <a:gd name="T41" fmla="*/ 848 h 1652"/>
                <a:gd name="T42" fmla="*/ 1184 w 1652"/>
                <a:gd name="T43" fmla="*/ 1357 h 1652"/>
                <a:gd name="T44" fmla="*/ 882 w 1652"/>
                <a:gd name="T45" fmla="*/ 1280 h 1652"/>
                <a:gd name="T46" fmla="*/ 848 w 1652"/>
                <a:gd name="T47" fmla="*/ 1652 h 1652"/>
                <a:gd name="T48" fmla="*/ 1151 w 1652"/>
                <a:gd name="T49" fmla="*/ 1421 h 1652"/>
                <a:gd name="T50" fmla="*/ 1256 w 1652"/>
                <a:gd name="T51" fmla="*/ 848 h 1652"/>
                <a:gd name="T52" fmla="*/ 848 w 1652"/>
                <a:gd name="T53" fmla="*/ 883 h 1652"/>
                <a:gd name="T54" fmla="*/ 883 w 1652"/>
                <a:gd name="T55" fmla="*/ 1236 h 1652"/>
                <a:gd name="T56" fmla="*/ 1225 w 1652"/>
                <a:gd name="T57" fmla="*/ 1252 h 1652"/>
                <a:gd name="T58" fmla="*/ 1267 w 1652"/>
                <a:gd name="T59" fmla="*/ 385 h 1652"/>
                <a:gd name="T60" fmla="*/ 1370 w 1652"/>
                <a:gd name="T61" fmla="*/ 804 h 1652"/>
                <a:gd name="T62" fmla="*/ 1440 w 1652"/>
                <a:gd name="T63" fmla="*/ 274 h 1652"/>
                <a:gd name="T64" fmla="*/ 1267 w 1652"/>
                <a:gd name="T65" fmla="*/ 385 h 1652"/>
                <a:gd name="T66" fmla="*/ 1227 w 1652"/>
                <a:gd name="T67" fmla="*/ 1374 h 1652"/>
                <a:gd name="T68" fmla="*/ 1189 w 1652"/>
                <a:gd name="T69" fmla="*/ 1443 h 1652"/>
                <a:gd name="T70" fmla="*/ 1408 w 1652"/>
                <a:gd name="T71" fmla="*/ 1411 h 1652"/>
                <a:gd name="T72" fmla="*/ 463 w 1652"/>
                <a:gd name="T73" fmla="*/ 1443 h 1652"/>
                <a:gd name="T74" fmla="*/ 426 w 1652"/>
                <a:gd name="T75" fmla="*/ 1374 h 1652"/>
                <a:gd name="T76" fmla="*/ 244 w 1652"/>
                <a:gd name="T77" fmla="*/ 1411 h 1652"/>
                <a:gd name="T78" fmla="*/ 463 w 1652"/>
                <a:gd name="T79" fmla="*/ 1443 h 1652"/>
                <a:gd name="T80" fmla="*/ 486 w 1652"/>
                <a:gd name="T81" fmla="*/ 1319 h 1652"/>
                <a:gd name="T82" fmla="*/ 501 w 1652"/>
                <a:gd name="T83" fmla="*/ 1421 h 1652"/>
                <a:gd name="T84" fmla="*/ 804 w 1652"/>
                <a:gd name="T85" fmla="*/ 1652 h 1652"/>
                <a:gd name="T86" fmla="*/ 770 w 1652"/>
                <a:gd name="T87" fmla="*/ 1280 h 1652"/>
                <a:gd name="T88" fmla="*/ 1334 w 1652"/>
                <a:gd name="T89" fmla="*/ 883 h 1652"/>
                <a:gd name="T90" fmla="*/ 1287 w 1652"/>
                <a:gd name="T91" fmla="*/ 1310 h 1652"/>
                <a:gd name="T92" fmla="*/ 1652 w 1652"/>
                <a:gd name="T93" fmla="*/ 848 h 1652"/>
                <a:gd name="T94" fmla="*/ 804 w 1652"/>
                <a:gd name="T95" fmla="*/ 0 h 1652"/>
                <a:gd name="T96" fmla="*/ 501 w 1652"/>
                <a:gd name="T97" fmla="*/ 231 h 1652"/>
                <a:gd name="T98" fmla="*/ 486 w 1652"/>
                <a:gd name="T99" fmla="*/ 333 h 1652"/>
                <a:gd name="T100" fmla="*/ 804 w 1652"/>
                <a:gd name="T101" fmla="*/ 338 h 1652"/>
                <a:gd name="T102" fmla="*/ 378 w 1652"/>
                <a:gd name="T103" fmla="*/ 300 h 1652"/>
                <a:gd name="T104" fmla="*/ 427 w 1652"/>
                <a:gd name="T105" fmla="*/ 278 h 1652"/>
                <a:gd name="T106" fmla="*/ 610 w 1652"/>
                <a:gd name="T107" fmla="*/ 29 h 1652"/>
                <a:gd name="T108" fmla="*/ 378 w 1652"/>
                <a:gd name="T109" fmla="*/ 300 h 1652"/>
                <a:gd name="T110" fmla="*/ 318 w 1652"/>
                <a:gd name="T111" fmla="*/ 769 h 1652"/>
                <a:gd name="T112" fmla="*/ 365 w 1652"/>
                <a:gd name="T113" fmla="*/ 342 h 1652"/>
                <a:gd name="T114" fmla="*/ 0 w 1652"/>
                <a:gd name="T115" fmla="*/ 804 h 1652"/>
                <a:gd name="T116" fmla="*/ 385 w 1652"/>
                <a:gd name="T117" fmla="*/ 1267 h 1652"/>
                <a:gd name="T118" fmla="*/ 282 w 1652"/>
                <a:gd name="T119" fmla="*/ 848 h 1652"/>
                <a:gd name="T120" fmla="*/ 212 w 1652"/>
                <a:gd name="T121" fmla="*/ 1378 h 1652"/>
                <a:gd name="T122" fmla="*/ 385 w 1652"/>
                <a:gd name="T123" fmla="*/ 1267 h 16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652" h="1652">
                  <a:moveTo>
                    <a:pt x="1042" y="29"/>
                  </a:moveTo>
                  <a:cubicBezTo>
                    <a:pt x="1182" y="67"/>
                    <a:pt x="1308" y="141"/>
                    <a:pt x="1408" y="241"/>
                  </a:cubicBezTo>
                  <a:cubicBezTo>
                    <a:pt x="1367" y="263"/>
                    <a:pt x="1321" y="283"/>
                    <a:pt x="1274" y="300"/>
                  </a:cubicBezTo>
                  <a:cubicBezTo>
                    <a:pt x="1262" y="287"/>
                    <a:pt x="1245" y="278"/>
                    <a:pt x="1227" y="278"/>
                  </a:cubicBezTo>
                  <a:cubicBezTo>
                    <a:pt x="1226" y="278"/>
                    <a:pt x="1225" y="278"/>
                    <a:pt x="1225" y="278"/>
                  </a:cubicBezTo>
                  <a:cubicBezTo>
                    <a:pt x="1214" y="254"/>
                    <a:pt x="1202" y="231"/>
                    <a:pt x="1189" y="209"/>
                  </a:cubicBezTo>
                  <a:cubicBezTo>
                    <a:pt x="1146" y="133"/>
                    <a:pt x="1096" y="73"/>
                    <a:pt x="1042" y="29"/>
                  </a:cubicBezTo>
                  <a:close/>
                  <a:moveTo>
                    <a:pt x="882" y="372"/>
                  </a:moveTo>
                  <a:cubicBezTo>
                    <a:pt x="981" y="368"/>
                    <a:pt x="1077" y="355"/>
                    <a:pt x="1166" y="333"/>
                  </a:cubicBezTo>
                  <a:cubicBezTo>
                    <a:pt x="1167" y="318"/>
                    <a:pt x="1174" y="305"/>
                    <a:pt x="1184" y="295"/>
                  </a:cubicBezTo>
                  <a:cubicBezTo>
                    <a:pt x="1174" y="273"/>
                    <a:pt x="1163" y="251"/>
                    <a:pt x="1151" y="231"/>
                  </a:cubicBezTo>
                  <a:cubicBezTo>
                    <a:pt x="1083" y="112"/>
                    <a:pt x="1000" y="34"/>
                    <a:pt x="909" y="4"/>
                  </a:cubicBezTo>
                  <a:cubicBezTo>
                    <a:pt x="889" y="2"/>
                    <a:pt x="869" y="1"/>
                    <a:pt x="848" y="0"/>
                  </a:cubicBezTo>
                  <a:cubicBezTo>
                    <a:pt x="848" y="338"/>
                    <a:pt x="848" y="338"/>
                    <a:pt x="848" y="338"/>
                  </a:cubicBezTo>
                  <a:cubicBezTo>
                    <a:pt x="864" y="344"/>
                    <a:pt x="876" y="356"/>
                    <a:pt x="882" y="372"/>
                  </a:cubicBezTo>
                  <a:close/>
                  <a:moveTo>
                    <a:pt x="804" y="452"/>
                  </a:moveTo>
                  <a:cubicBezTo>
                    <a:pt x="788" y="446"/>
                    <a:pt x="775" y="432"/>
                    <a:pt x="769" y="416"/>
                  </a:cubicBezTo>
                  <a:cubicBezTo>
                    <a:pt x="666" y="412"/>
                    <a:pt x="567" y="398"/>
                    <a:pt x="475" y="375"/>
                  </a:cubicBezTo>
                  <a:cubicBezTo>
                    <a:pt x="464" y="390"/>
                    <a:pt x="446" y="400"/>
                    <a:pt x="427" y="400"/>
                  </a:cubicBezTo>
                  <a:cubicBezTo>
                    <a:pt x="389" y="512"/>
                    <a:pt x="367" y="638"/>
                    <a:pt x="362" y="770"/>
                  </a:cubicBezTo>
                  <a:cubicBezTo>
                    <a:pt x="378" y="776"/>
                    <a:pt x="390" y="788"/>
                    <a:pt x="396" y="804"/>
                  </a:cubicBezTo>
                  <a:cubicBezTo>
                    <a:pt x="769" y="804"/>
                    <a:pt x="769" y="804"/>
                    <a:pt x="769" y="804"/>
                  </a:cubicBezTo>
                  <a:cubicBezTo>
                    <a:pt x="775" y="788"/>
                    <a:pt x="788" y="775"/>
                    <a:pt x="804" y="769"/>
                  </a:cubicBezTo>
                  <a:lnTo>
                    <a:pt x="804" y="452"/>
                  </a:lnTo>
                  <a:close/>
                  <a:moveTo>
                    <a:pt x="1225" y="400"/>
                  </a:moveTo>
                  <a:cubicBezTo>
                    <a:pt x="1206" y="400"/>
                    <a:pt x="1188" y="390"/>
                    <a:pt x="1177" y="375"/>
                  </a:cubicBezTo>
                  <a:cubicBezTo>
                    <a:pt x="1085" y="398"/>
                    <a:pt x="986" y="412"/>
                    <a:pt x="883" y="416"/>
                  </a:cubicBezTo>
                  <a:cubicBezTo>
                    <a:pt x="877" y="432"/>
                    <a:pt x="864" y="446"/>
                    <a:pt x="848" y="452"/>
                  </a:cubicBezTo>
                  <a:cubicBezTo>
                    <a:pt x="848" y="769"/>
                    <a:pt x="848" y="769"/>
                    <a:pt x="848" y="769"/>
                  </a:cubicBezTo>
                  <a:cubicBezTo>
                    <a:pt x="864" y="775"/>
                    <a:pt x="877" y="788"/>
                    <a:pt x="883" y="804"/>
                  </a:cubicBezTo>
                  <a:cubicBezTo>
                    <a:pt x="1256" y="804"/>
                    <a:pt x="1256" y="804"/>
                    <a:pt x="1256" y="804"/>
                  </a:cubicBezTo>
                  <a:cubicBezTo>
                    <a:pt x="1262" y="788"/>
                    <a:pt x="1274" y="776"/>
                    <a:pt x="1290" y="770"/>
                  </a:cubicBezTo>
                  <a:cubicBezTo>
                    <a:pt x="1285" y="638"/>
                    <a:pt x="1263" y="512"/>
                    <a:pt x="1225" y="400"/>
                  </a:cubicBezTo>
                  <a:close/>
                  <a:moveTo>
                    <a:pt x="769" y="848"/>
                  </a:moveTo>
                  <a:cubicBezTo>
                    <a:pt x="396" y="848"/>
                    <a:pt x="396" y="848"/>
                    <a:pt x="396" y="848"/>
                  </a:cubicBezTo>
                  <a:cubicBezTo>
                    <a:pt x="390" y="864"/>
                    <a:pt x="378" y="876"/>
                    <a:pt x="362" y="882"/>
                  </a:cubicBezTo>
                  <a:cubicBezTo>
                    <a:pt x="367" y="1014"/>
                    <a:pt x="389" y="1140"/>
                    <a:pt x="427" y="1252"/>
                  </a:cubicBezTo>
                  <a:cubicBezTo>
                    <a:pt x="446" y="1252"/>
                    <a:pt x="464" y="1262"/>
                    <a:pt x="475" y="1277"/>
                  </a:cubicBezTo>
                  <a:cubicBezTo>
                    <a:pt x="567" y="1254"/>
                    <a:pt x="666" y="1240"/>
                    <a:pt x="769" y="1236"/>
                  </a:cubicBezTo>
                  <a:cubicBezTo>
                    <a:pt x="775" y="1220"/>
                    <a:pt x="788" y="1206"/>
                    <a:pt x="804" y="1200"/>
                  </a:cubicBezTo>
                  <a:cubicBezTo>
                    <a:pt x="804" y="883"/>
                    <a:pt x="804" y="883"/>
                    <a:pt x="804" y="883"/>
                  </a:cubicBezTo>
                  <a:cubicBezTo>
                    <a:pt x="788" y="877"/>
                    <a:pt x="775" y="864"/>
                    <a:pt x="769" y="848"/>
                  </a:cubicBezTo>
                  <a:close/>
                  <a:moveTo>
                    <a:pt x="1151" y="1421"/>
                  </a:moveTo>
                  <a:cubicBezTo>
                    <a:pt x="1163" y="1401"/>
                    <a:pt x="1174" y="1379"/>
                    <a:pt x="1184" y="1357"/>
                  </a:cubicBezTo>
                  <a:cubicBezTo>
                    <a:pt x="1174" y="1347"/>
                    <a:pt x="1167" y="1334"/>
                    <a:pt x="1166" y="1319"/>
                  </a:cubicBezTo>
                  <a:cubicBezTo>
                    <a:pt x="1077" y="1297"/>
                    <a:pt x="981" y="1284"/>
                    <a:pt x="882" y="1280"/>
                  </a:cubicBezTo>
                  <a:cubicBezTo>
                    <a:pt x="876" y="1296"/>
                    <a:pt x="864" y="1308"/>
                    <a:pt x="848" y="1314"/>
                  </a:cubicBezTo>
                  <a:cubicBezTo>
                    <a:pt x="848" y="1652"/>
                    <a:pt x="848" y="1652"/>
                    <a:pt x="848" y="1652"/>
                  </a:cubicBezTo>
                  <a:cubicBezTo>
                    <a:pt x="869" y="1651"/>
                    <a:pt x="889" y="1650"/>
                    <a:pt x="909" y="1648"/>
                  </a:cubicBezTo>
                  <a:cubicBezTo>
                    <a:pt x="1000" y="1618"/>
                    <a:pt x="1083" y="1540"/>
                    <a:pt x="1151" y="1421"/>
                  </a:cubicBezTo>
                  <a:close/>
                  <a:moveTo>
                    <a:pt x="1290" y="882"/>
                  </a:moveTo>
                  <a:cubicBezTo>
                    <a:pt x="1274" y="876"/>
                    <a:pt x="1262" y="864"/>
                    <a:pt x="1256" y="848"/>
                  </a:cubicBezTo>
                  <a:cubicBezTo>
                    <a:pt x="883" y="848"/>
                    <a:pt x="883" y="848"/>
                    <a:pt x="883" y="848"/>
                  </a:cubicBezTo>
                  <a:cubicBezTo>
                    <a:pt x="877" y="864"/>
                    <a:pt x="864" y="877"/>
                    <a:pt x="848" y="883"/>
                  </a:cubicBezTo>
                  <a:cubicBezTo>
                    <a:pt x="848" y="1200"/>
                    <a:pt x="848" y="1200"/>
                    <a:pt x="848" y="1200"/>
                  </a:cubicBezTo>
                  <a:cubicBezTo>
                    <a:pt x="864" y="1206"/>
                    <a:pt x="877" y="1220"/>
                    <a:pt x="883" y="1236"/>
                  </a:cubicBezTo>
                  <a:cubicBezTo>
                    <a:pt x="986" y="1240"/>
                    <a:pt x="1085" y="1254"/>
                    <a:pt x="1177" y="1277"/>
                  </a:cubicBezTo>
                  <a:cubicBezTo>
                    <a:pt x="1188" y="1262"/>
                    <a:pt x="1206" y="1252"/>
                    <a:pt x="1225" y="1252"/>
                  </a:cubicBezTo>
                  <a:cubicBezTo>
                    <a:pt x="1263" y="1140"/>
                    <a:pt x="1285" y="1014"/>
                    <a:pt x="1290" y="882"/>
                  </a:cubicBezTo>
                  <a:close/>
                  <a:moveTo>
                    <a:pt x="1267" y="385"/>
                  </a:moveTo>
                  <a:cubicBezTo>
                    <a:pt x="1306" y="501"/>
                    <a:pt x="1329" y="632"/>
                    <a:pt x="1334" y="769"/>
                  </a:cubicBezTo>
                  <a:cubicBezTo>
                    <a:pt x="1350" y="775"/>
                    <a:pt x="1363" y="788"/>
                    <a:pt x="1370" y="804"/>
                  </a:cubicBezTo>
                  <a:cubicBezTo>
                    <a:pt x="1652" y="804"/>
                    <a:pt x="1652" y="804"/>
                    <a:pt x="1652" y="804"/>
                  </a:cubicBezTo>
                  <a:cubicBezTo>
                    <a:pt x="1646" y="600"/>
                    <a:pt x="1567" y="415"/>
                    <a:pt x="1440" y="274"/>
                  </a:cubicBezTo>
                  <a:cubicBezTo>
                    <a:pt x="1393" y="300"/>
                    <a:pt x="1342" y="323"/>
                    <a:pt x="1287" y="342"/>
                  </a:cubicBezTo>
                  <a:cubicBezTo>
                    <a:pt x="1286" y="359"/>
                    <a:pt x="1279" y="374"/>
                    <a:pt x="1267" y="385"/>
                  </a:cubicBezTo>
                  <a:close/>
                  <a:moveTo>
                    <a:pt x="1274" y="1352"/>
                  </a:moveTo>
                  <a:cubicBezTo>
                    <a:pt x="1262" y="1365"/>
                    <a:pt x="1245" y="1374"/>
                    <a:pt x="1227" y="1374"/>
                  </a:cubicBezTo>
                  <a:cubicBezTo>
                    <a:pt x="1226" y="1374"/>
                    <a:pt x="1225" y="1374"/>
                    <a:pt x="1225" y="1374"/>
                  </a:cubicBezTo>
                  <a:cubicBezTo>
                    <a:pt x="1214" y="1398"/>
                    <a:pt x="1202" y="1421"/>
                    <a:pt x="1189" y="1443"/>
                  </a:cubicBezTo>
                  <a:cubicBezTo>
                    <a:pt x="1146" y="1519"/>
                    <a:pt x="1096" y="1579"/>
                    <a:pt x="1042" y="1623"/>
                  </a:cubicBezTo>
                  <a:cubicBezTo>
                    <a:pt x="1182" y="1585"/>
                    <a:pt x="1308" y="1511"/>
                    <a:pt x="1408" y="1411"/>
                  </a:cubicBezTo>
                  <a:cubicBezTo>
                    <a:pt x="1367" y="1389"/>
                    <a:pt x="1321" y="1369"/>
                    <a:pt x="1274" y="1352"/>
                  </a:cubicBezTo>
                  <a:close/>
                  <a:moveTo>
                    <a:pt x="463" y="1443"/>
                  </a:moveTo>
                  <a:cubicBezTo>
                    <a:pt x="450" y="1421"/>
                    <a:pt x="438" y="1398"/>
                    <a:pt x="427" y="1374"/>
                  </a:cubicBezTo>
                  <a:cubicBezTo>
                    <a:pt x="427" y="1374"/>
                    <a:pt x="426" y="1374"/>
                    <a:pt x="426" y="1374"/>
                  </a:cubicBezTo>
                  <a:cubicBezTo>
                    <a:pt x="407" y="1374"/>
                    <a:pt x="390" y="1365"/>
                    <a:pt x="378" y="1352"/>
                  </a:cubicBezTo>
                  <a:cubicBezTo>
                    <a:pt x="331" y="1369"/>
                    <a:pt x="285" y="1389"/>
                    <a:pt x="244" y="1411"/>
                  </a:cubicBezTo>
                  <a:cubicBezTo>
                    <a:pt x="344" y="1511"/>
                    <a:pt x="470" y="1585"/>
                    <a:pt x="610" y="1623"/>
                  </a:cubicBezTo>
                  <a:cubicBezTo>
                    <a:pt x="556" y="1579"/>
                    <a:pt x="506" y="1519"/>
                    <a:pt x="463" y="1443"/>
                  </a:cubicBezTo>
                  <a:close/>
                  <a:moveTo>
                    <a:pt x="770" y="1280"/>
                  </a:moveTo>
                  <a:cubicBezTo>
                    <a:pt x="671" y="1284"/>
                    <a:pt x="575" y="1297"/>
                    <a:pt x="486" y="1319"/>
                  </a:cubicBezTo>
                  <a:cubicBezTo>
                    <a:pt x="485" y="1334"/>
                    <a:pt x="478" y="1347"/>
                    <a:pt x="468" y="1357"/>
                  </a:cubicBezTo>
                  <a:cubicBezTo>
                    <a:pt x="478" y="1379"/>
                    <a:pt x="489" y="1401"/>
                    <a:pt x="501" y="1421"/>
                  </a:cubicBezTo>
                  <a:cubicBezTo>
                    <a:pt x="569" y="1540"/>
                    <a:pt x="652" y="1618"/>
                    <a:pt x="743" y="1648"/>
                  </a:cubicBezTo>
                  <a:cubicBezTo>
                    <a:pt x="763" y="1650"/>
                    <a:pt x="783" y="1651"/>
                    <a:pt x="804" y="1652"/>
                  </a:cubicBezTo>
                  <a:cubicBezTo>
                    <a:pt x="804" y="1314"/>
                    <a:pt x="804" y="1314"/>
                    <a:pt x="804" y="1314"/>
                  </a:cubicBezTo>
                  <a:cubicBezTo>
                    <a:pt x="788" y="1308"/>
                    <a:pt x="776" y="1296"/>
                    <a:pt x="770" y="1280"/>
                  </a:cubicBezTo>
                  <a:close/>
                  <a:moveTo>
                    <a:pt x="1370" y="848"/>
                  </a:moveTo>
                  <a:cubicBezTo>
                    <a:pt x="1363" y="864"/>
                    <a:pt x="1350" y="877"/>
                    <a:pt x="1334" y="883"/>
                  </a:cubicBezTo>
                  <a:cubicBezTo>
                    <a:pt x="1329" y="1020"/>
                    <a:pt x="1306" y="1151"/>
                    <a:pt x="1267" y="1267"/>
                  </a:cubicBezTo>
                  <a:cubicBezTo>
                    <a:pt x="1279" y="1278"/>
                    <a:pt x="1286" y="1293"/>
                    <a:pt x="1287" y="1310"/>
                  </a:cubicBezTo>
                  <a:cubicBezTo>
                    <a:pt x="1342" y="1329"/>
                    <a:pt x="1393" y="1352"/>
                    <a:pt x="1440" y="1378"/>
                  </a:cubicBezTo>
                  <a:cubicBezTo>
                    <a:pt x="1567" y="1237"/>
                    <a:pt x="1646" y="1052"/>
                    <a:pt x="1652" y="848"/>
                  </a:cubicBezTo>
                  <a:lnTo>
                    <a:pt x="1370" y="848"/>
                  </a:lnTo>
                  <a:close/>
                  <a:moveTo>
                    <a:pt x="804" y="0"/>
                  </a:moveTo>
                  <a:cubicBezTo>
                    <a:pt x="783" y="1"/>
                    <a:pt x="763" y="2"/>
                    <a:pt x="743" y="4"/>
                  </a:cubicBezTo>
                  <a:cubicBezTo>
                    <a:pt x="652" y="34"/>
                    <a:pt x="569" y="112"/>
                    <a:pt x="501" y="231"/>
                  </a:cubicBezTo>
                  <a:cubicBezTo>
                    <a:pt x="489" y="251"/>
                    <a:pt x="478" y="273"/>
                    <a:pt x="468" y="295"/>
                  </a:cubicBezTo>
                  <a:cubicBezTo>
                    <a:pt x="478" y="305"/>
                    <a:pt x="485" y="318"/>
                    <a:pt x="486" y="333"/>
                  </a:cubicBezTo>
                  <a:cubicBezTo>
                    <a:pt x="575" y="355"/>
                    <a:pt x="671" y="368"/>
                    <a:pt x="770" y="372"/>
                  </a:cubicBezTo>
                  <a:cubicBezTo>
                    <a:pt x="776" y="356"/>
                    <a:pt x="788" y="344"/>
                    <a:pt x="804" y="338"/>
                  </a:cubicBezTo>
                  <a:lnTo>
                    <a:pt x="804" y="0"/>
                  </a:lnTo>
                  <a:close/>
                  <a:moveTo>
                    <a:pt x="378" y="300"/>
                  </a:moveTo>
                  <a:cubicBezTo>
                    <a:pt x="390" y="287"/>
                    <a:pt x="407" y="278"/>
                    <a:pt x="426" y="278"/>
                  </a:cubicBezTo>
                  <a:cubicBezTo>
                    <a:pt x="426" y="278"/>
                    <a:pt x="427" y="278"/>
                    <a:pt x="427" y="278"/>
                  </a:cubicBezTo>
                  <a:cubicBezTo>
                    <a:pt x="438" y="254"/>
                    <a:pt x="450" y="231"/>
                    <a:pt x="463" y="209"/>
                  </a:cubicBezTo>
                  <a:cubicBezTo>
                    <a:pt x="506" y="133"/>
                    <a:pt x="556" y="73"/>
                    <a:pt x="610" y="29"/>
                  </a:cubicBezTo>
                  <a:cubicBezTo>
                    <a:pt x="470" y="67"/>
                    <a:pt x="344" y="141"/>
                    <a:pt x="244" y="241"/>
                  </a:cubicBezTo>
                  <a:cubicBezTo>
                    <a:pt x="285" y="263"/>
                    <a:pt x="331" y="283"/>
                    <a:pt x="378" y="300"/>
                  </a:cubicBezTo>
                  <a:close/>
                  <a:moveTo>
                    <a:pt x="282" y="804"/>
                  </a:moveTo>
                  <a:cubicBezTo>
                    <a:pt x="289" y="788"/>
                    <a:pt x="302" y="775"/>
                    <a:pt x="318" y="769"/>
                  </a:cubicBezTo>
                  <a:cubicBezTo>
                    <a:pt x="323" y="632"/>
                    <a:pt x="346" y="501"/>
                    <a:pt x="385" y="385"/>
                  </a:cubicBezTo>
                  <a:cubicBezTo>
                    <a:pt x="373" y="374"/>
                    <a:pt x="366" y="359"/>
                    <a:pt x="365" y="342"/>
                  </a:cubicBezTo>
                  <a:cubicBezTo>
                    <a:pt x="310" y="323"/>
                    <a:pt x="259" y="300"/>
                    <a:pt x="212" y="274"/>
                  </a:cubicBezTo>
                  <a:cubicBezTo>
                    <a:pt x="85" y="415"/>
                    <a:pt x="6" y="600"/>
                    <a:pt x="0" y="804"/>
                  </a:cubicBezTo>
                  <a:lnTo>
                    <a:pt x="282" y="804"/>
                  </a:lnTo>
                  <a:close/>
                  <a:moveTo>
                    <a:pt x="385" y="1267"/>
                  </a:moveTo>
                  <a:cubicBezTo>
                    <a:pt x="346" y="1151"/>
                    <a:pt x="323" y="1020"/>
                    <a:pt x="318" y="883"/>
                  </a:cubicBezTo>
                  <a:cubicBezTo>
                    <a:pt x="302" y="877"/>
                    <a:pt x="289" y="864"/>
                    <a:pt x="282" y="848"/>
                  </a:cubicBezTo>
                  <a:cubicBezTo>
                    <a:pt x="0" y="848"/>
                    <a:pt x="0" y="848"/>
                    <a:pt x="0" y="848"/>
                  </a:cubicBezTo>
                  <a:cubicBezTo>
                    <a:pt x="6" y="1052"/>
                    <a:pt x="85" y="1237"/>
                    <a:pt x="212" y="1378"/>
                  </a:cubicBezTo>
                  <a:cubicBezTo>
                    <a:pt x="259" y="1352"/>
                    <a:pt x="310" y="1329"/>
                    <a:pt x="365" y="1310"/>
                  </a:cubicBezTo>
                  <a:cubicBezTo>
                    <a:pt x="366" y="1293"/>
                    <a:pt x="373" y="1278"/>
                    <a:pt x="385" y="1267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2296" tIns="41148" rIns="82296" bIns="41148" numCol="1" anchor="t" anchorCtr="0" compatLnSpc="1">
              <a:prstTxWarp prst="textNoShape">
                <a:avLst/>
              </a:prstTxWarp>
            </a:bodyPr>
            <a:lstStyle/>
            <a:p>
              <a:endParaRPr lang="en-US" sz="2000" dirty="0">
                <a:solidFill>
                  <a:srgbClr val="545454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53" name="Group 52"/>
          <p:cNvGrpSpPr>
            <a:grpSpLocks noChangeAspect="1"/>
          </p:cNvGrpSpPr>
          <p:nvPr/>
        </p:nvGrpSpPr>
        <p:grpSpPr>
          <a:xfrm>
            <a:off x="3156883" y="4372364"/>
            <a:ext cx="415500" cy="360000"/>
            <a:chOff x="5292430" y="2613965"/>
            <a:chExt cx="1645920" cy="1645920"/>
          </a:xfrm>
        </p:grpSpPr>
        <p:sp>
          <p:nvSpPr>
            <p:cNvPr id="54" name="Rectangle 53"/>
            <p:cNvSpPr/>
            <p:nvPr/>
          </p:nvSpPr>
          <p:spPr>
            <a:xfrm>
              <a:off x="5292430" y="2613965"/>
              <a:ext cx="1645920" cy="1645920"/>
            </a:xfrm>
            <a:prstGeom prst="rect">
              <a:avLst/>
            </a:prstGeom>
            <a:noFill/>
            <a:ln w="9525" cap="rnd">
              <a:noFill/>
              <a:prstDash val="sysDot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29BA74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74066" tIns="37033" rIns="74066" bIns="37033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90000"/>
                </a:lnSpc>
                <a:spcAft>
                  <a:spcPts val="1000"/>
                </a:spcAft>
              </a:pPr>
              <a:endParaRPr lang="en-US" sz="14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55" name="Group 54"/>
            <p:cNvGrpSpPr/>
            <p:nvPr/>
          </p:nvGrpSpPr>
          <p:grpSpPr>
            <a:xfrm>
              <a:off x="5392149" y="2697974"/>
              <a:ext cx="1446482" cy="1477901"/>
              <a:chOff x="5392149" y="2697974"/>
              <a:chExt cx="1446482" cy="1477901"/>
            </a:xfrm>
          </p:grpSpPr>
          <p:sp>
            <p:nvSpPr>
              <p:cNvPr id="56" name="Freeform 10"/>
              <p:cNvSpPr>
                <a:spLocks noEditPoints="1"/>
              </p:cNvSpPr>
              <p:nvPr/>
            </p:nvSpPr>
            <p:spPr bwMode="auto">
              <a:xfrm>
                <a:off x="5392149" y="2697974"/>
                <a:ext cx="1446482" cy="1477901"/>
              </a:xfrm>
              <a:custGeom>
                <a:avLst/>
                <a:gdLst>
                  <a:gd name="T0" fmla="*/ 1519 w 1900"/>
                  <a:gd name="T1" fmla="*/ 1024 h 1943"/>
                  <a:gd name="T2" fmla="*/ 1900 w 1900"/>
                  <a:gd name="T3" fmla="*/ 1002 h 1943"/>
                  <a:gd name="T4" fmla="*/ 1519 w 1900"/>
                  <a:gd name="T5" fmla="*/ 980 h 1943"/>
                  <a:gd name="T6" fmla="*/ 1164 w 1900"/>
                  <a:gd name="T7" fmla="*/ 690 h 1943"/>
                  <a:gd name="T8" fmla="*/ 1356 w 1900"/>
                  <a:gd name="T9" fmla="*/ 354 h 1943"/>
                  <a:gd name="T10" fmla="*/ 1356 w 1900"/>
                  <a:gd name="T11" fmla="*/ 44 h 1943"/>
                  <a:gd name="T12" fmla="*/ 1274 w 1900"/>
                  <a:gd name="T13" fmla="*/ 330 h 1943"/>
                  <a:gd name="T14" fmla="*/ 1003 w 1900"/>
                  <a:gd name="T15" fmla="*/ 651 h 1943"/>
                  <a:gd name="T16" fmla="*/ 445 w 1900"/>
                  <a:gd name="T17" fmla="*/ 413 h 1943"/>
                  <a:gd name="T18" fmla="*/ 252 w 1900"/>
                  <a:gd name="T19" fmla="*/ 0 h 1943"/>
                  <a:gd name="T20" fmla="*/ 252 w 1900"/>
                  <a:gd name="T21" fmla="*/ 504 h 1943"/>
                  <a:gd name="T22" fmla="*/ 739 w 1900"/>
                  <a:gd name="T23" fmla="*/ 770 h 1943"/>
                  <a:gd name="T24" fmla="*/ 736 w 1900"/>
                  <a:gd name="T25" fmla="*/ 1230 h 1943"/>
                  <a:gd name="T26" fmla="*/ 359 w 1900"/>
                  <a:gd name="T27" fmla="*/ 1314 h 1943"/>
                  <a:gd name="T28" fmla="*/ 359 w 1900"/>
                  <a:gd name="T29" fmla="*/ 1943 h 1943"/>
                  <a:gd name="T30" fmla="*/ 599 w 1900"/>
                  <a:gd name="T31" fmla="*/ 1426 h 1943"/>
                  <a:gd name="T32" fmla="*/ 1003 w 1900"/>
                  <a:gd name="T33" fmla="*/ 1353 h 1943"/>
                  <a:gd name="T34" fmla="*/ 1343 w 1900"/>
                  <a:gd name="T35" fmla="*/ 1449 h 1943"/>
                  <a:gd name="T36" fmla="*/ 1519 w 1900"/>
                  <a:gd name="T37" fmla="*/ 1880 h 1943"/>
                  <a:gd name="T38" fmla="*/ 1519 w 1900"/>
                  <a:gd name="T39" fmla="*/ 1377 h 1943"/>
                  <a:gd name="T40" fmla="*/ 1242 w 1900"/>
                  <a:gd name="T41" fmla="*/ 1258 h 1943"/>
                  <a:gd name="T42" fmla="*/ 1563 w 1900"/>
                  <a:gd name="T43" fmla="*/ 980 h 1943"/>
                  <a:gd name="T44" fmla="*/ 1856 w 1900"/>
                  <a:gd name="T45" fmla="*/ 1002 h 1943"/>
                  <a:gd name="T46" fmla="*/ 1563 w 1900"/>
                  <a:gd name="T47" fmla="*/ 1024 h 1943"/>
                  <a:gd name="T48" fmla="*/ 1563 w 1900"/>
                  <a:gd name="T49" fmla="*/ 980 h 1943"/>
                  <a:gd name="T50" fmla="*/ 1356 w 1900"/>
                  <a:gd name="T51" fmla="*/ 88 h 1943"/>
                  <a:gd name="T52" fmla="*/ 1356 w 1900"/>
                  <a:gd name="T53" fmla="*/ 310 h 1943"/>
                  <a:gd name="T54" fmla="*/ 1292 w 1900"/>
                  <a:gd name="T55" fmla="*/ 289 h 1943"/>
                  <a:gd name="T56" fmla="*/ 252 w 1900"/>
                  <a:gd name="T57" fmla="*/ 460 h 1943"/>
                  <a:gd name="T58" fmla="*/ 252 w 1900"/>
                  <a:gd name="T59" fmla="*/ 44 h 1943"/>
                  <a:gd name="T60" fmla="*/ 414 w 1900"/>
                  <a:gd name="T61" fmla="*/ 382 h 1943"/>
                  <a:gd name="T62" fmla="*/ 252 w 1900"/>
                  <a:gd name="T63" fmla="*/ 460 h 1943"/>
                  <a:gd name="T64" fmla="*/ 359 w 1900"/>
                  <a:gd name="T65" fmla="*/ 1899 h 1943"/>
                  <a:gd name="T66" fmla="*/ 359 w 1900"/>
                  <a:gd name="T67" fmla="*/ 1358 h 1943"/>
                  <a:gd name="T68" fmla="*/ 567 w 1900"/>
                  <a:gd name="T69" fmla="*/ 1456 h 1943"/>
                  <a:gd name="T70" fmla="*/ 1405 w 1900"/>
                  <a:gd name="T71" fmla="*/ 1455 h 1943"/>
                  <a:gd name="T72" fmla="*/ 1727 w 1900"/>
                  <a:gd name="T73" fmla="*/ 1629 h 1943"/>
                  <a:gd name="T74" fmla="*/ 1311 w 1900"/>
                  <a:gd name="T75" fmla="*/ 1629 h 1943"/>
                  <a:gd name="T76" fmla="*/ 1405 w 1900"/>
                  <a:gd name="T77" fmla="*/ 1455 h 1943"/>
                  <a:gd name="T78" fmla="*/ 1180 w 1900"/>
                  <a:gd name="T79" fmla="*/ 1252 h 1943"/>
                  <a:gd name="T80" fmla="*/ 798 w 1900"/>
                  <a:gd name="T81" fmla="*/ 1231 h 1943"/>
                  <a:gd name="T82" fmla="*/ 695 w 1900"/>
                  <a:gd name="T83" fmla="*/ 1002 h 1943"/>
                  <a:gd name="T84" fmla="*/ 802 w 1900"/>
                  <a:gd name="T85" fmla="*/ 770 h 1943"/>
                  <a:gd name="T86" fmla="*/ 1106 w 1900"/>
                  <a:gd name="T87" fmla="*/ 713 h 1943"/>
                  <a:gd name="T88" fmla="*/ 1309 w 1900"/>
                  <a:gd name="T89" fmla="*/ 980 h 1943"/>
                  <a:gd name="T90" fmla="*/ 1309 w 1900"/>
                  <a:gd name="T91" fmla="*/ 1024 h 19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1900" h="1943">
                    <a:moveTo>
                      <a:pt x="1353" y="1024"/>
                    </a:moveTo>
                    <a:cubicBezTo>
                      <a:pt x="1519" y="1024"/>
                      <a:pt x="1519" y="1024"/>
                      <a:pt x="1519" y="1024"/>
                    </a:cubicBezTo>
                    <a:cubicBezTo>
                      <a:pt x="1530" y="1119"/>
                      <a:pt x="1611" y="1193"/>
                      <a:pt x="1709" y="1193"/>
                    </a:cubicBezTo>
                    <a:cubicBezTo>
                      <a:pt x="1814" y="1193"/>
                      <a:pt x="1900" y="1107"/>
                      <a:pt x="1900" y="1002"/>
                    </a:cubicBezTo>
                    <a:cubicBezTo>
                      <a:pt x="1900" y="897"/>
                      <a:pt x="1814" y="811"/>
                      <a:pt x="1709" y="811"/>
                    </a:cubicBezTo>
                    <a:cubicBezTo>
                      <a:pt x="1611" y="811"/>
                      <a:pt x="1530" y="885"/>
                      <a:pt x="1519" y="980"/>
                    </a:cubicBezTo>
                    <a:cubicBezTo>
                      <a:pt x="1353" y="980"/>
                      <a:pt x="1353" y="980"/>
                      <a:pt x="1353" y="980"/>
                    </a:cubicBezTo>
                    <a:cubicBezTo>
                      <a:pt x="1345" y="854"/>
                      <a:pt x="1270" y="745"/>
                      <a:pt x="1164" y="690"/>
                    </a:cubicBezTo>
                    <a:cubicBezTo>
                      <a:pt x="1314" y="348"/>
                      <a:pt x="1314" y="348"/>
                      <a:pt x="1314" y="348"/>
                    </a:cubicBezTo>
                    <a:cubicBezTo>
                      <a:pt x="1327" y="352"/>
                      <a:pt x="1341" y="354"/>
                      <a:pt x="1356" y="354"/>
                    </a:cubicBezTo>
                    <a:cubicBezTo>
                      <a:pt x="1441" y="354"/>
                      <a:pt x="1511" y="284"/>
                      <a:pt x="1511" y="199"/>
                    </a:cubicBezTo>
                    <a:cubicBezTo>
                      <a:pt x="1511" y="113"/>
                      <a:pt x="1441" y="44"/>
                      <a:pt x="1356" y="44"/>
                    </a:cubicBezTo>
                    <a:cubicBezTo>
                      <a:pt x="1270" y="44"/>
                      <a:pt x="1201" y="113"/>
                      <a:pt x="1201" y="199"/>
                    </a:cubicBezTo>
                    <a:cubicBezTo>
                      <a:pt x="1201" y="254"/>
                      <a:pt x="1230" y="303"/>
                      <a:pt x="1274" y="330"/>
                    </a:cubicBezTo>
                    <a:cubicBezTo>
                      <a:pt x="1123" y="672"/>
                      <a:pt x="1123" y="672"/>
                      <a:pt x="1123" y="672"/>
                    </a:cubicBezTo>
                    <a:cubicBezTo>
                      <a:pt x="1086" y="659"/>
                      <a:pt x="1045" y="651"/>
                      <a:pt x="1003" y="651"/>
                    </a:cubicBezTo>
                    <a:cubicBezTo>
                      <a:pt x="914" y="651"/>
                      <a:pt x="832" y="684"/>
                      <a:pt x="770" y="739"/>
                    </a:cubicBezTo>
                    <a:cubicBezTo>
                      <a:pt x="445" y="413"/>
                      <a:pt x="445" y="413"/>
                      <a:pt x="445" y="413"/>
                    </a:cubicBezTo>
                    <a:cubicBezTo>
                      <a:pt x="482" y="370"/>
                      <a:pt x="504" y="313"/>
                      <a:pt x="504" y="252"/>
                    </a:cubicBezTo>
                    <a:cubicBezTo>
                      <a:pt x="504" y="113"/>
                      <a:pt x="391" y="0"/>
                      <a:pt x="252" y="0"/>
                    </a:cubicBezTo>
                    <a:cubicBezTo>
                      <a:pt x="113" y="0"/>
                      <a:pt x="0" y="113"/>
                      <a:pt x="0" y="252"/>
                    </a:cubicBezTo>
                    <a:cubicBezTo>
                      <a:pt x="0" y="391"/>
                      <a:pt x="113" y="504"/>
                      <a:pt x="252" y="504"/>
                    </a:cubicBezTo>
                    <a:cubicBezTo>
                      <a:pt x="314" y="504"/>
                      <a:pt x="370" y="481"/>
                      <a:pt x="414" y="445"/>
                    </a:cubicBezTo>
                    <a:cubicBezTo>
                      <a:pt x="739" y="770"/>
                      <a:pt x="739" y="770"/>
                      <a:pt x="739" y="770"/>
                    </a:cubicBezTo>
                    <a:cubicBezTo>
                      <a:pt x="685" y="832"/>
                      <a:pt x="651" y="913"/>
                      <a:pt x="651" y="1002"/>
                    </a:cubicBezTo>
                    <a:cubicBezTo>
                      <a:pt x="651" y="1089"/>
                      <a:pt x="683" y="1169"/>
                      <a:pt x="736" y="1230"/>
                    </a:cubicBezTo>
                    <a:cubicBezTo>
                      <a:pt x="568" y="1394"/>
                      <a:pt x="568" y="1394"/>
                      <a:pt x="568" y="1394"/>
                    </a:cubicBezTo>
                    <a:cubicBezTo>
                      <a:pt x="512" y="1345"/>
                      <a:pt x="439" y="1314"/>
                      <a:pt x="359" y="1314"/>
                    </a:cubicBezTo>
                    <a:cubicBezTo>
                      <a:pt x="186" y="1314"/>
                      <a:pt x="45" y="1455"/>
                      <a:pt x="45" y="1629"/>
                    </a:cubicBezTo>
                    <a:cubicBezTo>
                      <a:pt x="45" y="1802"/>
                      <a:pt x="186" y="1943"/>
                      <a:pt x="359" y="1943"/>
                    </a:cubicBezTo>
                    <a:cubicBezTo>
                      <a:pt x="532" y="1943"/>
                      <a:pt x="673" y="1802"/>
                      <a:pt x="673" y="1629"/>
                    </a:cubicBezTo>
                    <a:cubicBezTo>
                      <a:pt x="673" y="1551"/>
                      <a:pt x="645" y="1481"/>
                      <a:pt x="599" y="1426"/>
                    </a:cubicBezTo>
                    <a:cubicBezTo>
                      <a:pt x="767" y="1262"/>
                      <a:pt x="767" y="1262"/>
                      <a:pt x="767" y="1262"/>
                    </a:cubicBezTo>
                    <a:cubicBezTo>
                      <a:pt x="829" y="1319"/>
                      <a:pt x="912" y="1353"/>
                      <a:pt x="1003" y="1353"/>
                    </a:cubicBezTo>
                    <a:cubicBezTo>
                      <a:pt x="1079" y="1353"/>
                      <a:pt x="1151" y="1328"/>
                      <a:pt x="1208" y="1286"/>
                    </a:cubicBezTo>
                    <a:cubicBezTo>
                      <a:pt x="1343" y="1449"/>
                      <a:pt x="1343" y="1449"/>
                      <a:pt x="1343" y="1449"/>
                    </a:cubicBezTo>
                    <a:cubicBezTo>
                      <a:pt x="1296" y="1495"/>
                      <a:pt x="1267" y="1558"/>
                      <a:pt x="1267" y="1629"/>
                    </a:cubicBezTo>
                    <a:cubicBezTo>
                      <a:pt x="1267" y="1767"/>
                      <a:pt x="1380" y="1880"/>
                      <a:pt x="1519" y="1880"/>
                    </a:cubicBezTo>
                    <a:cubicBezTo>
                      <a:pt x="1658" y="1880"/>
                      <a:pt x="1771" y="1767"/>
                      <a:pt x="1771" y="1629"/>
                    </a:cubicBezTo>
                    <a:cubicBezTo>
                      <a:pt x="1771" y="1490"/>
                      <a:pt x="1658" y="1377"/>
                      <a:pt x="1519" y="1377"/>
                    </a:cubicBezTo>
                    <a:cubicBezTo>
                      <a:pt x="1466" y="1377"/>
                      <a:pt x="1417" y="1393"/>
                      <a:pt x="1377" y="1421"/>
                    </a:cubicBezTo>
                    <a:cubicBezTo>
                      <a:pt x="1242" y="1258"/>
                      <a:pt x="1242" y="1258"/>
                      <a:pt x="1242" y="1258"/>
                    </a:cubicBezTo>
                    <a:cubicBezTo>
                      <a:pt x="1306" y="1199"/>
                      <a:pt x="1347" y="1116"/>
                      <a:pt x="1353" y="1024"/>
                    </a:cubicBezTo>
                    <a:close/>
                    <a:moveTo>
                      <a:pt x="1563" y="980"/>
                    </a:moveTo>
                    <a:cubicBezTo>
                      <a:pt x="1574" y="909"/>
                      <a:pt x="1635" y="855"/>
                      <a:pt x="1709" y="855"/>
                    </a:cubicBezTo>
                    <a:cubicBezTo>
                      <a:pt x="1790" y="855"/>
                      <a:pt x="1856" y="921"/>
                      <a:pt x="1856" y="1002"/>
                    </a:cubicBezTo>
                    <a:cubicBezTo>
                      <a:pt x="1856" y="1083"/>
                      <a:pt x="1790" y="1149"/>
                      <a:pt x="1709" y="1149"/>
                    </a:cubicBezTo>
                    <a:cubicBezTo>
                      <a:pt x="1635" y="1149"/>
                      <a:pt x="1574" y="1095"/>
                      <a:pt x="1563" y="1024"/>
                    </a:cubicBezTo>
                    <a:cubicBezTo>
                      <a:pt x="1562" y="1017"/>
                      <a:pt x="1562" y="1009"/>
                      <a:pt x="1562" y="1002"/>
                    </a:cubicBezTo>
                    <a:cubicBezTo>
                      <a:pt x="1562" y="995"/>
                      <a:pt x="1562" y="987"/>
                      <a:pt x="1563" y="980"/>
                    </a:cubicBezTo>
                    <a:close/>
                    <a:moveTo>
                      <a:pt x="1245" y="199"/>
                    </a:moveTo>
                    <a:cubicBezTo>
                      <a:pt x="1245" y="138"/>
                      <a:pt x="1294" y="88"/>
                      <a:pt x="1356" y="88"/>
                    </a:cubicBezTo>
                    <a:cubicBezTo>
                      <a:pt x="1417" y="88"/>
                      <a:pt x="1467" y="138"/>
                      <a:pt x="1467" y="199"/>
                    </a:cubicBezTo>
                    <a:cubicBezTo>
                      <a:pt x="1467" y="260"/>
                      <a:pt x="1417" y="310"/>
                      <a:pt x="1356" y="310"/>
                    </a:cubicBezTo>
                    <a:cubicBezTo>
                      <a:pt x="1348" y="310"/>
                      <a:pt x="1340" y="309"/>
                      <a:pt x="1332" y="307"/>
                    </a:cubicBezTo>
                    <a:cubicBezTo>
                      <a:pt x="1317" y="304"/>
                      <a:pt x="1304" y="298"/>
                      <a:pt x="1292" y="289"/>
                    </a:cubicBezTo>
                    <a:cubicBezTo>
                      <a:pt x="1263" y="269"/>
                      <a:pt x="1245" y="236"/>
                      <a:pt x="1245" y="199"/>
                    </a:cubicBezTo>
                    <a:close/>
                    <a:moveTo>
                      <a:pt x="252" y="460"/>
                    </a:moveTo>
                    <a:cubicBezTo>
                      <a:pt x="138" y="460"/>
                      <a:pt x="44" y="367"/>
                      <a:pt x="44" y="252"/>
                    </a:cubicBezTo>
                    <a:cubicBezTo>
                      <a:pt x="44" y="137"/>
                      <a:pt x="138" y="44"/>
                      <a:pt x="252" y="44"/>
                    </a:cubicBezTo>
                    <a:cubicBezTo>
                      <a:pt x="367" y="44"/>
                      <a:pt x="460" y="137"/>
                      <a:pt x="460" y="252"/>
                    </a:cubicBezTo>
                    <a:cubicBezTo>
                      <a:pt x="460" y="301"/>
                      <a:pt x="443" y="347"/>
                      <a:pt x="414" y="382"/>
                    </a:cubicBezTo>
                    <a:cubicBezTo>
                      <a:pt x="405" y="394"/>
                      <a:pt x="394" y="404"/>
                      <a:pt x="383" y="413"/>
                    </a:cubicBezTo>
                    <a:cubicBezTo>
                      <a:pt x="347" y="442"/>
                      <a:pt x="302" y="460"/>
                      <a:pt x="252" y="460"/>
                    </a:cubicBezTo>
                    <a:close/>
                    <a:moveTo>
                      <a:pt x="629" y="1629"/>
                    </a:moveTo>
                    <a:cubicBezTo>
                      <a:pt x="629" y="1778"/>
                      <a:pt x="508" y="1899"/>
                      <a:pt x="359" y="1899"/>
                    </a:cubicBezTo>
                    <a:cubicBezTo>
                      <a:pt x="210" y="1899"/>
                      <a:pt x="89" y="1778"/>
                      <a:pt x="89" y="1629"/>
                    </a:cubicBezTo>
                    <a:cubicBezTo>
                      <a:pt x="89" y="1479"/>
                      <a:pt x="210" y="1358"/>
                      <a:pt x="359" y="1358"/>
                    </a:cubicBezTo>
                    <a:cubicBezTo>
                      <a:pt x="427" y="1358"/>
                      <a:pt x="489" y="1383"/>
                      <a:pt x="536" y="1425"/>
                    </a:cubicBezTo>
                    <a:cubicBezTo>
                      <a:pt x="547" y="1435"/>
                      <a:pt x="558" y="1445"/>
                      <a:pt x="567" y="1456"/>
                    </a:cubicBezTo>
                    <a:cubicBezTo>
                      <a:pt x="606" y="1503"/>
                      <a:pt x="629" y="1563"/>
                      <a:pt x="629" y="1629"/>
                    </a:cubicBezTo>
                    <a:close/>
                    <a:moveTo>
                      <a:pt x="1405" y="1455"/>
                    </a:moveTo>
                    <a:cubicBezTo>
                      <a:pt x="1437" y="1433"/>
                      <a:pt x="1477" y="1421"/>
                      <a:pt x="1519" y="1421"/>
                    </a:cubicBezTo>
                    <a:cubicBezTo>
                      <a:pt x="1634" y="1421"/>
                      <a:pt x="1727" y="1514"/>
                      <a:pt x="1727" y="1629"/>
                    </a:cubicBezTo>
                    <a:cubicBezTo>
                      <a:pt x="1727" y="1743"/>
                      <a:pt x="1634" y="1836"/>
                      <a:pt x="1519" y="1836"/>
                    </a:cubicBezTo>
                    <a:cubicBezTo>
                      <a:pt x="1404" y="1836"/>
                      <a:pt x="1311" y="1743"/>
                      <a:pt x="1311" y="1629"/>
                    </a:cubicBezTo>
                    <a:cubicBezTo>
                      <a:pt x="1311" y="1572"/>
                      <a:pt x="1334" y="1521"/>
                      <a:pt x="1371" y="1483"/>
                    </a:cubicBezTo>
                    <a:cubicBezTo>
                      <a:pt x="1381" y="1473"/>
                      <a:pt x="1392" y="1463"/>
                      <a:pt x="1405" y="1455"/>
                    </a:cubicBezTo>
                    <a:close/>
                    <a:moveTo>
                      <a:pt x="1214" y="1224"/>
                    </a:moveTo>
                    <a:cubicBezTo>
                      <a:pt x="1204" y="1234"/>
                      <a:pt x="1192" y="1244"/>
                      <a:pt x="1180" y="1252"/>
                    </a:cubicBezTo>
                    <a:cubicBezTo>
                      <a:pt x="1130" y="1288"/>
                      <a:pt x="1069" y="1309"/>
                      <a:pt x="1003" y="1309"/>
                    </a:cubicBezTo>
                    <a:cubicBezTo>
                      <a:pt x="924" y="1309"/>
                      <a:pt x="853" y="1280"/>
                      <a:pt x="798" y="1231"/>
                    </a:cubicBezTo>
                    <a:cubicBezTo>
                      <a:pt x="787" y="1222"/>
                      <a:pt x="777" y="1211"/>
                      <a:pt x="768" y="1200"/>
                    </a:cubicBezTo>
                    <a:cubicBezTo>
                      <a:pt x="723" y="1146"/>
                      <a:pt x="695" y="1077"/>
                      <a:pt x="695" y="1002"/>
                    </a:cubicBezTo>
                    <a:cubicBezTo>
                      <a:pt x="695" y="925"/>
                      <a:pt x="724" y="855"/>
                      <a:pt x="770" y="801"/>
                    </a:cubicBezTo>
                    <a:cubicBezTo>
                      <a:pt x="780" y="790"/>
                      <a:pt x="790" y="780"/>
                      <a:pt x="802" y="770"/>
                    </a:cubicBezTo>
                    <a:cubicBezTo>
                      <a:pt x="855" y="723"/>
                      <a:pt x="926" y="695"/>
                      <a:pt x="1003" y="695"/>
                    </a:cubicBezTo>
                    <a:cubicBezTo>
                      <a:pt x="1039" y="695"/>
                      <a:pt x="1073" y="701"/>
                      <a:pt x="1106" y="713"/>
                    </a:cubicBezTo>
                    <a:cubicBezTo>
                      <a:pt x="1120" y="718"/>
                      <a:pt x="1133" y="724"/>
                      <a:pt x="1146" y="730"/>
                    </a:cubicBezTo>
                    <a:cubicBezTo>
                      <a:pt x="1237" y="779"/>
                      <a:pt x="1301" y="872"/>
                      <a:pt x="1309" y="980"/>
                    </a:cubicBezTo>
                    <a:cubicBezTo>
                      <a:pt x="1309" y="987"/>
                      <a:pt x="1310" y="995"/>
                      <a:pt x="1310" y="1002"/>
                    </a:cubicBezTo>
                    <a:cubicBezTo>
                      <a:pt x="1310" y="1009"/>
                      <a:pt x="1309" y="1017"/>
                      <a:pt x="1309" y="1024"/>
                    </a:cubicBezTo>
                    <a:cubicBezTo>
                      <a:pt x="1303" y="1103"/>
                      <a:pt x="1268" y="1173"/>
                      <a:pt x="1214" y="1224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74066" tIns="37033" rIns="74066" bIns="37033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000" dirty="0">
                  <a:solidFill>
                    <a:srgbClr val="545454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7" name="Freeform 56"/>
              <p:cNvSpPr>
                <a:spLocks noChangeArrowheads="1"/>
              </p:cNvSpPr>
              <p:nvPr/>
            </p:nvSpPr>
            <p:spPr bwMode="auto">
              <a:xfrm>
                <a:off x="5459504" y="2764424"/>
                <a:ext cx="1312612" cy="1345000"/>
              </a:xfrm>
              <a:custGeom>
                <a:avLst/>
                <a:gdLst>
                  <a:gd name="connsiteX0" fmla="*/ 1089071 w 1312612"/>
                  <a:gd name="connsiteY0" fmla="*/ 1048073 h 1345000"/>
                  <a:gd name="connsiteX1" fmla="*/ 1214102 w 1312612"/>
                  <a:gd name="connsiteY1" fmla="*/ 1172563 h 1345000"/>
                  <a:gd name="connsiteX2" fmla="*/ 1089071 w 1312612"/>
                  <a:gd name="connsiteY2" fmla="*/ 1297053 h 1345000"/>
                  <a:gd name="connsiteX3" fmla="*/ 964040 w 1312612"/>
                  <a:gd name="connsiteY3" fmla="*/ 1172563 h 1345000"/>
                  <a:gd name="connsiteX4" fmla="*/ 1089071 w 1312612"/>
                  <a:gd name="connsiteY4" fmla="*/ 1048073 h 1345000"/>
                  <a:gd name="connsiteX5" fmla="*/ 205860 w 1312612"/>
                  <a:gd name="connsiteY5" fmla="*/ 1000128 h 1345000"/>
                  <a:gd name="connsiteX6" fmla="*/ 378041 w 1312612"/>
                  <a:gd name="connsiteY6" fmla="*/ 1172564 h 1345000"/>
                  <a:gd name="connsiteX7" fmla="*/ 205860 w 1312612"/>
                  <a:gd name="connsiteY7" fmla="*/ 1345000 h 1345000"/>
                  <a:gd name="connsiteX8" fmla="*/ 33679 w 1312612"/>
                  <a:gd name="connsiteY8" fmla="*/ 1172564 h 1345000"/>
                  <a:gd name="connsiteX9" fmla="*/ 205860 w 1312612"/>
                  <a:gd name="connsiteY9" fmla="*/ 1000128 h 1345000"/>
                  <a:gd name="connsiteX10" fmla="*/ 1233888 w 1312612"/>
                  <a:gd name="connsiteY10" fmla="*/ 617404 h 1345000"/>
                  <a:gd name="connsiteX11" fmla="*/ 1312612 w 1312612"/>
                  <a:gd name="connsiteY11" fmla="*/ 695631 h 1345000"/>
                  <a:gd name="connsiteX12" fmla="*/ 1233888 w 1312612"/>
                  <a:gd name="connsiteY12" fmla="*/ 773858 h 1345000"/>
                  <a:gd name="connsiteX13" fmla="*/ 1155164 w 1312612"/>
                  <a:gd name="connsiteY13" fmla="*/ 695631 h 1345000"/>
                  <a:gd name="connsiteX14" fmla="*/ 1233888 w 1312612"/>
                  <a:gd name="connsiteY14" fmla="*/ 617404 h 1345000"/>
                  <a:gd name="connsiteX15" fmla="*/ 695878 w 1312612"/>
                  <a:gd name="connsiteY15" fmla="*/ 495438 h 1345000"/>
                  <a:gd name="connsiteX16" fmla="*/ 896685 w 1312612"/>
                  <a:gd name="connsiteY16" fmla="*/ 695632 h 1345000"/>
                  <a:gd name="connsiteX17" fmla="*/ 695878 w 1312612"/>
                  <a:gd name="connsiteY17" fmla="*/ 895826 h 1345000"/>
                  <a:gd name="connsiteX18" fmla="*/ 495071 w 1312612"/>
                  <a:gd name="connsiteY18" fmla="*/ 695632 h 1345000"/>
                  <a:gd name="connsiteX19" fmla="*/ 695878 w 1312612"/>
                  <a:gd name="connsiteY19" fmla="*/ 495438 h 1345000"/>
                  <a:gd name="connsiteX20" fmla="*/ 965304 w 1312612"/>
                  <a:gd name="connsiteY20" fmla="*/ 33646 h 1345000"/>
                  <a:gd name="connsiteX21" fmla="*/ 1016243 w 1312612"/>
                  <a:gd name="connsiteY21" fmla="*/ 84536 h 1345000"/>
                  <a:gd name="connsiteX22" fmla="*/ 965304 w 1312612"/>
                  <a:gd name="connsiteY22" fmla="*/ 135426 h 1345000"/>
                  <a:gd name="connsiteX23" fmla="*/ 914365 w 1312612"/>
                  <a:gd name="connsiteY23" fmla="*/ 84536 h 1345000"/>
                  <a:gd name="connsiteX24" fmla="*/ 965304 w 1312612"/>
                  <a:gd name="connsiteY24" fmla="*/ 33646 h 1345000"/>
                  <a:gd name="connsiteX25" fmla="*/ 124610 w 1312612"/>
                  <a:gd name="connsiteY25" fmla="*/ 0 h 1345000"/>
                  <a:gd name="connsiteX26" fmla="*/ 249220 w 1312612"/>
                  <a:gd name="connsiteY26" fmla="*/ 124911 h 1345000"/>
                  <a:gd name="connsiteX27" fmla="*/ 124610 w 1312612"/>
                  <a:gd name="connsiteY27" fmla="*/ 249822 h 1345000"/>
                  <a:gd name="connsiteX28" fmla="*/ 0 w 1312612"/>
                  <a:gd name="connsiteY28" fmla="*/ 124911 h 1345000"/>
                  <a:gd name="connsiteX29" fmla="*/ 124610 w 1312612"/>
                  <a:gd name="connsiteY29" fmla="*/ 0 h 1345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1312612" h="1345000">
                    <a:moveTo>
                      <a:pt x="1089071" y="1048073"/>
                    </a:moveTo>
                    <a:cubicBezTo>
                      <a:pt x="1158124" y="1048073"/>
                      <a:pt x="1214102" y="1103809"/>
                      <a:pt x="1214102" y="1172563"/>
                    </a:cubicBezTo>
                    <a:cubicBezTo>
                      <a:pt x="1214102" y="1241317"/>
                      <a:pt x="1158124" y="1297053"/>
                      <a:pt x="1089071" y="1297053"/>
                    </a:cubicBezTo>
                    <a:cubicBezTo>
                      <a:pt x="1020018" y="1297053"/>
                      <a:pt x="964040" y="1241317"/>
                      <a:pt x="964040" y="1172563"/>
                    </a:cubicBezTo>
                    <a:cubicBezTo>
                      <a:pt x="964040" y="1103809"/>
                      <a:pt x="1020018" y="1048073"/>
                      <a:pt x="1089071" y="1048073"/>
                    </a:cubicBezTo>
                    <a:close/>
                    <a:moveTo>
                      <a:pt x="205860" y="1000128"/>
                    </a:moveTo>
                    <a:cubicBezTo>
                      <a:pt x="300953" y="1000128"/>
                      <a:pt x="378041" y="1077330"/>
                      <a:pt x="378041" y="1172564"/>
                    </a:cubicBezTo>
                    <a:cubicBezTo>
                      <a:pt x="378041" y="1267798"/>
                      <a:pt x="300953" y="1345000"/>
                      <a:pt x="205860" y="1345000"/>
                    </a:cubicBezTo>
                    <a:cubicBezTo>
                      <a:pt x="110767" y="1345000"/>
                      <a:pt x="33679" y="1267798"/>
                      <a:pt x="33679" y="1172564"/>
                    </a:cubicBezTo>
                    <a:cubicBezTo>
                      <a:pt x="33679" y="1077330"/>
                      <a:pt x="110767" y="1000128"/>
                      <a:pt x="205860" y="1000128"/>
                    </a:cubicBezTo>
                    <a:close/>
                    <a:moveTo>
                      <a:pt x="1233888" y="617404"/>
                    </a:moveTo>
                    <a:cubicBezTo>
                      <a:pt x="1277366" y="617404"/>
                      <a:pt x="1312612" y="652427"/>
                      <a:pt x="1312612" y="695631"/>
                    </a:cubicBezTo>
                    <a:cubicBezTo>
                      <a:pt x="1312612" y="738835"/>
                      <a:pt x="1277366" y="773858"/>
                      <a:pt x="1233888" y="773858"/>
                    </a:cubicBezTo>
                    <a:cubicBezTo>
                      <a:pt x="1190410" y="773858"/>
                      <a:pt x="1155164" y="738835"/>
                      <a:pt x="1155164" y="695631"/>
                    </a:cubicBezTo>
                    <a:cubicBezTo>
                      <a:pt x="1155164" y="652427"/>
                      <a:pt x="1190410" y="617404"/>
                      <a:pt x="1233888" y="617404"/>
                    </a:cubicBezTo>
                    <a:close/>
                    <a:moveTo>
                      <a:pt x="695878" y="495438"/>
                    </a:moveTo>
                    <a:cubicBezTo>
                      <a:pt x="806781" y="495438"/>
                      <a:pt x="896685" y="585068"/>
                      <a:pt x="896685" y="695632"/>
                    </a:cubicBezTo>
                    <a:cubicBezTo>
                      <a:pt x="896685" y="806196"/>
                      <a:pt x="806781" y="895826"/>
                      <a:pt x="695878" y="895826"/>
                    </a:cubicBezTo>
                    <a:cubicBezTo>
                      <a:pt x="584975" y="895826"/>
                      <a:pt x="495071" y="806196"/>
                      <a:pt x="495071" y="695632"/>
                    </a:cubicBezTo>
                    <a:cubicBezTo>
                      <a:pt x="495071" y="585068"/>
                      <a:pt x="584975" y="495438"/>
                      <a:pt x="695878" y="495438"/>
                    </a:cubicBezTo>
                    <a:close/>
                    <a:moveTo>
                      <a:pt x="965304" y="33646"/>
                    </a:moveTo>
                    <a:cubicBezTo>
                      <a:pt x="993437" y="33646"/>
                      <a:pt x="1016243" y="56430"/>
                      <a:pt x="1016243" y="84536"/>
                    </a:cubicBezTo>
                    <a:cubicBezTo>
                      <a:pt x="1016243" y="112642"/>
                      <a:pt x="993437" y="135426"/>
                      <a:pt x="965304" y="135426"/>
                    </a:cubicBezTo>
                    <a:cubicBezTo>
                      <a:pt x="937171" y="135426"/>
                      <a:pt x="914365" y="112642"/>
                      <a:pt x="914365" y="84536"/>
                    </a:cubicBezTo>
                    <a:cubicBezTo>
                      <a:pt x="914365" y="56430"/>
                      <a:pt x="937171" y="33646"/>
                      <a:pt x="965304" y="33646"/>
                    </a:cubicBezTo>
                    <a:close/>
                    <a:moveTo>
                      <a:pt x="124610" y="0"/>
                    </a:moveTo>
                    <a:cubicBezTo>
                      <a:pt x="193430" y="0"/>
                      <a:pt x="249220" y="55925"/>
                      <a:pt x="249220" y="124911"/>
                    </a:cubicBezTo>
                    <a:cubicBezTo>
                      <a:pt x="249220" y="193897"/>
                      <a:pt x="193430" y="249822"/>
                      <a:pt x="124610" y="249822"/>
                    </a:cubicBezTo>
                    <a:cubicBezTo>
                      <a:pt x="55790" y="249822"/>
                      <a:pt x="0" y="193897"/>
                      <a:pt x="0" y="124911"/>
                    </a:cubicBezTo>
                    <a:cubicBezTo>
                      <a:pt x="0" y="55925"/>
                      <a:pt x="55790" y="0"/>
                      <a:pt x="124610" y="0"/>
                    </a:cubicBez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</p:spPr>
            <p:txBody>
              <a:bodyPr vert="horz" wrap="square" lIns="74066" tIns="37033" rIns="74066" bIns="37033" numCol="1" anchor="t" anchorCtr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 sz="2000" dirty="0">
                  <a:solidFill>
                    <a:srgbClr val="545454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</p:grpSp>
      <p:cxnSp>
        <p:nvCxnSpPr>
          <p:cNvPr id="64" name="Straight Connector 63"/>
          <p:cNvCxnSpPr/>
          <p:nvPr/>
        </p:nvCxnSpPr>
        <p:spPr>
          <a:xfrm>
            <a:off x="6499714" y="1626631"/>
            <a:ext cx="0" cy="1152000"/>
          </a:xfrm>
          <a:prstGeom prst="line">
            <a:avLst/>
          </a:prstGeom>
          <a:ln w="9525" cap="rnd">
            <a:solidFill>
              <a:srgbClr val="9A9A9A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2" name="Group 71"/>
          <p:cNvGrpSpPr/>
          <p:nvPr/>
        </p:nvGrpSpPr>
        <p:grpSpPr>
          <a:xfrm>
            <a:off x="6365560" y="2112184"/>
            <a:ext cx="282075" cy="259040"/>
            <a:chOff x="4843364" y="3319364"/>
            <a:chExt cx="219273" cy="219273"/>
          </a:xfrm>
        </p:grpSpPr>
        <p:sp>
          <p:nvSpPr>
            <p:cNvPr id="73" name="Oval 50"/>
            <p:cNvSpPr>
              <a:spLocks noChangeArrowheads="1"/>
            </p:cNvSpPr>
            <p:nvPr/>
          </p:nvSpPr>
          <p:spPr bwMode="auto">
            <a:xfrm>
              <a:off x="4843364" y="3319364"/>
              <a:ext cx="219273" cy="219273"/>
            </a:xfrm>
            <a:prstGeom prst="ellipse">
              <a:avLst/>
            </a:prstGeom>
            <a:solidFill>
              <a:schemeClr val="tx2">
                <a:lumMod val="100000"/>
              </a:schemeClr>
            </a:solidFill>
            <a:ln>
              <a:noFill/>
            </a:ln>
          </p:spPr>
          <p:txBody>
            <a:bodyPr vert="horz" wrap="square" lIns="74295" tIns="37148" rIns="74295" bIns="37148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rgbClr val="545454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4" name="Freeform 51"/>
            <p:cNvSpPr>
              <a:spLocks/>
            </p:cNvSpPr>
            <p:nvPr/>
          </p:nvSpPr>
          <p:spPr bwMode="auto">
            <a:xfrm>
              <a:off x="4924624" y="3358059"/>
              <a:ext cx="78680" cy="141883"/>
            </a:xfrm>
            <a:custGeom>
              <a:avLst/>
              <a:gdLst>
                <a:gd name="T0" fmla="*/ 6 w 61"/>
                <a:gd name="T1" fmla="*/ 0 h 110"/>
                <a:gd name="T2" fmla="*/ 0 w 61"/>
                <a:gd name="T3" fmla="*/ 7 h 110"/>
                <a:gd name="T4" fmla="*/ 48 w 61"/>
                <a:gd name="T5" fmla="*/ 55 h 110"/>
                <a:gd name="T6" fmla="*/ 0 w 61"/>
                <a:gd name="T7" fmla="*/ 104 h 110"/>
                <a:gd name="T8" fmla="*/ 6 w 61"/>
                <a:gd name="T9" fmla="*/ 110 h 110"/>
                <a:gd name="T10" fmla="*/ 54 w 61"/>
                <a:gd name="T11" fmla="*/ 62 h 110"/>
                <a:gd name="T12" fmla="*/ 61 w 61"/>
                <a:gd name="T13" fmla="*/ 55 h 110"/>
                <a:gd name="T14" fmla="*/ 54 w 61"/>
                <a:gd name="T15" fmla="*/ 49 h 110"/>
                <a:gd name="T16" fmla="*/ 6 w 61"/>
                <a:gd name="T17" fmla="*/ 0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1" h="110">
                  <a:moveTo>
                    <a:pt x="6" y="0"/>
                  </a:moveTo>
                  <a:lnTo>
                    <a:pt x="0" y="7"/>
                  </a:lnTo>
                  <a:lnTo>
                    <a:pt x="48" y="55"/>
                  </a:lnTo>
                  <a:lnTo>
                    <a:pt x="0" y="104"/>
                  </a:lnTo>
                  <a:lnTo>
                    <a:pt x="6" y="110"/>
                  </a:lnTo>
                  <a:lnTo>
                    <a:pt x="54" y="62"/>
                  </a:lnTo>
                  <a:lnTo>
                    <a:pt x="61" y="55"/>
                  </a:lnTo>
                  <a:lnTo>
                    <a:pt x="54" y="49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FFFFFF">
                <a:lumMod val="100000"/>
              </a:srgbClr>
            </a:solidFill>
            <a:ln>
              <a:noFill/>
            </a:ln>
          </p:spPr>
          <p:txBody>
            <a:bodyPr vert="horz" wrap="square" lIns="74295" tIns="37148" rIns="74295" bIns="37148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rgbClr val="545454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81" name="ee4pContent3"/>
          <p:cNvSpPr txBox="1"/>
          <p:nvPr/>
        </p:nvSpPr>
        <p:spPr>
          <a:xfrm>
            <a:off x="6633869" y="3044480"/>
            <a:ext cx="5088651" cy="925767"/>
          </a:xfrm>
          <a:prstGeom prst="rect">
            <a:avLst/>
          </a:prstGeom>
          <a:noFill/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/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>
            <a:defPPr>
              <a:defRPr lang="en-US"/>
            </a:defPPr>
            <a:lvl1pPr>
              <a:buSzPct val="100000"/>
              <a:buFont typeface="Trebuchet MS" panose="020B0603020202020204" pitchFamily="34" charset="0"/>
              <a:buChar char="​"/>
              <a:defRPr sz="1200">
                <a:solidFill>
                  <a:srgbClr val="545454"/>
                </a:solidFill>
                <a:latin typeface="Trebuchet MS" panose="020B0603020202020204" pitchFamily="34" charset="0"/>
                <a:cs typeface="Arial" pitchFamily="34" charset="0"/>
              </a:defRPr>
            </a:lvl1pPr>
            <a:lvl2pPr marL="324000" lvl="1" indent="-216000">
              <a:buClr>
                <a:srgbClr val="295E7E"/>
              </a:buClr>
              <a:buSzPct val="100000"/>
              <a:buFont typeface="Trebuchet MS" panose="020B0603020202020204" pitchFamily="34" charset="0"/>
              <a:buChar char="•"/>
              <a:defRPr sz="1200">
                <a:solidFill>
                  <a:srgbClr val="545454"/>
                </a:solidFill>
                <a:latin typeface="Trebuchet MS" panose="020B0603020202020204" pitchFamily="34" charset="0"/>
              </a:defRPr>
            </a:lvl2pPr>
            <a:lvl3pPr marL="648000" lvl="2" indent="-216000">
              <a:buClr>
                <a:srgbClr val="295E7E"/>
              </a:buClr>
              <a:buSzPct val="100000"/>
              <a:buFont typeface="Trebuchet MS" panose="020B0603020202020204" pitchFamily="34" charset="0"/>
              <a:buChar char="–"/>
              <a:defRPr sz="1200">
                <a:solidFill>
                  <a:srgbClr val="545454"/>
                </a:solidFill>
                <a:latin typeface="Trebuchet MS" panose="020B0603020202020204" pitchFamily="34" charset="0"/>
              </a:defRPr>
            </a:lvl3pPr>
            <a:lvl4pPr marL="0" lvl="3">
              <a:buSzPct val="100000"/>
              <a:buFont typeface="Trebuchet MS" panose="020B0603020202020204" pitchFamily="34" charset="0"/>
              <a:buChar char="​"/>
              <a:defRPr sz="1600">
                <a:solidFill>
                  <a:srgbClr val="295E7E"/>
                </a:solidFill>
                <a:latin typeface="Trebuchet MS" panose="020B0603020202020204" pitchFamily="34" charset="0"/>
              </a:defRPr>
            </a:lvl4pPr>
            <a:lvl5pPr marL="0" lvl="4">
              <a:buSzPct val="100000"/>
              <a:buFont typeface="Trebuchet MS" panose="020B0603020202020204" pitchFamily="34" charset="0"/>
              <a:buChar char="​"/>
              <a:defRPr sz="1600" b="1">
                <a:solidFill>
                  <a:srgbClr val="545454"/>
                </a:solidFill>
                <a:latin typeface="Trebuchet MS" panose="020B0603020202020204" pitchFamily="34" charset="0"/>
              </a:defRPr>
            </a:lvl5pPr>
            <a:lvl6pPr marL="324000" lvl="5" indent="-216000">
              <a:buClr>
                <a:srgbClr val="295E7E"/>
              </a:buClr>
              <a:buSzPct val="100000"/>
              <a:buFont typeface="Trebuchet MS" panose="020B0603020202020204" pitchFamily="34" charset="0"/>
              <a:buChar char="•"/>
              <a:defRPr sz="1600">
                <a:solidFill>
                  <a:srgbClr val="545454"/>
                </a:solidFill>
                <a:latin typeface="Trebuchet MS" panose="020B0603020202020204" pitchFamily="34" charset="0"/>
              </a:defRPr>
            </a:lvl6pPr>
            <a:lvl7pPr marL="0" lvl="6">
              <a:buSzPct val="100000"/>
              <a:buFont typeface="Trebuchet MS" panose="020B0603020202020204" pitchFamily="34" charset="0"/>
              <a:buChar char="​"/>
              <a:defRPr sz="4400">
                <a:solidFill>
                  <a:srgbClr val="545454"/>
                </a:solidFill>
                <a:latin typeface="Trebuchet MS" panose="020B0603020202020204" pitchFamily="34" charset="0"/>
              </a:defRPr>
            </a:lvl7pPr>
            <a:lvl8pPr marL="0" lvl="7">
              <a:buSzPct val="100000"/>
              <a:buFont typeface="Trebuchet MS" panose="020B0603020202020204" pitchFamily="34" charset="0"/>
              <a:buChar char="​"/>
              <a:defRPr sz="5400">
                <a:solidFill>
                  <a:srgbClr val="295E7E"/>
                </a:solidFill>
                <a:latin typeface="Trebuchet MS" panose="020B0603020202020204" pitchFamily="34" charset="0"/>
              </a:defRPr>
            </a:lvl8pPr>
            <a:lvl9pPr marL="0" lvl="8">
              <a:buSzPct val="100000"/>
              <a:buFont typeface="Trebuchet MS" panose="020B0603020202020204" pitchFamily="34" charset="0"/>
              <a:buChar char="​"/>
              <a:defRPr sz="2400">
                <a:solidFill>
                  <a:srgbClr val="295E7E"/>
                </a:solidFill>
                <a:latin typeface="Trebuchet MS" panose="020B0603020202020204" pitchFamily="34" charset="0"/>
              </a:defRPr>
            </a:lvl9pPr>
          </a:lstStyle>
          <a:p>
            <a:pPr lvl="1">
              <a:lnSpc>
                <a:spcPct val="90000"/>
              </a:lnSpc>
              <a:spcAft>
                <a:spcPts val="500"/>
              </a:spcAft>
              <a:buClr>
                <a:srgbClr val="295E7E">
                  <a:lumMod val="100000"/>
                </a:srgbClr>
              </a:buClr>
            </a:pPr>
            <a:r>
              <a:rPr lang="ru-RU" sz="1300" dirty="0">
                <a:solidFill>
                  <a:srgbClr val="545454">
                    <a:lumMod val="10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Работающее население охватывает несколько поколений ввиду старения населения и притока поколения Z</a:t>
            </a:r>
          </a:p>
          <a:p>
            <a:pPr lvl="1">
              <a:lnSpc>
                <a:spcPct val="90000"/>
              </a:lnSpc>
              <a:spcAft>
                <a:spcPts val="500"/>
              </a:spcAft>
              <a:buClr>
                <a:srgbClr val="295E7E">
                  <a:lumMod val="100000"/>
                </a:srgbClr>
              </a:buClr>
            </a:pPr>
            <a:r>
              <a:rPr lang="ru-RU" sz="1300" dirty="0">
                <a:solidFill>
                  <a:srgbClr val="545454">
                    <a:lumMod val="10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Растущая вовлеченность в труд женщин, но в основном в низкооплачиваемых профессиях</a:t>
            </a:r>
          </a:p>
          <a:p>
            <a:pPr lvl="1">
              <a:lnSpc>
                <a:spcPct val="90000"/>
              </a:lnSpc>
              <a:spcAft>
                <a:spcPts val="500"/>
              </a:spcAft>
              <a:buClr>
                <a:srgbClr val="295E7E">
                  <a:lumMod val="100000"/>
                </a:srgbClr>
              </a:buClr>
            </a:pPr>
            <a:r>
              <a:rPr lang="ru-RU" sz="1300" dirty="0">
                <a:solidFill>
                  <a:srgbClr val="545454">
                    <a:lumMod val="10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Региональные дисбалансы и "война за таланты"</a:t>
            </a:r>
          </a:p>
        </p:txBody>
      </p:sp>
      <p:sp>
        <p:nvSpPr>
          <p:cNvPr id="83" name="ee4pContent3"/>
          <p:cNvSpPr txBox="1"/>
          <p:nvPr/>
        </p:nvSpPr>
        <p:spPr>
          <a:xfrm>
            <a:off x="6633869" y="4328893"/>
            <a:ext cx="5405726" cy="1039995"/>
          </a:xfrm>
          <a:prstGeom prst="rect">
            <a:avLst/>
          </a:prstGeom>
          <a:noFill/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/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>
            <a:defPPr>
              <a:defRPr lang="en-US"/>
            </a:defPPr>
            <a:lvl1pPr>
              <a:buSzPct val="100000"/>
              <a:buFont typeface="Trebuchet MS" panose="020B0603020202020204" pitchFamily="34" charset="0"/>
              <a:buChar char="​"/>
              <a:defRPr sz="1200">
                <a:solidFill>
                  <a:srgbClr val="545454"/>
                </a:solidFill>
                <a:latin typeface="Trebuchet MS" panose="020B0603020202020204" pitchFamily="34" charset="0"/>
                <a:cs typeface="Arial" pitchFamily="34" charset="0"/>
              </a:defRPr>
            </a:lvl1pPr>
            <a:lvl2pPr marL="324000" lvl="1" indent="-216000">
              <a:buClr>
                <a:srgbClr val="295E7E"/>
              </a:buClr>
              <a:buSzPct val="100000"/>
              <a:buFont typeface="Trebuchet MS" panose="020B0603020202020204" pitchFamily="34" charset="0"/>
              <a:buChar char="•"/>
              <a:defRPr sz="1200">
                <a:solidFill>
                  <a:srgbClr val="545454"/>
                </a:solidFill>
                <a:latin typeface="Trebuchet MS" panose="020B0603020202020204" pitchFamily="34" charset="0"/>
              </a:defRPr>
            </a:lvl2pPr>
            <a:lvl3pPr marL="648000" lvl="2" indent="-216000">
              <a:buClr>
                <a:srgbClr val="295E7E"/>
              </a:buClr>
              <a:buSzPct val="100000"/>
              <a:buFont typeface="Trebuchet MS" panose="020B0603020202020204" pitchFamily="34" charset="0"/>
              <a:buChar char="–"/>
              <a:defRPr sz="1200">
                <a:solidFill>
                  <a:srgbClr val="545454"/>
                </a:solidFill>
                <a:latin typeface="Trebuchet MS" panose="020B0603020202020204" pitchFamily="34" charset="0"/>
              </a:defRPr>
            </a:lvl3pPr>
            <a:lvl4pPr marL="0" lvl="3">
              <a:buSzPct val="100000"/>
              <a:buFont typeface="Trebuchet MS" panose="020B0603020202020204" pitchFamily="34" charset="0"/>
              <a:buChar char="​"/>
              <a:defRPr sz="1600">
                <a:solidFill>
                  <a:srgbClr val="295E7E"/>
                </a:solidFill>
                <a:latin typeface="Trebuchet MS" panose="020B0603020202020204" pitchFamily="34" charset="0"/>
              </a:defRPr>
            </a:lvl4pPr>
            <a:lvl5pPr marL="0" lvl="4">
              <a:buSzPct val="100000"/>
              <a:buFont typeface="Trebuchet MS" panose="020B0603020202020204" pitchFamily="34" charset="0"/>
              <a:buChar char="​"/>
              <a:defRPr sz="1600" b="1">
                <a:solidFill>
                  <a:srgbClr val="545454"/>
                </a:solidFill>
                <a:latin typeface="Trebuchet MS" panose="020B0603020202020204" pitchFamily="34" charset="0"/>
              </a:defRPr>
            </a:lvl5pPr>
            <a:lvl6pPr marL="324000" lvl="5" indent="-216000">
              <a:buClr>
                <a:srgbClr val="295E7E"/>
              </a:buClr>
              <a:buSzPct val="100000"/>
              <a:buFont typeface="Trebuchet MS" panose="020B0603020202020204" pitchFamily="34" charset="0"/>
              <a:buChar char="•"/>
              <a:defRPr sz="1600">
                <a:solidFill>
                  <a:srgbClr val="545454"/>
                </a:solidFill>
                <a:latin typeface="Trebuchet MS" panose="020B0603020202020204" pitchFamily="34" charset="0"/>
              </a:defRPr>
            </a:lvl6pPr>
            <a:lvl7pPr marL="0" lvl="6">
              <a:buSzPct val="100000"/>
              <a:buFont typeface="Trebuchet MS" panose="020B0603020202020204" pitchFamily="34" charset="0"/>
              <a:buChar char="​"/>
              <a:defRPr sz="4400">
                <a:solidFill>
                  <a:srgbClr val="545454"/>
                </a:solidFill>
                <a:latin typeface="Trebuchet MS" panose="020B0603020202020204" pitchFamily="34" charset="0"/>
              </a:defRPr>
            </a:lvl7pPr>
            <a:lvl8pPr marL="0" lvl="7">
              <a:buSzPct val="100000"/>
              <a:buFont typeface="Trebuchet MS" panose="020B0603020202020204" pitchFamily="34" charset="0"/>
              <a:buChar char="​"/>
              <a:defRPr sz="5400">
                <a:solidFill>
                  <a:srgbClr val="295E7E"/>
                </a:solidFill>
                <a:latin typeface="Trebuchet MS" panose="020B0603020202020204" pitchFamily="34" charset="0"/>
              </a:defRPr>
            </a:lvl8pPr>
            <a:lvl9pPr marL="0" lvl="8">
              <a:buSzPct val="100000"/>
              <a:buFont typeface="Trebuchet MS" panose="020B0603020202020204" pitchFamily="34" charset="0"/>
              <a:buChar char="​"/>
              <a:defRPr sz="2400">
                <a:solidFill>
                  <a:srgbClr val="295E7E"/>
                </a:solidFill>
                <a:latin typeface="Trebuchet MS" panose="020B0603020202020204" pitchFamily="34" charset="0"/>
              </a:defRPr>
            </a:lvl9pPr>
          </a:lstStyle>
          <a:p>
            <a:pPr lvl="1">
              <a:lnSpc>
                <a:spcPct val="90000"/>
              </a:lnSpc>
              <a:spcAft>
                <a:spcPts val="500"/>
              </a:spcAft>
              <a:buClr>
                <a:srgbClr val="295E7E">
                  <a:lumMod val="100000"/>
                </a:srgbClr>
              </a:buClr>
            </a:pPr>
            <a:r>
              <a:rPr lang="ru-RU" sz="1300" dirty="0" err="1">
                <a:solidFill>
                  <a:srgbClr val="545454">
                    <a:lumMod val="10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Инклюзивность</a:t>
            </a:r>
            <a:r>
              <a:rPr lang="ru-RU" sz="1300" dirty="0">
                <a:solidFill>
                  <a:srgbClr val="545454">
                    <a:lumMod val="10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может стать основным источником формирования рабочих мест</a:t>
            </a:r>
          </a:p>
          <a:p>
            <a:pPr lvl="1">
              <a:lnSpc>
                <a:spcPct val="90000"/>
              </a:lnSpc>
              <a:spcAft>
                <a:spcPts val="500"/>
              </a:spcAft>
              <a:buClr>
                <a:srgbClr val="295E7E">
                  <a:lumMod val="100000"/>
                </a:srgbClr>
              </a:buClr>
            </a:pPr>
            <a:r>
              <a:rPr lang="ru-RU" sz="13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Изменение требований к условиям труда</a:t>
            </a:r>
          </a:p>
          <a:p>
            <a:pPr lvl="1">
              <a:lnSpc>
                <a:spcPct val="90000"/>
              </a:lnSpc>
              <a:spcAft>
                <a:spcPts val="500"/>
              </a:spcAft>
              <a:buClr>
                <a:srgbClr val="295E7E">
                  <a:lumMod val="100000"/>
                </a:srgbClr>
              </a:buClr>
            </a:pPr>
            <a:r>
              <a:rPr lang="ru-RU" sz="13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Важность гибких форм занятости растет, при этом у человека может быть несколько работ с гибкой занятостью</a:t>
            </a:r>
          </a:p>
        </p:txBody>
      </p:sp>
      <p:grpSp>
        <p:nvGrpSpPr>
          <p:cNvPr id="84" name="Group 83"/>
          <p:cNvGrpSpPr/>
          <p:nvPr/>
        </p:nvGrpSpPr>
        <p:grpSpPr>
          <a:xfrm>
            <a:off x="3154903" y="4925298"/>
            <a:ext cx="390258" cy="360335"/>
            <a:chOff x="5245894" y="2610009"/>
            <a:chExt cx="1644650" cy="1644650"/>
          </a:xfrm>
        </p:grpSpPr>
        <p:sp>
          <p:nvSpPr>
            <p:cNvPr id="85" name="AutoShape 3"/>
            <p:cNvSpPr>
              <a:spLocks noChangeAspect="1" noChangeArrowheads="1" noTextEdit="1"/>
            </p:cNvSpPr>
            <p:nvPr/>
          </p:nvSpPr>
          <p:spPr bwMode="auto">
            <a:xfrm>
              <a:off x="5245894" y="2610009"/>
              <a:ext cx="1644650" cy="1644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00" dirty="0">
                <a:solidFill>
                  <a:srgbClr val="545454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86" name="Group 85"/>
            <p:cNvGrpSpPr/>
            <p:nvPr/>
          </p:nvGrpSpPr>
          <p:grpSpPr>
            <a:xfrm>
              <a:off x="5394325" y="2863215"/>
              <a:ext cx="1347788" cy="1138238"/>
              <a:chOff x="5219700" y="2868613"/>
              <a:chExt cx="1347788" cy="1138238"/>
            </a:xfrm>
          </p:grpSpPr>
          <p:sp>
            <p:nvSpPr>
              <p:cNvPr id="87" name="Freeform 86"/>
              <p:cNvSpPr>
                <a:spLocks/>
              </p:cNvSpPr>
              <p:nvPr/>
            </p:nvSpPr>
            <p:spPr bwMode="auto">
              <a:xfrm>
                <a:off x="5270500" y="3598863"/>
                <a:ext cx="1276350" cy="344488"/>
              </a:xfrm>
              <a:custGeom>
                <a:avLst/>
                <a:gdLst>
                  <a:gd name="T0" fmla="*/ 1526 w 1788"/>
                  <a:gd name="T1" fmla="*/ 119 h 484"/>
                  <a:gd name="T2" fmla="*/ 1566 w 1788"/>
                  <a:gd name="T3" fmla="*/ 191 h 484"/>
                  <a:gd name="T4" fmla="*/ 1534 w 1788"/>
                  <a:gd name="T5" fmla="*/ 279 h 484"/>
                  <a:gd name="T6" fmla="*/ 1506 w 1788"/>
                  <a:gd name="T7" fmla="*/ 285 h 484"/>
                  <a:gd name="T8" fmla="*/ 1446 w 1788"/>
                  <a:gd name="T9" fmla="*/ 246 h 484"/>
                  <a:gd name="T10" fmla="*/ 1331 w 1788"/>
                  <a:gd name="T11" fmla="*/ 118 h 484"/>
                  <a:gd name="T12" fmla="*/ 1268 w 1788"/>
                  <a:gd name="T13" fmla="*/ 106 h 484"/>
                  <a:gd name="T14" fmla="*/ 1185 w 1788"/>
                  <a:gd name="T15" fmla="*/ 116 h 484"/>
                  <a:gd name="T16" fmla="*/ 1088 w 1788"/>
                  <a:gd name="T17" fmla="*/ 128 h 484"/>
                  <a:gd name="T18" fmla="*/ 1048 w 1788"/>
                  <a:gd name="T19" fmla="*/ 125 h 484"/>
                  <a:gd name="T20" fmla="*/ 942 w 1788"/>
                  <a:gd name="T21" fmla="*/ 260 h 484"/>
                  <a:gd name="T22" fmla="*/ 890 w 1788"/>
                  <a:gd name="T23" fmla="*/ 285 h 484"/>
                  <a:gd name="T24" fmla="*/ 849 w 1788"/>
                  <a:gd name="T25" fmla="*/ 271 h 484"/>
                  <a:gd name="T26" fmla="*/ 825 w 1788"/>
                  <a:gd name="T27" fmla="*/ 227 h 484"/>
                  <a:gd name="T28" fmla="*/ 838 w 1788"/>
                  <a:gd name="T29" fmla="*/ 178 h 484"/>
                  <a:gd name="T30" fmla="*/ 929 w 1788"/>
                  <a:gd name="T31" fmla="*/ 62 h 484"/>
                  <a:gd name="T32" fmla="*/ 886 w 1788"/>
                  <a:gd name="T33" fmla="*/ 0 h 484"/>
                  <a:gd name="T34" fmla="*/ 715 w 1788"/>
                  <a:gd name="T35" fmla="*/ 12 h 484"/>
                  <a:gd name="T36" fmla="*/ 759 w 1788"/>
                  <a:gd name="T37" fmla="*/ 189 h 484"/>
                  <a:gd name="T38" fmla="*/ 656 w 1788"/>
                  <a:gd name="T39" fmla="*/ 263 h 484"/>
                  <a:gd name="T40" fmla="*/ 599 w 1788"/>
                  <a:gd name="T41" fmla="*/ 241 h 484"/>
                  <a:gd name="T42" fmla="*/ 524 w 1788"/>
                  <a:gd name="T43" fmla="*/ 48 h 484"/>
                  <a:gd name="T44" fmla="*/ 0 w 1788"/>
                  <a:gd name="T45" fmla="*/ 480 h 484"/>
                  <a:gd name="T46" fmla="*/ 510 w 1788"/>
                  <a:gd name="T47" fmla="*/ 321 h 484"/>
                  <a:gd name="T48" fmla="*/ 536 w 1788"/>
                  <a:gd name="T49" fmla="*/ 321 h 484"/>
                  <a:gd name="T50" fmla="*/ 860 w 1788"/>
                  <a:gd name="T51" fmla="*/ 404 h 484"/>
                  <a:gd name="T52" fmla="*/ 1094 w 1788"/>
                  <a:gd name="T53" fmla="*/ 477 h 484"/>
                  <a:gd name="T54" fmla="*/ 1200 w 1788"/>
                  <a:gd name="T55" fmla="*/ 484 h 484"/>
                  <a:gd name="T56" fmla="*/ 1754 w 1788"/>
                  <a:gd name="T57" fmla="*/ 330 h 484"/>
                  <a:gd name="T58" fmla="*/ 1788 w 1788"/>
                  <a:gd name="T59" fmla="*/ 321 h 484"/>
                  <a:gd name="T60" fmla="*/ 1526 w 1788"/>
                  <a:gd name="T61" fmla="*/ 119 h 4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1788" h="484">
                    <a:moveTo>
                      <a:pt x="1526" y="119"/>
                    </a:moveTo>
                    <a:cubicBezTo>
                      <a:pt x="1541" y="141"/>
                      <a:pt x="1554" y="165"/>
                      <a:pt x="1566" y="191"/>
                    </a:cubicBezTo>
                    <a:cubicBezTo>
                      <a:pt x="1581" y="224"/>
                      <a:pt x="1567" y="264"/>
                      <a:pt x="1534" y="279"/>
                    </a:cubicBezTo>
                    <a:cubicBezTo>
                      <a:pt x="1525" y="283"/>
                      <a:pt x="1516" y="285"/>
                      <a:pt x="1506" y="285"/>
                    </a:cubicBezTo>
                    <a:cubicBezTo>
                      <a:pt x="1480" y="285"/>
                      <a:pt x="1457" y="270"/>
                      <a:pt x="1446" y="246"/>
                    </a:cubicBezTo>
                    <a:cubicBezTo>
                      <a:pt x="1416" y="180"/>
                      <a:pt x="1377" y="137"/>
                      <a:pt x="1331" y="118"/>
                    </a:cubicBezTo>
                    <a:cubicBezTo>
                      <a:pt x="1311" y="110"/>
                      <a:pt x="1292" y="106"/>
                      <a:pt x="1268" y="106"/>
                    </a:cubicBezTo>
                    <a:cubicBezTo>
                      <a:pt x="1241" y="106"/>
                      <a:pt x="1214" y="111"/>
                      <a:pt x="1185" y="116"/>
                    </a:cubicBezTo>
                    <a:cubicBezTo>
                      <a:pt x="1154" y="122"/>
                      <a:pt x="1122" y="128"/>
                      <a:pt x="1088" y="128"/>
                    </a:cubicBezTo>
                    <a:cubicBezTo>
                      <a:pt x="1074" y="128"/>
                      <a:pt x="1061" y="127"/>
                      <a:pt x="1048" y="125"/>
                    </a:cubicBezTo>
                    <a:cubicBezTo>
                      <a:pt x="942" y="260"/>
                      <a:pt x="942" y="260"/>
                      <a:pt x="942" y="260"/>
                    </a:cubicBezTo>
                    <a:cubicBezTo>
                      <a:pt x="929" y="276"/>
                      <a:pt x="910" y="285"/>
                      <a:pt x="890" y="285"/>
                    </a:cubicBezTo>
                    <a:cubicBezTo>
                      <a:pt x="875" y="285"/>
                      <a:pt x="861" y="280"/>
                      <a:pt x="849" y="271"/>
                    </a:cubicBezTo>
                    <a:cubicBezTo>
                      <a:pt x="835" y="260"/>
                      <a:pt x="827" y="244"/>
                      <a:pt x="825" y="227"/>
                    </a:cubicBezTo>
                    <a:cubicBezTo>
                      <a:pt x="822" y="209"/>
                      <a:pt x="827" y="192"/>
                      <a:pt x="838" y="178"/>
                    </a:cubicBezTo>
                    <a:cubicBezTo>
                      <a:pt x="929" y="62"/>
                      <a:pt x="929" y="62"/>
                      <a:pt x="929" y="62"/>
                    </a:cubicBezTo>
                    <a:cubicBezTo>
                      <a:pt x="913" y="44"/>
                      <a:pt x="898" y="24"/>
                      <a:pt x="886" y="0"/>
                    </a:cubicBezTo>
                    <a:cubicBezTo>
                      <a:pt x="827" y="1"/>
                      <a:pt x="770" y="5"/>
                      <a:pt x="715" y="12"/>
                    </a:cubicBezTo>
                    <a:cubicBezTo>
                      <a:pt x="764" y="144"/>
                      <a:pt x="767" y="166"/>
                      <a:pt x="759" y="189"/>
                    </a:cubicBezTo>
                    <a:cubicBezTo>
                      <a:pt x="749" y="220"/>
                      <a:pt x="707" y="263"/>
                      <a:pt x="656" y="263"/>
                    </a:cubicBezTo>
                    <a:cubicBezTo>
                      <a:pt x="635" y="263"/>
                      <a:pt x="615" y="255"/>
                      <a:pt x="599" y="241"/>
                    </a:cubicBezTo>
                    <a:cubicBezTo>
                      <a:pt x="582" y="227"/>
                      <a:pt x="566" y="190"/>
                      <a:pt x="524" y="48"/>
                    </a:cubicBezTo>
                    <a:cubicBezTo>
                      <a:pt x="221" y="126"/>
                      <a:pt x="10" y="289"/>
                      <a:pt x="0" y="480"/>
                    </a:cubicBezTo>
                    <a:cubicBezTo>
                      <a:pt x="170" y="374"/>
                      <a:pt x="341" y="321"/>
                      <a:pt x="510" y="321"/>
                    </a:cubicBezTo>
                    <a:cubicBezTo>
                      <a:pt x="518" y="321"/>
                      <a:pt x="527" y="321"/>
                      <a:pt x="536" y="321"/>
                    </a:cubicBezTo>
                    <a:cubicBezTo>
                      <a:pt x="675" y="326"/>
                      <a:pt x="773" y="367"/>
                      <a:pt x="860" y="404"/>
                    </a:cubicBezTo>
                    <a:cubicBezTo>
                      <a:pt x="932" y="434"/>
                      <a:pt x="999" y="463"/>
                      <a:pt x="1094" y="477"/>
                    </a:cubicBezTo>
                    <a:cubicBezTo>
                      <a:pt x="1128" y="482"/>
                      <a:pt x="1164" y="484"/>
                      <a:pt x="1200" y="484"/>
                    </a:cubicBezTo>
                    <a:cubicBezTo>
                      <a:pt x="1366" y="484"/>
                      <a:pt x="1552" y="432"/>
                      <a:pt x="1754" y="330"/>
                    </a:cubicBezTo>
                    <a:cubicBezTo>
                      <a:pt x="1764" y="325"/>
                      <a:pt x="1776" y="322"/>
                      <a:pt x="1788" y="321"/>
                    </a:cubicBezTo>
                    <a:cubicBezTo>
                      <a:pt x="1734" y="243"/>
                      <a:pt x="1643" y="173"/>
                      <a:pt x="1526" y="119"/>
                    </a:cubicBez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000" dirty="0">
                  <a:solidFill>
                    <a:srgbClr val="545454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88" name="Freeform 87"/>
              <p:cNvSpPr>
                <a:spLocks noEditPoints="1"/>
              </p:cNvSpPr>
              <p:nvPr/>
            </p:nvSpPr>
            <p:spPr bwMode="auto">
              <a:xfrm>
                <a:off x="5219700" y="2868613"/>
                <a:ext cx="1347788" cy="1138238"/>
              </a:xfrm>
              <a:custGeom>
                <a:avLst/>
                <a:gdLst>
                  <a:gd name="T0" fmla="*/ 1559 w 1889"/>
                  <a:gd name="T1" fmla="*/ 1250 h 1594"/>
                  <a:gd name="T2" fmla="*/ 1250 w 1889"/>
                  <a:gd name="T3" fmla="*/ 1095 h 1594"/>
                  <a:gd name="T4" fmla="*/ 980 w 1889"/>
                  <a:gd name="T5" fmla="*/ 1254 h 1594"/>
                  <a:gd name="T6" fmla="*/ 946 w 1889"/>
                  <a:gd name="T7" fmla="*/ 1227 h 1594"/>
                  <a:gd name="T8" fmla="*/ 951 w 1889"/>
                  <a:gd name="T9" fmla="*/ 829 h 1594"/>
                  <a:gd name="T10" fmla="*/ 995 w 1889"/>
                  <a:gd name="T11" fmla="*/ 824 h 1594"/>
                  <a:gd name="T12" fmla="*/ 1242 w 1889"/>
                  <a:gd name="T13" fmla="*/ 1052 h 1594"/>
                  <a:gd name="T14" fmla="*/ 1599 w 1889"/>
                  <a:gd name="T15" fmla="*/ 1232 h 1594"/>
                  <a:gd name="T16" fmla="*/ 1579 w 1889"/>
                  <a:gd name="T17" fmla="*/ 1263 h 1594"/>
                  <a:gd name="T18" fmla="*/ 1883 w 1889"/>
                  <a:gd name="T19" fmla="*/ 1399 h 1594"/>
                  <a:gd name="T20" fmla="*/ 1158 w 1889"/>
                  <a:gd name="T21" fmla="*/ 1542 h 1594"/>
                  <a:gd name="T22" fmla="*/ 607 w 1889"/>
                  <a:gd name="T23" fmla="*/ 1387 h 1594"/>
                  <a:gd name="T24" fmla="*/ 84 w 1889"/>
                  <a:gd name="T25" fmla="*/ 1576 h 1594"/>
                  <a:gd name="T26" fmla="*/ 605 w 1889"/>
                  <a:gd name="T27" fmla="*/ 1431 h 1594"/>
                  <a:gd name="T28" fmla="*/ 1152 w 1889"/>
                  <a:gd name="T29" fmla="*/ 1586 h 1594"/>
                  <a:gd name="T30" fmla="*/ 1874 w 1889"/>
                  <a:gd name="T31" fmla="*/ 1429 h 1594"/>
                  <a:gd name="T32" fmla="*/ 221 w 1889"/>
                  <a:gd name="T33" fmla="*/ 348 h 1594"/>
                  <a:gd name="T34" fmla="*/ 246 w 1889"/>
                  <a:gd name="T35" fmla="*/ 669 h 1594"/>
                  <a:gd name="T36" fmla="*/ 288 w 1889"/>
                  <a:gd name="T37" fmla="*/ 653 h 1594"/>
                  <a:gd name="T38" fmla="*/ 367 w 1889"/>
                  <a:gd name="T39" fmla="*/ 389 h 1594"/>
                  <a:gd name="T40" fmla="*/ 427 w 1889"/>
                  <a:gd name="T41" fmla="*/ 339 h 1594"/>
                  <a:gd name="T42" fmla="*/ 790 w 1889"/>
                  <a:gd name="T43" fmla="*/ 1197 h 1594"/>
                  <a:gd name="T44" fmla="*/ 484 w 1889"/>
                  <a:gd name="T45" fmla="*/ 329 h 1594"/>
                  <a:gd name="T46" fmla="*/ 671 w 1889"/>
                  <a:gd name="T47" fmla="*/ 384 h 1594"/>
                  <a:gd name="T48" fmla="*/ 742 w 1889"/>
                  <a:gd name="T49" fmla="*/ 470 h 1594"/>
                  <a:gd name="T50" fmla="*/ 785 w 1889"/>
                  <a:gd name="T51" fmla="*/ 461 h 1594"/>
                  <a:gd name="T52" fmla="*/ 658 w 1889"/>
                  <a:gd name="T53" fmla="*/ 176 h 1594"/>
                  <a:gd name="T54" fmla="*/ 640 w 1889"/>
                  <a:gd name="T55" fmla="*/ 155 h 1594"/>
                  <a:gd name="T56" fmla="*/ 749 w 1889"/>
                  <a:gd name="T57" fmla="*/ 136 h 1594"/>
                  <a:gd name="T58" fmla="*/ 765 w 1889"/>
                  <a:gd name="T59" fmla="*/ 83 h 1594"/>
                  <a:gd name="T60" fmla="*/ 447 w 1889"/>
                  <a:gd name="T61" fmla="*/ 128 h 1594"/>
                  <a:gd name="T62" fmla="*/ 418 w 1889"/>
                  <a:gd name="T63" fmla="*/ 106 h 1594"/>
                  <a:gd name="T64" fmla="*/ 120 w 1889"/>
                  <a:gd name="T65" fmla="*/ 73 h 1594"/>
                  <a:gd name="T66" fmla="*/ 135 w 1889"/>
                  <a:gd name="T67" fmla="*/ 131 h 1594"/>
                  <a:gd name="T68" fmla="*/ 233 w 1889"/>
                  <a:gd name="T69" fmla="*/ 159 h 1594"/>
                  <a:gd name="T70" fmla="*/ 232 w 1889"/>
                  <a:gd name="T71" fmla="*/ 169 h 1594"/>
                  <a:gd name="T72" fmla="*/ 9 w 1889"/>
                  <a:gd name="T73" fmla="*/ 425 h 1594"/>
                  <a:gd name="T74" fmla="*/ 59 w 1889"/>
                  <a:gd name="T75" fmla="*/ 444 h 1594"/>
                  <a:gd name="T76" fmla="*/ 210 w 1889"/>
                  <a:gd name="T77" fmla="*/ 335 h 15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1889" h="1594">
                    <a:moveTo>
                      <a:pt x="1579" y="1263"/>
                    </a:moveTo>
                    <a:cubicBezTo>
                      <a:pt x="1571" y="1263"/>
                      <a:pt x="1563" y="1258"/>
                      <a:pt x="1559" y="1250"/>
                    </a:cubicBezTo>
                    <a:cubicBezTo>
                      <a:pt x="1524" y="1174"/>
                      <a:pt x="1478" y="1123"/>
                      <a:pt x="1421" y="1099"/>
                    </a:cubicBezTo>
                    <a:cubicBezTo>
                      <a:pt x="1361" y="1074"/>
                      <a:pt x="1305" y="1085"/>
                      <a:pt x="1250" y="1095"/>
                    </a:cubicBezTo>
                    <a:cubicBezTo>
                      <a:pt x="1202" y="1104"/>
                      <a:pt x="1152" y="1114"/>
                      <a:pt x="1103" y="1098"/>
                    </a:cubicBezTo>
                    <a:cubicBezTo>
                      <a:pt x="980" y="1254"/>
                      <a:pt x="980" y="1254"/>
                      <a:pt x="980" y="1254"/>
                    </a:cubicBezTo>
                    <a:cubicBezTo>
                      <a:pt x="973" y="1264"/>
                      <a:pt x="959" y="1266"/>
                      <a:pt x="949" y="1258"/>
                    </a:cubicBezTo>
                    <a:cubicBezTo>
                      <a:pt x="940" y="1251"/>
                      <a:pt x="938" y="1237"/>
                      <a:pt x="946" y="1227"/>
                    </a:cubicBezTo>
                    <a:cubicBezTo>
                      <a:pt x="1063" y="1078"/>
                      <a:pt x="1063" y="1078"/>
                      <a:pt x="1063" y="1078"/>
                    </a:cubicBezTo>
                    <a:cubicBezTo>
                      <a:pt x="1002" y="1037"/>
                      <a:pt x="965" y="953"/>
                      <a:pt x="951" y="829"/>
                    </a:cubicBezTo>
                    <a:cubicBezTo>
                      <a:pt x="950" y="817"/>
                      <a:pt x="959" y="806"/>
                      <a:pt x="971" y="805"/>
                    </a:cubicBezTo>
                    <a:cubicBezTo>
                      <a:pt x="983" y="804"/>
                      <a:pt x="994" y="812"/>
                      <a:pt x="995" y="824"/>
                    </a:cubicBezTo>
                    <a:cubicBezTo>
                      <a:pt x="1008" y="943"/>
                      <a:pt x="1043" y="1018"/>
                      <a:pt x="1098" y="1047"/>
                    </a:cubicBezTo>
                    <a:cubicBezTo>
                      <a:pt x="1141" y="1071"/>
                      <a:pt x="1188" y="1062"/>
                      <a:pt x="1242" y="1052"/>
                    </a:cubicBezTo>
                    <a:cubicBezTo>
                      <a:pt x="1300" y="1041"/>
                      <a:pt x="1366" y="1029"/>
                      <a:pt x="1438" y="1059"/>
                    </a:cubicBezTo>
                    <a:cubicBezTo>
                      <a:pt x="1505" y="1087"/>
                      <a:pt x="1559" y="1145"/>
                      <a:pt x="1599" y="1232"/>
                    </a:cubicBezTo>
                    <a:cubicBezTo>
                      <a:pt x="1604" y="1243"/>
                      <a:pt x="1599" y="1256"/>
                      <a:pt x="1588" y="1261"/>
                    </a:cubicBezTo>
                    <a:cubicBezTo>
                      <a:pt x="1585" y="1262"/>
                      <a:pt x="1582" y="1263"/>
                      <a:pt x="1579" y="1263"/>
                    </a:cubicBezTo>
                    <a:close/>
                    <a:moveTo>
                      <a:pt x="1874" y="1429"/>
                    </a:moveTo>
                    <a:cubicBezTo>
                      <a:pt x="1884" y="1423"/>
                      <a:pt x="1889" y="1410"/>
                      <a:pt x="1883" y="1399"/>
                    </a:cubicBezTo>
                    <a:cubicBezTo>
                      <a:pt x="1878" y="1388"/>
                      <a:pt x="1865" y="1384"/>
                      <a:pt x="1854" y="1390"/>
                    </a:cubicBezTo>
                    <a:cubicBezTo>
                      <a:pt x="1596" y="1520"/>
                      <a:pt x="1362" y="1572"/>
                      <a:pt x="1158" y="1542"/>
                    </a:cubicBezTo>
                    <a:cubicBezTo>
                      <a:pt x="1056" y="1527"/>
                      <a:pt x="982" y="1496"/>
                      <a:pt x="909" y="1465"/>
                    </a:cubicBezTo>
                    <a:cubicBezTo>
                      <a:pt x="820" y="1427"/>
                      <a:pt x="735" y="1391"/>
                      <a:pt x="607" y="1387"/>
                    </a:cubicBezTo>
                    <a:cubicBezTo>
                      <a:pt x="437" y="1382"/>
                      <a:pt x="264" y="1435"/>
                      <a:pt x="91" y="1545"/>
                    </a:cubicBezTo>
                    <a:cubicBezTo>
                      <a:pt x="81" y="1552"/>
                      <a:pt x="78" y="1565"/>
                      <a:pt x="84" y="1576"/>
                    </a:cubicBezTo>
                    <a:cubicBezTo>
                      <a:pt x="91" y="1586"/>
                      <a:pt x="104" y="1589"/>
                      <a:pt x="115" y="1582"/>
                    </a:cubicBezTo>
                    <a:cubicBezTo>
                      <a:pt x="280" y="1477"/>
                      <a:pt x="445" y="1426"/>
                      <a:pt x="605" y="1431"/>
                    </a:cubicBezTo>
                    <a:cubicBezTo>
                      <a:pt x="725" y="1435"/>
                      <a:pt x="806" y="1469"/>
                      <a:pt x="892" y="1506"/>
                    </a:cubicBezTo>
                    <a:cubicBezTo>
                      <a:pt x="967" y="1537"/>
                      <a:pt x="1044" y="1570"/>
                      <a:pt x="1152" y="1586"/>
                    </a:cubicBezTo>
                    <a:cubicBezTo>
                      <a:pt x="1191" y="1591"/>
                      <a:pt x="1231" y="1594"/>
                      <a:pt x="1273" y="1594"/>
                    </a:cubicBezTo>
                    <a:cubicBezTo>
                      <a:pt x="1455" y="1594"/>
                      <a:pt x="1657" y="1539"/>
                      <a:pt x="1874" y="1429"/>
                    </a:cubicBezTo>
                    <a:close/>
                    <a:moveTo>
                      <a:pt x="211" y="335"/>
                    </a:moveTo>
                    <a:cubicBezTo>
                      <a:pt x="219" y="332"/>
                      <a:pt x="225" y="341"/>
                      <a:pt x="221" y="348"/>
                    </a:cubicBezTo>
                    <a:cubicBezTo>
                      <a:pt x="193" y="387"/>
                      <a:pt x="176" y="427"/>
                      <a:pt x="170" y="472"/>
                    </a:cubicBezTo>
                    <a:cubicBezTo>
                      <a:pt x="160" y="552"/>
                      <a:pt x="189" y="616"/>
                      <a:pt x="246" y="669"/>
                    </a:cubicBezTo>
                    <a:cubicBezTo>
                      <a:pt x="246" y="669"/>
                      <a:pt x="246" y="669"/>
                      <a:pt x="246" y="669"/>
                    </a:cubicBezTo>
                    <a:cubicBezTo>
                      <a:pt x="262" y="684"/>
                      <a:pt x="287" y="674"/>
                      <a:pt x="288" y="653"/>
                    </a:cubicBezTo>
                    <a:cubicBezTo>
                      <a:pt x="288" y="651"/>
                      <a:pt x="288" y="649"/>
                      <a:pt x="288" y="647"/>
                    </a:cubicBezTo>
                    <a:cubicBezTo>
                      <a:pt x="298" y="537"/>
                      <a:pt x="308" y="465"/>
                      <a:pt x="367" y="389"/>
                    </a:cubicBezTo>
                    <a:cubicBezTo>
                      <a:pt x="380" y="372"/>
                      <a:pt x="396" y="356"/>
                      <a:pt x="412" y="337"/>
                    </a:cubicBezTo>
                    <a:cubicBezTo>
                      <a:pt x="417" y="332"/>
                      <a:pt x="424" y="333"/>
                      <a:pt x="427" y="339"/>
                    </a:cubicBezTo>
                    <a:cubicBezTo>
                      <a:pt x="487" y="474"/>
                      <a:pt x="664" y="1199"/>
                      <a:pt x="700" y="1229"/>
                    </a:cubicBezTo>
                    <a:cubicBezTo>
                      <a:pt x="737" y="1261"/>
                      <a:pt x="783" y="1219"/>
                      <a:pt x="790" y="1197"/>
                    </a:cubicBezTo>
                    <a:cubicBezTo>
                      <a:pt x="798" y="1175"/>
                      <a:pt x="753" y="1064"/>
                      <a:pt x="588" y="634"/>
                    </a:cubicBezTo>
                    <a:cubicBezTo>
                      <a:pt x="512" y="438"/>
                      <a:pt x="499" y="415"/>
                      <a:pt x="484" y="329"/>
                    </a:cubicBezTo>
                    <a:cubicBezTo>
                      <a:pt x="484" y="323"/>
                      <a:pt x="487" y="319"/>
                      <a:pt x="493" y="318"/>
                    </a:cubicBezTo>
                    <a:cubicBezTo>
                      <a:pt x="558" y="316"/>
                      <a:pt x="622" y="331"/>
                      <a:pt x="671" y="384"/>
                    </a:cubicBezTo>
                    <a:cubicBezTo>
                      <a:pt x="695" y="409"/>
                      <a:pt x="716" y="438"/>
                      <a:pt x="738" y="465"/>
                    </a:cubicBezTo>
                    <a:cubicBezTo>
                      <a:pt x="739" y="466"/>
                      <a:pt x="740" y="468"/>
                      <a:pt x="742" y="470"/>
                    </a:cubicBezTo>
                    <a:cubicBezTo>
                      <a:pt x="754" y="486"/>
                      <a:pt x="780" y="481"/>
                      <a:pt x="785" y="461"/>
                    </a:cubicBezTo>
                    <a:cubicBezTo>
                      <a:pt x="785" y="461"/>
                      <a:pt x="785" y="461"/>
                      <a:pt x="785" y="461"/>
                    </a:cubicBezTo>
                    <a:cubicBezTo>
                      <a:pt x="798" y="407"/>
                      <a:pt x="800" y="353"/>
                      <a:pt x="782" y="299"/>
                    </a:cubicBezTo>
                    <a:cubicBezTo>
                      <a:pt x="762" y="237"/>
                      <a:pt x="720" y="197"/>
                      <a:pt x="658" y="176"/>
                    </a:cubicBezTo>
                    <a:cubicBezTo>
                      <a:pt x="653" y="175"/>
                      <a:pt x="649" y="174"/>
                      <a:pt x="640" y="172"/>
                    </a:cubicBezTo>
                    <a:cubicBezTo>
                      <a:pt x="632" y="170"/>
                      <a:pt x="631" y="158"/>
                      <a:pt x="640" y="155"/>
                    </a:cubicBezTo>
                    <a:cubicBezTo>
                      <a:pt x="674" y="145"/>
                      <a:pt x="699" y="141"/>
                      <a:pt x="749" y="136"/>
                    </a:cubicBezTo>
                    <a:cubicBezTo>
                      <a:pt x="749" y="136"/>
                      <a:pt x="749" y="136"/>
                      <a:pt x="749" y="136"/>
                    </a:cubicBezTo>
                    <a:cubicBezTo>
                      <a:pt x="775" y="134"/>
                      <a:pt x="786" y="101"/>
                      <a:pt x="767" y="84"/>
                    </a:cubicBezTo>
                    <a:cubicBezTo>
                      <a:pt x="766" y="84"/>
                      <a:pt x="766" y="83"/>
                      <a:pt x="765" y="83"/>
                    </a:cubicBezTo>
                    <a:cubicBezTo>
                      <a:pt x="672" y="3"/>
                      <a:pt x="533" y="20"/>
                      <a:pt x="453" y="119"/>
                    </a:cubicBezTo>
                    <a:cubicBezTo>
                      <a:pt x="451" y="122"/>
                      <a:pt x="449" y="124"/>
                      <a:pt x="447" y="128"/>
                    </a:cubicBezTo>
                    <a:cubicBezTo>
                      <a:pt x="443" y="132"/>
                      <a:pt x="436" y="132"/>
                      <a:pt x="433" y="127"/>
                    </a:cubicBezTo>
                    <a:cubicBezTo>
                      <a:pt x="428" y="120"/>
                      <a:pt x="424" y="113"/>
                      <a:pt x="418" y="106"/>
                    </a:cubicBezTo>
                    <a:cubicBezTo>
                      <a:pt x="339" y="15"/>
                      <a:pt x="217" y="0"/>
                      <a:pt x="120" y="72"/>
                    </a:cubicBezTo>
                    <a:cubicBezTo>
                      <a:pt x="120" y="73"/>
                      <a:pt x="120" y="73"/>
                      <a:pt x="120" y="73"/>
                    </a:cubicBezTo>
                    <a:cubicBezTo>
                      <a:pt x="119" y="73"/>
                      <a:pt x="119" y="73"/>
                      <a:pt x="119" y="74"/>
                    </a:cubicBezTo>
                    <a:cubicBezTo>
                      <a:pt x="98" y="92"/>
                      <a:pt x="107" y="127"/>
                      <a:pt x="135" y="131"/>
                    </a:cubicBezTo>
                    <a:cubicBezTo>
                      <a:pt x="135" y="132"/>
                      <a:pt x="135" y="132"/>
                      <a:pt x="135" y="132"/>
                    </a:cubicBezTo>
                    <a:cubicBezTo>
                      <a:pt x="163" y="137"/>
                      <a:pt x="210" y="151"/>
                      <a:pt x="233" y="159"/>
                    </a:cubicBezTo>
                    <a:cubicBezTo>
                      <a:pt x="239" y="161"/>
                      <a:pt x="238" y="168"/>
                      <a:pt x="232" y="169"/>
                    </a:cubicBezTo>
                    <a:cubicBezTo>
                      <a:pt x="232" y="169"/>
                      <a:pt x="232" y="169"/>
                      <a:pt x="232" y="169"/>
                    </a:cubicBezTo>
                    <a:cubicBezTo>
                      <a:pt x="96" y="179"/>
                      <a:pt x="0" y="288"/>
                      <a:pt x="9" y="424"/>
                    </a:cubicBezTo>
                    <a:cubicBezTo>
                      <a:pt x="9" y="424"/>
                      <a:pt x="9" y="425"/>
                      <a:pt x="9" y="425"/>
                    </a:cubicBezTo>
                    <a:cubicBezTo>
                      <a:pt x="10" y="427"/>
                      <a:pt x="10" y="429"/>
                      <a:pt x="10" y="431"/>
                    </a:cubicBezTo>
                    <a:cubicBezTo>
                      <a:pt x="14" y="454"/>
                      <a:pt x="44" y="462"/>
                      <a:pt x="59" y="444"/>
                    </a:cubicBezTo>
                    <a:cubicBezTo>
                      <a:pt x="59" y="443"/>
                      <a:pt x="59" y="443"/>
                      <a:pt x="59" y="443"/>
                    </a:cubicBezTo>
                    <a:cubicBezTo>
                      <a:pt x="99" y="394"/>
                      <a:pt x="150" y="357"/>
                      <a:pt x="210" y="335"/>
                    </a:cubicBezTo>
                    <a:lnTo>
                      <a:pt x="211" y="335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000" dirty="0">
                  <a:solidFill>
                    <a:srgbClr val="545454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</p:grpSp>
      <p:cxnSp>
        <p:nvCxnSpPr>
          <p:cNvPr id="67" name="Straight Connector 63">
            <a:extLst>
              <a:ext uri="{FF2B5EF4-FFF2-40B4-BE49-F238E27FC236}">
                <a16:creationId xmlns:a16="http://schemas.microsoft.com/office/drawing/2014/main" id="{349E9042-ED7F-47E9-AEB7-E0B7AC22155A}"/>
              </a:ext>
            </a:extLst>
          </p:cNvPr>
          <p:cNvCxnSpPr/>
          <p:nvPr/>
        </p:nvCxnSpPr>
        <p:spPr>
          <a:xfrm>
            <a:off x="6493040" y="3031497"/>
            <a:ext cx="0" cy="1008000"/>
          </a:xfrm>
          <a:prstGeom prst="line">
            <a:avLst/>
          </a:prstGeom>
          <a:ln w="9525" cap="rnd">
            <a:solidFill>
              <a:srgbClr val="9A9A9A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8" name="Group 71">
            <a:extLst>
              <a:ext uri="{FF2B5EF4-FFF2-40B4-BE49-F238E27FC236}">
                <a16:creationId xmlns:a16="http://schemas.microsoft.com/office/drawing/2014/main" id="{E7C8701E-DD5C-4604-ADEA-6E4CABFD9131}"/>
              </a:ext>
            </a:extLst>
          </p:cNvPr>
          <p:cNvGrpSpPr/>
          <p:nvPr/>
        </p:nvGrpSpPr>
        <p:grpSpPr>
          <a:xfrm>
            <a:off x="6358886" y="3448809"/>
            <a:ext cx="282075" cy="259040"/>
            <a:chOff x="4843364" y="3319364"/>
            <a:chExt cx="219273" cy="219273"/>
          </a:xfrm>
        </p:grpSpPr>
        <p:sp>
          <p:nvSpPr>
            <p:cNvPr id="70" name="Oval 50">
              <a:extLst>
                <a:ext uri="{FF2B5EF4-FFF2-40B4-BE49-F238E27FC236}">
                  <a16:creationId xmlns:a16="http://schemas.microsoft.com/office/drawing/2014/main" id="{5C95F7B9-F10B-452C-A38C-F8AF7C7C757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43364" y="3319364"/>
              <a:ext cx="219273" cy="219273"/>
            </a:xfrm>
            <a:prstGeom prst="ellipse">
              <a:avLst/>
            </a:prstGeom>
            <a:solidFill>
              <a:schemeClr val="tx2">
                <a:lumMod val="100000"/>
              </a:schemeClr>
            </a:solidFill>
            <a:ln>
              <a:noFill/>
            </a:ln>
          </p:spPr>
          <p:txBody>
            <a:bodyPr vert="horz" wrap="square" lIns="74295" tIns="37148" rIns="74295" bIns="37148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rgbClr val="545454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2" name="Freeform 51">
              <a:extLst>
                <a:ext uri="{FF2B5EF4-FFF2-40B4-BE49-F238E27FC236}">
                  <a16:creationId xmlns:a16="http://schemas.microsoft.com/office/drawing/2014/main" id="{FE8D5E9A-6767-4698-97CD-E548F6B5CCCA}"/>
                </a:ext>
              </a:extLst>
            </p:cNvPr>
            <p:cNvSpPr>
              <a:spLocks/>
            </p:cNvSpPr>
            <p:nvPr/>
          </p:nvSpPr>
          <p:spPr bwMode="auto">
            <a:xfrm>
              <a:off x="4924624" y="3358059"/>
              <a:ext cx="78680" cy="141883"/>
            </a:xfrm>
            <a:custGeom>
              <a:avLst/>
              <a:gdLst>
                <a:gd name="T0" fmla="*/ 6 w 61"/>
                <a:gd name="T1" fmla="*/ 0 h 110"/>
                <a:gd name="T2" fmla="*/ 0 w 61"/>
                <a:gd name="T3" fmla="*/ 7 h 110"/>
                <a:gd name="T4" fmla="*/ 48 w 61"/>
                <a:gd name="T5" fmla="*/ 55 h 110"/>
                <a:gd name="T6" fmla="*/ 0 w 61"/>
                <a:gd name="T7" fmla="*/ 104 h 110"/>
                <a:gd name="T8" fmla="*/ 6 w 61"/>
                <a:gd name="T9" fmla="*/ 110 h 110"/>
                <a:gd name="T10" fmla="*/ 54 w 61"/>
                <a:gd name="T11" fmla="*/ 62 h 110"/>
                <a:gd name="T12" fmla="*/ 61 w 61"/>
                <a:gd name="T13" fmla="*/ 55 h 110"/>
                <a:gd name="T14" fmla="*/ 54 w 61"/>
                <a:gd name="T15" fmla="*/ 49 h 110"/>
                <a:gd name="T16" fmla="*/ 6 w 61"/>
                <a:gd name="T17" fmla="*/ 0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1" h="110">
                  <a:moveTo>
                    <a:pt x="6" y="0"/>
                  </a:moveTo>
                  <a:lnTo>
                    <a:pt x="0" y="7"/>
                  </a:lnTo>
                  <a:lnTo>
                    <a:pt x="48" y="55"/>
                  </a:lnTo>
                  <a:lnTo>
                    <a:pt x="0" y="104"/>
                  </a:lnTo>
                  <a:lnTo>
                    <a:pt x="6" y="110"/>
                  </a:lnTo>
                  <a:lnTo>
                    <a:pt x="54" y="62"/>
                  </a:lnTo>
                  <a:lnTo>
                    <a:pt x="61" y="55"/>
                  </a:lnTo>
                  <a:lnTo>
                    <a:pt x="54" y="49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FFFFFF">
                <a:lumMod val="100000"/>
              </a:srgbClr>
            </a:solidFill>
            <a:ln>
              <a:noFill/>
            </a:ln>
          </p:spPr>
          <p:txBody>
            <a:bodyPr vert="horz" wrap="square" lIns="74295" tIns="37148" rIns="74295" bIns="37148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rgbClr val="545454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cxnSp>
        <p:nvCxnSpPr>
          <p:cNvPr id="89" name="Straight Connector 63">
            <a:extLst>
              <a:ext uri="{FF2B5EF4-FFF2-40B4-BE49-F238E27FC236}">
                <a16:creationId xmlns:a16="http://schemas.microsoft.com/office/drawing/2014/main" id="{91A249C0-736D-4BA5-B37C-43942C77F11D}"/>
              </a:ext>
            </a:extLst>
          </p:cNvPr>
          <p:cNvCxnSpPr/>
          <p:nvPr/>
        </p:nvCxnSpPr>
        <p:spPr>
          <a:xfrm>
            <a:off x="6502218" y="4310212"/>
            <a:ext cx="0" cy="1008000"/>
          </a:xfrm>
          <a:prstGeom prst="line">
            <a:avLst/>
          </a:prstGeom>
          <a:ln w="9525" cap="rnd">
            <a:solidFill>
              <a:srgbClr val="9A9A9A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0" name="Group 71">
            <a:extLst>
              <a:ext uri="{FF2B5EF4-FFF2-40B4-BE49-F238E27FC236}">
                <a16:creationId xmlns:a16="http://schemas.microsoft.com/office/drawing/2014/main" id="{4E1E00AD-50AD-4380-8566-44F2DC8358C6}"/>
              </a:ext>
            </a:extLst>
          </p:cNvPr>
          <p:cNvGrpSpPr/>
          <p:nvPr/>
        </p:nvGrpSpPr>
        <p:grpSpPr>
          <a:xfrm>
            <a:off x="6368064" y="4645636"/>
            <a:ext cx="282075" cy="259040"/>
            <a:chOff x="4843364" y="3319364"/>
            <a:chExt cx="219273" cy="219273"/>
          </a:xfrm>
        </p:grpSpPr>
        <p:sp>
          <p:nvSpPr>
            <p:cNvPr id="91" name="Oval 50">
              <a:extLst>
                <a:ext uri="{FF2B5EF4-FFF2-40B4-BE49-F238E27FC236}">
                  <a16:creationId xmlns:a16="http://schemas.microsoft.com/office/drawing/2014/main" id="{9EB9BC26-9882-4796-99C6-5E3A902E76E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43364" y="3319364"/>
              <a:ext cx="219273" cy="219273"/>
            </a:xfrm>
            <a:prstGeom prst="ellipse">
              <a:avLst/>
            </a:prstGeom>
            <a:solidFill>
              <a:schemeClr val="tx2">
                <a:lumMod val="100000"/>
              </a:schemeClr>
            </a:solidFill>
            <a:ln>
              <a:noFill/>
            </a:ln>
          </p:spPr>
          <p:txBody>
            <a:bodyPr vert="horz" wrap="square" lIns="74295" tIns="37148" rIns="74295" bIns="37148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rgbClr val="545454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2" name="Freeform 51">
              <a:extLst>
                <a:ext uri="{FF2B5EF4-FFF2-40B4-BE49-F238E27FC236}">
                  <a16:creationId xmlns:a16="http://schemas.microsoft.com/office/drawing/2014/main" id="{4F0E02CA-9C4E-44A8-AF86-DAE544EA12A6}"/>
                </a:ext>
              </a:extLst>
            </p:cNvPr>
            <p:cNvSpPr>
              <a:spLocks/>
            </p:cNvSpPr>
            <p:nvPr/>
          </p:nvSpPr>
          <p:spPr bwMode="auto">
            <a:xfrm>
              <a:off x="4924624" y="3358059"/>
              <a:ext cx="78680" cy="141883"/>
            </a:xfrm>
            <a:custGeom>
              <a:avLst/>
              <a:gdLst>
                <a:gd name="T0" fmla="*/ 6 w 61"/>
                <a:gd name="T1" fmla="*/ 0 h 110"/>
                <a:gd name="T2" fmla="*/ 0 w 61"/>
                <a:gd name="T3" fmla="*/ 7 h 110"/>
                <a:gd name="T4" fmla="*/ 48 w 61"/>
                <a:gd name="T5" fmla="*/ 55 h 110"/>
                <a:gd name="T6" fmla="*/ 0 w 61"/>
                <a:gd name="T7" fmla="*/ 104 h 110"/>
                <a:gd name="T8" fmla="*/ 6 w 61"/>
                <a:gd name="T9" fmla="*/ 110 h 110"/>
                <a:gd name="T10" fmla="*/ 54 w 61"/>
                <a:gd name="T11" fmla="*/ 62 h 110"/>
                <a:gd name="T12" fmla="*/ 61 w 61"/>
                <a:gd name="T13" fmla="*/ 55 h 110"/>
                <a:gd name="T14" fmla="*/ 54 w 61"/>
                <a:gd name="T15" fmla="*/ 49 h 110"/>
                <a:gd name="T16" fmla="*/ 6 w 61"/>
                <a:gd name="T17" fmla="*/ 0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1" h="110">
                  <a:moveTo>
                    <a:pt x="6" y="0"/>
                  </a:moveTo>
                  <a:lnTo>
                    <a:pt x="0" y="7"/>
                  </a:lnTo>
                  <a:lnTo>
                    <a:pt x="48" y="55"/>
                  </a:lnTo>
                  <a:lnTo>
                    <a:pt x="0" y="104"/>
                  </a:lnTo>
                  <a:lnTo>
                    <a:pt x="6" y="110"/>
                  </a:lnTo>
                  <a:lnTo>
                    <a:pt x="54" y="62"/>
                  </a:lnTo>
                  <a:lnTo>
                    <a:pt x="61" y="55"/>
                  </a:lnTo>
                  <a:lnTo>
                    <a:pt x="54" y="49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FFFFFF">
                <a:lumMod val="100000"/>
              </a:srgbClr>
            </a:solidFill>
            <a:ln>
              <a:noFill/>
            </a:ln>
          </p:spPr>
          <p:txBody>
            <a:bodyPr vert="horz" wrap="square" lIns="74295" tIns="37148" rIns="74295" bIns="37148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rgbClr val="545454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60" name="Rectangle 14"/>
          <p:cNvSpPr/>
          <p:nvPr/>
        </p:nvSpPr>
        <p:spPr>
          <a:xfrm>
            <a:off x="623893" y="5579530"/>
            <a:ext cx="2424101" cy="895813"/>
          </a:xfrm>
          <a:prstGeom prst="rect">
            <a:avLst/>
          </a:prstGeom>
          <a:solidFill>
            <a:srgbClr val="006699"/>
          </a:solidFill>
        </p:spPr>
        <p:txBody>
          <a:bodyPr wrap="square" lIns="0" rIns="0" anchor="ctr" anchorCtr="0">
            <a:noAutofit/>
          </a:bodyPr>
          <a:lstStyle/>
          <a:p>
            <a:pPr marL="179388"/>
            <a:r>
              <a:rPr lang="ru-RU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Trebuchet MS" panose="020B0603020202020204" pitchFamily="34" charset="0"/>
              </a:rPr>
              <a:t>Последствия пандемии </a:t>
            </a:r>
            <a:r>
              <a:rPr lang="en-US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Trebuchet MS" panose="020B0603020202020204" pitchFamily="34" charset="0"/>
              </a:rPr>
              <a:t>COVID-19</a:t>
            </a:r>
            <a:endParaRPr lang="ru-RU" sz="1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  <a:sym typeface="Trebuchet MS" panose="020B0603020202020204" pitchFamily="34" charset="0"/>
            </a:endParaRPr>
          </a:p>
        </p:txBody>
      </p:sp>
      <p:sp>
        <p:nvSpPr>
          <p:cNvPr id="61" name="Rectangle 33"/>
          <p:cNvSpPr/>
          <p:nvPr/>
        </p:nvSpPr>
        <p:spPr>
          <a:xfrm>
            <a:off x="3606908" y="5597701"/>
            <a:ext cx="2518343" cy="345130"/>
          </a:xfrm>
          <a:prstGeom prst="rect">
            <a:avLst/>
          </a:prstGeom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xtLst>
            <a:ext uri="{91240B29-F687-4F45-9708-019B960494DF}">
              <a14:hiddenLine xmlns:a14="http://schemas.microsoft.com/office/drawing/2010/main" w="9525" cap="flat" cmpd="sng" algn="ctr">
                <a:solidFill>
                  <a:srgbClr val="9A9A9A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wrap="square" lIns="0" tIns="0" rIns="0" bIns="0" anchor="ctr">
            <a:noAutofit/>
          </a:bodyPr>
          <a:lstStyle/>
          <a:p>
            <a:r>
              <a:rPr lang="ru-RU" sz="1400" dirty="0">
                <a:solidFill>
                  <a:srgbClr val="545454"/>
                </a:solidFill>
                <a:latin typeface="Arial" panose="020B0604020202020204" pitchFamily="34" charset="0"/>
                <a:cs typeface="Arial" panose="020B0604020202020204" pitchFamily="34" charset="0"/>
                <a:sym typeface="Trebuchet MS" panose="020B0603020202020204" pitchFamily="34" charset="0"/>
              </a:rPr>
              <a:t>Поколение «</a:t>
            </a:r>
            <a:r>
              <a:rPr lang="ru-RU" sz="1400" dirty="0" err="1">
                <a:solidFill>
                  <a:srgbClr val="545454"/>
                </a:solidFill>
                <a:latin typeface="Arial" panose="020B0604020202020204" pitchFamily="34" charset="0"/>
                <a:cs typeface="Arial" panose="020B0604020202020204" pitchFamily="34" charset="0"/>
                <a:sym typeface="Trebuchet MS" panose="020B0603020202020204" pitchFamily="34" charset="0"/>
              </a:rPr>
              <a:t>локдауна</a:t>
            </a:r>
            <a:r>
              <a:rPr lang="ru-RU" sz="1400" dirty="0">
                <a:solidFill>
                  <a:srgbClr val="545454"/>
                </a:solidFill>
                <a:latin typeface="Arial" panose="020B0604020202020204" pitchFamily="34" charset="0"/>
                <a:cs typeface="Arial" panose="020B0604020202020204" pitchFamily="34" charset="0"/>
                <a:sym typeface="Trebuchet MS" panose="020B0603020202020204" pitchFamily="34" charset="0"/>
              </a:rPr>
              <a:t>»</a:t>
            </a:r>
          </a:p>
        </p:txBody>
      </p:sp>
      <p:sp>
        <p:nvSpPr>
          <p:cNvPr id="63" name="ee4pContent3"/>
          <p:cNvSpPr txBox="1"/>
          <p:nvPr/>
        </p:nvSpPr>
        <p:spPr>
          <a:xfrm>
            <a:off x="6633869" y="5510522"/>
            <a:ext cx="5405726" cy="832402"/>
          </a:xfrm>
          <a:prstGeom prst="rect">
            <a:avLst/>
          </a:prstGeom>
          <a:noFill/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/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>
            <a:defPPr>
              <a:defRPr lang="en-US"/>
            </a:defPPr>
            <a:lvl1pPr>
              <a:buSzPct val="100000"/>
              <a:buFont typeface="Trebuchet MS" panose="020B0603020202020204" pitchFamily="34" charset="0"/>
              <a:buChar char="​"/>
              <a:defRPr sz="1200">
                <a:solidFill>
                  <a:srgbClr val="545454"/>
                </a:solidFill>
                <a:latin typeface="Trebuchet MS" panose="020B0603020202020204" pitchFamily="34" charset="0"/>
                <a:cs typeface="Arial" pitchFamily="34" charset="0"/>
              </a:defRPr>
            </a:lvl1pPr>
            <a:lvl2pPr marL="324000" lvl="1" indent="-216000">
              <a:buClr>
                <a:srgbClr val="295E7E"/>
              </a:buClr>
              <a:buSzPct val="100000"/>
              <a:buFont typeface="Trebuchet MS" panose="020B0603020202020204" pitchFamily="34" charset="0"/>
              <a:buChar char="•"/>
              <a:defRPr sz="1200">
                <a:solidFill>
                  <a:srgbClr val="545454"/>
                </a:solidFill>
                <a:latin typeface="Trebuchet MS" panose="020B0603020202020204" pitchFamily="34" charset="0"/>
              </a:defRPr>
            </a:lvl2pPr>
            <a:lvl3pPr marL="648000" lvl="2" indent="-216000">
              <a:buClr>
                <a:srgbClr val="295E7E"/>
              </a:buClr>
              <a:buSzPct val="100000"/>
              <a:buFont typeface="Trebuchet MS" panose="020B0603020202020204" pitchFamily="34" charset="0"/>
              <a:buChar char="–"/>
              <a:defRPr sz="1200">
                <a:solidFill>
                  <a:srgbClr val="545454"/>
                </a:solidFill>
                <a:latin typeface="Trebuchet MS" panose="020B0603020202020204" pitchFamily="34" charset="0"/>
              </a:defRPr>
            </a:lvl3pPr>
            <a:lvl4pPr marL="0" lvl="3">
              <a:buSzPct val="100000"/>
              <a:buFont typeface="Trebuchet MS" panose="020B0603020202020204" pitchFamily="34" charset="0"/>
              <a:buChar char="​"/>
              <a:defRPr sz="1600">
                <a:solidFill>
                  <a:srgbClr val="295E7E"/>
                </a:solidFill>
                <a:latin typeface="Trebuchet MS" panose="020B0603020202020204" pitchFamily="34" charset="0"/>
              </a:defRPr>
            </a:lvl4pPr>
            <a:lvl5pPr marL="0" lvl="4">
              <a:buSzPct val="100000"/>
              <a:buFont typeface="Trebuchet MS" panose="020B0603020202020204" pitchFamily="34" charset="0"/>
              <a:buChar char="​"/>
              <a:defRPr sz="1600" b="1">
                <a:solidFill>
                  <a:srgbClr val="545454"/>
                </a:solidFill>
                <a:latin typeface="Trebuchet MS" panose="020B0603020202020204" pitchFamily="34" charset="0"/>
              </a:defRPr>
            </a:lvl5pPr>
            <a:lvl6pPr marL="324000" lvl="5" indent="-216000">
              <a:buClr>
                <a:srgbClr val="295E7E"/>
              </a:buClr>
              <a:buSzPct val="100000"/>
              <a:buFont typeface="Trebuchet MS" panose="020B0603020202020204" pitchFamily="34" charset="0"/>
              <a:buChar char="•"/>
              <a:defRPr sz="1600">
                <a:solidFill>
                  <a:srgbClr val="545454"/>
                </a:solidFill>
                <a:latin typeface="Trebuchet MS" panose="020B0603020202020204" pitchFamily="34" charset="0"/>
              </a:defRPr>
            </a:lvl6pPr>
            <a:lvl7pPr marL="0" lvl="6">
              <a:buSzPct val="100000"/>
              <a:buFont typeface="Trebuchet MS" panose="020B0603020202020204" pitchFamily="34" charset="0"/>
              <a:buChar char="​"/>
              <a:defRPr sz="4400">
                <a:solidFill>
                  <a:srgbClr val="545454"/>
                </a:solidFill>
                <a:latin typeface="Trebuchet MS" panose="020B0603020202020204" pitchFamily="34" charset="0"/>
              </a:defRPr>
            </a:lvl7pPr>
            <a:lvl8pPr marL="0" lvl="7">
              <a:buSzPct val="100000"/>
              <a:buFont typeface="Trebuchet MS" panose="020B0603020202020204" pitchFamily="34" charset="0"/>
              <a:buChar char="​"/>
              <a:defRPr sz="5400">
                <a:solidFill>
                  <a:srgbClr val="295E7E"/>
                </a:solidFill>
                <a:latin typeface="Trebuchet MS" panose="020B0603020202020204" pitchFamily="34" charset="0"/>
              </a:defRPr>
            </a:lvl8pPr>
            <a:lvl9pPr marL="0" lvl="8">
              <a:buSzPct val="100000"/>
              <a:buFont typeface="Trebuchet MS" panose="020B0603020202020204" pitchFamily="34" charset="0"/>
              <a:buChar char="​"/>
              <a:defRPr sz="2400">
                <a:solidFill>
                  <a:srgbClr val="295E7E"/>
                </a:solidFill>
                <a:latin typeface="Trebuchet MS" panose="020B0603020202020204" pitchFamily="34" charset="0"/>
              </a:defRPr>
            </a:lvl9pPr>
          </a:lstStyle>
          <a:p>
            <a:pPr lvl="1" algn="just">
              <a:lnSpc>
                <a:spcPct val="90000"/>
              </a:lnSpc>
              <a:spcAft>
                <a:spcPts val="500"/>
              </a:spcAft>
              <a:buClr>
                <a:srgbClr val="295E7E">
                  <a:lumMod val="100000"/>
                </a:srgbClr>
              </a:buClr>
            </a:pPr>
            <a:r>
              <a:rPr lang="ru-RU" sz="13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Ожидают завершение обучения с задержкой - 50% студентов, не смогут завершить - 10%</a:t>
            </a:r>
          </a:p>
          <a:p>
            <a:pPr lvl="1">
              <a:lnSpc>
                <a:spcPct val="90000"/>
              </a:lnSpc>
              <a:spcAft>
                <a:spcPts val="500"/>
              </a:spcAft>
              <a:buClr>
                <a:srgbClr val="295E7E">
                  <a:lumMod val="100000"/>
                </a:srgbClr>
              </a:buClr>
            </a:pPr>
            <a:r>
              <a:rPr lang="ru-RU" sz="13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Длительное бездействие и социальная изоляция наиболее уязвимых безработных еще больше отдаляет их от рынка труд</a:t>
            </a:r>
            <a:r>
              <a:rPr lang="ru-RU" sz="1300" dirty="0">
                <a:solidFill>
                  <a:srgbClr val="545454">
                    <a:lumMod val="10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</a:t>
            </a:r>
          </a:p>
        </p:txBody>
      </p:sp>
      <p:cxnSp>
        <p:nvCxnSpPr>
          <p:cNvPr id="65" name="Straight Connector 63">
            <a:extLst>
              <a:ext uri="{FF2B5EF4-FFF2-40B4-BE49-F238E27FC236}">
                <a16:creationId xmlns:a16="http://schemas.microsoft.com/office/drawing/2014/main" id="{91A249C0-736D-4BA5-B37C-43942C77F11D}"/>
              </a:ext>
            </a:extLst>
          </p:cNvPr>
          <p:cNvCxnSpPr/>
          <p:nvPr/>
        </p:nvCxnSpPr>
        <p:spPr>
          <a:xfrm>
            <a:off x="6502218" y="5539343"/>
            <a:ext cx="0" cy="936000"/>
          </a:xfrm>
          <a:prstGeom prst="line">
            <a:avLst/>
          </a:prstGeom>
          <a:ln w="9525" cap="rnd">
            <a:solidFill>
              <a:srgbClr val="9A9A9A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6" name="Group 71">
            <a:extLst>
              <a:ext uri="{FF2B5EF4-FFF2-40B4-BE49-F238E27FC236}">
                <a16:creationId xmlns:a16="http://schemas.microsoft.com/office/drawing/2014/main" id="{4E1E00AD-50AD-4380-8566-44F2DC8358C6}"/>
              </a:ext>
            </a:extLst>
          </p:cNvPr>
          <p:cNvGrpSpPr/>
          <p:nvPr/>
        </p:nvGrpSpPr>
        <p:grpSpPr>
          <a:xfrm>
            <a:off x="6368064" y="5896273"/>
            <a:ext cx="282075" cy="259040"/>
            <a:chOff x="4843364" y="3319364"/>
            <a:chExt cx="219273" cy="219273"/>
          </a:xfrm>
        </p:grpSpPr>
        <p:sp>
          <p:nvSpPr>
            <p:cNvPr id="69" name="Oval 50">
              <a:extLst>
                <a:ext uri="{FF2B5EF4-FFF2-40B4-BE49-F238E27FC236}">
                  <a16:creationId xmlns:a16="http://schemas.microsoft.com/office/drawing/2014/main" id="{9EB9BC26-9882-4796-99C6-5E3A902E76E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43364" y="3319364"/>
              <a:ext cx="219273" cy="219273"/>
            </a:xfrm>
            <a:prstGeom prst="ellipse">
              <a:avLst/>
            </a:prstGeom>
            <a:solidFill>
              <a:schemeClr val="tx2">
                <a:lumMod val="100000"/>
              </a:schemeClr>
            </a:solidFill>
            <a:ln>
              <a:noFill/>
            </a:ln>
          </p:spPr>
          <p:txBody>
            <a:bodyPr vert="horz" wrap="square" lIns="74295" tIns="37148" rIns="74295" bIns="37148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rgbClr val="545454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1" name="Freeform 51">
              <a:extLst>
                <a:ext uri="{FF2B5EF4-FFF2-40B4-BE49-F238E27FC236}">
                  <a16:creationId xmlns:a16="http://schemas.microsoft.com/office/drawing/2014/main" id="{4F0E02CA-9C4E-44A8-AF86-DAE544EA12A6}"/>
                </a:ext>
              </a:extLst>
            </p:cNvPr>
            <p:cNvSpPr>
              <a:spLocks/>
            </p:cNvSpPr>
            <p:nvPr/>
          </p:nvSpPr>
          <p:spPr bwMode="auto">
            <a:xfrm>
              <a:off x="4924624" y="3358059"/>
              <a:ext cx="78680" cy="141883"/>
            </a:xfrm>
            <a:custGeom>
              <a:avLst/>
              <a:gdLst>
                <a:gd name="T0" fmla="*/ 6 w 61"/>
                <a:gd name="T1" fmla="*/ 0 h 110"/>
                <a:gd name="T2" fmla="*/ 0 w 61"/>
                <a:gd name="T3" fmla="*/ 7 h 110"/>
                <a:gd name="T4" fmla="*/ 48 w 61"/>
                <a:gd name="T5" fmla="*/ 55 h 110"/>
                <a:gd name="T6" fmla="*/ 0 w 61"/>
                <a:gd name="T7" fmla="*/ 104 h 110"/>
                <a:gd name="T8" fmla="*/ 6 w 61"/>
                <a:gd name="T9" fmla="*/ 110 h 110"/>
                <a:gd name="T10" fmla="*/ 54 w 61"/>
                <a:gd name="T11" fmla="*/ 62 h 110"/>
                <a:gd name="T12" fmla="*/ 61 w 61"/>
                <a:gd name="T13" fmla="*/ 55 h 110"/>
                <a:gd name="T14" fmla="*/ 54 w 61"/>
                <a:gd name="T15" fmla="*/ 49 h 110"/>
                <a:gd name="T16" fmla="*/ 6 w 61"/>
                <a:gd name="T17" fmla="*/ 0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1" h="110">
                  <a:moveTo>
                    <a:pt x="6" y="0"/>
                  </a:moveTo>
                  <a:lnTo>
                    <a:pt x="0" y="7"/>
                  </a:lnTo>
                  <a:lnTo>
                    <a:pt x="48" y="55"/>
                  </a:lnTo>
                  <a:lnTo>
                    <a:pt x="0" y="104"/>
                  </a:lnTo>
                  <a:lnTo>
                    <a:pt x="6" y="110"/>
                  </a:lnTo>
                  <a:lnTo>
                    <a:pt x="54" y="62"/>
                  </a:lnTo>
                  <a:lnTo>
                    <a:pt x="61" y="55"/>
                  </a:lnTo>
                  <a:lnTo>
                    <a:pt x="54" y="49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FFFFFF">
                <a:lumMod val="100000"/>
              </a:srgbClr>
            </a:solidFill>
            <a:ln>
              <a:noFill/>
            </a:ln>
          </p:spPr>
          <p:txBody>
            <a:bodyPr vert="horz" wrap="square" lIns="74295" tIns="37148" rIns="74295" bIns="37148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rgbClr val="545454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2" name="Прямоугольник 1"/>
          <p:cNvSpPr/>
          <p:nvPr/>
        </p:nvSpPr>
        <p:spPr>
          <a:xfrm>
            <a:off x="3537128" y="6124736"/>
            <a:ext cx="207300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dirty="0">
                <a:solidFill>
                  <a:srgbClr val="54545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Усиление неравенства</a:t>
            </a:r>
            <a:endParaRPr lang="ru-RU" sz="1400" dirty="0">
              <a:solidFill>
                <a:srgbClr val="545454"/>
              </a:solidFill>
              <a:latin typeface="Arial" panose="020B0604020202020204" pitchFamily="34" charset="0"/>
              <a:cs typeface="Arial" panose="020B0604020202020204" pitchFamily="34" charset="0"/>
              <a:sym typeface="Trebuchet MS" panose="020B0603020202020204" pitchFamily="34" charset="0"/>
            </a:endParaRPr>
          </a:p>
        </p:txBody>
      </p:sp>
      <p:grpSp>
        <p:nvGrpSpPr>
          <p:cNvPr id="76" name="bcgIcons_People">
            <a:extLst>
              <a:ext uri="{FF2B5EF4-FFF2-40B4-BE49-F238E27FC236}">
                <a16:creationId xmlns:a16="http://schemas.microsoft.com/office/drawing/2014/main" id="{EA94D986-8FB5-47DE-9ECC-480E9870C64A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3100383" y="5524177"/>
            <a:ext cx="471446" cy="471883"/>
            <a:chOff x="1682" y="0"/>
            <a:chExt cx="4316" cy="4320"/>
          </a:xfrm>
        </p:grpSpPr>
        <p:sp>
          <p:nvSpPr>
            <p:cNvPr id="77" name="AutoShape 28">
              <a:extLst>
                <a:ext uri="{FF2B5EF4-FFF2-40B4-BE49-F238E27FC236}">
                  <a16:creationId xmlns:a16="http://schemas.microsoft.com/office/drawing/2014/main" id="{FD07BCE6-84E4-4AC7-86C2-AF13180DF267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1682" y="0"/>
              <a:ext cx="4316" cy="43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8" name="Freeform 30">
              <a:extLst>
                <a:ext uri="{FF2B5EF4-FFF2-40B4-BE49-F238E27FC236}">
                  <a16:creationId xmlns:a16="http://schemas.microsoft.com/office/drawing/2014/main" id="{4BB9FC04-FDB9-44AA-AB84-1D78475B245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946" y="908"/>
              <a:ext cx="3689" cy="2621"/>
            </a:xfrm>
            <a:custGeom>
              <a:avLst/>
              <a:gdLst>
                <a:gd name="T0" fmla="*/ 776 w 1969"/>
                <a:gd name="T1" fmla="*/ 1121 h 1398"/>
                <a:gd name="T2" fmla="*/ 776 w 1969"/>
                <a:gd name="T3" fmla="*/ 1308 h 1398"/>
                <a:gd name="T4" fmla="*/ 763 w 1969"/>
                <a:gd name="T5" fmla="*/ 1329 h 1398"/>
                <a:gd name="T6" fmla="*/ 366 w 1969"/>
                <a:gd name="T7" fmla="*/ 1398 h 1398"/>
                <a:gd name="T8" fmla="*/ 365 w 1969"/>
                <a:gd name="T9" fmla="*/ 1398 h 1398"/>
                <a:gd name="T10" fmla="*/ 343 w 1969"/>
                <a:gd name="T11" fmla="*/ 1376 h 1398"/>
                <a:gd name="T12" fmla="*/ 343 w 1969"/>
                <a:gd name="T13" fmla="*/ 1199 h 1398"/>
                <a:gd name="T14" fmla="*/ 138 w 1969"/>
                <a:gd name="T15" fmla="*/ 1188 h 1398"/>
                <a:gd name="T16" fmla="*/ 107 w 1969"/>
                <a:gd name="T17" fmla="*/ 1078 h 1398"/>
                <a:gd name="T18" fmla="*/ 106 w 1969"/>
                <a:gd name="T19" fmla="*/ 1071 h 1398"/>
                <a:gd name="T20" fmla="*/ 112 w 1969"/>
                <a:gd name="T21" fmla="*/ 931 h 1398"/>
                <a:gd name="T22" fmla="*/ 10 w 1969"/>
                <a:gd name="T23" fmla="*/ 877 h 1398"/>
                <a:gd name="T24" fmla="*/ 56 w 1969"/>
                <a:gd name="T25" fmla="*/ 789 h 1398"/>
                <a:gd name="T26" fmla="*/ 65 w 1969"/>
                <a:gd name="T27" fmla="*/ 780 h 1398"/>
                <a:gd name="T28" fmla="*/ 108 w 1969"/>
                <a:gd name="T29" fmla="*/ 695 h 1398"/>
                <a:gd name="T30" fmla="*/ 113 w 1969"/>
                <a:gd name="T31" fmla="*/ 654 h 1398"/>
                <a:gd name="T32" fmla="*/ 124 w 1969"/>
                <a:gd name="T33" fmla="*/ 587 h 1398"/>
                <a:gd name="T34" fmla="*/ 134 w 1969"/>
                <a:gd name="T35" fmla="*/ 513 h 1398"/>
                <a:gd name="T36" fmla="*/ 178 w 1969"/>
                <a:gd name="T37" fmla="*/ 516 h 1398"/>
                <a:gd name="T38" fmla="*/ 166 w 1969"/>
                <a:gd name="T39" fmla="*/ 601 h 1398"/>
                <a:gd name="T40" fmla="*/ 157 w 1969"/>
                <a:gd name="T41" fmla="*/ 658 h 1398"/>
                <a:gd name="T42" fmla="*/ 150 w 1969"/>
                <a:gd name="T43" fmla="*/ 710 h 1398"/>
                <a:gd name="T44" fmla="*/ 98 w 1969"/>
                <a:gd name="T45" fmla="*/ 809 h 1398"/>
                <a:gd name="T46" fmla="*/ 89 w 1969"/>
                <a:gd name="T47" fmla="*/ 819 h 1398"/>
                <a:gd name="T48" fmla="*/ 52 w 1969"/>
                <a:gd name="T49" fmla="*/ 865 h 1398"/>
                <a:gd name="T50" fmla="*/ 135 w 1969"/>
                <a:gd name="T51" fmla="*/ 886 h 1398"/>
                <a:gd name="T52" fmla="*/ 153 w 1969"/>
                <a:gd name="T53" fmla="*/ 893 h 1398"/>
                <a:gd name="T54" fmla="*/ 159 w 1969"/>
                <a:gd name="T55" fmla="*/ 910 h 1398"/>
                <a:gd name="T56" fmla="*/ 150 w 1969"/>
                <a:gd name="T57" fmla="*/ 1068 h 1398"/>
                <a:gd name="T58" fmla="*/ 150 w 1969"/>
                <a:gd name="T59" fmla="*/ 1075 h 1398"/>
                <a:gd name="T60" fmla="*/ 160 w 1969"/>
                <a:gd name="T61" fmla="*/ 1149 h 1398"/>
                <a:gd name="T62" fmla="*/ 362 w 1969"/>
                <a:gd name="T63" fmla="*/ 1152 h 1398"/>
                <a:gd name="T64" fmla="*/ 380 w 1969"/>
                <a:gd name="T65" fmla="*/ 1157 h 1398"/>
                <a:gd name="T66" fmla="*/ 387 w 1969"/>
                <a:gd name="T67" fmla="*/ 1174 h 1398"/>
                <a:gd name="T68" fmla="*/ 387 w 1969"/>
                <a:gd name="T69" fmla="*/ 1354 h 1398"/>
                <a:gd name="T70" fmla="*/ 732 w 1969"/>
                <a:gd name="T71" fmla="*/ 1293 h 1398"/>
                <a:gd name="T72" fmla="*/ 732 w 1969"/>
                <a:gd name="T73" fmla="*/ 1160 h 1398"/>
                <a:gd name="T74" fmla="*/ 775 w 1969"/>
                <a:gd name="T75" fmla="*/ 1123 h 1398"/>
                <a:gd name="T76" fmla="*/ 776 w 1969"/>
                <a:gd name="T77" fmla="*/ 1121 h 1398"/>
                <a:gd name="T78" fmla="*/ 1935 w 1969"/>
                <a:gd name="T79" fmla="*/ 80 h 1398"/>
                <a:gd name="T80" fmla="*/ 1395 w 1969"/>
                <a:gd name="T81" fmla="*/ 0 h 1398"/>
                <a:gd name="T82" fmla="*/ 879 w 1969"/>
                <a:gd name="T83" fmla="*/ 329 h 1398"/>
                <a:gd name="T84" fmla="*/ 1106 w 1969"/>
                <a:gd name="T85" fmla="*/ 1025 h 1398"/>
                <a:gd name="T86" fmla="*/ 1114 w 1969"/>
                <a:gd name="T87" fmla="*/ 1021 h 1398"/>
                <a:gd name="T88" fmla="*/ 1114 w 1969"/>
                <a:gd name="T89" fmla="*/ 788 h 1398"/>
                <a:gd name="T90" fmla="*/ 1114 w 1969"/>
                <a:gd name="T91" fmla="*/ 786 h 1398"/>
                <a:gd name="T92" fmla="*/ 1114 w 1969"/>
                <a:gd name="T93" fmla="*/ 471 h 1398"/>
                <a:gd name="T94" fmla="*/ 1281 w 1969"/>
                <a:gd name="T95" fmla="*/ 616 h 1398"/>
                <a:gd name="T96" fmla="*/ 1286 w 1969"/>
                <a:gd name="T97" fmla="*/ 620 h 1398"/>
                <a:gd name="T98" fmla="*/ 1373 w 1969"/>
                <a:gd name="T99" fmla="*/ 612 h 1398"/>
                <a:gd name="T100" fmla="*/ 1495 w 1969"/>
                <a:gd name="T101" fmla="*/ 341 h 1398"/>
                <a:gd name="T102" fmla="*/ 1854 w 1969"/>
                <a:gd name="T103" fmla="*/ 258 h 1398"/>
                <a:gd name="T104" fmla="*/ 1857 w 1969"/>
                <a:gd name="T105" fmla="*/ 255 h 1398"/>
                <a:gd name="T106" fmla="*/ 1935 w 1969"/>
                <a:gd name="T107" fmla="*/ 80 h 13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969" h="1398">
                  <a:moveTo>
                    <a:pt x="776" y="1121"/>
                  </a:moveTo>
                  <a:cubicBezTo>
                    <a:pt x="776" y="1308"/>
                    <a:pt x="776" y="1308"/>
                    <a:pt x="776" y="1308"/>
                  </a:cubicBezTo>
                  <a:cubicBezTo>
                    <a:pt x="776" y="1317"/>
                    <a:pt x="771" y="1325"/>
                    <a:pt x="763" y="1329"/>
                  </a:cubicBezTo>
                  <a:cubicBezTo>
                    <a:pt x="597" y="1397"/>
                    <a:pt x="383" y="1398"/>
                    <a:pt x="366" y="1398"/>
                  </a:cubicBezTo>
                  <a:cubicBezTo>
                    <a:pt x="366" y="1398"/>
                    <a:pt x="366" y="1398"/>
                    <a:pt x="365" y="1398"/>
                  </a:cubicBezTo>
                  <a:cubicBezTo>
                    <a:pt x="353" y="1398"/>
                    <a:pt x="343" y="1388"/>
                    <a:pt x="343" y="1376"/>
                  </a:cubicBezTo>
                  <a:cubicBezTo>
                    <a:pt x="343" y="1199"/>
                    <a:pt x="343" y="1199"/>
                    <a:pt x="343" y="1199"/>
                  </a:cubicBezTo>
                  <a:cubicBezTo>
                    <a:pt x="239" y="1210"/>
                    <a:pt x="161" y="1199"/>
                    <a:pt x="138" y="1188"/>
                  </a:cubicBezTo>
                  <a:cubicBezTo>
                    <a:pt x="113" y="1174"/>
                    <a:pt x="111" y="1140"/>
                    <a:pt x="107" y="1078"/>
                  </a:cubicBezTo>
                  <a:cubicBezTo>
                    <a:pt x="106" y="1071"/>
                    <a:pt x="106" y="1071"/>
                    <a:pt x="106" y="1071"/>
                  </a:cubicBezTo>
                  <a:cubicBezTo>
                    <a:pt x="103" y="1030"/>
                    <a:pt x="109" y="966"/>
                    <a:pt x="112" y="931"/>
                  </a:cubicBezTo>
                  <a:cubicBezTo>
                    <a:pt x="35" y="930"/>
                    <a:pt x="15" y="890"/>
                    <a:pt x="10" y="877"/>
                  </a:cubicBezTo>
                  <a:cubicBezTo>
                    <a:pt x="0" y="850"/>
                    <a:pt x="28" y="820"/>
                    <a:pt x="56" y="789"/>
                  </a:cubicBezTo>
                  <a:cubicBezTo>
                    <a:pt x="60" y="786"/>
                    <a:pt x="63" y="783"/>
                    <a:pt x="65" y="780"/>
                  </a:cubicBezTo>
                  <a:cubicBezTo>
                    <a:pt x="79" y="765"/>
                    <a:pt x="94" y="735"/>
                    <a:pt x="108" y="695"/>
                  </a:cubicBezTo>
                  <a:cubicBezTo>
                    <a:pt x="111" y="687"/>
                    <a:pt x="112" y="670"/>
                    <a:pt x="113" y="654"/>
                  </a:cubicBezTo>
                  <a:cubicBezTo>
                    <a:pt x="115" y="632"/>
                    <a:pt x="117" y="607"/>
                    <a:pt x="124" y="587"/>
                  </a:cubicBezTo>
                  <a:cubicBezTo>
                    <a:pt x="130" y="568"/>
                    <a:pt x="133" y="535"/>
                    <a:pt x="134" y="513"/>
                  </a:cubicBezTo>
                  <a:cubicBezTo>
                    <a:pt x="145" y="515"/>
                    <a:pt x="158" y="515"/>
                    <a:pt x="178" y="516"/>
                  </a:cubicBezTo>
                  <a:cubicBezTo>
                    <a:pt x="177" y="539"/>
                    <a:pt x="174" y="576"/>
                    <a:pt x="166" y="601"/>
                  </a:cubicBezTo>
                  <a:cubicBezTo>
                    <a:pt x="161" y="616"/>
                    <a:pt x="159" y="638"/>
                    <a:pt x="157" y="658"/>
                  </a:cubicBezTo>
                  <a:cubicBezTo>
                    <a:pt x="156" y="679"/>
                    <a:pt x="154" y="696"/>
                    <a:pt x="150" y="710"/>
                  </a:cubicBezTo>
                  <a:cubicBezTo>
                    <a:pt x="138" y="741"/>
                    <a:pt x="120" y="785"/>
                    <a:pt x="98" y="809"/>
                  </a:cubicBezTo>
                  <a:cubicBezTo>
                    <a:pt x="95" y="812"/>
                    <a:pt x="92" y="816"/>
                    <a:pt x="89" y="819"/>
                  </a:cubicBezTo>
                  <a:cubicBezTo>
                    <a:pt x="78" y="831"/>
                    <a:pt x="56" y="854"/>
                    <a:pt x="52" y="865"/>
                  </a:cubicBezTo>
                  <a:cubicBezTo>
                    <a:pt x="58" y="876"/>
                    <a:pt x="81" y="891"/>
                    <a:pt x="135" y="886"/>
                  </a:cubicBezTo>
                  <a:cubicBezTo>
                    <a:pt x="142" y="885"/>
                    <a:pt x="148" y="888"/>
                    <a:pt x="153" y="893"/>
                  </a:cubicBezTo>
                  <a:cubicBezTo>
                    <a:pt x="157" y="897"/>
                    <a:pt x="160" y="904"/>
                    <a:pt x="159" y="910"/>
                  </a:cubicBezTo>
                  <a:cubicBezTo>
                    <a:pt x="159" y="912"/>
                    <a:pt x="146" y="1014"/>
                    <a:pt x="150" y="1068"/>
                  </a:cubicBezTo>
                  <a:cubicBezTo>
                    <a:pt x="150" y="1075"/>
                    <a:pt x="150" y="1075"/>
                    <a:pt x="150" y="1075"/>
                  </a:cubicBezTo>
                  <a:cubicBezTo>
                    <a:pt x="152" y="1106"/>
                    <a:pt x="155" y="1141"/>
                    <a:pt x="160" y="1149"/>
                  </a:cubicBezTo>
                  <a:cubicBezTo>
                    <a:pt x="174" y="1155"/>
                    <a:pt x="248" y="1168"/>
                    <a:pt x="362" y="1152"/>
                  </a:cubicBezTo>
                  <a:cubicBezTo>
                    <a:pt x="369" y="1151"/>
                    <a:pt x="375" y="1153"/>
                    <a:pt x="380" y="1157"/>
                  </a:cubicBezTo>
                  <a:cubicBezTo>
                    <a:pt x="385" y="1162"/>
                    <a:pt x="387" y="1168"/>
                    <a:pt x="387" y="1174"/>
                  </a:cubicBezTo>
                  <a:cubicBezTo>
                    <a:pt x="387" y="1354"/>
                    <a:pt x="387" y="1354"/>
                    <a:pt x="387" y="1354"/>
                  </a:cubicBezTo>
                  <a:cubicBezTo>
                    <a:pt x="445" y="1352"/>
                    <a:pt x="604" y="1342"/>
                    <a:pt x="732" y="1293"/>
                  </a:cubicBezTo>
                  <a:cubicBezTo>
                    <a:pt x="732" y="1160"/>
                    <a:pt x="732" y="1160"/>
                    <a:pt x="732" y="1160"/>
                  </a:cubicBezTo>
                  <a:cubicBezTo>
                    <a:pt x="747" y="1151"/>
                    <a:pt x="768" y="1129"/>
                    <a:pt x="775" y="1123"/>
                  </a:cubicBezTo>
                  <a:cubicBezTo>
                    <a:pt x="775" y="1122"/>
                    <a:pt x="776" y="1122"/>
                    <a:pt x="776" y="1121"/>
                  </a:cubicBezTo>
                  <a:close/>
                  <a:moveTo>
                    <a:pt x="1935" y="80"/>
                  </a:moveTo>
                  <a:cubicBezTo>
                    <a:pt x="1623" y="86"/>
                    <a:pt x="1732" y="0"/>
                    <a:pt x="1395" y="0"/>
                  </a:cubicBezTo>
                  <a:cubicBezTo>
                    <a:pt x="1099" y="0"/>
                    <a:pt x="952" y="177"/>
                    <a:pt x="879" y="329"/>
                  </a:cubicBezTo>
                  <a:cubicBezTo>
                    <a:pt x="728" y="652"/>
                    <a:pt x="1049" y="972"/>
                    <a:pt x="1106" y="1025"/>
                  </a:cubicBezTo>
                  <a:cubicBezTo>
                    <a:pt x="1109" y="1028"/>
                    <a:pt x="1114" y="1025"/>
                    <a:pt x="1114" y="1021"/>
                  </a:cubicBezTo>
                  <a:cubicBezTo>
                    <a:pt x="1114" y="1021"/>
                    <a:pt x="1114" y="1021"/>
                    <a:pt x="1114" y="788"/>
                  </a:cubicBezTo>
                  <a:cubicBezTo>
                    <a:pt x="1114" y="788"/>
                    <a:pt x="1114" y="787"/>
                    <a:pt x="1114" y="786"/>
                  </a:cubicBezTo>
                  <a:cubicBezTo>
                    <a:pt x="1106" y="769"/>
                    <a:pt x="991" y="534"/>
                    <a:pt x="1114" y="471"/>
                  </a:cubicBezTo>
                  <a:cubicBezTo>
                    <a:pt x="1245" y="402"/>
                    <a:pt x="1278" y="587"/>
                    <a:pt x="1281" y="616"/>
                  </a:cubicBezTo>
                  <a:cubicBezTo>
                    <a:pt x="1282" y="618"/>
                    <a:pt x="1284" y="620"/>
                    <a:pt x="1286" y="620"/>
                  </a:cubicBezTo>
                  <a:cubicBezTo>
                    <a:pt x="1303" y="623"/>
                    <a:pt x="1373" y="632"/>
                    <a:pt x="1373" y="612"/>
                  </a:cubicBezTo>
                  <a:cubicBezTo>
                    <a:pt x="1373" y="472"/>
                    <a:pt x="1425" y="391"/>
                    <a:pt x="1495" y="341"/>
                  </a:cubicBezTo>
                  <a:cubicBezTo>
                    <a:pt x="1625" y="246"/>
                    <a:pt x="1819" y="270"/>
                    <a:pt x="1854" y="258"/>
                  </a:cubicBezTo>
                  <a:cubicBezTo>
                    <a:pt x="1855" y="258"/>
                    <a:pt x="1857" y="256"/>
                    <a:pt x="1857" y="255"/>
                  </a:cubicBezTo>
                  <a:cubicBezTo>
                    <a:pt x="1874" y="185"/>
                    <a:pt x="1969" y="80"/>
                    <a:pt x="1935" y="80"/>
                  </a:cubicBezTo>
                  <a:close/>
                </a:path>
              </a:pathLst>
            </a:custGeom>
            <a:solidFill>
              <a:srgbClr val="44546A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9" name="Freeform 31">
              <a:extLst>
                <a:ext uri="{FF2B5EF4-FFF2-40B4-BE49-F238E27FC236}">
                  <a16:creationId xmlns:a16="http://schemas.microsoft.com/office/drawing/2014/main" id="{C96AEE86-5230-40B4-8F8D-A2C36FA2AF3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029" y="1393"/>
              <a:ext cx="3694" cy="2136"/>
            </a:xfrm>
            <a:custGeom>
              <a:avLst/>
              <a:gdLst>
                <a:gd name="T0" fmla="*/ 1962 w 1972"/>
                <a:gd name="T1" fmla="*/ 501 h 1139"/>
                <a:gd name="T2" fmla="*/ 1835 w 1972"/>
                <a:gd name="T3" fmla="*/ 564 h 1139"/>
                <a:gd name="T4" fmla="*/ 1843 w 1972"/>
                <a:gd name="T5" fmla="*/ 741 h 1139"/>
                <a:gd name="T6" fmla="*/ 1843 w 1972"/>
                <a:gd name="T7" fmla="*/ 750 h 1139"/>
                <a:gd name="T8" fmla="*/ 1806 w 1972"/>
                <a:gd name="T9" fmla="*/ 880 h 1139"/>
                <a:gd name="T10" fmla="*/ 1551 w 1972"/>
                <a:gd name="T11" fmla="*/ 893 h 1139"/>
                <a:gd name="T12" fmla="*/ 1551 w 1972"/>
                <a:gd name="T13" fmla="*/ 1117 h 1139"/>
                <a:gd name="T14" fmla="*/ 1529 w 1972"/>
                <a:gd name="T15" fmla="*/ 1139 h 1139"/>
                <a:gd name="T16" fmla="*/ 1528 w 1972"/>
                <a:gd name="T17" fmla="*/ 1139 h 1139"/>
                <a:gd name="T18" fmla="*/ 1042 w 1972"/>
                <a:gd name="T19" fmla="*/ 1054 h 1139"/>
                <a:gd name="T20" fmla="*/ 1028 w 1972"/>
                <a:gd name="T21" fmla="*/ 1033 h 1139"/>
                <a:gd name="T22" fmla="*/ 1028 w 1972"/>
                <a:gd name="T23" fmla="*/ 794 h 1139"/>
                <a:gd name="T24" fmla="*/ 1032 w 1972"/>
                <a:gd name="T25" fmla="*/ 798 h 1139"/>
                <a:gd name="T26" fmla="*/ 1072 w 1972"/>
                <a:gd name="T27" fmla="*/ 829 h 1139"/>
                <a:gd name="T28" fmla="*/ 1072 w 1972"/>
                <a:gd name="T29" fmla="*/ 1019 h 1139"/>
                <a:gd name="T30" fmla="*/ 1507 w 1972"/>
                <a:gd name="T31" fmla="*/ 1095 h 1139"/>
                <a:gd name="T32" fmla="*/ 1507 w 1972"/>
                <a:gd name="T33" fmla="*/ 868 h 1139"/>
                <a:gd name="T34" fmla="*/ 1515 w 1972"/>
                <a:gd name="T35" fmla="*/ 852 h 1139"/>
                <a:gd name="T36" fmla="*/ 1532 w 1972"/>
                <a:gd name="T37" fmla="*/ 846 h 1139"/>
                <a:gd name="T38" fmla="*/ 1785 w 1972"/>
                <a:gd name="T39" fmla="*/ 842 h 1139"/>
                <a:gd name="T40" fmla="*/ 1799 w 1972"/>
                <a:gd name="T41" fmla="*/ 747 h 1139"/>
                <a:gd name="T42" fmla="*/ 1799 w 1972"/>
                <a:gd name="T43" fmla="*/ 738 h 1139"/>
                <a:gd name="T44" fmla="*/ 1789 w 1972"/>
                <a:gd name="T45" fmla="*/ 543 h 1139"/>
                <a:gd name="T46" fmla="*/ 1795 w 1972"/>
                <a:gd name="T47" fmla="*/ 525 h 1139"/>
                <a:gd name="T48" fmla="*/ 1812 w 1972"/>
                <a:gd name="T49" fmla="*/ 519 h 1139"/>
                <a:gd name="T50" fmla="*/ 1920 w 1972"/>
                <a:gd name="T51" fmla="*/ 487 h 1139"/>
                <a:gd name="T52" fmla="*/ 1874 w 1972"/>
                <a:gd name="T53" fmla="*/ 428 h 1139"/>
                <a:gd name="T54" fmla="*/ 1862 w 1972"/>
                <a:gd name="T55" fmla="*/ 415 h 1139"/>
                <a:gd name="T56" fmla="*/ 1800 w 1972"/>
                <a:gd name="T57" fmla="*/ 295 h 1139"/>
                <a:gd name="T58" fmla="*/ 1790 w 1972"/>
                <a:gd name="T59" fmla="*/ 232 h 1139"/>
                <a:gd name="T60" fmla="*/ 1780 w 1972"/>
                <a:gd name="T61" fmla="*/ 161 h 1139"/>
                <a:gd name="T62" fmla="*/ 1765 w 1972"/>
                <a:gd name="T63" fmla="*/ 48 h 1139"/>
                <a:gd name="T64" fmla="*/ 1809 w 1972"/>
                <a:gd name="T65" fmla="*/ 45 h 1139"/>
                <a:gd name="T66" fmla="*/ 1821 w 1972"/>
                <a:gd name="T67" fmla="*/ 147 h 1139"/>
                <a:gd name="T68" fmla="*/ 1834 w 1972"/>
                <a:gd name="T69" fmla="*/ 229 h 1139"/>
                <a:gd name="T70" fmla="*/ 1841 w 1972"/>
                <a:gd name="T71" fmla="*/ 280 h 1139"/>
                <a:gd name="T72" fmla="*/ 1895 w 1972"/>
                <a:gd name="T73" fmla="*/ 386 h 1139"/>
                <a:gd name="T74" fmla="*/ 1906 w 1972"/>
                <a:gd name="T75" fmla="*/ 398 h 1139"/>
                <a:gd name="T76" fmla="*/ 1962 w 1972"/>
                <a:gd name="T77" fmla="*/ 501 h 1139"/>
                <a:gd name="T78" fmla="*/ 832 w 1972"/>
                <a:gd name="T79" fmla="*/ 540 h 1139"/>
                <a:gd name="T80" fmla="*/ 772 w 1972"/>
                <a:gd name="T81" fmla="*/ 112 h 1139"/>
                <a:gd name="T82" fmla="*/ 466 w 1972"/>
                <a:gd name="T83" fmla="*/ 0 h 1139"/>
                <a:gd name="T84" fmla="*/ 27 w 1972"/>
                <a:gd name="T85" fmla="*/ 65 h 1139"/>
                <a:gd name="T86" fmla="*/ 91 w 1972"/>
                <a:gd name="T87" fmla="*/ 206 h 1139"/>
                <a:gd name="T88" fmla="*/ 93 w 1972"/>
                <a:gd name="T89" fmla="*/ 209 h 1139"/>
                <a:gd name="T90" fmla="*/ 385 w 1972"/>
                <a:gd name="T91" fmla="*/ 276 h 1139"/>
                <a:gd name="T92" fmla="*/ 484 w 1972"/>
                <a:gd name="T93" fmla="*/ 497 h 1139"/>
                <a:gd name="T94" fmla="*/ 555 w 1972"/>
                <a:gd name="T95" fmla="*/ 503 h 1139"/>
                <a:gd name="T96" fmla="*/ 558 w 1972"/>
                <a:gd name="T97" fmla="*/ 500 h 1139"/>
                <a:gd name="T98" fmla="*/ 694 w 1972"/>
                <a:gd name="T99" fmla="*/ 382 h 1139"/>
                <a:gd name="T100" fmla="*/ 694 w 1972"/>
                <a:gd name="T101" fmla="*/ 638 h 1139"/>
                <a:gd name="T102" fmla="*/ 694 w 1972"/>
                <a:gd name="T103" fmla="*/ 640 h 1139"/>
                <a:gd name="T104" fmla="*/ 694 w 1972"/>
                <a:gd name="T105" fmla="*/ 829 h 1139"/>
                <a:gd name="T106" fmla="*/ 701 w 1972"/>
                <a:gd name="T107" fmla="*/ 832 h 1139"/>
                <a:gd name="T108" fmla="*/ 870 w 1972"/>
                <a:gd name="T109" fmla="*/ 604 h 1139"/>
                <a:gd name="T110" fmla="*/ 832 w 1972"/>
                <a:gd name="T111" fmla="*/ 540 h 1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972" h="1139">
                  <a:moveTo>
                    <a:pt x="1962" y="501"/>
                  </a:moveTo>
                  <a:cubicBezTo>
                    <a:pt x="1956" y="516"/>
                    <a:pt x="1932" y="564"/>
                    <a:pt x="1835" y="564"/>
                  </a:cubicBezTo>
                  <a:cubicBezTo>
                    <a:pt x="1839" y="606"/>
                    <a:pt x="1847" y="688"/>
                    <a:pt x="1843" y="741"/>
                  </a:cubicBezTo>
                  <a:cubicBezTo>
                    <a:pt x="1843" y="750"/>
                    <a:pt x="1843" y="750"/>
                    <a:pt x="1843" y="750"/>
                  </a:cubicBezTo>
                  <a:cubicBezTo>
                    <a:pt x="1838" y="824"/>
                    <a:pt x="1835" y="865"/>
                    <a:pt x="1806" y="880"/>
                  </a:cubicBezTo>
                  <a:cubicBezTo>
                    <a:pt x="1785" y="892"/>
                    <a:pt x="1693" y="909"/>
                    <a:pt x="1551" y="893"/>
                  </a:cubicBezTo>
                  <a:cubicBezTo>
                    <a:pt x="1551" y="1117"/>
                    <a:pt x="1551" y="1117"/>
                    <a:pt x="1551" y="1117"/>
                  </a:cubicBezTo>
                  <a:cubicBezTo>
                    <a:pt x="1551" y="1129"/>
                    <a:pt x="1541" y="1139"/>
                    <a:pt x="1529" y="1139"/>
                  </a:cubicBezTo>
                  <a:cubicBezTo>
                    <a:pt x="1529" y="1139"/>
                    <a:pt x="1529" y="1139"/>
                    <a:pt x="1528" y="1139"/>
                  </a:cubicBezTo>
                  <a:cubicBezTo>
                    <a:pt x="1507" y="1139"/>
                    <a:pt x="1245" y="1137"/>
                    <a:pt x="1042" y="1054"/>
                  </a:cubicBezTo>
                  <a:cubicBezTo>
                    <a:pt x="1033" y="1050"/>
                    <a:pt x="1028" y="1042"/>
                    <a:pt x="1028" y="1033"/>
                  </a:cubicBezTo>
                  <a:cubicBezTo>
                    <a:pt x="1028" y="794"/>
                    <a:pt x="1028" y="794"/>
                    <a:pt x="1028" y="794"/>
                  </a:cubicBezTo>
                  <a:cubicBezTo>
                    <a:pt x="1029" y="795"/>
                    <a:pt x="1031" y="797"/>
                    <a:pt x="1032" y="798"/>
                  </a:cubicBezTo>
                  <a:cubicBezTo>
                    <a:pt x="1039" y="804"/>
                    <a:pt x="1058" y="821"/>
                    <a:pt x="1072" y="829"/>
                  </a:cubicBezTo>
                  <a:cubicBezTo>
                    <a:pt x="1072" y="1019"/>
                    <a:pt x="1072" y="1019"/>
                    <a:pt x="1072" y="1019"/>
                  </a:cubicBezTo>
                  <a:cubicBezTo>
                    <a:pt x="1236" y="1082"/>
                    <a:pt x="1441" y="1093"/>
                    <a:pt x="1507" y="1095"/>
                  </a:cubicBezTo>
                  <a:cubicBezTo>
                    <a:pt x="1507" y="868"/>
                    <a:pt x="1507" y="868"/>
                    <a:pt x="1507" y="868"/>
                  </a:cubicBezTo>
                  <a:cubicBezTo>
                    <a:pt x="1507" y="862"/>
                    <a:pt x="1510" y="856"/>
                    <a:pt x="1515" y="852"/>
                  </a:cubicBezTo>
                  <a:cubicBezTo>
                    <a:pt x="1519" y="848"/>
                    <a:pt x="1526" y="846"/>
                    <a:pt x="1532" y="846"/>
                  </a:cubicBezTo>
                  <a:cubicBezTo>
                    <a:pt x="1679" y="866"/>
                    <a:pt x="1771" y="849"/>
                    <a:pt x="1785" y="842"/>
                  </a:cubicBezTo>
                  <a:cubicBezTo>
                    <a:pt x="1793" y="834"/>
                    <a:pt x="1796" y="788"/>
                    <a:pt x="1799" y="747"/>
                  </a:cubicBezTo>
                  <a:cubicBezTo>
                    <a:pt x="1799" y="738"/>
                    <a:pt x="1799" y="738"/>
                    <a:pt x="1799" y="738"/>
                  </a:cubicBezTo>
                  <a:cubicBezTo>
                    <a:pt x="1804" y="671"/>
                    <a:pt x="1789" y="544"/>
                    <a:pt x="1789" y="543"/>
                  </a:cubicBezTo>
                  <a:cubicBezTo>
                    <a:pt x="1788" y="537"/>
                    <a:pt x="1790" y="530"/>
                    <a:pt x="1795" y="525"/>
                  </a:cubicBezTo>
                  <a:cubicBezTo>
                    <a:pt x="1799" y="520"/>
                    <a:pt x="1806" y="518"/>
                    <a:pt x="1812" y="519"/>
                  </a:cubicBezTo>
                  <a:cubicBezTo>
                    <a:pt x="1880" y="525"/>
                    <a:pt x="1912" y="506"/>
                    <a:pt x="1920" y="487"/>
                  </a:cubicBezTo>
                  <a:cubicBezTo>
                    <a:pt x="1918" y="475"/>
                    <a:pt x="1888" y="443"/>
                    <a:pt x="1874" y="428"/>
                  </a:cubicBezTo>
                  <a:cubicBezTo>
                    <a:pt x="1870" y="423"/>
                    <a:pt x="1866" y="419"/>
                    <a:pt x="1862" y="415"/>
                  </a:cubicBezTo>
                  <a:cubicBezTo>
                    <a:pt x="1836" y="386"/>
                    <a:pt x="1814" y="333"/>
                    <a:pt x="1800" y="295"/>
                  </a:cubicBezTo>
                  <a:cubicBezTo>
                    <a:pt x="1794" y="279"/>
                    <a:pt x="1792" y="257"/>
                    <a:pt x="1790" y="232"/>
                  </a:cubicBezTo>
                  <a:cubicBezTo>
                    <a:pt x="1788" y="208"/>
                    <a:pt x="1786" y="180"/>
                    <a:pt x="1780" y="161"/>
                  </a:cubicBezTo>
                  <a:cubicBezTo>
                    <a:pt x="1768" y="127"/>
                    <a:pt x="1766" y="73"/>
                    <a:pt x="1765" y="48"/>
                  </a:cubicBezTo>
                  <a:cubicBezTo>
                    <a:pt x="1784" y="47"/>
                    <a:pt x="1798" y="46"/>
                    <a:pt x="1809" y="45"/>
                  </a:cubicBezTo>
                  <a:cubicBezTo>
                    <a:pt x="1810" y="71"/>
                    <a:pt x="1813" y="120"/>
                    <a:pt x="1821" y="147"/>
                  </a:cubicBezTo>
                  <a:cubicBezTo>
                    <a:pt x="1830" y="171"/>
                    <a:pt x="1832" y="202"/>
                    <a:pt x="1834" y="229"/>
                  </a:cubicBezTo>
                  <a:cubicBezTo>
                    <a:pt x="1836" y="249"/>
                    <a:pt x="1838" y="269"/>
                    <a:pt x="1841" y="280"/>
                  </a:cubicBezTo>
                  <a:cubicBezTo>
                    <a:pt x="1859" y="329"/>
                    <a:pt x="1878" y="367"/>
                    <a:pt x="1895" y="386"/>
                  </a:cubicBezTo>
                  <a:cubicBezTo>
                    <a:pt x="1898" y="390"/>
                    <a:pt x="1902" y="394"/>
                    <a:pt x="1906" y="398"/>
                  </a:cubicBezTo>
                  <a:cubicBezTo>
                    <a:pt x="1946" y="441"/>
                    <a:pt x="1972" y="472"/>
                    <a:pt x="1962" y="501"/>
                  </a:cubicBezTo>
                  <a:close/>
                  <a:moveTo>
                    <a:pt x="832" y="540"/>
                  </a:moveTo>
                  <a:cubicBezTo>
                    <a:pt x="751" y="391"/>
                    <a:pt x="731" y="244"/>
                    <a:pt x="772" y="112"/>
                  </a:cubicBezTo>
                  <a:cubicBezTo>
                    <a:pt x="703" y="47"/>
                    <a:pt x="604" y="0"/>
                    <a:pt x="466" y="0"/>
                  </a:cubicBezTo>
                  <a:cubicBezTo>
                    <a:pt x="192" y="0"/>
                    <a:pt x="281" y="70"/>
                    <a:pt x="27" y="65"/>
                  </a:cubicBezTo>
                  <a:cubicBezTo>
                    <a:pt x="0" y="65"/>
                    <a:pt x="77" y="150"/>
                    <a:pt x="91" y="206"/>
                  </a:cubicBezTo>
                  <a:cubicBezTo>
                    <a:pt x="91" y="208"/>
                    <a:pt x="92" y="209"/>
                    <a:pt x="93" y="209"/>
                  </a:cubicBezTo>
                  <a:cubicBezTo>
                    <a:pt x="122" y="219"/>
                    <a:pt x="279" y="200"/>
                    <a:pt x="385" y="276"/>
                  </a:cubicBezTo>
                  <a:cubicBezTo>
                    <a:pt x="442" y="317"/>
                    <a:pt x="484" y="383"/>
                    <a:pt x="484" y="497"/>
                  </a:cubicBezTo>
                  <a:cubicBezTo>
                    <a:pt x="484" y="513"/>
                    <a:pt x="541" y="505"/>
                    <a:pt x="555" y="503"/>
                  </a:cubicBezTo>
                  <a:cubicBezTo>
                    <a:pt x="556" y="503"/>
                    <a:pt x="558" y="502"/>
                    <a:pt x="558" y="500"/>
                  </a:cubicBezTo>
                  <a:cubicBezTo>
                    <a:pt x="561" y="477"/>
                    <a:pt x="588" y="326"/>
                    <a:pt x="694" y="382"/>
                  </a:cubicBezTo>
                  <a:cubicBezTo>
                    <a:pt x="794" y="433"/>
                    <a:pt x="701" y="624"/>
                    <a:pt x="694" y="638"/>
                  </a:cubicBezTo>
                  <a:cubicBezTo>
                    <a:pt x="694" y="639"/>
                    <a:pt x="694" y="639"/>
                    <a:pt x="694" y="640"/>
                  </a:cubicBezTo>
                  <a:cubicBezTo>
                    <a:pt x="694" y="829"/>
                    <a:pt x="694" y="829"/>
                    <a:pt x="694" y="829"/>
                  </a:cubicBezTo>
                  <a:cubicBezTo>
                    <a:pt x="694" y="832"/>
                    <a:pt x="698" y="834"/>
                    <a:pt x="701" y="832"/>
                  </a:cubicBezTo>
                  <a:cubicBezTo>
                    <a:pt x="726" y="808"/>
                    <a:pt x="814" y="721"/>
                    <a:pt x="870" y="604"/>
                  </a:cubicBezTo>
                  <a:cubicBezTo>
                    <a:pt x="857" y="584"/>
                    <a:pt x="844" y="563"/>
                    <a:pt x="832" y="540"/>
                  </a:cubicBezTo>
                  <a:close/>
                </a:path>
              </a:pathLst>
            </a:custGeom>
            <a:solidFill>
              <a:srgbClr val="44546A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75" name="Рисунок 74"/>
          <p:cNvPicPr>
            <a:picLocks noChangeAspect="1"/>
          </p:cNvPicPr>
          <p:nvPr/>
        </p:nvPicPr>
        <p:blipFill>
          <a:blip r:embed="rId8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177982" y="6048034"/>
            <a:ext cx="408313" cy="408313"/>
          </a:xfrm>
          <a:prstGeom prst="rect">
            <a:avLst/>
          </a:prstGeom>
        </p:spPr>
      </p:pic>
      <p:sp>
        <p:nvSpPr>
          <p:cNvPr id="93" name="TextBox 92">
            <a:extLst>
              <a:ext uri="{FF2B5EF4-FFF2-40B4-BE49-F238E27FC236}">
                <a16:creationId xmlns:a16="http://schemas.microsoft.com/office/drawing/2014/main" id="{63E2346E-3C59-465A-9F2B-311C887EB340}"/>
              </a:ext>
            </a:extLst>
          </p:cNvPr>
          <p:cNvSpPr txBox="1"/>
          <p:nvPr/>
        </p:nvSpPr>
        <p:spPr>
          <a:xfrm>
            <a:off x="11268064" y="193906"/>
            <a:ext cx="531883" cy="288000"/>
          </a:xfrm>
          <a:prstGeom prst="rect">
            <a:avLst/>
          </a:prstGeom>
          <a:solidFill>
            <a:srgbClr val="3AB09E"/>
          </a:solidFill>
        </p:spPr>
        <p:txBody>
          <a:bodyPr wrap="square">
            <a:spAutoFit/>
          </a:bodyPr>
          <a:lstStyle/>
          <a:p>
            <a:pPr marL="180975" indent="0" algn="l"/>
            <a:endParaRPr lang="ru-RU" sz="1400" b="1" dirty="0">
              <a:solidFill>
                <a:schemeClr val="bg1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94" name="Заголовок 1">
            <a:extLst>
              <a:ext uri="{FF2B5EF4-FFF2-40B4-BE49-F238E27FC236}">
                <a16:creationId xmlns:a16="http://schemas.microsoft.com/office/drawing/2014/main" id="{76E75FE3-A2E8-4FE0-A927-C66A1EE47562}"/>
              </a:ext>
            </a:extLst>
          </p:cNvPr>
          <p:cNvSpPr txBox="1">
            <a:spLocks/>
          </p:cNvSpPr>
          <p:nvPr/>
        </p:nvSpPr>
        <p:spPr>
          <a:xfrm>
            <a:off x="530353" y="256221"/>
            <a:ext cx="11192167" cy="532073"/>
          </a:xfrm>
          <a:prstGeom prst="rect">
            <a:avLst/>
          </a:prstGeom>
          <a:solidFill>
            <a:srgbClr val="006699"/>
          </a:solidFill>
        </p:spPr>
        <p:txBody>
          <a:bodyPr vert="horz" wrap="square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kern="1200">
                <a:solidFill>
                  <a:schemeClr val="tx2"/>
                </a:solidFill>
                <a:latin typeface="+mj-lt"/>
                <a:ea typeface="+mj-ea"/>
                <a:cs typeface="+mj-cs"/>
                <a:sym typeface="Trebuchet MS" panose="020B0603020202020204" pitchFamily="34" charset="0"/>
              </a:defRPr>
            </a:lvl1pPr>
          </a:lstStyle>
          <a:p>
            <a:pPr lvl="0">
              <a:defRPr/>
            </a:pPr>
            <a:r>
              <a:rPr lang="ru-RU" sz="18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 рынках труда — </a:t>
            </a:r>
            <a:r>
              <a:rPr lang="ru-RU" sz="1800" b="1" u="sng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радикальные перемены</a:t>
            </a:r>
            <a:r>
              <a:rPr lang="ru-RU" sz="18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три глобальных вызовов усилят дисбаланс спроса и предложения</a:t>
            </a:r>
          </a:p>
        </p:txBody>
      </p:sp>
      <p:sp>
        <p:nvSpPr>
          <p:cNvPr id="80" name="Номер слайда 1">
            <a:extLst>
              <a:ext uri="{FF2B5EF4-FFF2-40B4-BE49-F238E27FC236}">
                <a16:creationId xmlns:a16="http://schemas.microsoft.com/office/drawing/2014/main" id="{D9E93439-ADDE-416B-9D8B-252DD84D8C44}"/>
              </a:ext>
            </a:extLst>
          </p:cNvPr>
          <p:cNvSpPr txBox="1">
            <a:spLocks/>
          </p:cNvSpPr>
          <p:nvPr/>
        </p:nvSpPr>
        <p:spPr>
          <a:xfrm>
            <a:off x="11719666" y="6525199"/>
            <a:ext cx="4156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x-none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defRPr/>
            </a:pPr>
            <a:r>
              <a:rPr lang="ru-RU" sz="1400" b="1" dirty="0">
                <a:solidFill>
                  <a:srgbClr val="2038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8581528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 noChangeAspect="1"/>
          </p:cNvGraphicFramePr>
          <p:nvPr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3897026256"/>
              </p:ext>
            </p:extLst>
          </p:nvPr>
        </p:nvGraphicFramePr>
        <p:xfrm>
          <a:off x="1144589" y="1589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02" name="Слайд think-cell" r:id="rId38" imgW="498" imgH="499" progId="TCLayout.ActiveDocument.1">
                  <p:embed/>
                </p:oleObj>
              </mc:Choice>
              <mc:Fallback>
                <p:oleObj name="Слайд think-cell" r:id="rId38" imgW="498" imgH="499" progId="TCLayout.ActiveDocument.1">
                  <p:embed/>
                  <p:pic>
                    <p:nvPicPr>
                      <p:cNvPr id="4" name="Object 3" hidden="1"/>
                      <p:cNvPicPr/>
                      <p:nvPr/>
                    </p:nvPicPr>
                    <p:blipFill>
                      <a:blip r:embed="rId39"/>
                      <a:stretch>
                        <a:fillRect/>
                      </a:stretch>
                    </p:blipFill>
                    <p:spPr>
                      <a:xfrm>
                        <a:off x="1144589" y="1589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" hidden="1"/>
          <p:cNvSpPr/>
          <p:nvPr>
            <p:custDataLst>
              <p:tags r:id="rId4"/>
            </p:custDataLst>
          </p:nvPr>
        </p:nvSpPr>
        <p:spPr bwMode="gray">
          <a:xfrm>
            <a:off x="1143000" y="0"/>
            <a:ext cx="158750" cy="158750"/>
          </a:xfrm>
          <a:prstGeom prst="rect">
            <a:avLst/>
          </a:prstGeom>
          <a:solidFill>
            <a:srgbClr val="295E7E"/>
          </a:solidFill>
          <a:ln w="9525" cap="rnd" cmpd="sng" algn="ctr">
            <a:solidFill>
              <a:srgbClr val="295E7E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endParaRPr lang="en-US" sz="1000" dirty="0" err="1">
              <a:solidFill>
                <a:srgbClr val="FFFFFF"/>
              </a:solidFill>
              <a:latin typeface="Trebuchet MS" panose="020B0603020202020204" pitchFamily="34" charset="0"/>
              <a:sym typeface="Trebuchet MS" panose="020B0603020202020204" pitchFamily="34" charset="0"/>
            </a:endParaRPr>
          </a:p>
        </p:txBody>
      </p:sp>
      <p:sp>
        <p:nvSpPr>
          <p:cNvPr id="21" name="Right Triangle 20"/>
          <p:cNvSpPr/>
          <p:nvPr/>
        </p:nvSpPr>
        <p:spPr>
          <a:xfrm rot="10800000">
            <a:off x="2519363" y="3505200"/>
            <a:ext cx="1476375" cy="546100"/>
          </a:xfrm>
          <a:prstGeom prst="rtTriangle">
            <a:avLst/>
          </a:prstGeom>
          <a:solidFill>
            <a:srgbClr val="D2E0E6"/>
          </a:solidFill>
          <a:ln w="22225">
            <a:solidFill>
              <a:schemeClr val="tx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tIns="90000" bIns="90000" rtlCol="0" anchor="ctr" anchorCtr="0"/>
          <a:lstStyle/>
          <a:p>
            <a:pPr algn="ctr"/>
            <a:endParaRPr lang="en-US" sz="14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ee4pHeader1"/>
          <p:cNvSpPr txBox="1"/>
          <p:nvPr/>
        </p:nvSpPr>
        <p:spPr>
          <a:xfrm>
            <a:off x="950913" y="1116013"/>
            <a:ext cx="3951288" cy="646113"/>
          </a:xfrm>
          <a:prstGeom prst="rect">
            <a:avLst/>
          </a:prstGeom>
          <a:noFill/>
          <a:ln cap="rnd">
            <a:noFill/>
          </a:ln>
        </p:spPr>
        <p:txBody>
          <a:bodyPr vert="horz" wrap="square" lIns="0" tIns="0" rIns="0" bIns="0" rtlCol="0" anchor="b" anchorCtr="0">
            <a:noAutofit/>
          </a:bodyPr>
          <a:lstStyle/>
          <a:p>
            <a:pPr marL="0" lvl="3"/>
            <a:r>
              <a:rPr lang="ru-RU" sz="1400" b="1" dirty="0">
                <a:solidFill>
                  <a:srgbClr val="0066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Технические навыки в отдельных областях устаревают каждые 5 лет…</a:t>
            </a:r>
          </a:p>
        </p:txBody>
      </p:sp>
      <p:sp>
        <p:nvSpPr>
          <p:cNvPr id="16" name="ee4pHeader2"/>
          <p:cNvSpPr txBox="1"/>
          <p:nvPr/>
        </p:nvSpPr>
        <p:spPr>
          <a:xfrm>
            <a:off x="6608762" y="1114425"/>
            <a:ext cx="4841709" cy="647700"/>
          </a:xfrm>
          <a:prstGeom prst="rect">
            <a:avLst/>
          </a:prstGeom>
          <a:noFill/>
          <a:ln cap="rnd">
            <a:noFill/>
          </a:ln>
        </p:spPr>
        <p:txBody>
          <a:bodyPr vert="horz" wrap="square" lIns="0" tIns="0" rIns="0" bIns="0" rtlCol="0" anchor="b" anchorCtr="0">
            <a:noAutofit/>
          </a:bodyPr>
          <a:lstStyle/>
          <a:p>
            <a:pPr marL="0" lvl="3"/>
            <a:r>
              <a:rPr lang="ru-RU" sz="1400" b="1" dirty="0">
                <a:solidFill>
                  <a:srgbClr val="0066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…что требует до 20 часов в неделю дополнительного обучения для поддержания компетенций</a:t>
            </a:r>
          </a:p>
        </p:txBody>
      </p:sp>
      <p:graphicFrame>
        <p:nvGraphicFramePr>
          <p:cNvPr id="75" name="Chart 3">
            <a:extLst>
              <a:ext uri="{FF2B5EF4-FFF2-40B4-BE49-F238E27FC236}">
                <a16:creationId xmlns:a16="http://schemas.microsoft.com/office/drawing/2014/main" id="{37B41F57-BE8E-4173-BFCE-3852B21471A2}"/>
              </a:ext>
            </a:extLst>
          </p:cNvPr>
          <p:cNvGraphicFramePr/>
          <p:nvPr>
            <p:custDataLst>
              <p:tags r:id="rId5"/>
            </p:custDataLst>
            <p:extLst>
              <p:ext uri="{D42A27DB-BD31-4B8C-83A1-F6EECF244321}">
                <p14:modId xmlns:p14="http://schemas.microsoft.com/office/powerpoint/2010/main" val="1258656020"/>
              </p:ext>
            </p:extLst>
          </p:nvPr>
        </p:nvGraphicFramePr>
        <p:xfrm>
          <a:off x="1081088" y="2332038"/>
          <a:ext cx="3008312" cy="2362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0"/>
          </a:graphicData>
        </a:graphic>
      </p:graphicFrame>
      <p:sp>
        <p:nvSpPr>
          <p:cNvPr id="59" name="Text Placeholder 3"/>
          <p:cNvSpPr>
            <a:spLocks noGrp="1"/>
          </p:cNvSpPr>
          <p:nvPr>
            <p:custDataLst>
              <p:tags r:id="rId6"/>
            </p:custDataLst>
          </p:nvPr>
        </p:nvSpPr>
        <p:spPr bwMode="gray">
          <a:xfrm>
            <a:off x="1011238" y="2546350"/>
            <a:ext cx="66675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ctr" anchorCtr="0">
            <a:noAutofit/>
          </a:bodyPr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600"/>
              </a:spcBef>
              <a:spcAft>
                <a:spcPts val="300"/>
              </a:spcAft>
              <a:buFont typeface="Arial" panose="020B0604020202020204" pitchFamily="34" charset="0"/>
              <a:buChar char="​"/>
              <a:defRPr lang="en-US" sz="12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1pPr>
            <a:lvl2pPr marL="284400" indent="-1728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3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lang="en-US" sz="12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2pPr>
            <a:lvl3pPr marL="511200" indent="-1656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300"/>
              </a:spcAft>
              <a:buClr>
                <a:schemeClr val="tx2"/>
              </a:buClr>
              <a:buFont typeface="Trebuchet MS" panose="020B0603020202020204" pitchFamily="34" charset="0"/>
              <a:buChar char="–"/>
              <a:defRPr lang="en-US" sz="12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3pPr>
            <a:lvl4pPr marL="0" indent="0" algn="l" defTabSz="914400" rtl="0" eaLnBrk="1" latinLnBrk="0" hangingPunct="1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  <a:buClr>
                <a:schemeClr val="tx2"/>
              </a:buClr>
              <a:buFont typeface="Arial" panose="020B0604020202020204" pitchFamily="34" charset="0"/>
              <a:buChar char="​"/>
              <a:defRPr lang="en-US" sz="1600" kern="1200">
                <a:solidFill>
                  <a:schemeClr val="tx2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4pPr>
            <a:lvl5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Font typeface="Arial" panose="020B0604020202020204" pitchFamily="34" charset="0"/>
              <a:buChar char="​"/>
              <a:defRPr lang="en-US" sz="1600" b="1" kern="1200" smtClean="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5pPr>
            <a:lvl6pPr marL="269875" indent="-1524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lang="en-US" sz="1600" kern="1200" smtClean="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6pPr>
            <a:lvl7pPr marL="0" indent="0" algn="l" defTabSz="914400" rtl="0" eaLnBrk="1" latinLnBrk="0" hangingPunct="1">
              <a:lnSpc>
                <a:spcPct val="90000"/>
              </a:lnSpc>
              <a:spcBef>
                <a:spcPts val="900"/>
              </a:spcBef>
              <a:spcAft>
                <a:spcPts val="900"/>
              </a:spcAft>
              <a:buFont typeface="Arial" panose="020B0604020202020204" pitchFamily="34" charset="0"/>
              <a:buChar char="​"/>
              <a:defRPr lang="en-US" sz="4400" kern="1200" baseline="0" smtClean="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7pPr>
            <a:lvl8pPr marL="0" indent="0" algn="l" defTabSz="914400" rtl="0" eaLnBrk="1" latinLnBrk="0" hangingPunct="1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lang="en-US" sz="5400" kern="1200" baseline="0" smtClean="0">
                <a:solidFill>
                  <a:schemeClr val="tx2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8pPr>
            <a:lvl9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Font typeface="Arial" panose="020B0604020202020204" pitchFamily="34" charset="0"/>
              <a:buChar char="​"/>
              <a:defRPr lang="en-US" sz="2400" kern="1200" baseline="0" dirty="0">
                <a:solidFill>
                  <a:schemeClr val="tx2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9pPr>
          </a:lstStyle>
          <a:p>
            <a:pPr algn="r">
              <a:spcBef>
                <a:spcPct val="0"/>
              </a:spcBef>
              <a:spcAft>
                <a:spcPct val="0"/>
              </a:spcAft>
            </a:pPr>
            <a:fld id="{0A74D246-656C-4CD1-B733-0D9E8F8F7DBB}" type="datetime'''''9'''''''''''''''''">
              <a:rPr lang="ru-RU" altLang="en-US" sz="1000">
                <a:solidFill>
                  <a:srgbClr val="545454"/>
                </a:solidFill>
                <a:latin typeface="Arial" panose="020B0604020202020204" pitchFamily="34" charset="0"/>
                <a:cs typeface="Arial" panose="020B0604020202020204" pitchFamily="34" charset="0"/>
                <a:sym typeface="+mn-lt"/>
              </a:rPr>
              <a:pPr algn="r">
                <a:spcBef>
                  <a:spcPct val="0"/>
                </a:spcBef>
                <a:spcAft>
                  <a:spcPct val="0"/>
                </a:spcAft>
              </a:pPr>
              <a:t>9</a:t>
            </a:fld>
            <a:endParaRPr lang="ru-RU" sz="1000" dirty="0">
              <a:solidFill>
                <a:srgbClr val="545454"/>
              </a:solidFill>
              <a:latin typeface="Arial" panose="020B0604020202020204" pitchFamily="34" charset="0"/>
              <a:cs typeface="Arial" panose="020B0604020202020204" pitchFamily="34" charset="0"/>
              <a:sym typeface="+mn-lt"/>
            </a:endParaRPr>
          </a:p>
        </p:txBody>
      </p:sp>
      <p:sp>
        <p:nvSpPr>
          <p:cNvPr id="48" name="Text Placeholder 3"/>
          <p:cNvSpPr>
            <a:spLocks noGrp="1"/>
          </p:cNvSpPr>
          <p:nvPr>
            <p:custDataLst>
              <p:tags r:id="rId7"/>
            </p:custDataLst>
          </p:nvPr>
        </p:nvSpPr>
        <p:spPr bwMode="gray">
          <a:xfrm>
            <a:off x="1011238" y="4535488"/>
            <a:ext cx="66675" cy="15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ctr" anchorCtr="0">
            <a:noAutofit/>
          </a:bodyPr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600"/>
              </a:spcBef>
              <a:spcAft>
                <a:spcPts val="300"/>
              </a:spcAft>
              <a:buFont typeface="Arial" panose="020B0604020202020204" pitchFamily="34" charset="0"/>
              <a:buChar char="​"/>
              <a:defRPr lang="en-US" sz="12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1pPr>
            <a:lvl2pPr marL="284400" indent="-1728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3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lang="en-US" sz="12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2pPr>
            <a:lvl3pPr marL="511200" indent="-1656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300"/>
              </a:spcAft>
              <a:buClr>
                <a:schemeClr val="tx2"/>
              </a:buClr>
              <a:buFont typeface="Trebuchet MS" panose="020B0603020202020204" pitchFamily="34" charset="0"/>
              <a:buChar char="–"/>
              <a:defRPr lang="en-US" sz="12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3pPr>
            <a:lvl4pPr marL="0" indent="0" algn="l" defTabSz="914400" rtl="0" eaLnBrk="1" latinLnBrk="0" hangingPunct="1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  <a:buClr>
                <a:schemeClr val="tx2"/>
              </a:buClr>
              <a:buFont typeface="Arial" panose="020B0604020202020204" pitchFamily="34" charset="0"/>
              <a:buChar char="​"/>
              <a:defRPr lang="en-US" sz="1600" kern="1200">
                <a:solidFill>
                  <a:schemeClr val="tx2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4pPr>
            <a:lvl5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Font typeface="Arial" panose="020B0604020202020204" pitchFamily="34" charset="0"/>
              <a:buChar char="​"/>
              <a:defRPr lang="en-US" sz="1600" b="1" kern="1200" smtClean="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5pPr>
            <a:lvl6pPr marL="269875" indent="-1524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lang="en-US" sz="1600" kern="1200" smtClean="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6pPr>
            <a:lvl7pPr marL="0" indent="0" algn="l" defTabSz="914400" rtl="0" eaLnBrk="1" latinLnBrk="0" hangingPunct="1">
              <a:lnSpc>
                <a:spcPct val="90000"/>
              </a:lnSpc>
              <a:spcBef>
                <a:spcPts val="900"/>
              </a:spcBef>
              <a:spcAft>
                <a:spcPts val="900"/>
              </a:spcAft>
              <a:buFont typeface="Arial" panose="020B0604020202020204" pitchFamily="34" charset="0"/>
              <a:buChar char="​"/>
              <a:defRPr lang="en-US" sz="4400" kern="1200" baseline="0" smtClean="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7pPr>
            <a:lvl8pPr marL="0" indent="0" algn="l" defTabSz="914400" rtl="0" eaLnBrk="1" latinLnBrk="0" hangingPunct="1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lang="en-US" sz="5400" kern="1200" baseline="0" smtClean="0">
                <a:solidFill>
                  <a:schemeClr val="tx2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8pPr>
            <a:lvl9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Font typeface="Arial" panose="020B0604020202020204" pitchFamily="34" charset="0"/>
              <a:buChar char="​"/>
              <a:defRPr lang="en-US" sz="2400" kern="1200" baseline="0" dirty="0">
                <a:solidFill>
                  <a:schemeClr val="tx2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9pPr>
          </a:lstStyle>
          <a:p>
            <a:pPr algn="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fld id="{105DC0F6-646D-4B75-A1B1-2334AF928A07}" type="datetime'''''''''''''''''''0'''''''''''''''''''''''''''''''''''''''">
              <a:rPr lang="en-US" altLang="en-US" sz="1000">
                <a:solidFill>
                  <a:srgbClr val="545454"/>
                </a:solidFill>
                <a:latin typeface="Arial" panose="020B0604020202020204" pitchFamily="34" charset="0"/>
                <a:cs typeface="Arial" panose="020B0604020202020204" pitchFamily="34" charset="0"/>
                <a:sym typeface="+mn-lt"/>
              </a:rPr>
              <a:pPr algn="r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</a:pPr>
              <a:t>0</a:t>
            </a:fld>
            <a:endParaRPr lang="en-US" sz="1000" dirty="0">
              <a:solidFill>
                <a:srgbClr val="545454"/>
              </a:solidFill>
              <a:latin typeface="Arial" panose="020B0604020202020204" pitchFamily="34" charset="0"/>
              <a:cs typeface="Arial" panose="020B0604020202020204" pitchFamily="34" charset="0"/>
              <a:sym typeface="+mn-lt"/>
            </a:endParaRPr>
          </a:p>
        </p:txBody>
      </p:sp>
      <p:sp>
        <p:nvSpPr>
          <p:cNvPr id="13" name="Text Placeholder 62"/>
          <p:cNvSpPr>
            <a:spLocks noGrp="1"/>
          </p:cNvSpPr>
          <p:nvPr>
            <p:custDataLst>
              <p:tags r:id="rId8"/>
            </p:custDataLst>
          </p:nvPr>
        </p:nvSpPr>
        <p:spPr bwMode="gray">
          <a:xfrm>
            <a:off x="2324100" y="4654550"/>
            <a:ext cx="266700" cy="15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anchor="t" anchorCtr="0">
            <a:noAutofit/>
          </a:bodyPr>
          <a:lstStyle>
            <a:lvl1pPr marL="0" indent="0" algn="l" defTabSz="914400" rtl="0" eaLnBrk="1" latinLnBrk="0" hangingPunct="1">
              <a:spcBef>
                <a:spcPts val="384"/>
              </a:spcBef>
              <a:buFontTx/>
              <a:buNone/>
              <a:defRPr sz="1600" b="1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spcBef>
                <a:spcPts val="384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ts val="384"/>
              </a:spcBef>
              <a:buClr>
                <a:schemeClr val="tx2"/>
              </a:buClr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5200" indent="-233362" algn="l" defTabSz="914400" rtl="0" eaLnBrk="1" latinLnBrk="0" hangingPunct="1">
              <a:spcBef>
                <a:spcPts val="384"/>
              </a:spcBef>
              <a:buClr>
                <a:schemeClr val="tx2"/>
              </a:buClr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9200" indent="-230188" algn="l" defTabSz="914400" rtl="0" eaLnBrk="1" latinLnBrk="0" hangingPunct="1">
              <a:spcBef>
                <a:spcPts val="384"/>
              </a:spcBef>
              <a:buClr>
                <a:schemeClr val="tx2"/>
              </a:buClr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ct val="0"/>
              </a:spcBef>
              <a:spcAft>
                <a:spcPct val="0"/>
              </a:spcAft>
            </a:pPr>
            <a:fld id="{9AAC48C7-2FBD-4719-B19A-1EF3B70D0E49}" type="datetime'''''''1''''''''''9''''''''''''''''9''''''''0'''''''''">
              <a:rPr lang="en-US" altLang="en-US" sz="1000" b="0">
                <a:solidFill>
                  <a:srgbClr val="545454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ctr">
                <a:spcBef>
                  <a:spcPct val="0"/>
                </a:spcBef>
                <a:spcAft>
                  <a:spcPct val="0"/>
                </a:spcAft>
              </a:pPr>
              <a:t>1990</a:t>
            </a:fld>
            <a:endParaRPr lang="en-US" altLang="en-US" sz="1000" b="0">
              <a:solidFill>
                <a:srgbClr val="54545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0" name="Text Placeholder 3">
            <a:extLst>
              <a:ext uri="{FF2B5EF4-FFF2-40B4-BE49-F238E27FC236}">
                <a16:creationId xmlns:a16="http://schemas.microsoft.com/office/drawing/2014/main" id="{9EEE209E-7FD1-4163-AAB1-49B2A04BB6A1}"/>
              </a:ext>
            </a:extLst>
          </p:cNvPr>
          <p:cNvSpPr>
            <a:spLocks noGrp="1"/>
          </p:cNvSpPr>
          <p:nvPr>
            <p:custDataLst>
              <p:tags r:id="rId9"/>
            </p:custDataLst>
          </p:nvPr>
        </p:nvSpPr>
        <p:spPr bwMode="gray">
          <a:xfrm>
            <a:off x="3873500" y="4643438"/>
            <a:ext cx="266700" cy="168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t" anchorCtr="0">
            <a:noAutofit/>
          </a:bodyPr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600"/>
              </a:spcBef>
              <a:spcAft>
                <a:spcPts val="300"/>
              </a:spcAft>
              <a:buFont typeface="Arial" panose="020B0604020202020204" pitchFamily="34" charset="0"/>
              <a:buChar char="​"/>
              <a:defRPr lang="en-US" sz="12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1pPr>
            <a:lvl2pPr marL="284400" indent="-1728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3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lang="en-US" sz="12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2pPr>
            <a:lvl3pPr marL="511200" indent="-1656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300"/>
              </a:spcAft>
              <a:buClr>
                <a:schemeClr val="tx2"/>
              </a:buClr>
              <a:buFont typeface="Trebuchet MS" panose="020B0603020202020204" pitchFamily="34" charset="0"/>
              <a:buChar char="–"/>
              <a:defRPr lang="en-US" sz="12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3pPr>
            <a:lvl4pPr marL="0" indent="0" algn="l" defTabSz="914400" rtl="0" eaLnBrk="1" latinLnBrk="0" hangingPunct="1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  <a:buClr>
                <a:schemeClr val="tx2"/>
              </a:buClr>
              <a:buFont typeface="Arial" panose="020B0604020202020204" pitchFamily="34" charset="0"/>
              <a:buChar char="​"/>
              <a:defRPr lang="en-US" sz="1600" kern="1200">
                <a:solidFill>
                  <a:schemeClr val="tx2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4pPr>
            <a:lvl5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Font typeface="Arial" panose="020B0604020202020204" pitchFamily="34" charset="0"/>
              <a:buChar char="​"/>
              <a:defRPr lang="en-US" sz="1600" b="1" kern="1200" smtClean="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5pPr>
            <a:lvl6pPr marL="269875" indent="-1524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lang="en-US" sz="1600" kern="1200" smtClean="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6pPr>
            <a:lvl7pPr marL="0" indent="0" algn="l" defTabSz="914400" rtl="0" eaLnBrk="1" latinLnBrk="0" hangingPunct="1">
              <a:lnSpc>
                <a:spcPct val="90000"/>
              </a:lnSpc>
              <a:spcBef>
                <a:spcPts val="900"/>
              </a:spcBef>
              <a:spcAft>
                <a:spcPts val="900"/>
              </a:spcAft>
              <a:buFont typeface="Arial" panose="020B0604020202020204" pitchFamily="34" charset="0"/>
              <a:buChar char="​"/>
              <a:defRPr lang="en-US" sz="4400" kern="1200" baseline="0" smtClean="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7pPr>
            <a:lvl8pPr marL="0" indent="0" algn="l" defTabSz="914400" rtl="0" eaLnBrk="1" latinLnBrk="0" hangingPunct="1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lang="en-US" sz="5400" kern="1200" baseline="0" smtClean="0">
                <a:solidFill>
                  <a:schemeClr val="tx2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8pPr>
            <a:lvl9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Font typeface="Arial" panose="020B0604020202020204" pitchFamily="34" charset="0"/>
              <a:buChar char="​"/>
              <a:defRPr lang="en-US" sz="2400" kern="1200" baseline="0" dirty="0">
                <a:solidFill>
                  <a:schemeClr val="tx2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9pPr>
          </a:lstStyle>
          <a:p>
            <a:pPr algn="ctr">
              <a:spcBef>
                <a:spcPct val="0"/>
              </a:spcBef>
              <a:spcAft>
                <a:spcPct val="0"/>
              </a:spcAft>
            </a:pPr>
            <a:fld id="{F0D95329-95F2-4730-8EC6-CC30DA602B0F}" type="datetime'2''''''''''''02''''''''''''''''''0'''''''''''''''''''">
              <a:rPr lang="ru-RU" altLang="en-US" sz="1000" smtClean="0">
                <a:solidFill>
                  <a:srgbClr val="54545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sym typeface="+mn-lt"/>
              </a:rPr>
              <a:pPr algn="ctr">
                <a:spcBef>
                  <a:spcPct val="0"/>
                </a:spcBef>
                <a:spcAft>
                  <a:spcPct val="0"/>
                </a:spcAft>
              </a:pPr>
              <a:t>2020</a:t>
            </a:fld>
            <a:endParaRPr lang="ru-RU" sz="1000" dirty="0">
              <a:solidFill>
                <a:srgbClr val="545454"/>
              </a:solidFill>
              <a:latin typeface="Arial" panose="020B0604020202020204" pitchFamily="34" charset="0"/>
              <a:cs typeface="Arial" panose="020B0604020202020204" pitchFamily="34" charset="0"/>
              <a:sym typeface="+mn-lt"/>
            </a:endParaRPr>
          </a:p>
        </p:txBody>
      </p:sp>
      <p:sp>
        <p:nvSpPr>
          <p:cNvPr id="55" name="Text Placeholder 3"/>
          <p:cNvSpPr>
            <a:spLocks noGrp="1"/>
          </p:cNvSpPr>
          <p:nvPr>
            <p:custDataLst>
              <p:tags r:id="rId10"/>
            </p:custDataLst>
          </p:nvPr>
        </p:nvSpPr>
        <p:spPr bwMode="gray">
          <a:xfrm>
            <a:off x="1011238" y="4305300"/>
            <a:ext cx="66675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ctr" anchorCtr="0">
            <a:noAutofit/>
          </a:bodyPr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600"/>
              </a:spcBef>
              <a:spcAft>
                <a:spcPts val="300"/>
              </a:spcAft>
              <a:buFont typeface="Arial" panose="020B0604020202020204" pitchFamily="34" charset="0"/>
              <a:buChar char="​"/>
              <a:defRPr lang="en-US" sz="12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1pPr>
            <a:lvl2pPr marL="284400" indent="-1728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3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lang="en-US" sz="12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2pPr>
            <a:lvl3pPr marL="511200" indent="-1656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300"/>
              </a:spcAft>
              <a:buClr>
                <a:schemeClr val="tx2"/>
              </a:buClr>
              <a:buFont typeface="Trebuchet MS" panose="020B0603020202020204" pitchFamily="34" charset="0"/>
              <a:buChar char="–"/>
              <a:defRPr lang="en-US" sz="12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3pPr>
            <a:lvl4pPr marL="0" indent="0" algn="l" defTabSz="914400" rtl="0" eaLnBrk="1" latinLnBrk="0" hangingPunct="1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  <a:buClr>
                <a:schemeClr val="tx2"/>
              </a:buClr>
              <a:buFont typeface="Arial" panose="020B0604020202020204" pitchFamily="34" charset="0"/>
              <a:buChar char="​"/>
              <a:defRPr lang="en-US" sz="1600" kern="1200">
                <a:solidFill>
                  <a:schemeClr val="tx2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4pPr>
            <a:lvl5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Font typeface="Arial" panose="020B0604020202020204" pitchFamily="34" charset="0"/>
              <a:buChar char="​"/>
              <a:defRPr lang="en-US" sz="1600" b="1" kern="1200" smtClean="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5pPr>
            <a:lvl6pPr marL="269875" indent="-1524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lang="en-US" sz="1600" kern="1200" smtClean="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6pPr>
            <a:lvl7pPr marL="0" indent="0" algn="l" defTabSz="914400" rtl="0" eaLnBrk="1" latinLnBrk="0" hangingPunct="1">
              <a:lnSpc>
                <a:spcPct val="90000"/>
              </a:lnSpc>
              <a:spcBef>
                <a:spcPts val="900"/>
              </a:spcBef>
              <a:spcAft>
                <a:spcPts val="900"/>
              </a:spcAft>
              <a:buFont typeface="Arial" panose="020B0604020202020204" pitchFamily="34" charset="0"/>
              <a:buChar char="​"/>
              <a:defRPr lang="en-US" sz="4400" kern="1200" baseline="0" smtClean="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7pPr>
            <a:lvl8pPr marL="0" indent="0" algn="l" defTabSz="914400" rtl="0" eaLnBrk="1" latinLnBrk="0" hangingPunct="1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lang="en-US" sz="5400" kern="1200" baseline="0" smtClean="0">
                <a:solidFill>
                  <a:schemeClr val="tx2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8pPr>
            <a:lvl9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Font typeface="Arial" panose="020B0604020202020204" pitchFamily="34" charset="0"/>
              <a:buChar char="​"/>
              <a:defRPr lang="en-US" sz="2400" kern="1200" baseline="0" dirty="0">
                <a:solidFill>
                  <a:schemeClr val="tx2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9pPr>
          </a:lstStyle>
          <a:p>
            <a:pPr algn="r">
              <a:spcBef>
                <a:spcPct val="0"/>
              </a:spcBef>
              <a:spcAft>
                <a:spcPct val="0"/>
              </a:spcAft>
            </a:pPr>
            <a:fld id="{690D9D33-E17F-4548-A615-4384C9A177DE}" type="datetime'''1'''''''''''">
              <a:rPr lang="ru-RU" altLang="en-US" sz="1000">
                <a:solidFill>
                  <a:srgbClr val="545454"/>
                </a:solidFill>
                <a:latin typeface="Arial" panose="020B0604020202020204" pitchFamily="34" charset="0"/>
                <a:cs typeface="Arial" panose="020B0604020202020204" pitchFamily="34" charset="0"/>
                <a:sym typeface="+mn-lt"/>
              </a:rPr>
              <a:pPr algn="r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ru-RU" sz="1000" dirty="0">
              <a:solidFill>
                <a:srgbClr val="545454"/>
              </a:solidFill>
              <a:latin typeface="Arial" panose="020B0604020202020204" pitchFamily="34" charset="0"/>
              <a:cs typeface="Arial" panose="020B0604020202020204" pitchFamily="34" charset="0"/>
              <a:sym typeface="+mn-lt"/>
            </a:endParaRPr>
          </a:p>
        </p:txBody>
      </p:sp>
      <p:sp>
        <p:nvSpPr>
          <p:cNvPr id="54" name="Text Placeholder 3"/>
          <p:cNvSpPr>
            <a:spLocks noGrp="1"/>
          </p:cNvSpPr>
          <p:nvPr>
            <p:custDataLst>
              <p:tags r:id="rId11"/>
            </p:custDataLst>
          </p:nvPr>
        </p:nvSpPr>
        <p:spPr bwMode="gray">
          <a:xfrm>
            <a:off x="944563" y="2338388"/>
            <a:ext cx="133350" cy="15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ctr" anchorCtr="0">
            <a:noAutofit/>
          </a:bodyPr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600"/>
              </a:spcBef>
              <a:spcAft>
                <a:spcPts val="300"/>
              </a:spcAft>
              <a:buFont typeface="Arial" panose="020B0604020202020204" pitchFamily="34" charset="0"/>
              <a:buChar char="​"/>
              <a:defRPr lang="en-US" sz="12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1pPr>
            <a:lvl2pPr marL="284400" indent="-1728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3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lang="en-US" sz="12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2pPr>
            <a:lvl3pPr marL="511200" indent="-1656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300"/>
              </a:spcAft>
              <a:buClr>
                <a:schemeClr val="tx2"/>
              </a:buClr>
              <a:buFont typeface="Trebuchet MS" panose="020B0603020202020204" pitchFamily="34" charset="0"/>
              <a:buChar char="–"/>
              <a:defRPr lang="en-US" sz="12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3pPr>
            <a:lvl4pPr marL="0" indent="0" algn="l" defTabSz="914400" rtl="0" eaLnBrk="1" latinLnBrk="0" hangingPunct="1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  <a:buClr>
                <a:schemeClr val="tx2"/>
              </a:buClr>
              <a:buFont typeface="Arial" panose="020B0604020202020204" pitchFamily="34" charset="0"/>
              <a:buChar char="​"/>
              <a:defRPr lang="en-US" sz="1600" kern="1200">
                <a:solidFill>
                  <a:schemeClr val="tx2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4pPr>
            <a:lvl5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Font typeface="Arial" panose="020B0604020202020204" pitchFamily="34" charset="0"/>
              <a:buChar char="​"/>
              <a:defRPr lang="en-US" sz="1600" b="1" kern="1200" smtClean="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5pPr>
            <a:lvl6pPr marL="269875" indent="-1524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lang="en-US" sz="1600" kern="1200" smtClean="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6pPr>
            <a:lvl7pPr marL="0" indent="0" algn="l" defTabSz="914400" rtl="0" eaLnBrk="1" latinLnBrk="0" hangingPunct="1">
              <a:lnSpc>
                <a:spcPct val="90000"/>
              </a:lnSpc>
              <a:spcBef>
                <a:spcPts val="900"/>
              </a:spcBef>
              <a:spcAft>
                <a:spcPts val="900"/>
              </a:spcAft>
              <a:buFont typeface="Arial" panose="020B0604020202020204" pitchFamily="34" charset="0"/>
              <a:buChar char="​"/>
              <a:defRPr lang="en-US" sz="4400" kern="1200" baseline="0" smtClean="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7pPr>
            <a:lvl8pPr marL="0" indent="0" algn="l" defTabSz="914400" rtl="0" eaLnBrk="1" latinLnBrk="0" hangingPunct="1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lang="en-US" sz="5400" kern="1200" baseline="0" smtClean="0">
                <a:solidFill>
                  <a:schemeClr val="tx2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8pPr>
            <a:lvl9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Font typeface="Arial" panose="020B0604020202020204" pitchFamily="34" charset="0"/>
              <a:buChar char="​"/>
              <a:defRPr lang="en-US" sz="2400" kern="1200" baseline="0" dirty="0">
                <a:solidFill>
                  <a:schemeClr val="tx2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9pPr>
          </a:lstStyle>
          <a:p>
            <a:pPr algn="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fld id="{143C5931-3A53-4E15-92C4-D2C771A6DA9C}" type="datetime'''''''''''''''''''''''''''1''0'''''''''''''''''''''''''">
              <a:rPr lang="en-US" altLang="en-US" sz="1000">
                <a:solidFill>
                  <a:srgbClr val="545454"/>
                </a:solidFill>
                <a:latin typeface="Arial" panose="020B0604020202020204" pitchFamily="34" charset="0"/>
                <a:cs typeface="Arial" panose="020B0604020202020204" pitchFamily="34" charset="0"/>
                <a:sym typeface="+mn-lt"/>
              </a:rPr>
              <a:pPr algn="r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</a:pPr>
              <a:t>10</a:t>
            </a:fld>
            <a:endParaRPr lang="en-US" sz="1000" dirty="0">
              <a:solidFill>
                <a:srgbClr val="545454"/>
              </a:solidFill>
              <a:latin typeface="Arial" panose="020B0604020202020204" pitchFamily="34" charset="0"/>
              <a:cs typeface="Arial" panose="020B0604020202020204" pitchFamily="34" charset="0"/>
              <a:sym typeface="+mn-lt"/>
            </a:endParaRPr>
          </a:p>
        </p:txBody>
      </p:sp>
      <p:sp>
        <p:nvSpPr>
          <p:cNvPr id="49" name="Text Placeholder 3"/>
          <p:cNvSpPr>
            <a:spLocks noGrp="1"/>
          </p:cNvSpPr>
          <p:nvPr>
            <p:custDataLst>
              <p:tags r:id="rId12"/>
            </p:custDataLst>
          </p:nvPr>
        </p:nvSpPr>
        <p:spPr bwMode="gray">
          <a:xfrm>
            <a:off x="1011238" y="4095750"/>
            <a:ext cx="66675" cy="15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ctr" anchorCtr="0">
            <a:noAutofit/>
          </a:bodyPr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600"/>
              </a:spcBef>
              <a:spcAft>
                <a:spcPts val="300"/>
              </a:spcAft>
              <a:buFont typeface="Arial" panose="020B0604020202020204" pitchFamily="34" charset="0"/>
              <a:buChar char="​"/>
              <a:defRPr lang="en-US" sz="12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1pPr>
            <a:lvl2pPr marL="284400" indent="-1728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3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lang="en-US" sz="12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2pPr>
            <a:lvl3pPr marL="511200" indent="-1656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300"/>
              </a:spcAft>
              <a:buClr>
                <a:schemeClr val="tx2"/>
              </a:buClr>
              <a:buFont typeface="Trebuchet MS" panose="020B0603020202020204" pitchFamily="34" charset="0"/>
              <a:buChar char="–"/>
              <a:defRPr lang="en-US" sz="12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3pPr>
            <a:lvl4pPr marL="0" indent="0" algn="l" defTabSz="914400" rtl="0" eaLnBrk="1" latinLnBrk="0" hangingPunct="1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  <a:buClr>
                <a:schemeClr val="tx2"/>
              </a:buClr>
              <a:buFont typeface="Arial" panose="020B0604020202020204" pitchFamily="34" charset="0"/>
              <a:buChar char="​"/>
              <a:defRPr lang="en-US" sz="1600" kern="1200">
                <a:solidFill>
                  <a:schemeClr val="tx2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4pPr>
            <a:lvl5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Font typeface="Arial" panose="020B0604020202020204" pitchFamily="34" charset="0"/>
              <a:buChar char="​"/>
              <a:defRPr lang="en-US" sz="1600" b="1" kern="1200" smtClean="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5pPr>
            <a:lvl6pPr marL="269875" indent="-1524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lang="en-US" sz="1600" kern="1200" smtClean="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6pPr>
            <a:lvl7pPr marL="0" indent="0" algn="l" defTabSz="914400" rtl="0" eaLnBrk="1" latinLnBrk="0" hangingPunct="1">
              <a:lnSpc>
                <a:spcPct val="90000"/>
              </a:lnSpc>
              <a:spcBef>
                <a:spcPts val="900"/>
              </a:spcBef>
              <a:spcAft>
                <a:spcPts val="900"/>
              </a:spcAft>
              <a:buFont typeface="Arial" panose="020B0604020202020204" pitchFamily="34" charset="0"/>
              <a:buChar char="​"/>
              <a:defRPr lang="en-US" sz="4400" kern="1200" baseline="0" smtClean="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7pPr>
            <a:lvl8pPr marL="0" indent="0" algn="l" defTabSz="914400" rtl="0" eaLnBrk="1" latinLnBrk="0" hangingPunct="1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lang="en-US" sz="5400" kern="1200" baseline="0" smtClean="0">
                <a:solidFill>
                  <a:schemeClr val="tx2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8pPr>
            <a:lvl9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Font typeface="Arial" panose="020B0604020202020204" pitchFamily="34" charset="0"/>
              <a:buChar char="​"/>
              <a:defRPr lang="en-US" sz="2400" kern="1200" baseline="0" dirty="0">
                <a:solidFill>
                  <a:schemeClr val="tx2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9pPr>
          </a:lstStyle>
          <a:p>
            <a:pPr algn="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fld id="{83720E4A-875C-41C2-BE01-D9E6BDD04ABF}" type="datetime'''''''''''''''''''''''''''''''''''''''''2'''">
              <a:rPr lang="en-US" altLang="en-US" sz="1000">
                <a:solidFill>
                  <a:srgbClr val="545454"/>
                </a:solidFill>
                <a:latin typeface="Arial" panose="020B0604020202020204" pitchFamily="34" charset="0"/>
                <a:cs typeface="Arial" panose="020B0604020202020204" pitchFamily="34" charset="0"/>
                <a:sym typeface="+mn-lt"/>
              </a:rPr>
              <a:pPr algn="r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</a:pPr>
              <a:t>2</a:t>
            </a:fld>
            <a:endParaRPr lang="en-US" sz="1000" dirty="0">
              <a:solidFill>
                <a:srgbClr val="545454"/>
              </a:solidFill>
              <a:latin typeface="Arial" panose="020B0604020202020204" pitchFamily="34" charset="0"/>
              <a:cs typeface="Arial" panose="020B0604020202020204" pitchFamily="34" charset="0"/>
              <a:sym typeface="+mn-lt"/>
            </a:endParaRPr>
          </a:p>
        </p:txBody>
      </p:sp>
      <p:sp>
        <p:nvSpPr>
          <p:cNvPr id="56" name="Text Placeholder 3"/>
          <p:cNvSpPr>
            <a:spLocks noGrp="1"/>
          </p:cNvSpPr>
          <p:nvPr>
            <p:custDataLst>
              <p:tags r:id="rId13"/>
            </p:custDataLst>
          </p:nvPr>
        </p:nvSpPr>
        <p:spPr bwMode="gray">
          <a:xfrm>
            <a:off x="1011238" y="3865563"/>
            <a:ext cx="66675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ctr" anchorCtr="0">
            <a:noAutofit/>
          </a:bodyPr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600"/>
              </a:spcBef>
              <a:spcAft>
                <a:spcPts val="300"/>
              </a:spcAft>
              <a:buFont typeface="Arial" panose="020B0604020202020204" pitchFamily="34" charset="0"/>
              <a:buChar char="​"/>
              <a:defRPr lang="en-US" sz="12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1pPr>
            <a:lvl2pPr marL="284400" indent="-1728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3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lang="en-US" sz="12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2pPr>
            <a:lvl3pPr marL="511200" indent="-1656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300"/>
              </a:spcAft>
              <a:buClr>
                <a:schemeClr val="tx2"/>
              </a:buClr>
              <a:buFont typeface="Trebuchet MS" panose="020B0603020202020204" pitchFamily="34" charset="0"/>
              <a:buChar char="–"/>
              <a:defRPr lang="en-US" sz="12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3pPr>
            <a:lvl4pPr marL="0" indent="0" algn="l" defTabSz="914400" rtl="0" eaLnBrk="1" latinLnBrk="0" hangingPunct="1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  <a:buClr>
                <a:schemeClr val="tx2"/>
              </a:buClr>
              <a:buFont typeface="Arial" panose="020B0604020202020204" pitchFamily="34" charset="0"/>
              <a:buChar char="​"/>
              <a:defRPr lang="en-US" sz="1600" kern="1200">
                <a:solidFill>
                  <a:schemeClr val="tx2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4pPr>
            <a:lvl5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Font typeface="Arial" panose="020B0604020202020204" pitchFamily="34" charset="0"/>
              <a:buChar char="​"/>
              <a:defRPr lang="en-US" sz="1600" b="1" kern="1200" smtClean="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5pPr>
            <a:lvl6pPr marL="269875" indent="-1524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lang="en-US" sz="1600" kern="1200" smtClean="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6pPr>
            <a:lvl7pPr marL="0" indent="0" algn="l" defTabSz="914400" rtl="0" eaLnBrk="1" latinLnBrk="0" hangingPunct="1">
              <a:lnSpc>
                <a:spcPct val="90000"/>
              </a:lnSpc>
              <a:spcBef>
                <a:spcPts val="900"/>
              </a:spcBef>
              <a:spcAft>
                <a:spcPts val="900"/>
              </a:spcAft>
              <a:buFont typeface="Arial" panose="020B0604020202020204" pitchFamily="34" charset="0"/>
              <a:buChar char="​"/>
              <a:defRPr lang="en-US" sz="4400" kern="1200" baseline="0" smtClean="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7pPr>
            <a:lvl8pPr marL="0" indent="0" algn="l" defTabSz="914400" rtl="0" eaLnBrk="1" latinLnBrk="0" hangingPunct="1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lang="en-US" sz="5400" kern="1200" baseline="0" smtClean="0">
                <a:solidFill>
                  <a:schemeClr val="tx2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8pPr>
            <a:lvl9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Font typeface="Arial" panose="020B0604020202020204" pitchFamily="34" charset="0"/>
              <a:buChar char="​"/>
              <a:defRPr lang="en-US" sz="2400" kern="1200" baseline="0" dirty="0">
                <a:solidFill>
                  <a:schemeClr val="tx2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9pPr>
          </a:lstStyle>
          <a:p>
            <a:pPr algn="r">
              <a:spcBef>
                <a:spcPct val="0"/>
              </a:spcBef>
              <a:spcAft>
                <a:spcPct val="0"/>
              </a:spcAft>
            </a:pPr>
            <a:fld id="{2CF10163-B4AD-4AE8-BEED-8CAF0D0BC99E}" type="datetime'''''''''''''''3'''''''''''''''''''''''''''''''">
              <a:rPr lang="ru-RU" altLang="en-US" sz="1000">
                <a:solidFill>
                  <a:srgbClr val="545454"/>
                </a:solidFill>
                <a:latin typeface="Arial" panose="020B0604020202020204" pitchFamily="34" charset="0"/>
                <a:cs typeface="Arial" panose="020B0604020202020204" pitchFamily="34" charset="0"/>
                <a:sym typeface="+mn-lt"/>
              </a:rPr>
              <a:pPr algn="r">
                <a:spcBef>
                  <a:spcPct val="0"/>
                </a:spcBef>
                <a:spcAft>
                  <a:spcPct val="0"/>
                </a:spcAft>
              </a:pPr>
              <a:t>3</a:t>
            </a:fld>
            <a:endParaRPr lang="ru-RU" sz="1000" dirty="0">
              <a:solidFill>
                <a:srgbClr val="545454"/>
              </a:solidFill>
              <a:latin typeface="Arial" panose="020B0604020202020204" pitchFamily="34" charset="0"/>
              <a:cs typeface="Arial" panose="020B0604020202020204" pitchFamily="34" charset="0"/>
              <a:sym typeface="+mn-lt"/>
            </a:endParaRPr>
          </a:p>
        </p:txBody>
      </p:sp>
      <p:sp>
        <p:nvSpPr>
          <p:cNvPr id="58" name="Text Placeholder 3"/>
          <p:cNvSpPr>
            <a:spLocks noGrp="1"/>
          </p:cNvSpPr>
          <p:nvPr>
            <p:custDataLst>
              <p:tags r:id="rId14"/>
            </p:custDataLst>
          </p:nvPr>
        </p:nvSpPr>
        <p:spPr bwMode="gray">
          <a:xfrm>
            <a:off x="1011238" y="2986088"/>
            <a:ext cx="66675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ctr" anchorCtr="0">
            <a:noAutofit/>
          </a:bodyPr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600"/>
              </a:spcBef>
              <a:spcAft>
                <a:spcPts val="300"/>
              </a:spcAft>
              <a:buFont typeface="Arial" panose="020B0604020202020204" pitchFamily="34" charset="0"/>
              <a:buChar char="​"/>
              <a:defRPr lang="en-US" sz="12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1pPr>
            <a:lvl2pPr marL="284400" indent="-1728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3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lang="en-US" sz="12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2pPr>
            <a:lvl3pPr marL="511200" indent="-1656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300"/>
              </a:spcAft>
              <a:buClr>
                <a:schemeClr val="tx2"/>
              </a:buClr>
              <a:buFont typeface="Trebuchet MS" panose="020B0603020202020204" pitchFamily="34" charset="0"/>
              <a:buChar char="–"/>
              <a:defRPr lang="en-US" sz="12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3pPr>
            <a:lvl4pPr marL="0" indent="0" algn="l" defTabSz="914400" rtl="0" eaLnBrk="1" latinLnBrk="0" hangingPunct="1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  <a:buClr>
                <a:schemeClr val="tx2"/>
              </a:buClr>
              <a:buFont typeface="Arial" panose="020B0604020202020204" pitchFamily="34" charset="0"/>
              <a:buChar char="​"/>
              <a:defRPr lang="en-US" sz="1600" kern="1200">
                <a:solidFill>
                  <a:schemeClr val="tx2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4pPr>
            <a:lvl5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Font typeface="Arial" panose="020B0604020202020204" pitchFamily="34" charset="0"/>
              <a:buChar char="​"/>
              <a:defRPr lang="en-US" sz="1600" b="1" kern="1200" smtClean="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5pPr>
            <a:lvl6pPr marL="269875" indent="-1524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lang="en-US" sz="1600" kern="1200" smtClean="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6pPr>
            <a:lvl7pPr marL="0" indent="0" algn="l" defTabSz="914400" rtl="0" eaLnBrk="1" latinLnBrk="0" hangingPunct="1">
              <a:lnSpc>
                <a:spcPct val="90000"/>
              </a:lnSpc>
              <a:spcBef>
                <a:spcPts val="900"/>
              </a:spcBef>
              <a:spcAft>
                <a:spcPts val="900"/>
              </a:spcAft>
              <a:buFont typeface="Arial" panose="020B0604020202020204" pitchFamily="34" charset="0"/>
              <a:buChar char="​"/>
              <a:defRPr lang="en-US" sz="4400" kern="1200" baseline="0" smtClean="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7pPr>
            <a:lvl8pPr marL="0" indent="0" algn="l" defTabSz="914400" rtl="0" eaLnBrk="1" latinLnBrk="0" hangingPunct="1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lang="en-US" sz="5400" kern="1200" baseline="0" smtClean="0">
                <a:solidFill>
                  <a:schemeClr val="tx2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8pPr>
            <a:lvl9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Font typeface="Arial" panose="020B0604020202020204" pitchFamily="34" charset="0"/>
              <a:buChar char="​"/>
              <a:defRPr lang="en-US" sz="2400" kern="1200" baseline="0" dirty="0">
                <a:solidFill>
                  <a:schemeClr val="tx2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9pPr>
          </a:lstStyle>
          <a:p>
            <a:pPr algn="r">
              <a:spcBef>
                <a:spcPct val="0"/>
              </a:spcBef>
              <a:spcAft>
                <a:spcPct val="0"/>
              </a:spcAft>
            </a:pPr>
            <a:fld id="{C32988F2-F2DE-417E-B7FE-1AD568BDD6F0}" type="datetime'''''''''''''''''''''''''7'''''''''''''''">
              <a:rPr lang="ru-RU" altLang="en-US" sz="1000">
                <a:solidFill>
                  <a:srgbClr val="545454"/>
                </a:solidFill>
                <a:latin typeface="Arial" panose="020B0604020202020204" pitchFamily="34" charset="0"/>
                <a:cs typeface="Arial" panose="020B0604020202020204" pitchFamily="34" charset="0"/>
                <a:sym typeface="+mn-lt"/>
              </a:rPr>
              <a:pPr algn="r">
                <a:spcBef>
                  <a:spcPct val="0"/>
                </a:spcBef>
                <a:spcAft>
                  <a:spcPct val="0"/>
                </a:spcAft>
              </a:pPr>
              <a:t>7</a:t>
            </a:fld>
            <a:endParaRPr lang="ru-RU" sz="1000" dirty="0">
              <a:solidFill>
                <a:srgbClr val="545454"/>
              </a:solidFill>
              <a:latin typeface="Arial" panose="020B0604020202020204" pitchFamily="34" charset="0"/>
              <a:cs typeface="Arial" panose="020B0604020202020204" pitchFamily="34" charset="0"/>
              <a:sym typeface="+mn-lt"/>
            </a:endParaRPr>
          </a:p>
        </p:txBody>
      </p:sp>
      <p:sp>
        <p:nvSpPr>
          <p:cNvPr id="57" name="Text Placeholder 3"/>
          <p:cNvSpPr>
            <a:spLocks noGrp="1"/>
          </p:cNvSpPr>
          <p:nvPr>
            <p:custDataLst>
              <p:tags r:id="rId15"/>
            </p:custDataLst>
          </p:nvPr>
        </p:nvSpPr>
        <p:spPr bwMode="gray">
          <a:xfrm>
            <a:off x="1011238" y="3425825"/>
            <a:ext cx="66675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ctr" anchorCtr="0">
            <a:noAutofit/>
          </a:bodyPr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600"/>
              </a:spcBef>
              <a:spcAft>
                <a:spcPts val="300"/>
              </a:spcAft>
              <a:buFont typeface="Arial" panose="020B0604020202020204" pitchFamily="34" charset="0"/>
              <a:buChar char="​"/>
              <a:defRPr lang="en-US" sz="12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1pPr>
            <a:lvl2pPr marL="284400" indent="-1728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3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lang="en-US" sz="12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2pPr>
            <a:lvl3pPr marL="511200" indent="-1656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300"/>
              </a:spcAft>
              <a:buClr>
                <a:schemeClr val="tx2"/>
              </a:buClr>
              <a:buFont typeface="Trebuchet MS" panose="020B0603020202020204" pitchFamily="34" charset="0"/>
              <a:buChar char="–"/>
              <a:defRPr lang="en-US" sz="12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3pPr>
            <a:lvl4pPr marL="0" indent="0" algn="l" defTabSz="914400" rtl="0" eaLnBrk="1" latinLnBrk="0" hangingPunct="1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  <a:buClr>
                <a:schemeClr val="tx2"/>
              </a:buClr>
              <a:buFont typeface="Arial" panose="020B0604020202020204" pitchFamily="34" charset="0"/>
              <a:buChar char="​"/>
              <a:defRPr lang="en-US" sz="1600" kern="1200">
                <a:solidFill>
                  <a:schemeClr val="tx2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4pPr>
            <a:lvl5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Font typeface="Arial" panose="020B0604020202020204" pitchFamily="34" charset="0"/>
              <a:buChar char="​"/>
              <a:defRPr lang="en-US" sz="1600" b="1" kern="1200" smtClean="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5pPr>
            <a:lvl6pPr marL="269875" indent="-1524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lang="en-US" sz="1600" kern="1200" smtClean="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6pPr>
            <a:lvl7pPr marL="0" indent="0" algn="l" defTabSz="914400" rtl="0" eaLnBrk="1" latinLnBrk="0" hangingPunct="1">
              <a:lnSpc>
                <a:spcPct val="90000"/>
              </a:lnSpc>
              <a:spcBef>
                <a:spcPts val="900"/>
              </a:spcBef>
              <a:spcAft>
                <a:spcPts val="900"/>
              </a:spcAft>
              <a:buFont typeface="Arial" panose="020B0604020202020204" pitchFamily="34" charset="0"/>
              <a:buChar char="​"/>
              <a:defRPr lang="en-US" sz="4400" kern="1200" baseline="0" smtClean="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7pPr>
            <a:lvl8pPr marL="0" indent="0" algn="l" defTabSz="914400" rtl="0" eaLnBrk="1" latinLnBrk="0" hangingPunct="1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lang="en-US" sz="5400" kern="1200" baseline="0" smtClean="0">
                <a:solidFill>
                  <a:schemeClr val="tx2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8pPr>
            <a:lvl9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Font typeface="Arial" panose="020B0604020202020204" pitchFamily="34" charset="0"/>
              <a:buChar char="​"/>
              <a:defRPr lang="en-US" sz="2400" kern="1200" baseline="0" dirty="0">
                <a:solidFill>
                  <a:schemeClr val="tx2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9pPr>
          </a:lstStyle>
          <a:p>
            <a:pPr algn="r">
              <a:spcBef>
                <a:spcPct val="0"/>
              </a:spcBef>
              <a:spcAft>
                <a:spcPct val="0"/>
              </a:spcAft>
            </a:pPr>
            <a:fld id="{F6808A9F-FD93-4BD0-90C1-3C3C8398A586}" type="datetime'''''''''''''''''''''5'''''''''''">
              <a:rPr lang="ru-RU" altLang="en-US" sz="1000">
                <a:solidFill>
                  <a:srgbClr val="545454"/>
                </a:solidFill>
                <a:latin typeface="Arial" panose="020B0604020202020204" pitchFamily="34" charset="0"/>
                <a:cs typeface="Arial" panose="020B0604020202020204" pitchFamily="34" charset="0"/>
                <a:sym typeface="+mn-lt"/>
              </a:rPr>
              <a:pPr algn="r">
                <a:spcBef>
                  <a:spcPct val="0"/>
                </a:spcBef>
                <a:spcAft>
                  <a:spcPct val="0"/>
                </a:spcAft>
              </a:pPr>
              <a:t>5</a:t>
            </a:fld>
            <a:endParaRPr lang="ru-RU" sz="1000" dirty="0">
              <a:solidFill>
                <a:srgbClr val="545454"/>
              </a:solidFill>
              <a:latin typeface="Arial" panose="020B0604020202020204" pitchFamily="34" charset="0"/>
              <a:cs typeface="Arial" panose="020B0604020202020204" pitchFamily="34" charset="0"/>
              <a:sym typeface="+mn-lt"/>
            </a:endParaRPr>
          </a:p>
        </p:txBody>
      </p:sp>
      <p:sp>
        <p:nvSpPr>
          <p:cNvPr id="50" name="Text Placeholder 3"/>
          <p:cNvSpPr>
            <a:spLocks noGrp="1"/>
          </p:cNvSpPr>
          <p:nvPr>
            <p:custDataLst>
              <p:tags r:id="rId16"/>
            </p:custDataLst>
          </p:nvPr>
        </p:nvSpPr>
        <p:spPr bwMode="gray">
          <a:xfrm>
            <a:off x="1011238" y="3656013"/>
            <a:ext cx="66675" cy="15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ctr" anchorCtr="0">
            <a:noAutofit/>
          </a:bodyPr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600"/>
              </a:spcBef>
              <a:spcAft>
                <a:spcPts val="300"/>
              </a:spcAft>
              <a:buFont typeface="Arial" panose="020B0604020202020204" pitchFamily="34" charset="0"/>
              <a:buChar char="​"/>
              <a:defRPr lang="en-US" sz="12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1pPr>
            <a:lvl2pPr marL="284400" indent="-1728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3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lang="en-US" sz="12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2pPr>
            <a:lvl3pPr marL="511200" indent="-1656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300"/>
              </a:spcAft>
              <a:buClr>
                <a:schemeClr val="tx2"/>
              </a:buClr>
              <a:buFont typeface="Trebuchet MS" panose="020B0603020202020204" pitchFamily="34" charset="0"/>
              <a:buChar char="–"/>
              <a:defRPr lang="en-US" sz="12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3pPr>
            <a:lvl4pPr marL="0" indent="0" algn="l" defTabSz="914400" rtl="0" eaLnBrk="1" latinLnBrk="0" hangingPunct="1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  <a:buClr>
                <a:schemeClr val="tx2"/>
              </a:buClr>
              <a:buFont typeface="Arial" panose="020B0604020202020204" pitchFamily="34" charset="0"/>
              <a:buChar char="​"/>
              <a:defRPr lang="en-US" sz="1600" kern="1200">
                <a:solidFill>
                  <a:schemeClr val="tx2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4pPr>
            <a:lvl5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Font typeface="Arial" panose="020B0604020202020204" pitchFamily="34" charset="0"/>
              <a:buChar char="​"/>
              <a:defRPr lang="en-US" sz="1600" b="1" kern="1200" smtClean="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5pPr>
            <a:lvl6pPr marL="269875" indent="-1524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lang="en-US" sz="1600" kern="1200" smtClean="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6pPr>
            <a:lvl7pPr marL="0" indent="0" algn="l" defTabSz="914400" rtl="0" eaLnBrk="1" latinLnBrk="0" hangingPunct="1">
              <a:lnSpc>
                <a:spcPct val="90000"/>
              </a:lnSpc>
              <a:spcBef>
                <a:spcPts val="900"/>
              </a:spcBef>
              <a:spcAft>
                <a:spcPts val="900"/>
              </a:spcAft>
              <a:buFont typeface="Arial" panose="020B0604020202020204" pitchFamily="34" charset="0"/>
              <a:buChar char="​"/>
              <a:defRPr lang="en-US" sz="4400" kern="1200" baseline="0" smtClean="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7pPr>
            <a:lvl8pPr marL="0" indent="0" algn="l" defTabSz="914400" rtl="0" eaLnBrk="1" latinLnBrk="0" hangingPunct="1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lang="en-US" sz="5400" kern="1200" baseline="0" smtClean="0">
                <a:solidFill>
                  <a:schemeClr val="tx2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8pPr>
            <a:lvl9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Font typeface="Arial" panose="020B0604020202020204" pitchFamily="34" charset="0"/>
              <a:buChar char="​"/>
              <a:defRPr lang="en-US" sz="2400" kern="1200" baseline="0" dirty="0">
                <a:solidFill>
                  <a:schemeClr val="tx2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9pPr>
          </a:lstStyle>
          <a:p>
            <a:pPr algn="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fld id="{B87F526C-DE4F-4350-B23B-04D5716A0EE2}" type="datetime'''''''''4'''''''''''''''''''''''">
              <a:rPr lang="en-US" altLang="en-US" sz="1000">
                <a:solidFill>
                  <a:srgbClr val="545454"/>
                </a:solidFill>
                <a:latin typeface="Arial" panose="020B0604020202020204" pitchFamily="34" charset="0"/>
                <a:cs typeface="Arial" panose="020B0604020202020204" pitchFamily="34" charset="0"/>
                <a:sym typeface="+mn-lt"/>
              </a:rPr>
              <a:pPr algn="r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</a:pPr>
              <a:t>4</a:t>
            </a:fld>
            <a:endParaRPr lang="en-US" sz="1000" dirty="0">
              <a:solidFill>
                <a:srgbClr val="545454"/>
              </a:solidFill>
              <a:latin typeface="Arial" panose="020B0604020202020204" pitchFamily="34" charset="0"/>
              <a:cs typeface="Arial" panose="020B0604020202020204" pitchFamily="34" charset="0"/>
              <a:sym typeface="+mn-lt"/>
            </a:endParaRPr>
          </a:p>
        </p:txBody>
      </p:sp>
      <p:sp>
        <p:nvSpPr>
          <p:cNvPr id="52" name="Text Placeholder 3"/>
          <p:cNvSpPr>
            <a:spLocks noGrp="1"/>
          </p:cNvSpPr>
          <p:nvPr>
            <p:custDataLst>
              <p:tags r:id="rId17"/>
            </p:custDataLst>
          </p:nvPr>
        </p:nvSpPr>
        <p:spPr bwMode="gray">
          <a:xfrm>
            <a:off x="1011238" y="3217863"/>
            <a:ext cx="66675" cy="15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ctr" anchorCtr="0">
            <a:noAutofit/>
          </a:bodyPr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600"/>
              </a:spcBef>
              <a:spcAft>
                <a:spcPts val="300"/>
              </a:spcAft>
              <a:buFont typeface="Arial" panose="020B0604020202020204" pitchFamily="34" charset="0"/>
              <a:buChar char="​"/>
              <a:defRPr lang="en-US" sz="12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1pPr>
            <a:lvl2pPr marL="284400" indent="-1728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3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lang="en-US" sz="12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2pPr>
            <a:lvl3pPr marL="511200" indent="-1656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300"/>
              </a:spcAft>
              <a:buClr>
                <a:schemeClr val="tx2"/>
              </a:buClr>
              <a:buFont typeface="Trebuchet MS" panose="020B0603020202020204" pitchFamily="34" charset="0"/>
              <a:buChar char="–"/>
              <a:defRPr lang="en-US" sz="12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3pPr>
            <a:lvl4pPr marL="0" indent="0" algn="l" defTabSz="914400" rtl="0" eaLnBrk="1" latinLnBrk="0" hangingPunct="1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  <a:buClr>
                <a:schemeClr val="tx2"/>
              </a:buClr>
              <a:buFont typeface="Arial" panose="020B0604020202020204" pitchFamily="34" charset="0"/>
              <a:buChar char="​"/>
              <a:defRPr lang="en-US" sz="1600" kern="1200">
                <a:solidFill>
                  <a:schemeClr val="tx2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4pPr>
            <a:lvl5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Font typeface="Arial" panose="020B0604020202020204" pitchFamily="34" charset="0"/>
              <a:buChar char="​"/>
              <a:defRPr lang="en-US" sz="1600" b="1" kern="1200" smtClean="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5pPr>
            <a:lvl6pPr marL="269875" indent="-1524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lang="en-US" sz="1600" kern="1200" smtClean="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6pPr>
            <a:lvl7pPr marL="0" indent="0" algn="l" defTabSz="914400" rtl="0" eaLnBrk="1" latinLnBrk="0" hangingPunct="1">
              <a:lnSpc>
                <a:spcPct val="90000"/>
              </a:lnSpc>
              <a:spcBef>
                <a:spcPts val="900"/>
              </a:spcBef>
              <a:spcAft>
                <a:spcPts val="900"/>
              </a:spcAft>
              <a:buFont typeface="Arial" panose="020B0604020202020204" pitchFamily="34" charset="0"/>
              <a:buChar char="​"/>
              <a:defRPr lang="en-US" sz="4400" kern="1200" baseline="0" smtClean="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7pPr>
            <a:lvl8pPr marL="0" indent="0" algn="l" defTabSz="914400" rtl="0" eaLnBrk="1" latinLnBrk="0" hangingPunct="1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lang="en-US" sz="5400" kern="1200" baseline="0" smtClean="0">
                <a:solidFill>
                  <a:schemeClr val="tx2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8pPr>
            <a:lvl9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Font typeface="Arial" panose="020B0604020202020204" pitchFamily="34" charset="0"/>
              <a:buChar char="​"/>
              <a:defRPr lang="en-US" sz="2400" kern="1200" baseline="0" dirty="0">
                <a:solidFill>
                  <a:schemeClr val="tx2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9pPr>
          </a:lstStyle>
          <a:p>
            <a:pPr algn="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fld id="{AA713D31-8E6C-41E0-9E5F-B441F1580E0C}" type="datetime'''''''''''''''''''''''''''''6'''''''''''''''''''''''''''''''''">
              <a:rPr lang="en-US" altLang="en-US" sz="1000">
                <a:solidFill>
                  <a:srgbClr val="545454"/>
                </a:solidFill>
                <a:latin typeface="Arial" panose="020B0604020202020204" pitchFamily="34" charset="0"/>
                <a:cs typeface="Arial" panose="020B0604020202020204" pitchFamily="34" charset="0"/>
                <a:sym typeface="+mn-lt"/>
              </a:rPr>
              <a:pPr algn="r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</a:pPr>
              <a:t>6</a:t>
            </a:fld>
            <a:endParaRPr lang="en-US" sz="1000" dirty="0">
              <a:solidFill>
                <a:srgbClr val="545454"/>
              </a:solidFill>
              <a:latin typeface="Arial" panose="020B0604020202020204" pitchFamily="34" charset="0"/>
              <a:cs typeface="Arial" panose="020B0604020202020204" pitchFamily="34" charset="0"/>
              <a:sym typeface="+mn-lt"/>
            </a:endParaRPr>
          </a:p>
        </p:txBody>
      </p:sp>
      <p:sp>
        <p:nvSpPr>
          <p:cNvPr id="53" name="Text Placeholder 3"/>
          <p:cNvSpPr>
            <a:spLocks noGrp="1"/>
          </p:cNvSpPr>
          <p:nvPr>
            <p:custDataLst>
              <p:tags r:id="rId18"/>
            </p:custDataLst>
          </p:nvPr>
        </p:nvSpPr>
        <p:spPr bwMode="gray">
          <a:xfrm>
            <a:off x="1011238" y="2778125"/>
            <a:ext cx="66675" cy="15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ctr" anchorCtr="0">
            <a:noAutofit/>
          </a:bodyPr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600"/>
              </a:spcBef>
              <a:spcAft>
                <a:spcPts val="300"/>
              </a:spcAft>
              <a:buFont typeface="Arial" panose="020B0604020202020204" pitchFamily="34" charset="0"/>
              <a:buChar char="​"/>
              <a:defRPr lang="en-US" sz="12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1pPr>
            <a:lvl2pPr marL="284400" indent="-1728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3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lang="en-US" sz="12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2pPr>
            <a:lvl3pPr marL="511200" indent="-1656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300"/>
              </a:spcAft>
              <a:buClr>
                <a:schemeClr val="tx2"/>
              </a:buClr>
              <a:buFont typeface="Trebuchet MS" panose="020B0603020202020204" pitchFamily="34" charset="0"/>
              <a:buChar char="–"/>
              <a:defRPr lang="en-US" sz="12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3pPr>
            <a:lvl4pPr marL="0" indent="0" algn="l" defTabSz="914400" rtl="0" eaLnBrk="1" latinLnBrk="0" hangingPunct="1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  <a:buClr>
                <a:schemeClr val="tx2"/>
              </a:buClr>
              <a:buFont typeface="Arial" panose="020B0604020202020204" pitchFamily="34" charset="0"/>
              <a:buChar char="​"/>
              <a:defRPr lang="en-US" sz="1600" kern="1200">
                <a:solidFill>
                  <a:schemeClr val="tx2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4pPr>
            <a:lvl5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Font typeface="Arial" panose="020B0604020202020204" pitchFamily="34" charset="0"/>
              <a:buChar char="​"/>
              <a:defRPr lang="en-US" sz="1600" b="1" kern="1200" smtClean="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5pPr>
            <a:lvl6pPr marL="269875" indent="-1524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lang="en-US" sz="1600" kern="1200" smtClean="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6pPr>
            <a:lvl7pPr marL="0" indent="0" algn="l" defTabSz="914400" rtl="0" eaLnBrk="1" latinLnBrk="0" hangingPunct="1">
              <a:lnSpc>
                <a:spcPct val="90000"/>
              </a:lnSpc>
              <a:spcBef>
                <a:spcPts val="900"/>
              </a:spcBef>
              <a:spcAft>
                <a:spcPts val="900"/>
              </a:spcAft>
              <a:buFont typeface="Arial" panose="020B0604020202020204" pitchFamily="34" charset="0"/>
              <a:buChar char="​"/>
              <a:defRPr lang="en-US" sz="4400" kern="1200" baseline="0" smtClean="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7pPr>
            <a:lvl8pPr marL="0" indent="0" algn="l" defTabSz="914400" rtl="0" eaLnBrk="1" latinLnBrk="0" hangingPunct="1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lang="en-US" sz="5400" kern="1200" baseline="0" smtClean="0">
                <a:solidFill>
                  <a:schemeClr val="tx2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8pPr>
            <a:lvl9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Font typeface="Arial" panose="020B0604020202020204" pitchFamily="34" charset="0"/>
              <a:buChar char="​"/>
              <a:defRPr lang="en-US" sz="2400" kern="1200" baseline="0" dirty="0">
                <a:solidFill>
                  <a:schemeClr val="tx2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9pPr>
          </a:lstStyle>
          <a:p>
            <a:pPr algn="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fld id="{3AF13331-07A3-4C0B-B247-281D62D57516}" type="datetime'''''''8'''''''''''''''''''''''''''''''''''''">
              <a:rPr lang="en-US" altLang="en-US" sz="1000">
                <a:solidFill>
                  <a:srgbClr val="545454"/>
                </a:solidFill>
                <a:latin typeface="Arial" panose="020B0604020202020204" pitchFamily="34" charset="0"/>
                <a:cs typeface="Arial" panose="020B0604020202020204" pitchFamily="34" charset="0"/>
                <a:sym typeface="+mn-lt"/>
              </a:rPr>
              <a:pPr algn="r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</a:pPr>
              <a:t>8</a:t>
            </a:fld>
            <a:endParaRPr lang="en-US" sz="1000" dirty="0">
              <a:solidFill>
                <a:srgbClr val="545454"/>
              </a:solidFill>
              <a:latin typeface="Arial" panose="020B0604020202020204" pitchFamily="34" charset="0"/>
              <a:cs typeface="Arial" panose="020B0604020202020204" pitchFamily="34" charset="0"/>
              <a:sym typeface="+mn-lt"/>
            </a:endParaRPr>
          </a:p>
        </p:txBody>
      </p:sp>
      <p:sp>
        <p:nvSpPr>
          <p:cNvPr id="15" name="Text Placeholder 37"/>
          <p:cNvSpPr>
            <a:spLocks noGrp="1"/>
          </p:cNvSpPr>
          <p:nvPr>
            <p:custDataLst>
              <p:tags r:id="rId19"/>
            </p:custDataLst>
          </p:nvPr>
        </p:nvSpPr>
        <p:spPr bwMode="auto">
          <a:xfrm>
            <a:off x="944563" y="1871663"/>
            <a:ext cx="3759200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anchor="b" anchorCtr="0">
            <a:noAutofit/>
          </a:bodyPr>
          <a:lstStyle>
            <a:lvl1pPr marL="0" indent="0" algn="l" defTabSz="914400" rtl="0" eaLnBrk="1" latinLnBrk="0" hangingPunct="1">
              <a:spcBef>
                <a:spcPts val="384"/>
              </a:spcBef>
              <a:buFontTx/>
              <a:buNone/>
              <a:defRPr sz="1600" b="1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spcBef>
                <a:spcPts val="384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ts val="384"/>
              </a:spcBef>
              <a:buClr>
                <a:schemeClr val="tx2"/>
              </a:buClr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5200" indent="-233362" algn="l" defTabSz="914400" rtl="0" eaLnBrk="1" latinLnBrk="0" hangingPunct="1">
              <a:spcBef>
                <a:spcPts val="384"/>
              </a:spcBef>
              <a:buClr>
                <a:schemeClr val="tx2"/>
              </a:buClr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9200" indent="-230188" algn="l" defTabSz="914400" rtl="0" eaLnBrk="1" latinLnBrk="0" hangingPunct="1">
              <a:spcBef>
                <a:spcPts val="384"/>
              </a:spcBef>
              <a:buClr>
                <a:schemeClr val="tx2"/>
              </a:buClr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</a:pPr>
            <a:r>
              <a:rPr lang="ru-RU" sz="1200" b="0" dirty="0">
                <a:solidFill>
                  <a:srgbClr val="545454"/>
                </a:solidFill>
                <a:latin typeface="Arial" panose="020B0604020202020204" pitchFamily="34" charset="0"/>
                <a:cs typeface="Arial" panose="020B0604020202020204" pitchFamily="34" charset="0"/>
                <a:sym typeface="+mn-lt"/>
              </a:rPr>
              <a:t>Полупериод жизни инженерно-технических навыков</a:t>
            </a:r>
          </a:p>
          <a:p>
            <a:pPr>
              <a:spcBef>
                <a:spcPct val="0"/>
              </a:spcBef>
              <a:spcAft>
                <a:spcPct val="0"/>
              </a:spcAft>
            </a:pPr>
            <a:r>
              <a:rPr lang="ru-RU" sz="1200" b="0" dirty="0">
                <a:solidFill>
                  <a:srgbClr val="545454"/>
                </a:solidFill>
                <a:latin typeface="Arial" panose="020B0604020202020204" pitchFamily="34" charset="0"/>
                <a:cs typeface="Arial" panose="020B0604020202020204" pitchFamily="34" charset="0"/>
                <a:sym typeface="+mn-lt"/>
              </a:rPr>
              <a:t>(лет)</a:t>
            </a:r>
          </a:p>
        </p:txBody>
      </p:sp>
      <p:cxnSp>
        <p:nvCxnSpPr>
          <p:cNvPr id="17" name="Straight Connector 16"/>
          <p:cNvCxnSpPr/>
          <p:nvPr/>
        </p:nvCxnSpPr>
        <p:spPr>
          <a:xfrm flipH="1">
            <a:off x="1136650" y="4068763"/>
            <a:ext cx="2806700" cy="0"/>
          </a:xfrm>
          <a:prstGeom prst="line">
            <a:avLst/>
          </a:prstGeom>
          <a:ln w="22225" cap="flat" cmpd="sng" algn="ctr">
            <a:solidFill>
              <a:srgbClr val="ACC6D0"/>
            </a:solidFill>
            <a:prstDash val="sysDot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1158875" y="3505200"/>
            <a:ext cx="1295400" cy="0"/>
          </a:xfrm>
          <a:prstGeom prst="line">
            <a:avLst/>
          </a:prstGeom>
          <a:ln w="22225" cap="flat" cmpd="sng" algn="ctr">
            <a:solidFill>
              <a:srgbClr val="ACC6D0"/>
            </a:solidFill>
            <a:prstDash val="sysDot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>
            <a:cxnSpLocks/>
          </p:cNvCxnSpPr>
          <p:nvPr/>
        </p:nvCxnSpPr>
        <p:spPr>
          <a:xfrm>
            <a:off x="1179513" y="2386013"/>
            <a:ext cx="1309688" cy="1090613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Oval 21"/>
          <p:cNvSpPr/>
          <p:nvPr/>
        </p:nvSpPr>
        <p:spPr>
          <a:xfrm>
            <a:off x="1589088" y="2265363"/>
            <a:ext cx="477838" cy="477838"/>
          </a:xfrm>
          <a:prstGeom prst="ellipse">
            <a:avLst/>
          </a:prstGeom>
          <a:solidFill>
            <a:srgbClr val="295E7E"/>
          </a:solidFill>
          <a:ln w="9525" cap="flat" cmpd="sng" algn="ctr">
            <a:solidFill>
              <a:srgbClr val="295E7E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 anchorCtr="0"/>
          <a:lstStyle/>
          <a:p>
            <a:pPr algn="ctr"/>
            <a:r>
              <a:rPr lang="ru-RU" sz="10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  <a:r>
              <a:rPr lang="ru-RU" sz="8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7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лет</a:t>
            </a:r>
            <a:endParaRPr lang="ru-RU" sz="700" b="1" baseline="30000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Oval 22"/>
          <p:cNvSpPr/>
          <p:nvPr/>
        </p:nvSpPr>
        <p:spPr>
          <a:xfrm>
            <a:off x="2509838" y="2968625"/>
            <a:ext cx="477838" cy="477838"/>
          </a:xfrm>
          <a:prstGeom prst="ellipse">
            <a:avLst/>
          </a:prstGeom>
          <a:solidFill>
            <a:srgbClr val="295E7E"/>
          </a:solidFill>
          <a:ln w="9525" cap="flat" cmpd="sng" algn="ctr">
            <a:solidFill>
              <a:srgbClr val="295E7E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 anchorCtr="0"/>
          <a:lstStyle/>
          <a:p>
            <a:pPr algn="ctr"/>
            <a:r>
              <a:rPr lang="ru-RU" sz="10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lang="ru-RU" sz="9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7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лет</a:t>
            </a:r>
            <a:endParaRPr lang="ru-RU" sz="700" b="1" baseline="30000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Oval 23"/>
          <p:cNvSpPr/>
          <p:nvPr/>
        </p:nvSpPr>
        <p:spPr>
          <a:xfrm>
            <a:off x="4002088" y="3519488"/>
            <a:ext cx="477838" cy="477838"/>
          </a:xfrm>
          <a:prstGeom prst="ellipse">
            <a:avLst/>
          </a:prstGeom>
          <a:solidFill>
            <a:srgbClr val="295E7E"/>
          </a:solidFill>
          <a:ln w="9525" cap="flat" cmpd="sng" algn="ctr">
            <a:solidFill>
              <a:srgbClr val="295E7E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 anchorCtr="0"/>
          <a:lstStyle/>
          <a:p>
            <a:pPr algn="ctr"/>
            <a:r>
              <a:rPr lang="ru-RU" sz="10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2,5-5 </a:t>
            </a:r>
            <a:r>
              <a:rPr lang="ru-RU" sz="7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лет</a:t>
            </a:r>
            <a:endParaRPr lang="ru-RU" sz="700" b="1" baseline="30000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8" name="Straight Connector 27"/>
          <p:cNvCxnSpPr/>
          <p:nvPr/>
        </p:nvCxnSpPr>
        <p:spPr>
          <a:xfrm flipH="1">
            <a:off x="6678613" y="2519363"/>
            <a:ext cx="2130425" cy="0"/>
          </a:xfrm>
          <a:prstGeom prst="line">
            <a:avLst/>
          </a:prstGeom>
          <a:ln w="22225" cap="flat" cmpd="sng" algn="ctr">
            <a:solidFill>
              <a:srgbClr val="9A9A9A"/>
            </a:solidFill>
            <a:prstDash val="sysDot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76" name="Chart 3">
            <a:extLst>
              <a:ext uri="{FF2B5EF4-FFF2-40B4-BE49-F238E27FC236}">
                <a16:creationId xmlns:a16="http://schemas.microsoft.com/office/drawing/2014/main" id="{71E15EB4-58B8-49AC-A9E7-5030D3560E7C}"/>
              </a:ext>
            </a:extLst>
          </p:cNvPr>
          <p:cNvGraphicFramePr/>
          <p:nvPr>
            <p:custDataLst>
              <p:tags r:id="rId20"/>
            </p:custDataLst>
            <p:extLst>
              <p:ext uri="{D42A27DB-BD31-4B8C-83A1-F6EECF244321}">
                <p14:modId xmlns:p14="http://schemas.microsoft.com/office/powerpoint/2010/main" val="1084718930"/>
              </p:ext>
            </p:extLst>
          </p:nvPr>
        </p:nvGraphicFramePr>
        <p:xfrm>
          <a:off x="6878638" y="2343150"/>
          <a:ext cx="2243137" cy="23050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1"/>
          </a:graphicData>
        </a:graphic>
      </p:graphicFrame>
      <p:sp>
        <p:nvSpPr>
          <p:cNvPr id="62" name="Text Placeholder 3"/>
          <p:cNvSpPr>
            <a:spLocks noGrp="1"/>
          </p:cNvSpPr>
          <p:nvPr>
            <p:custDataLst>
              <p:tags r:id="rId21"/>
            </p:custDataLst>
          </p:nvPr>
        </p:nvSpPr>
        <p:spPr bwMode="gray">
          <a:xfrm>
            <a:off x="6608763" y="3836988"/>
            <a:ext cx="266700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ctr" anchorCtr="0">
            <a:noAutofit/>
          </a:bodyPr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600"/>
              </a:spcBef>
              <a:spcAft>
                <a:spcPts val="300"/>
              </a:spcAft>
              <a:buFont typeface="Arial" panose="020B0604020202020204" pitchFamily="34" charset="0"/>
              <a:buChar char="​"/>
              <a:defRPr lang="en-US" sz="12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1pPr>
            <a:lvl2pPr marL="284400" indent="-1728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3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lang="en-US" sz="12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2pPr>
            <a:lvl3pPr marL="511200" indent="-1656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300"/>
              </a:spcAft>
              <a:buClr>
                <a:schemeClr val="tx2"/>
              </a:buClr>
              <a:buFont typeface="Trebuchet MS" panose="020B0603020202020204" pitchFamily="34" charset="0"/>
              <a:buChar char="–"/>
              <a:defRPr lang="en-US" sz="12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3pPr>
            <a:lvl4pPr marL="0" indent="0" algn="l" defTabSz="914400" rtl="0" eaLnBrk="1" latinLnBrk="0" hangingPunct="1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  <a:buClr>
                <a:schemeClr val="tx2"/>
              </a:buClr>
              <a:buFont typeface="Arial" panose="020B0604020202020204" pitchFamily="34" charset="0"/>
              <a:buChar char="​"/>
              <a:defRPr lang="en-US" sz="1600" kern="1200">
                <a:solidFill>
                  <a:schemeClr val="tx2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4pPr>
            <a:lvl5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Font typeface="Arial" panose="020B0604020202020204" pitchFamily="34" charset="0"/>
              <a:buChar char="​"/>
              <a:defRPr lang="en-US" sz="1600" b="1" kern="1200" smtClean="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5pPr>
            <a:lvl6pPr marL="269875" indent="-1524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lang="en-US" sz="1600" kern="1200" smtClean="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6pPr>
            <a:lvl7pPr marL="0" indent="0" algn="l" defTabSz="914400" rtl="0" eaLnBrk="1" latinLnBrk="0" hangingPunct="1">
              <a:lnSpc>
                <a:spcPct val="90000"/>
              </a:lnSpc>
              <a:spcBef>
                <a:spcPts val="900"/>
              </a:spcBef>
              <a:spcAft>
                <a:spcPts val="900"/>
              </a:spcAft>
              <a:buFont typeface="Arial" panose="020B0604020202020204" pitchFamily="34" charset="0"/>
              <a:buChar char="​"/>
              <a:defRPr lang="en-US" sz="4400" kern="1200" baseline="0" smtClean="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7pPr>
            <a:lvl8pPr marL="0" indent="0" algn="l" defTabSz="914400" rtl="0" eaLnBrk="1" latinLnBrk="0" hangingPunct="1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lang="en-US" sz="5400" kern="1200" baseline="0" smtClean="0">
                <a:solidFill>
                  <a:schemeClr val="tx2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8pPr>
            <a:lvl9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Font typeface="Arial" panose="020B0604020202020204" pitchFamily="34" charset="0"/>
              <a:buChar char="​"/>
              <a:defRPr lang="en-US" sz="2400" kern="1200" baseline="0" dirty="0">
                <a:solidFill>
                  <a:schemeClr val="tx2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9pPr>
          </a:lstStyle>
          <a:p>
            <a:pPr algn="r">
              <a:spcBef>
                <a:spcPct val="0"/>
              </a:spcBef>
              <a:spcAft>
                <a:spcPct val="0"/>
              </a:spcAft>
            </a:pPr>
            <a:fld id="{37D85D52-A6C7-43D6-894A-32122706ACB5}" type="datetime'''''''''15''0''''''''''''''''0'''''''''''''''''''''''">
              <a:rPr lang="ru-RU" altLang="en-US" sz="1000">
                <a:solidFill>
                  <a:srgbClr val="545454"/>
                </a:solidFill>
                <a:latin typeface="Arial" panose="020B0604020202020204" pitchFamily="34" charset="0"/>
                <a:cs typeface="Arial" panose="020B0604020202020204" pitchFamily="34" charset="0"/>
                <a:sym typeface="+mn-lt"/>
              </a:rPr>
              <a:pPr algn="r">
                <a:spcBef>
                  <a:spcPct val="0"/>
                </a:spcBef>
                <a:spcAft>
                  <a:spcPct val="0"/>
                </a:spcAft>
              </a:pPr>
              <a:t>1500</a:t>
            </a:fld>
            <a:endParaRPr lang="ru-RU" sz="1000" dirty="0">
              <a:solidFill>
                <a:srgbClr val="545454"/>
              </a:solidFill>
              <a:latin typeface="Arial" panose="020B0604020202020204" pitchFamily="34" charset="0"/>
              <a:cs typeface="Arial" panose="020B0604020202020204" pitchFamily="34" charset="0"/>
              <a:sym typeface="+mn-lt"/>
            </a:endParaRPr>
          </a:p>
        </p:txBody>
      </p:sp>
      <p:sp>
        <p:nvSpPr>
          <p:cNvPr id="38" name="Text Placeholder 3"/>
          <p:cNvSpPr>
            <a:spLocks noGrp="1"/>
          </p:cNvSpPr>
          <p:nvPr>
            <p:custDataLst>
              <p:tags r:id="rId22"/>
            </p:custDataLst>
          </p:nvPr>
        </p:nvSpPr>
        <p:spPr bwMode="gray">
          <a:xfrm>
            <a:off x="6808788" y="4489450"/>
            <a:ext cx="66675" cy="15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ctr" anchorCtr="0">
            <a:noAutofit/>
          </a:bodyPr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600"/>
              </a:spcBef>
              <a:spcAft>
                <a:spcPts val="300"/>
              </a:spcAft>
              <a:buFont typeface="Arial" panose="020B0604020202020204" pitchFamily="34" charset="0"/>
              <a:buChar char="​"/>
              <a:defRPr lang="en-US" sz="1200" kern="1200">
                <a:solidFill>
                  <a:schemeClr val="tx1"/>
                </a:solidFill>
                <a:latin typeface="Trebuchet MS" panose="020B0603020202020204" pitchFamily="34" charset="0"/>
                <a:ea typeface="+mn-ea"/>
                <a:cs typeface="+mn-cs"/>
                <a:sym typeface="Trebuchet MS" panose="020B0603020202020204" pitchFamily="34" charset="0"/>
              </a:defRPr>
            </a:lvl1pPr>
            <a:lvl2pPr marL="284400" indent="-1728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3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lang="en-US" sz="1200" kern="1200">
                <a:solidFill>
                  <a:schemeClr val="tx1"/>
                </a:solidFill>
                <a:latin typeface="Trebuchet MS" panose="020B0603020202020204" pitchFamily="34" charset="0"/>
                <a:ea typeface="+mn-ea"/>
                <a:cs typeface="+mn-cs"/>
                <a:sym typeface="Trebuchet MS" panose="020B0603020202020204" pitchFamily="34" charset="0"/>
              </a:defRPr>
            </a:lvl2pPr>
            <a:lvl3pPr marL="511200" indent="-1656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300"/>
              </a:spcAft>
              <a:buClr>
                <a:schemeClr val="tx2"/>
              </a:buClr>
              <a:buFont typeface="Trebuchet MS" panose="020B0603020202020204" pitchFamily="34" charset="0"/>
              <a:buChar char="–"/>
              <a:defRPr lang="en-US" sz="1200" kern="1200">
                <a:solidFill>
                  <a:schemeClr val="tx1"/>
                </a:solidFill>
                <a:latin typeface="Trebuchet MS" panose="020B0603020202020204" pitchFamily="34" charset="0"/>
                <a:ea typeface="+mn-ea"/>
                <a:cs typeface="+mn-cs"/>
                <a:sym typeface="Trebuchet MS" panose="020B0603020202020204" pitchFamily="34" charset="0"/>
              </a:defRPr>
            </a:lvl3pPr>
            <a:lvl4pPr marL="0" indent="0" algn="l" defTabSz="914400" rtl="0" eaLnBrk="1" latinLnBrk="0" hangingPunct="1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  <a:buClr>
                <a:schemeClr val="tx2"/>
              </a:buClr>
              <a:buFont typeface="Arial" panose="020B0604020202020204" pitchFamily="34" charset="0"/>
              <a:buChar char="​"/>
              <a:defRPr lang="en-US" sz="1600" kern="1200">
                <a:solidFill>
                  <a:schemeClr val="tx2"/>
                </a:solidFill>
                <a:latin typeface="Trebuchet MS" panose="020B0603020202020204" pitchFamily="34" charset="0"/>
                <a:ea typeface="+mn-ea"/>
                <a:cs typeface="+mn-cs"/>
                <a:sym typeface="Trebuchet MS" panose="020B0603020202020204" pitchFamily="34" charset="0"/>
              </a:defRPr>
            </a:lvl4pPr>
            <a:lvl5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Font typeface="Arial" panose="020B0604020202020204" pitchFamily="34" charset="0"/>
              <a:buChar char="​"/>
              <a:defRPr lang="en-US" sz="1600" b="1" kern="1200" smtClean="0">
                <a:solidFill>
                  <a:schemeClr val="tx1"/>
                </a:solidFill>
                <a:latin typeface="Trebuchet MS" panose="020B0603020202020204" pitchFamily="34" charset="0"/>
                <a:ea typeface="+mn-ea"/>
                <a:cs typeface="+mn-cs"/>
                <a:sym typeface="Trebuchet MS" panose="020B0603020202020204" pitchFamily="34" charset="0"/>
              </a:defRPr>
            </a:lvl5pPr>
            <a:lvl6pPr marL="269875" indent="-1524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lang="en-US" sz="1600" kern="1200" smtClean="0">
                <a:solidFill>
                  <a:schemeClr val="tx1"/>
                </a:solidFill>
                <a:latin typeface="Trebuchet MS" panose="020B0603020202020204" pitchFamily="34" charset="0"/>
                <a:ea typeface="+mn-ea"/>
                <a:cs typeface="+mn-cs"/>
                <a:sym typeface="Trebuchet MS" panose="020B0603020202020204" pitchFamily="34" charset="0"/>
              </a:defRPr>
            </a:lvl6pPr>
            <a:lvl7pPr marL="0" indent="0" algn="l" defTabSz="914400" rtl="0" eaLnBrk="1" latinLnBrk="0" hangingPunct="1">
              <a:lnSpc>
                <a:spcPct val="90000"/>
              </a:lnSpc>
              <a:spcBef>
                <a:spcPts val="900"/>
              </a:spcBef>
              <a:spcAft>
                <a:spcPts val="900"/>
              </a:spcAft>
              <a:buFont typeface="Arial" panose="020B0604020202020204" pitchFamily="34" charset="0"/>
              <a:buChar char="​"/>
              <a:defRPr lang="en-US" sz="4400" kern="1200" baseline="0" smtClean="0">
                <a:solidFill>
                  <a:schemeClr val="tx1"/>
                </a:solidFill>
                <a:latin typeface="Trebuchet MS" panose="020B0603020202020204" pitchFamily="34" charset="0"/>
                <a:ea typeface="+mn-ea"/>
                <a:cs typeface="+mn-cs"/>
                <a:sym typeface="Trebuchet MS" panose="020B0603020202020204" pitchFamily="34" charset="0"/>
              </a:defRPr>
            </a:lvl7pPr>
            <a:lvl8pPr marL="0" indent="0" algn="l" defTabSz="914400" rtl="0" eaLnBrk="1" latinLnBrk="0" hangingPunct="1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lang="en-US" sz="5400" kern="1200" baseline="0" smtClean="0">
                <a:solidFill>
                  <a:schemeClr val="tx2"/>
                </a:solidFill>
                <a:latin typeface="Trebuchet MS" panose="020B0603020202020204" pitchFamily="34" charset="0"/>
                <a:ea typeface="+mn-ea"/>
                <a:cs typeface="+mn-cs"/>
                <a:sym typeface="Trebuchet MS" panose="020B0603020202020204" pitchFamily="34" charset="0"/>
              </a:defRPr>
            </a:lvl8pPr>
            <a:lvl9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Font typeface="Arial" panose="020B0604020202020204" pitchFamily="34" charset="0"/>
              <a:buChar char="​"/>
              <a:defRPr lang="en-US" sz="2400" kern="1200" baseline="0" dirty="0">
                <a:solidFill>
                  <a:schemeClr val="tx2"/>
                </a:solidFill>
                <a:latin typeface="Trebuchet MS" panose="020B0603020202020204" pitchFamily="34" charset="0"/>
                <a:ea typeface="+mn-ea"/>
                <a:cs typeface="+mn-cs"/>
                <a:sym typeface="Trebuchet MS" panose="020B0603020202020204" pitchFamily="34" charset="0"/>
              </a:defRPr>
            </a:lvl9pPr>
          </a:lstStyle>
          <a:p>
            <a:pPr algn="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fld id="{1A365B57-5A23-47C6-92F0-16BAE31A421C}" type="datetime'0'''''''''''''''''''''''''''''''''''''">
              <a:rPr lang="en-US" altLang="en-US" sz="1000">
                <a:solidFill>
                  <a:srgbClr val="545454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r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</a:pPr>
              <a:t>0</a:t>
            </a:fld>
            <a:endParaRPr lang="en-US" altLang="en-US" sz="1000">
              <a:solidFill>
                <a:srgbClr val="54545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1" name="Text Placeholder 3"/>
          <p:cNvSpPr>
            <a:spLocks noGrp="1"/>
          </p:cNvSpPr>
          <p:nvPr>
            <p:custDataLst>
              <p:tags r:id="rId23"/>
            </p:custDataLst>
          </p:nvPr>
        </p:nvSpPr>
        <p:spPr bwMode="gray">
          <a:xfrm>
            <a:off x="6675438" y="4264025"/>
            <a:ext cx="200025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ctr" anchorCtr="0">
            <a:noAutofit/>
          </a:bodyPr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600"/>
              </a:spcBef>
              <a:spcAft>
                <a:spcPts val="300"/>
              </a:spcAft>
              <a:buFont typeface="Arial" panose="020B0604020202020204" pitchFamily="34" charset="0"/>
              <a:buChar char="​"/>
              <a:defRPr lang="en-US" sz="12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1pPr>
            <a:lvl2pPr marL="284400" indent="-1728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3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lang="en-US" sz="12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2pPr>
            <a:lvl3pPr marL="511200" indent="-1656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300"/>
              </a:spcAft>
              <a:buClr>
                <a:schemeClr val="tx2"/>
              </a:buClr>
              <a:buFont typeface="Trebuchet MS" panose="020B0603020202020204" pitchFamily="34" charset="0"/>
              <a:buChar char="–"/>
              <a:defRPr lang="en-US" sz="12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3pPr>
            <a:lvl4pPr marL="0" indent="0" algn="l" defTabSz="914400" rtl="0" eaLnBrk="1" latinLnBrk="0" hangingPunct="1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  <a:buClr>
                <a:schemeClr val="tx2"/>
              </a:buClr>
              <a:buFont typeface="Arial" panose="020B0604020202020204" pitchFamily="34" charset="0"/>
              <a:buChar char="​"/>
              <a:defRPr lang="en-US" sz="1600" kern="1200">
                <a:solidFill>
                  <a:schemeClr val="tx2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4pPr>
            <a:lvl5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Font typeface="Arial" panose="020B0604020202020204" pitchFamily="34" charset="0"/>
              <a:buChar char="​"/>
              <a:defRPr lang="en-US" sz="1600" b="1" kern="1200" smtClean="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5pPr>
            <a:lvl6pPr marL="269875" indent="-1524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lang="en-US" sz="1600" kern="1200" smtClean="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6pPr>
            <a:lvl7pPr marL="0" indent="0" algn="l" defTabSz="914400" rtl="0" eaLnBrk="1" latinLnBrk="0" hangingPunct="1">
              <a:lnSpc>
                <a:spcPct val="90000"/>
              </a:lnSpc>
              <a:spcBef>
                <a:spcPts val="900"/>
              </a:spcBef>
              <a:spcAft>
                <a:spcPts val="900"/>
              </a:spcAft>
              <a:buFont typeface="Arial" panose="020B0604020202020204" pitchFamily="34" charset="0"/>
              <a:buChar char="​"/>
              <a:defRPr lang="en-US" sz="4400" kern="1200" baseline="0" smtClean="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7pPr>
            <a:lvl8pPr marL="0" indent="0" algn="l" defTabSz="914400" rtl="0" eaLnBrk="1" latinLnBrk="0" hangingPunct="1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lang="en-US" sz="5400" kern="1200" baseline="0" smtClean="0">
                <a:solidFill>
                  <a:schemeClr val="tx2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8pPr>
            <a:lvl9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Font typeface="Arial" panose="020B0604020202020204" pitchFamily="34" charset="0"/>
              <a:buChar char="​"/>
              <a:defRPr lang="en-US" sz="2400" kern="1200" baseline="0" dirty="0">
                <a:solidFill>
                  <a:schemeClr val="tx2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9pPr>
          </a:lstStyle>
          <a:p>
            <a:pPr algn="r">
              <a:spcBef>
                <a:spcPct val="0"/>
              </a:spcBef>
              <a:spcAft>
                <a:spcPct val="0"/>
              </a:spcAft>
            </a:pPr>
            <a:fld id="{27CFC60C-B1CE-41D5-B0B6-7F6D64D2B3F6}" type="datetime'''''''''''''''''''''''''''5''''0''''''''''''''0'''''''">
              <a:rPr lang="ru-RU" altLang="en-US" sz="1000">
                <a:solidFill>
                  <a:srgbClr val="545454"/>
                </a:solidFill>
                <a:latin typeface="Arial" panose="020B0604020202020204" pitchFamily="34" charset="0"/>
                <a:cs typeface="Arial" panose="020B0604020202020204" pitchFamily="34" charset="0"/>
                <a:sym typeface="+mn-lt"/>
              </a:rPr>
              <a:pPr algn="r">
                <a:spcBef>
                  <a:spcPct val="0"/>
                </a:spcBef>
                <a:spcAft>
                  <a:spcPct val="0"/>
                </a:spcAft>
              </a:pPr>
              <a:t>500</a:t>
            </a:fld>
            <a:endParaRPr lang="ru-RU" sz="1000" dirty="0">
              <a:solidFill>
                <a:srgbClr val="545454"/>
              </a:solidFill>
              <a:latin typeface="Arial" panose="020B0604020202020204" pitchFamily="34" charset="0"/>
              <a:cs typeface="Arial" panose="020B0604020202020204" pitchFamily="34" charset="0"/>
              <a:sym typeface="+mn-lt"/>
            </a:endParaRPr>
          </a:p>
        </p:txBody>
      </p:sp>
      <p:sp>
        <p:nvSpPr>
          <p:cNvPr id="42" name="Text Placeholder 3"/>
          <p:cNvSpPr>
            <a:spLocks noGrp="1"/>
          </p:cNvSpPr>
          <p:nvPr>
            <p:custDataLst>
              <p:tags r:id="rId24"/>
            </p:custDataLst>
          </p:nvPr>
        </p:nvSpPr>
        <p:spPr bwMode="gray">
          <a:xfrm>
            <a:off x="6608763" y="3205163"/>
            <a:ext cx="266700" cy="15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ctr" anchorCtr="0">
            <a:noAutofit/>
          </a:bodyPr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600"/>
              </a:spcBef>
              <a:spcAft>
                <a:spcPts val="300"/>
              </a:spcAft>
              <a:buFont typeface="Arial" panose="020B0604020202020204" pitchFamily="34" charset="0"/>
              <a:buChar char="​"/>
              <a:defRPr lang="en-US" sz="1200" kern="1200">
                <a:solidFill>
                  <a:schemeClr val="tx1"/>
                </a:solidFill>
                <a:latin typeface="Trebuchet MS" panose="020B0603020202020204" pitchFamily="34" charset="0"/>
                <a:ea typeface="+mn-ea"/>
                <a:cs typeface="+mn-cs"/>
                <a:sym typeface="Trebuchet MS" panose="020B0603020202020204" pitchFamily="34" charset="0"/>
              </a:defRPr>
            </a:lvl1pPr>
            <a:lvl2pPr marL="284400" indent="-1728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3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lang="en-US" sz="1200" kern="1200">
                <a:solidFill>
                  <a:schemeClr val="tx1"/>
                </a:solidFill>
                <a:latin typeface="Trebuchet MS" panose="020B0603020202020204" pitchFamily="34" charset="0"/>
                <a:ea typeface="+mn-ea"/>
                <a:cs typeface="+mn-cs"/>
                <a:sym typeface="Trebuchet MS" panose="020B0603020202020204" pitchFamily="34" charset="0"/>
              </a:defRPr>
            </a:lvl2pPr>
            <a:lvl3pPr marL="511200" indent="-1656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300"/>
              </a:spcAft>
              <a:buClr>
                <a:schemeClr val="tx2"/>
              </a:buClr>
              <a:buFont typeface="Trebuchet MS" panose="020B0603020202020204" pitchFamily="34" charset="0"/>
              <a:buChar char="–"/>
              <a:defRPr lang="en-US" sz="1200" kern="1200">
                <a:solidFill>
                  <a:schemeClr val="tx1"/>
                </a:solidFill>
                <a:latin typeface="Trebuchet MS" panose="020B0603020202020204" pitchFamily="34" charset="0"/>
                <a:ea typeface="+mn-ea"/>
                <a:cs typeface="+mn-cs"/>
                <a:sym typeface="Trebuchet MS" panose="020B0603020202020204" pitchFamily="34" charset="0"/>
              </a:defRPr>
            </a:lvl3pPr>
            <a:lvl4pPr marL="0" indent="0" algn="l" defTabSz="914400" rtl="0" eaLnBrk="1" latinLnBrk="0" hangingPunct="1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  <a:buClr>
                <a:schemeClr val="tx2"/>
              </a:buClr>
              <a:buFont typeface="Arial" panose="020B0604020202020204" pitchFamily="34" charset="0"/>
              <a:buChar char="​"/>
              <a:defRPr lang="en-US" sz="1600" kern="1200">
                <a:solidFill>
                  <a:schemeClr val="tx2"/>
                </a:solidFill>
                <a:latin typeface="Trebuchet MS" panose="020B0603020202020204" pitchFamily="34" charset="0"/>
                <a:ea typeface="+mn-ea"/>
                <a:cs typeface="+mn-cs"/>
                <a:sym typeface="Trebuchet MS" panose="020B0603020202020204" pitchFamily="34" charset="0"/>
              </a:defRPr>
            </a:lvl4pPr>
            <a:lvl5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Font typeface="Arial" panose="020B0604020202020204" pitchFamily="34" charset="0"/>
              <a:buChar char="​"/>
              <a:defRPr lang="en-US" sz="1600" b="1" kern="1200" smtClean="0">
                <a:solidFill>
                  <a:schemeClr val="tx1"/>
                </a:solidFill>
                <a:latin typeface="Trebuchet MS" panose="020B0603020202020204" pitchFamily="34" charset="0"/>
                <a:ea typeface="+mn-ea"/>
                <a:cs typeface="+mn-cs"/>
                <a:sym typeface="Trebuchet MS" panose="020B0603020202020204" pitchFamily="34" charset="0"/>
              </a:defRPr>
            </a:lvl5pPr>
            <a:lvl6pPr marL="269875" indent="-1524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lang="en-US" sz="1600" kern="1200" smtClean="0">
                <a:solidFill>
                  <a:schemeClr val="tx1"/>
                </a:solidFill>
                <a:latin typeface="Trebuchet MS" panose="020B0603020202020204" pitchFamily="34" charset="0"/>
                <a:ea typeface="+mn-ea"/>
                <a:cs typeface="+mn-cs"/>
                <a:sym typeface="Trebuchet MS" panose="020B0603020202020204" pitchFamily="34" charset="0"/>
              </a:defRPr>
            </a:lvl6pPr>
            <a:lvl7pPr marL="0" indent="0" algn="l" defTabSz="914400" rtl="0" eaLnBrk="1" latinLnBrk="0" hangingPunct="1">
              <a:lnSpc>
                <a:spcPct val="90000"/>
              </a:lnSpc>
              <a:spcBef>
                <a:spcPts val="900"/>
              </a:spcBef>
              <a:spcAft>
                <a:spcPts val="900"/>
              </a:spcAft>
              <a:buFont typeface="Arial" panose="020B0604020202020204" pitchFamily="34" charset="0"/>
              <a:buChar char="​"/>
              <a:defRPr lang="en-US" sz="4400" kern="1200" baseline="0" smtClean="0">
                <a:solidFill>
                  <a:schemeClr val="tx1"/>
                </a:solidFill>
                <a:latin typeface="Trebuchet MS" panose="020B0603020202020204" pitchFamily="34" charset="0"/>
                <a:ea typeface="+mn-ea"/>
                <a:cs typeface="+mn-cs"/>
                <a:sym typeface="Trebuchet MS" panose="020B0603020202020204" pitchFamily="34" charset="0"/>
              </a:defRPr>
            </a:lvl7pPr>
            <a:lvl8pPr marL="0" indent="0" algn="l" defTabSz="914400" rtl="0" eaLnBrk="1" latinLnBrk="0" hangingPunct="1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lang="en-US" sz="5400" kern="1200" baseline="0" smtClean="0">
                <a:solidFill>
                  <a:schemeClr val="tx2"/>
                </a:solidFill>
                <a:latin typeface="Trebuchet MS" panose="020B0603020202020204" pitchFamily="34" charset="0"/>
                <a:ea typeface="+mn-ea"/>
                <a:cs typeface="+mn-cs"/>
                <a:sym typeface="Trebuchet MS" panose="020B0603020202020204" pitchFamily="34" charset="0"/>
              </a:defRPr>
            </a:lvl8pPr>
            <a:lvl9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Font typeface="Arial" panose="020B0604020202020204" pitchFamily="34" charset="0"/>
              <a:buChar char="​"/>
              <a:defRPr lang="en-US" sz="2400" kern="1200" baseline="0" dirty="0">
                <a:solidFill>
                  <a:schemeClr val="tx2"/>
                </a:solidFill>
                <a:latin typeface="Trebuchet MS" panose="020B0603020202020204" pitchFamily="34" charset="0"/>
                <a:ea typeface="+mn-ea"/>
                <a:cs typeface="+mn-cs"/>
                <a:sym typeface="Trebuchet MS" panose="020B0603020202020204" pitchFamily="34" charset="0"/>
              </a:defRPr>
            </a:lvl9pPr>
          </a:lstStyle>
          <a:p>
            <a:pPr algn="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fld id="{9E0E14CB-5153-4631-87F9-400A3C607E18}" type="datetime'''3''''0''''''''''''''''0''''''''''''0'''''''''''''''''''''">
              <a:rPr lang="en-US" altLang="en-US" sz="1000">
                <a:solidFill>
                  <a:srgbClr val="545454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r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</a:pPr>
              <a:t>3000</a:t>
            </a:fld>
            <a:endParaRPr lang="en-US" altLang="en-US" sz="1000">
              <a:solidFill>
                <a:srgbClr val="54545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0" name="Text Placeholder 3"/>
          <p:cNvSpPr>
            <a:spLocks noGrp="1"/>
          </p:cNvSpPr>
          <p:nvPr>
            <p:custDataLst>
              <p:tags r:id="rId25"/>
            </p:custDataLst>
          </p:nvPr>
        </p:nvSpPr>
        <p:spPr bwMode="gray">
          <a:xfrm>
            <a:off x="6608763" y="4060825"/>
            <a:ext cx="266700" cy="15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ctr" anchorCtr="0">
            <a:noAutofit/>
          </a:bodyPr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600"/>
              </a:spcBef>
              <a:spcAft>
                <a:spcPts val="300"/>
              </a:spcAft>
              <a:buFont typeface="Arial" panose="020B0604020202020204" pitchFamily="34" charset="0"/>
              <a:buChar char="​"/>
              <a:defRPr lang="en-US" sz="1200" kern="1200">
                <a:solidFill>
                  <a:schemeClr val="tx1"/>
                </a:solidFill>
                <a:latin typeface="Trebuchet MS" panose="020B0603020202020204" pitchFamily="34" charset="0"/>
                <a:ea typeface="+mn-ea"/>
                <a:cs typeface="+mn-cs"/>
                <a:sym typeface="Trebuchet MS" panose="020B0603020202020204" pitchFamily="34" charset="0"/>
              </a:defRPr>
            </a:lvl1pPr>
            <a:lvl2pPr marL="284400" indent="-1728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3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lang="en-US" sz="1200" kern="1200">
                <a:solidFill>
                  <a:schemeClr val="tx1"/>
                </a:solidFill>
                <a:latin typeface="Trebuchet MS" panose="020B0603020202020204" pitchFamily="34" charset="0"/>
                <a:ea typeface="+mn-ea"/>
                <a:cs typeface="+mn-cs"/>
                <a:sym typeface="Trebuchet MS" panose="020B0603020202020204" pitchFamily="34" charset="0"/>
              </a:defRPr>
            </a:lvl2pPr>
            <a:lvl3pPr marL="511200" indent="-1656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300"/>
              </a:spcAft>
              <a:buClr>
                <a:schemeClr val="tx2"/>
              </a:buClr>
              <a:buFont typeface="Trebuchet MS" panose="020B0603020202020204" pitchFamily="34" charset="0"/>
              <a:buChar char="–"/>
              <a:defRPr lang="en-US" sz="1200" kern="1200">
                <a:solidFill>
                  <a:schemeClr val="tx1"/>
                </a:solidFill>
                <a:latin typeface="Trebuchet MS" panose="020B0603020202020204" pitchFamily="34" charset="0"/>
                <a:ea typeface="+mn-ea"/>
                <a:cs typeface="+mn-cs"/>
                <a:sym typeface="Trebuchet MS" panose="020B0603020202020204" pitchFamily="34" charset="0"/>
              </a:defRPr>
            </a:lvl3pPr>
            <a:lvl4pPr marL="0" indent="0" algn="l" defTabSz="914400" rtl="0" eaLnBrk="1" latinLnBrk="0" hangingPunct="1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  <a:buClr>
                <a:schemeClr val="tx2"/>
              </a:buClr>
              <a:buFont typeface="Arial" panose="020B0604020202020204" pitchFamily="34" charset="0"/>
              <a:buChar char="​"/>
              <a:defRPr lang="en-US" sz="1600" kern="1200">
                <a:solidFill>
                  <a:schemeClr val="tx2"/>
                </a:solidFill>
                <a:latin typeface="Trebuchet MS" panose="020B0603020202020204" pitchFamily="34" charset="0"/>
                <a:ea typeface="+mn-ea"/>
                <a:cs typeface="+mn-cs"/>
                <a:sym typeface="Trebuchet MS" panose="020B0603020202020204" pitchFamily="34" charset="0"/>
              </a:defRPr>
            </a:lvl4pPr>
            <a:lvl5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Font typeface="Arial" panose="020B0604020202020204" pitchFamily="34" charset="0"/>
              <a:buChar char="​"/>
              <a:defRPr lang="en-US" sz="1600" b="1" kern="1200" smtClean="0">
                <a:solidFill>
                  <a:schemeClr val="tx1"/>
                </a:solidFill>
                <a:latin typeface="Trebuchet MS" panose="020B0603020202020204" pitchFamily="34" charset="0"/>
                <a:ea typeface="+mn-ea"/>
                <a:cs typeface="+mn-cs"/>
                <a:sym typeface="Trebuchet MS" panose="020B0603020202020204" pitchFamily="34" charset="0"/>
              </a:defRPr>
            </a:lvl5pPr>
            <a:lvl6pPr marL="269875" indent="-1524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lang="en-US" sz="1600" kern="1200" smtClean="0">
                <a:solidFill>
                  <a:schemeClr val="tx1"/>
                </a:solidFill>
                <a:latin typeface="Trebuchet MS" panose="020B0603020202020204" pitchFamily="34" charset="0"/>
                <a:ea typeface="+mn-ea"/>
                <a:cs typeface="+mn-cs"/>
                <a:sym typeface="Trebuchet MS" panose="020B0603020202020204" pitchFamily="34" charset="0"/>
              </a:defRPr>
            </a:lvl6pPr>
            <a:lvl7pPr marL="0" indent="0" algn="l" defTabSz="914400" rtl="0" eaLnBrk="1" latinLnBrk="0" hangingPunct="1">
              <a:lnSpc>
                <a:spcPct val="90000"/>
              </a:lnSpc>
              <a:spcBef>
                <a:spcPts val="900"/>
              </a:spcBef>
              <a:spcAft>
                <a:spcPts val="900"/>
              </a:spcAft>
              <a:buFont typeface="Arial" panose="020B0604020202020204" pitchFamily="34" charset="0"/>
              <a:buChar char="​"/>
              <a:defRPr lang="en-US" sz="4400" kern="1200" baseline="0" smtClean="0">
                <a:solidFill>
                  <a:schemeClr val="tx1"/>
                </a:solidFill>
                <a:latin typeface="Trebuchet MS" panose="020B0603020202020204" pitchFamily="34" charset="0"/>
                <a:ea typeface="+mn-ea"/>
                <a:cs typeface="+mn-cs"/>
                <a:sym typeface="Trebuchet MS" panose="020B0603020202020204" pitchFamily="34" charset="0"/>
              </a:defRPr>
            </a:lvl7pPr>
            <a:lvl8pPr marL="0" indent="0" algn="l" defTabSz="914400" rtl="0" eaLnBrk="1" latinLnBrk="0" hangingPunct="1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lang="en-US" sz="5400" kern="1200" baseline="0" smtClean="0">
                <a:solidFill>
                  <a:schemeClr val="tx2"/>
                </a:solidFill>
                <a:latin typeface="Trebuchet MS" panose="020B0603020202020204" pitchFamily="34" charset="0"/>
                <a:ea typeface="+mn-ea"/>
                <a:cs typeface="+mn-cs"/>
                <a:sym typeface="Trebuchet MS" panose="020B0603020202020204" pitchFamily="34" charset="0"/>
              </a:defRPr>
            </a:lvl8pPr>
            <a:lvl9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Font typeface="Arial" panose="020B0604020202020204" pitchFamily="34" charset="0"/>
              <a:buChar char="​"/>
              <a:defRPr lang="en-US" sz="2400" kern="1200" baseline="0" dirty="0">
                <a:solidFill>
                  <a:schemeClr val="tx2"/>
                </a:solidFill>
                <a:latin typeface="Trebuchet MS" panose="020B0603020202020204" pitchFamily="34" charset="0"/>
                <a:ea typeface="+mn-ea"/>
                <a:cs typeface="+mn-cs"/>
                <a:sym typeface="Trebuchet MS" panose="020B0603020202020204" pitchFamily="34" charset="0"/>
              </a:defRPr>
            </a:lvl9pPr>
          </a:lstStyle>
          <a:p>
            <a:pPr algn="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fld id="{DE91F7F8-D774-4492-95D4-260E3FCCBB65}" type="datetime'''''''1''''''''''''''''''''''00''''''''''''''''''''0'''''''''">
              <a:rPr lang="en-US" altLang="en-US" sz="1000">
                <a:solidFill>
                  <a:srgbClr val="545454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r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</a:pPr>
              <a:t>1000</a:t>
            </a:fld>
            <a:endParaRPr lang="en-US" altLang="en-US" sz="1000">
              <a:solidFill>
                <a:srgbClr val="54545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9" name="Text Placeholder 3"/>
          <p:cNvSpPr>
            <a:spLocks noGrp="1"/>
          </p:cNvSpPr>
          <p:nvPr>
            <p:custDataLst>
              <p:tags r:id="rId26"/>
            </p:custDataLst>
          </p:nvPr>
        </p:nvSpPr>
        <p:spPr bwMode="gray">
          <a:xfrm>
            <a:off x="6608763" y="3633788"/>
            <a:ext cx="266700" cy="15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ctr" anchorCtr="0">
            <a:noAutofit/>
          </a:bodyPr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600"/>
              </a:spcBef>
              <a:spcAft>
                <a:spcPts val="300"/>
              </a:spcAft>
              <a:buFont typeface="Arial" panose="020B0604020202020204" pitchFamily="34" charset="0"/>
              <a:buChar char="​"/>
              <a:defRPr lang="en-US" sz="1200" kern="1200">
                <a:solidFill>
                  <a:schemeClr val="tx1"/>
                </a:solidFill>
                <a:latin typeface="Trebuchet MS" panose="020B0603020202020204" pitchFamily="34" charset="0"/>
                <a:ea typeface="+mn-ea"/>
                <a:cs typeface="+mn-cs"/>
                <a:sym typeface="Trebuchet MS" panose="020B0603020202020204" pitchFamily="34" charset="0"/>
              </a:defRPr>
            </a:lvl1pPr>
            <a:lvl2pPr marL="284400" indent="-1728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3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lang="en-US" sz="1200" kern="1200">
                <a:solidFill>
                  <a:schemeClr val="tx1"/>
                </a:solidFill>
                <a:latin typeface="Trebuchet MS" panose="020B0603020202020204" pitchFamily="34" charset="0"/>
                <a:ea typeface="+mn-ea"/>
                <a:cs typeface="+mn-cs"/>
                <a:sym typeface="Trebuchet MS" panose="020B0603020202020204" pitchFamily="34" charset="0"/>
              </a:defRPr>
            </a:lvl2pPr>
            <a:lvl3pPr marL="511200" indent="-1656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300"/>
              </a:spcAft>
              <a:buClr>
                <a:schemeClr val="tx2"/>
              </a:buClr>
              <a:buFont typeface="Trebuchet MS" panose="020B0603020202020204" pitchFamily="34" charset="0"/>
              <a:buChar char="–"/>
              <a:defRPr lang="en-US" sz="1200" kern="1200">
                <a:solidFill>
                  <a:schemeClr val="tx1"/>
                </a:solidFill>
                <a:latin typeface="Trebuchet MS" panose="020B0603020202020204" pitchFamily="34" charset="0"/>
                <a:ea typeface="+mn-ea"/>
                <a:cs typeface="+mn-cs"/>
                <a:sym typeface="Trebuchet MS" panose="020B0603020202020204" pitchFamily="34" charset="0"/>
              </a:defRPr>
            </a:lvl3pPr>
            <a:lvl4pPr marL="0" indent="0" algn="l" defTabSz="914400" rtl="0" eaLnBrk="1" latinLnBrk="0" hangingPunct="1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  <a:buClr>
                <a:schemeClr val="tx2"/>
              </a:buClr>
              <a:buFont typeface="Arial" panose="020B0604020202020204" pitchFamily="34" charset="0"/>
              <a:buChar char="​"/>
              <a:defRPr lang="en-US" sz="1600" kern="1200">
                <a:solidFill>
                  <a:schemeClr val="tx2"/>
                </a:solidFill>
                <a:latin typeface="Trebuchet MS" panose="020B0603020202020204" pitchFamily="34" charset="0"/>
                <a:ea typeface="+mn-ea"/>
                <a:cs typeface="+mn-cs"/>
                <a:sym typeface="Trebuchet MS" panose="020B0603020202020204" pitchFamily="34" charset="0"/>
              </a:defRPr>
            </a:lvl4pPr>
            <a:lvl5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Font typeface="Arial" panose="020B0604020202020204" pitchFamily="34" charset="0"/>
              <a:buChar char="​"/>
              <a:defRPr lang="en-US" sz="1600" b="1" kern="1200" smtClean="0">
                <a:solidFill>
                  <a:schemeClr val="tx1"/>
                </a:solidFill>
                <a:latin typeface="Trebuchet MS" panose="020B0603020202020204" pitchFamily="34" charset="0"/>
                <a:ea typeface="+mn-ea"/>
                <a:cs typeface="+mn-cs"/>
                <a:sym typeface="Trebuchet MS" panose="020B0603020202020204" pitchFamily="34" charset="0"/>
              </a:defRPr>
            </a:lvl5pPr>
            <a:lvl6pPr marL="269875" indent="-1524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lang="en-US" sz="1600" kern="1200" smtClean="0">
                <a:solidFill>
                  <a:schemeClr val="tx1"/>
                </a:solidFill>
                <a:latin typeface="Trebuchet MS" panose="020B0603020202020204" pitchFamily="34" charset="0"/>
                <a:ea typeface="+mn-ea"/>
                <a:cs typeface="+mn-cs"/>
                <a:sym typeface="Trebuchet MS" panose="020B0603020202020204" pitchFamily="34" charset="0"/>
              </a:defRPr>
            </a:lvl6pPr>
            <a:lvl7pPr marL="0" indent="0" algn="l" defTabSz="914400" rtl="0" eaLnBrk="1" latinLnBrk="0" hangingPunct="1">
              <a:lnSpc>
                <a:spcPct val="90000"/>
              </a:lnSpc>
              <a:spcBef>
                <a:spcPts val="900"/>
              </a:spcBef>
              <a:spcAft>
                <a:spcPts val="900"/>
              </a:spcAft>
              <a:buFont typeface="Arial" panose="020B0604020202020204" pitchFamily="34" charset="0"/>
              <a:buChar char="​"/>
              <a:defRPr lang="en-US" sz="4400" kern="1200" baseline="0" smtClean="0">
                <a:solidFill>
                  <a:schemeClr val="tx1"/>
                </a:solidFill>
                <a:latin typeface="Trebuchet MS" panose="020B0603020202020204" pitchFamily="34" charset="0"/>
                <a:ea typeface="+mn-ea"/>
                <a:cs typeface="+mn-cs"/>
                <a:sym typeface="Trebuchet MS" panose="020B0603020202020204" pitchFamily="34" charset="0"/>
              </a:defRPr>
            </a:lvl7pPr>
            <a:lvl8pPr marL="0" indent="0" algn="l" defTabSz="914400" rtl="0" eaLnBrk="1" latinLnBrk="0" hangingPunct="1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lang="en-US" sz="5400" kern="1200" baseline="0" smtClean="0">
                <a:solidFill>
                  <a:schemeClr val="tx2"/>
                </a:solidFill>
                <a:latin typeface="Trebuchet MS" panose="020B0603020202020204" pitchFamily="34" charset="0"/>
                <a:ea typeface="+mn-ea"/>
                <a:cs typeface="+mn-cs"/>
                <a:sym typeface="Trebuchet MS" panose="020B0603020202020204" pitchFamily="34" charset="0"/>
              </a:defRPr>
            </a:lvl8pPr>
            <a:lvl9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Font typeface="Arial" panose="020B0604020202020204" pitchFamily="34" charset="0"/>
              <a:buChar char="​"/>
              <a:defRPr lang="en-US" sz="2400" kern="1200" baseline="0" dirty="0">
                <a:solidFill>
                  <a:schemeClr val="tx2"/>
                </a:solidFill>
                <a:latin typeface="Trebuchet MS" panose="020B0603020202020204" pitchFamily="34" charset="0"/>
                <a:ea typeface="+mn-ea"/>
                <a:cs typeface="+mn-cs"/>
                <a:sym typeface="Trebuchet MS" panose="020B0603020202020204" pitchFamily="34" charset="0"/>
              </a:defRPr>
            </a:lvl9pPr>
          </a:lstStyle>
          <a:p>
            <a:pPr algn="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fld id="{40F32847-38B7-4BFE-8372-898D692C0503}" type="datetime'''2''''''''''''''''''''''''0''''''0''''0'">
              <a:rPr lang="en-US" altLang="en-US" sz="1000">
                <a:solidFill>
                  <a:srgbClr val="545454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r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</a:pPr>
              <a:t>2000</a:t>
            </a:fld>
            <a:endParaRPr lang="en-US" altLang="en-US" sz="1000">
              <a:solidFill>
                <a:srgbClr val="54545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4" name="Text Placeholder 3"/>
          <p:cNvSpPr>
            <a:spLocks noGrp="1"/>
          </p:cNvSpPr>
          <p:nvPr>
            <p:custDataLst>
              <p:tags r:id="rId27"/>
            </p:custDataLst>
          </p:nvPr>
        </p:nvSpPr>
        <p:spPr bwMode="gray">
          <a:xfrm>
            <a:off x="6608763" y="2979738"/>
            <a:ext cx="266700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ctr" anchorCtr="0">
            <a:noAutofit/>
          </a:bodyPr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600"/>
              </a:spcBef>
              <a:spcAft>
                <a:spcPts val="300"/>
              </a:spcAft>
              <a:buFont typeface="Arial" panose="020B0604020202020204" pitchFamily="34" charset="0"/>
              <a:buChar char="​"/>
              <a:defRPr lang="en-US" sz="12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1pPr>
            <a:lvl2pPr marL="284400" indent="-1728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3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lang="en-US" sz="12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2pPr>
            <a:lvl3pPr marL="511200" indent="-1656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300"/>
              </a:spcAft>
              <a:buClr>
                <a:schemeClr val="tx2"/>
              </a:buClr>
              <a:buFont typeface="Trebuchet MS" panose="020B0603020202020204" pitchFamily="34" charset="0"/>
              <a:buChar char="–"/>
              <a:defRPr lang="en-US" sz="12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3pPr>
            <a:lvl4pPr marL="0" indent="0" algn="l" defTabSz="914400" rtl="0" eaLnBrk="1" latinLnBrk="0" hangingPunct="1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  <a:buClr>
                <a:schemeClr val="tx2"/>
              </a:buClr>
              <a:buFont typeface="Arial" panose="020B0604020202020204" pitchFamily="34" charset="0"/>
              <a:buChar char="​"/>
              <a:defRPr lang="en-US" sz="1600" kern="1200">
                <a:solidFill>
                  <a:schemeClr val="tx2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4pPr>
            <a:lvl5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Font typeface="Arial" panose="020B0604020202020204" pitchFamily="34" charset="0"/>
              <a:buChar char="​"/>
              <a:defRPr lang="en-US" sz="1600" b="1" kern="1200" smtClean="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5pPr>
            <a:lvl6pPr marL="269875" indent="-1524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lang="en-US" sz="1600" kern="1200" smtClean="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6pPr>
            <a:lvl7pPr marL="0" indent="0" algn="l" defTabSz="914400" rtl="0" eaLnBrk="1" latinLnBrk="0" hangingPunct="1">
              <a:lnSpc>
                <a:spcPct val="90000"/>
              </a:lnSpc>
              <a:spcBef>
                <a:spcPts val="900"/>
              </a:spcBef>
              <a:spcAft>
                <a:spcPts val="900"/>
              </a:spcAft>
              <a:buFont typeface="Arial" panose="020B0604020202020204" pitchFamily="34" charset="0"/>
              <a:buChar char="​"/>
              <a:defRPr lang="en-US" sz="4400" kern="1200" baseline="0" smtClean="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7pPr>
            <a:lvl8pPr marL="0" indent="0" algn="l" defTabSz="914400" rtl="0" eaLnBrk="1" latinLnBrk="0" hangingPunct="1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lang="en-US" sz="5400" kern="1200" baseline="0" smtClean="0">
                <a:solidFill>
                  <a:schemeClr val="tx2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8pPr>
            <a:lvl9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Font typeface="Arial" panose="020B0604020202020204" pitchFamily="34" charset="0"/>
              <a:buChar char="​"/>
              <a:defRPr lang="en-US" sz="2400" kern="1200" baseline="0" dirty="0">
                <a:solidFill>
                  <a:schemeClr val="tx2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9pPr>
          </a:lstStyle>
          <a:p>
            <a:pPr algn="r">
              <a:spcBef>
                <a:spcPct val="0"/>
              </a:spcBef>
              <a:spcAft>
                <a:spcPct val="0"/>
              </a:spcAft>
            </a:pPr>
            <a:fld id="{4F0AECAA-7D68-4662-BA1C-6F11E13AA61F}" type="datetime'''''''''''''''''''''''''''''3''''''''5''00'''''''''">
              <a:rPr lang="ru-RU" altLang="en-US" sz="1000">
                <a:solidFill>
                  <a:srgbClr val="545454"/>
                </a:solidFill>
                <a:latin typeface="Arial" panose="020B0604020202020204" pitchFamily="34" charset="0"/>
                <a:cs typeface="Arial" panose="020B0604020202020204" pitchFamily="34" charset="0"/>
                <a:sym typeface="+mn-lt"/>
              </a:rPr>
              <a:pPr algn="r">
                <a:spcBef>
                  <a:spcPct val="0"/>
                </a:spcBef>
                <a:spcAft>
                  <a:spcPct val="0"/>
                </a:spcAft>
              </a:pPr>
              <a:t>3500</a:t>
            </a:fld>
            <a:endParaRPr lang="ru-RU" sz="1000" dirty="0">
              <a:solidFill>
                <a:srgbClr val="545454"/>
              </a:solidFill>
              <a:latin typeface="Arial" panose="020B0604020202020204" pitchFamily="34" charset="0"/>
              <a:cs typeface="Arial" panose="020B0604020202020204" pitchFamily="34" charset="0"/>
              <a:sym typeface="+mn-lt"/>
            </a:endParaRPr>
          </a:p>
        </p:txBody>
      </p:sp>
      <p:sp>
        <p:nvSpPr>
          <p:cNvPr id="63" name="Text Placeholder 3"/>
          <p:cNvSpPr>
            <a:spLocks noGrp="1"/>
          </p:cNvSpPr>
          <p:nvPr>
            <p:custDataLst>
              <p:tags r:id="rId28"/>
            </p:custDataLst>
          </p:nvPr>
        </p:nvSpPr>
        <p:spPr bwMode="gray">
          <a:xfrm>
            <a:off x="6608763" y="3408363"/>
            <a:ext cx="266700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ctr" anchorCtr="0">
            <a:noAutofit/>
          </a:bodyPr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600"/>
              </a:spcBef>
              <a:spcAft>
                <a:spcPts val="300"/>
              </a:spcAft>
              <a:buFont typeface="Arial" panose="020B0604020202020204" pitchFamily="34" charset="0"/>
              <a:buChar char="​"/>
              <a:defRPr lang="en-US" sz="12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1pPr>
            <a:lvl2pPr marL="284400" indent="-1728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3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lang="en-US" sz="12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2pPr>
            <a:lvl3pPr marL="511200" indent="-1656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300"/>
              </a:spcAft>
              <a:buClr>
                <a:schemeClr val="tx2"/>
              </a:buClr>
              <a:buFont typeface="Trebuchet MS" panose="020B0603020202020204" pitchFamily="34" charset="0"/>
              <a:buChar char="–"/>
              <a:defRPr lang="en-US" sz="12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3pPr>
            <a:lvl4pPr marL="0" indent="0" algn="l" defTabSz="914400" rtl="0" eaLnBrk="1" latinLnBrk="0" hangingPunct="1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  <a:buClr>
                <a:schemeClr val="tx2"/>
              </a:buClr>
              <a:buFont typeface="Arial" panose="020B0604020202020204" pitchFamily="34" charset="0"/>
              <a:buChar char="​"/>
              <a:defRPr lang="en-US" sz="1600" kern="1200">
                <a:solidFill>
                  <a:schemeClr val="tx2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4pPr>
            <a:lvl5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Font typeface="Arial" panose="020B0604020202020204" pitchFamily="34" charset="0"/>
              <a:buChar char="​"/>
              <a:defRPr lang="en-US" sz="1600" b="1" kern="1200" smtClean="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5pPr>
            <a:lvl6pPr marL="269875" indent="-1524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lang="en-US" sz="1600" kern="1200" smtClean="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6pPr>
            <a:lvl7pPr marL="0" indent="0" algn="l" defTabSz="914400" rtl="0" eaLnBrk="1" latinLnBrk="0" hangingPunct="1">
              <a:lnSpc>
                <a:spcPct val="90000"/>
              </a:lnSpc>
              <a:spcBef>
                <a:spcPts val="900"/>
              </a:spcBef>
              <a:spcAft>
                <a:spcPts val="900"/>
              </a:spcAft>
              <a:buFont typeface="Arial" panose="020B0604020202020204" pitchFamily="34" charset="0"/>
              <a:buChar char="​"/>
              <a:defRPr lang="en-US" sz="4400" kern="1200" baseline="0" smtClean="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7pPr>
            <a:lvl8pPr marL="0" indent="0" algn="l" defTabSz="914400" rtl="0" eaLnBrk="1" latinLnBrk="0" hangingPunct="1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lang="en-US" sz="5400" kern="1200" baseline="0" smtClean="0">
                <a:solidFill>
                  <a:schemeClr val="tx2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8pPr>
            <a:lvl9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Font typeface="Arial" panose="020B0604020202020204" pitchFamily="34" charset="0"/>
              <a:buChar char="​"/>
              <a:defRPr lang="en-US" sz="2400" kern="1200" baseline="0" dirty="0">
                <a:solidFill>
                  <a:schemeClr val="tx2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9pPr>
          </a:lstStyle>
          <a:p>
            <a:pPr algn="r">
              <a:spcBef>
                <a:spcPct val="0"/>
              </a:spcBef>
              <a:spcAft>
                <a:spcPct val="0"/>
              </a:spcAft>
            </a:pPr>
            <a:fld id="{53C0DB6A-51BE-4C23-AEC1-4CF712F72958}" type="datetime'''''2''''''''''''''''''''''''''5''''''''''''''''''0''''0'''">
              <a:rPr lang="ru-RU" altLang="en-US" sz="1000">
                <a:solidFill>
                  <a:srgbClr val="545454"/>
                </a:solidFill>
                <a:latin typeface="Arial" panose="020B0604020202020204" pitchFamily="34" charset="0"/>
                <a:cs typeface="Arial" panose="020B0604020202020204" pitchFamily="34" charset="0"/>
                <a:sym typeface="+mn-lt"/>
              </a:rPr>
              <a:pPr algn="r">
                <a:spcBef>
                  <a:spcPct val="0"/>
                </a:spcBef>
                <a:spcAft>
                  <a:spcPct val="0"/>
                </a:spcAft>
              </a:pPr>
              <a:t>2500</a:t>
            </a:fld>
            <a:endParaRPr lang="ru-RU" sz="1000" dirty="0">
              <a:solidFill>
                <a:srgbClr val="545454"/>
              </a:solidFill>
              <a:latin typeface="Arial" panose="020B0604020202020204" pitchFamily="34" charset="0"/>
              <a:cs typeface="Arial" panose="020B0604020202020204" pitchFamily="34" charset="0"/>
              <a:sym typeface="+mn-lt"/>
            </a:endParaRPr>
          </a:p>
        </p:txBody>
      </p:sp>
      <p:sp>
        <p:nvSpPr>
          <p:cNvPr id="43" name="Text Placeholder 3"/>
          <p:cNvSpPr>
            <a:spLocks noGrp="1"/>
          </p:cNvSpPr>
          <p:nvPr>
            <p:custDataLst>
              <p:tags r:id="rId29"/>
            </p:custDataLst>
          </p:nvPr>
        </p:nvSpPr>
        <p:spPr bwMode="gray">
          <a:xfrm>
            <a:off x="6608763" y="2778125"/>
            <a:ext cx="266700" cy="15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ctr" anchorCtr="0">
            <a:noAutofit/>
          </a:bodyPr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600"/>
              </a:spcBef>
              <a:spcAft>
                <a:spcPts val="300"/>
              </a:spcAft>
              <a:buFont typeface="Arial" panose="020B0604020202020204" pitchFamily="34" charset="0"/>
              <a:buChar char="​"/>
              <a:defRPr lang="en-US" sz="1200" kern="1200">
                <a:solidFill>
                  <a:schemeClr val="tx1"/>
                </a:solidFill>
                <a:latin typeface="Trebuchet MS" panose="020B0603020202020204" pitchFamily="34" charset="0"/>
                <a:ea typeface="+mn-ea"/>
                <a:cs typeface="+mn-cs"/>
                <a:sym typeface="Trebuchet MS" panose="020B0603020202020204" pitchFamily="34" charset="0"/>
              </a:defRPr>
            </a:lvl1pPr>
            <a:lvl2pPr marL="284400" indent="-1728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3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lang="en-US" sz="1200" kern="1200">
                <a:solidFill>
                  <a:schemeClr val="tx1"/>
                </a:solidFill>
                <a:latin typeface="Trebuchet MS" panose="020B0603020202020204" pitchFamily="34" charset="0"/>
                <a:ea typeface="+mn-ea"/>
                <a:cs typeface="+mn-cs"/>
                <a:sym typeface="Trebuchet MS" panose="020B0603020202020204" pitchFamily="34" charset="0"/>
              </a:defRPr>
            </a:lvl2pPr>
            <a:lvl3pPr marL="511200" indent="-1656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300"/>
              </a:spcAft>
              <a:buClr>
                <a:schemeClr val="tx2"/>
              </a:buClr>
              <a:buFont typeface="Trebuchet MS" panose="020B0603020202020204" pitchFamily="34" charset="0"/>
              <a:buChar char="–"/>
              <a:defRPr lang="en-US" sz="1200" kern="1200">
                <a:solidFill>
                  <a:schemeClr val="tx1"/>
                </a:solidFill>
                <a:latin typeface="Trebuchet MS" panose="020B0603020202020204" pitchFamily="34" charset="0"/>
                <a:ea typeface="+mn-ea"/>
                <a:cs typeface="+mn-cs"/>
                <a:sym typeface="Trebuchet MS" panose="020B0603020202020204" pitchFamily="34" charset="0"/>
              </a:defRPr>
            </a:lvl3pPr>
            <a:lvl4pPr marL="0" indent="0" algn="l" defTabSz="914400" rtl="0" eaLnBrk="1" latinLnBrk="0" hangingPunct="1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  <a:buClr>
                <a:schemeClr val="tx2"/>
              </a:buClr>
              <a:buFont typeface="Arial" panose="020B0604020202020204" pitchFamily="34" charset="0"/>
              <a:buChar char="​"/>
              <a:defRPr lang="en-US" sz="1600" kern="1200">
                <a:solidFill>
                  <a:schemeClr val="tx2"/>
                </a:solidFill>
                <a:latin typeface="Trebuchet MS" panose="020B0603020202020204" pitchFamily="34" charset="0"/>
                <a:ea typeface="+mn-ea"/>
                <a:cs typeface="+mn-cs"/>
                <a:sym typeface="Trebuchet MS" panose="020B0603020202020204" pitchFamily="34" charset="0"/>
              </a:defRPr>
            </a:lvl4pPr>
            <a:lvl5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Font typeface="Arial" panose="020B0604020202020204" pitchFamily="34" charset="0"/>
              <a:buChar char="​"/>
              <a:defRPr lang="en-US" sz="1600" b="1" kern="1200" smtClean="0">
                <a:solidFill>
                  <a:schemeClr val="tx1"/>
                </a:solidFill>
                <a:latin typeface="Trebuchet MS" panose="020B0603020202020204" pitchFamily="34" charset="0"/>
                <a:ea typeface="+mn-ea"/>
                <a:cs typeface="+mn-cs"/>
                <a:sym typeface="Trebuchet MS" panose="020B0603020202020204" pitchFamily="34" charset="0"/>
              </a:defRPr>
            </a:lvl5pPr>
            <a:lvl6pPr marL="269875" indent="-1524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lang="en-US" sz="1600" kern="1200" smtClean="0">
                <a:solidFill>
                  <a:schemeClr val="tx1"/>
                </a:solidFill>
                <a:latin typeface="Trebuchet MS" panose="020B0603020202020204" pitchFamily="34" charset="0"/>
                <a:ea typeface="+mn-ea"/>
                <a:cs typeface="+mn-cs"/>
                <a:sym typeface="Trebuchet MS" panose="020B0603020202020204" pitchFamily="34" charset="0"/>
              </a:defRPr>
            </a:lvl6pPr>
            <a:lvl7pPr marL="0" indent="0" algn="l" defTabSz="914400" rtl="0" eaLnBrk="1" latinLnBrk="0" hangingPunct="1">
              <a:lnSpc>
                <a:spcPct val="90000"/>
              </a:lnSpc>
              <a:spcBef>
                <a:spcPts val="900"/>
              </a:spcBef>
              <a:spcAft>
                <a:spcPts val="900"/>
              </a:spcAft>
              <a:buFont typeface="Arial" panose="020B0604020202020204" pitchFamily="34" charset="0"/>
              <a:buChar char="​"/>
              <a:defRPr lang="en-US" sz="4400" kern="1200" baseline="0" smtClean="0">
                <a:solidFill>
                  <a:schemeClr val="tx1"/>
                </a:solidFill>
                <a:latin typeface="Trebuchet MS" panose="020B0603020202020204" pitchFamily="34" charset="0"/>
                <a:ea typeface="+mn-ea"/>
                <a:cs typeface="+mn-cs"/>
                <a:sym typeface="Trebuchet MS" panose="020B0603020202020204" pitchFamily="34" charset="0"/>
              </a:defRPr>
            </a:lvl7pPr>
            <a:lvl8pPr marL="0" indent="0" algn="l" defTabSz="914400" rtl="0" eaLnBrk="1" latinLnBrk="0" hangingPunct="1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lang="en-US" sz="5400" kern="1200" baseline="0" smtClean="0">
                <a:solidFill>
                  <a:schemeClr val="tx2"/>
                </a:solidFill>
                <a:latin typeface="Trebuchet MS" panose="020B0603020202020204" pitchFamily="34" charset="0"/>
                <a:ea typeface="+mn-ea"/>
                <a:cs typeface="+mn-cs"/>
                <a:sym typeface="Trebuchet MS" panose="020B0603020202020204" pitchFamily="34" charset="0"/>
              </a:defRPr>
            </a:lvl8pPr>
            <a:lvl9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Font typeface="Arial" panose="020B0604020202020204" pitchFamily="34" charset="0"/>
              <a:buChar char="​"/>
              <a:defRPr lang="en-US" sz="2400" kern="1200" baseline="0" dirty="0">
                <a:solidFill>
                  <a:schemeClr val="tx2"/>
                </a:solidFill>
                <a:latin typeface="Trebuchet MS" panose="020B0603020202020204" pitchFamily="34" charset="0"/>
                <a:ea typeface="+mn-ea"/>
                <a:cs typeface="+mn-cs"/>
                <a:sym typeface="Trebuchet MS" panose="020B0603020202020204" pitchFamily="34" charset="0"/>
              </a:defRPr>
            </a:lvl9pPr>
          </a:lstStyle>
          <a:p>
            <a:pPr algn="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fld id="{B09E06A2-E06C-4403-9ED8-D463C2EAF193}" type="datetime'''''4''0''''''''''''''''''''''''''''''''00'''''''''">
              <a:rPr lang="en-US" altLang="en-US" sz="1000">
                <a:solidFill>
                  <a:srgbClr val="545454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r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</a:pPr>
              <a:t>4000</a:t>
            </a:fld>
            <a:endParaRPr lang="en-US" altLang="en-US" sz="1000">
              <a:solidFill>
                <a:srgbClr val="54545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5" name="Text Placeholder 3"/>
          <p:cNvSpPr>
            <a:spLocks noGrp="1"/>
          </p:cNvSpPr>
          <p:nvPr>
            <p:custDataLst>
              <p:tags r:id="rId30"/>
            </p:custDataLst>
          </p:nvPr>
        </p:nvSpPr>
        <p:spPr bwMode="gray">
          <a:xfrm>
            <a:off x="6608763" y="2552700"/>
            <a:ext cx="266700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ctr" anchorCtr="0">
            <a:noAutofit/>
          </a:bodyPr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600"/>
              </a:spcBef>
              <a:spcAft>
                <a:spcPts val="300"/>
              </a:spcAft>
              <a:buFont typeface="Arial" panose="020B0604020202020204" pitchFamily="34" charset="0"/>
              <a:buChar char="​"/>
              <a:defRPr lang="en-US" sz="12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1pPr>
            <a:lvl2pPr marL="284400" indent="-1728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3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lang="en-US" sz="12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2pPr>
            <a:lvl3pPr marL="511200" indent="-1656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300"/>
              </a:spcAft>
              <a:buClr>
                <a:schemeClr val="tx2"/>
              </a:buClr>
              <a:buFont typeface="Trebuchet MS" panose="020B0603020202020204" pitchFamily="34" charset="0"/>
              <a:buChar char="–"/>
              <a:defRPr lang="en-US" sz="12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3pPr>
            <a:lvl4pPr marL="0" indent="0" algn="l" defTabSz="914400" rtl="0" eaLnBrk="1" latinLnBrk="0" hangingPunct="1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  <a:buClr>
                <a:schemeClr val="tx2"/>
              </a:buClr>
              <a:buFont typeface="Arial" panose="020B0604020202020204" pitchFamily="34" charset="0"/>
              <a:buChar char="​"/>
              <a:defRPr lang="en-US" sz="1600" kern="1200">
                <a:solidFill>
                  <a:schemeClr val="tx2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4pPr>
            <a:lvl5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Font typeface="Arial" panose="020B0604020202020204" pitchFamily="34" charset="0"/>
              <a:buChar char="​"/>
              <a:defRPr lang="en-US" sz="1600" b="1" kern="1200" smtClean="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5pPr>
            <a:lvl6pPr marL="269875" indent="-1524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lang="en-US" sz="1600" kern="1200" smtClean="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6pPr>
            <a:lvl7pPr marL="0" indent="0" algn="l" defTabSz="914400" rtl="0" eaLnBrk="1" latinLnBrk="0" hangingPunct="1">
              <a:lnSpc>
                <a:spcPct val="90000"/>
              </a:lnSpc>
              <a:spcBef>
                <a:spcPts val="900"/>
              </a:spcBef>
              <a:spcAft>
                <a:spcPts val="900"/>
              </a:spcAft>
              <a:buFont typeface="Arial" panose="020B0604020202020204" pitchFamily="34" charset="0"/>
              <a:buChar char="​"/>
              <a:defRPr lang="en-US" sz="4400" kern="1200" baseline="0" smtClean="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7pPr>
            <a:lvl8pPr marL="0" indent="0" algn="l" defTabSz="914400" rtl="0" eaLnBrk="1" latinLnBrk="0" hangingPunct="1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lang="en-US" sz="5400" kern="1200" baseline="0" smtClean="0">
                <a:solidFill>
                  <a:schemeClr val="tx2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8pPr>
            <a:lvl9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Font typeface="Arial" panose="020B0604020202020204" pitchFamily="34" charset="0"/>
              <a:buChar char="​"/>
              <a:defRPr lang="en-US" sz="2400" kern="1200" baseline="0" dirty="0">
                <a:solidFill>
                  <a:schemeClr val="tx2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9pPr>
          </a:lstStyle>
          <a:p>
            <a:pPr algn="r">
              <a:spcBef>
                <a:spcPct val="0"/>
              </a:spcBef>
              <a:spcAft>
                <a:spcPct val="0"/>
              </a:spcAft>
            </a:pPr>
            <a:fld id="{5BB9B0BA-6589-44FA-9609-1A6EAC25C0B6}" type="datetime'''''''''''4''''''''''''''''''''''5''''''''0''''''''''0'''''">
              <a:rPr lang="ru-RU" altLang="en-US" sz="1000">
                <a:solidFill>
                  <a:srgbClr val="545454"/>
                </a:solidFill>
                <a:latin typeface="Arial" panose="020B0604020202020204" pitchFamily="34" charset="0"/>
                <a:cs typeface="Arial" panose="020B0604020202020204" pitchFamily="34" charset="0"/>
                <a:sym typeface="+mn-lt"/>
              </a:rPr>
              <a:pPr algn="r">
                <a:spcBef>
                  <a:spcPct val="0"/>
                </a:spcBef>
                <a:spcAft>
                  <a:spcPct val="0"/>
                </a:spcAft>
              </a:pPr>
              <a:t>4500</a:t>
            </a:fld>
            <a:endParaRPr lang="ru-RU" sz="1000" dirty="0">
              <a:solidFill>
                <a:srgbClr val="545454"/>
              </a:solidFill>
              <a:latin typeface="Arial" panose="020B0604020202020204" pitchFamily="34" charset="0"/>
              <a:cs typeface="Arial" panose="020B0604020202020204" pitchFamily="34" charset="0"/>
              <a:sym typeface="+mn-lt"/>
            </a:endParaRPr>
          </a:p>
        </p:txBody>
      </p:sp>
      <p:sp>
        <p:nvSpPr>
          <p:cNvPr id="41" name="Text Placeholder 3"/>
          <p:cNvSpPr>
            <a:spLocks noGrp="1"/>
          </p:cNvSpPr>
          <p:nvPr>
            <p:custDataLst>
              <p:tags r:id="rId31"/>
            </p:custDataLst>
          </p:nvPr>
        </p:nvSpPr>
        <p:spPr bwMode="gray">
          <a:xfrm>
            <a:off x="6608763" y="2349500"/>
            <a:ext cx="266700" cy="15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ctr" anchorCtr="0">
            <a:noAutofit/>
          </a:bodyPr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600"/>
              </a:spcBef>
              <a:spcAft>
                <a:spcPts val="300"/>
              </a:spcAft>
              <a:buFont typeface="Arial" panose="020B0604020202020204" pitchFamily="34" charset="0"/>
              <a:buChar char="​"/>
              <a:defRPr lang="en-US" sz="1200" kern="1200">
                <a:solidFill>
                  <a:schemeClr val="tx1"/>
                </a:solidFill>
                <a:latin typeface="Trebuchet MS" panose="020B0603020202020204" pitchFamily="34" charset="0"/>
                <a:ea typeface="+mn-ea"/>
                <a:cs typeface="+mn-cs"/>
                <a:sym typeface="Trebuchet MS" panose="020B0603020202020204" pitchFamily="34" charset="0"/>
              </a:defRPr>
            </a:lvl1pPr>
            <a:lvl2pPr marL="284400" indent="-1728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3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lang="en-US" sz="1200" kern="1200">
                <a:solidFill>
                  <a:schemeClr val="tx1"/>
                </a:solidFill>
                <a:latin typeface="Trebuchet MS" panose="020B0603020202020204" pitchFamily="34" charset="0"/>
                <a:ea typeface="+mn-ea"/>
                <a:cs typeface="+mn-cs"/>
                <a:sym typeface="Trebuchet MS" panose="020B0603020202020204" pitchFamily="34" charset="0"/>
              </a:defRPr>
            </a:lvl2pPr>
            <a:lvl3pPr marL="511200" indent="-1656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300"/>
              </a:spcAft>
              <a:buClr>
                <a:schemeClr val="tx2"/>
              </a:buClr>
              <a:buFont typeface="Trebuchet MS" panose="020B0603020202020204" pitchFamily="34" charset="0"/>
              <a:buChar char="–"/>
              <a:defRPr lang="en-US" sz="1200" kern="1200">
                <a:solidFill>
                  <a:schemeClr val="tx1"/>
                </a:solidFill>
                <a:latin typeface="Trebuchet MS" panose="020B0603020202020204" pitchFamily="34" charset="0"/>
                <a:ea typeface="+mn-ea"/>
                <a:cs typeface="+mn-cs"/>
                <a:sym typeface="Trebuchet MS" panose="020B0603020202020204" pitchFamily="34" charset="0"/>
              </a:defRPr>
            </a:lvl3pPr>
            <a:lvl4pPr marL="0" indent="0" algn="l" defTabSz="914400" rtl="0" eaLnBrk="1" latinLnBrk="0" hangingPunct="1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  <a:buClr>
                <a:schemeClr val="tx2"/>
              </a:buClr>
              <a:buFont typeface="Arial" panose="020B0604020202020204" pitchFamily="34" charset="0"/>
              <a:buChar char="​"/>
              <a:defRPr lang="en-US" sz="1600" kern="1200">
                <a:solidFill>
                  <a:schemeClr val="tx2"/>
                </a:solidFill>
                <a:latin typeface="Trebuchet MS" panose="020B0603020202020204" pitchFamily="34" charset="0"/>
                <a:ea typeface="+mn-ea"/>
                <a:cs typeface="+mn-cs"/>
                <a:sym typeface="Trebuchet MS" panose="020B0603020202020204" pitchFamily="34" charset="0"/>
              </a:defRPr>
            </a:lvl4pPr>
            <a:lvl5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Font typeface="Arial" panose="020B0604020202020204" pitchFamily="34" charset="0"/>
              <a:buChar char="​"/>
              <a:defRPr lang="en-US" sz="1600" b="1" kern="1200" smtClean="0">
                <a:solidFill>
                  <a:schemeClr val="tx1"/>
                </a:solidFill>
                <a:latin typeface="Trebuchet MS" panose="020B0603020202020204" pitchFamily="34" charset="0"/>
                <a:ea typeface="+mn-ea"/>
                <a:cs typeface="+mn-cs"/>
                <a:sym typeface="Trebuchet MS" panose="020B0603020202020204" pitchFamily="34" charset="0"/>
              </a:defRPr>
            </a:lvl5pPr>
            <a:lvl6pPr marL="269875" indent="-1524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lang="en-US" sz="1600" kern="1200" smtClean="0">
                <a:solidFill>
                  <a:schemeClr val="tx1"/>
                </a:solidFill>
                <a:latin typeface="Trebuchet MS" panose="020B0603020202020204" pitchFamily="34" charset="0"/>
                <a:ea typeface="+mn-ea"/>
                <a:cs typeface="+mn-cs"/>
                <a:sym typeface="Trebuchet MS" panose="020B0603020202020204" pitchFamily="34" charset="0"/>
              </a:defRPr>
            </a:lvl6pPr>
            <a:lvl7pPr marL="0" indent="0" algn="l" defTabSz="914400" rtl="0" eaLnBrk="1" latinLnBrk="0" hangingPunct="1">
              <a:lnSpc>
                <a:spcPct val="90000"/>
              </a:lnSpc>
              <a:spcBef>
                <a:spcPts val="900"/>
              </a:spcBef>
              <a:spcAft>
                <a:spcPts val="900"/>
              </a:spcAft>
              <a:buFont typeface="Arial" panose="020B0604020202020204" pitchFamily="34" charset="0"/>
              <a:buChar char="​"/>
              <a:defRPr lang="en-US" sz="4400" kern="1200" baseline="0" smtClean="0">
                <a:solidFill>
                  <a:schemeClr val="tx1"/>
                </a:solidFill>
                <a:latin typeface="Trebuchet MS" panose="020B0603020202020204" pitchFamily="34" charset="0"/>
                <a:ea typeface="+mn-ea"/>
                <a:cs typeface="+mn-cs"/>
                <a:sym typeface="Trebuchet MS" panose="020B0603020202020204" pitchFamily="34" charset="0"/>
              </a:defRPr>
            </a:lvl7pPr>
            <a:lvl8pPr marL="0" indent="0" algn="l" defTabSz="914400" rtl="0" eaLnBrk="1" latinLnBrk="0" hangingPunct="1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lang="en-US" sz="5400" kern="1200" baseline="0" smtClean="0">
                <a:solidFill>
                  <a:schemeClr val="tx2"/>
                </a:solidFill>
                <a:latin typeface="Trebuchet MS" panose="020B0603020202020204" pitchFamily="34" charset="0"/>
                <a:ea typeface="+mn-ea"/>
                <a:cs typeface="+mn-cs"/>
                <a:sym typeface="Trebuchet MS" panose="020B0603020202020204" pitchFamily="34" charset="0"/>
              </a:defRPr>
            </a:lvl8pPr>
            <a:lvl9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Font typeface="Arial" panose="020B0604020202020204" pitchFamily="34" charset="0"/>
              <a:buChar char="​"/>
              <a:defRPr lang="en-US" sz="2400" kern="1200" baseline="0" dirty="0">
                <a:solidFill>
                  <a:schemeClr val="tx2"/>
                </a:solidFill>
                <a:latin typeface="Trebuchet MS" panose="020B0603020202020204" pitchFamily="34" charset="0"/>
                <a:ea typeface="+mn-ea"/>
                <a:cs typeface="+mn-cs"/>
                <a:sym typeface="Trebuchet MS" panose="020B0603020202020204" pitchFamily="34" charset="0"/>
              </a:defRPr>
            </a:lvl9pPr>
          </a:lstStyle>
          <a:p>
            <a:pPr algn="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fld id="{60A43276-C4B3-4587-BCB4-44F1C2642374}" type="datetime'''5''''''''''0''''''''''''0''''''''''0'''''">
              <a:rPr lang="en-US" altLang="en-US" sz="1000">
                <a:solidFill>
                  <a:srgbClr val="545454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r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</a:pPr>
              <a:t>5000</a:t>
            </a:fld>
            <a:endParaRPr lang="en-US" altLang="en-US" sz="1000" dirty="0">
              <a:solidFill>
                <a:srgbClr val="54545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7" name="Text Placeholder 106"/>
          <p:cNvSpPr>
            <a:spLocks noGrp="1"/>
          </p:cNvSpPr>
          <p:nvPr>
            <p:custDataLst>
              <p:tags r:id="rId32"/>
            </p:custDataLst>
          </p:nvPr>
        </p:nvSpPr>
        <p:spPr bwMode="auto">
          <a:xfrm>
            <a:off x="7805738" y="4608513"/>
            <a:ext cx="390525" cy="15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anchor="t" anchorCtr="0">
            <a:noAutofit/>
          </a:bodyPr>
          <a:lstStyle>
            <a:lvl1pPr marL="0" indent="0" algn="l" defTabSz="914400" rtl="0" eaLnBrk="1" latinLnBrk="0" hangingPunct="1">
              <a:spcBef>
                <a:spcPts val="384"/>
              </a:spcBef>
              <a:buFontTx/>
              <a:buNone/>
              <a:defRPr sz="1600" b="1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spcBef>
                <a:spcPts val="384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ts val="384"/>
              </a:spcBef>
              <a:buClr>
                <a:schemeClr val="tx2"/>
              </a:buClr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5200" indent="-233362" algn="l" defTabSz="914400" rtl="0" eaLnBrk="1" latinLnBrk="0" hangingPunct="1">
              <a:spcBef>
                <a:spcPts val="384"/>
              </a:spcBef>
              <a:buClr>
                <a:schemeClr val="tx2"/>
              </a:buClr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9200" indent="-230188" algn="l" defTabSz="914400" rtl="0" eaLnBrk="1" latinLnBrk="0" hangingPunct="1">
              <a:spcBef>
                <a:spcPts val="384"/>
              </a:spcBef>
              <a:buClr>
                <a:schemeClr val="tx2"/>
              </a:buClr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ct val="0"/>
              </a:spcBef>
              <a:spcAft>
                <a:spcPct val="0"/>
              </a:spcAft>
            </a:pPr>
            <a:fld id="{5DC4B2E1-FD81-4C9F-B2FE-C072A43CD4D6}" type="datetime'В''''/''''''''''''о'''''''''''''''' ''''+''''''''''''5'">
              <a:rPr lang="en-US" altLang="en-US" sz="1000" b="0">
                <a:solidFill>
                  <a:srgbClr val="545454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ctr">
                <a:spcBef>
                  <a:spcPct val="0"/>
                </a:spcBef>
                <a:spcAft>
                  <a:spcPct val="0"/>
                </a:spcAft>
              </a:pPr>
              <a:t>В/о +5</a:t>
            </a:fld>
            <a:endParaRPr lang="en-US" altLang="en-US" sz="1000" b="0">
              <a:solidFill>
                <a:srgbClr val="54545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5" name="Text Placeholder 105"/>
          <p:cNvSpPr>
            <a:spLocks noGrp="1"/>
          </p:cNvSpPr>
          <p:nvPr>
            <p:custDataLst>
              <p:tags r:id="rId33"/>
            </p:custDataLst>
          </p:nvPr>
        </p:nvSpPr>
        <p:spPr bwMode="auto">
          <a:xfrm>
            <a:off x="6851650" y="4608513"/>
            <a:ext cx="219075" cy="15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anchor="t" anchorCtr="0">
            <a:noAutofit/>
          </a:bodyPr>
          <a:lstStyle>
            <a:lvl1pPr marL="0" indent="0" algn="l" defTabSz="914400" rtl="0" eaLnBrk="1" latinLnBrk="0" hangingPunct="1">
              <a:spcBef>
                <a:spcPts val="384"/>
              </a:spcBef>
              <a:buFontTx/>
              <a:buNone/>
              <a:defRPr sz="1600" b="1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spcBef>
                <a:spcPts val="384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ts val="384"/>
              </a:spcBef>
              <a:buClr>
                <a:schemeClr val="tx2"/>
              </a:buClr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5200" indent="-233362" algn="l" defTabSz="914400" rtl="0" eaLnBrk="1" latinLnBrk="0" hangingPunct="1">
              <a:spcBef>
                <a:spcPts val="384"/>
              </a:spcBef>
              <a:buClr>
                <a:schemeClr val="tx2"/>
              </a:buClr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9200" indent="-230188" algn="l" defTabSz="914400" rtl="0" eaLnBrk="1" latinLnBrk="0" hangingPunct="1">
              <a:spcBef>
                <a:spcPts val="384"/>
              </a:spcBef>
              <a:buClr>
                <a:schemeClr val="tx2"/>
              </a:buClr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ct val="0"/>
              </a:spcBef>
              <a:spcAft>
                <a:spcPct val="0"/>
              </a:spcAft>
            </a:pPr>
            <a:fld id="{5BB8E3D0-A212-4335-BC1B-A98E9BB7FF88}" type="datetime'''''''''В''''''''''''''''''/''''''''''''о'''''''">
              <a:rPr lang="en-US" altLang="en-US" sz="1000" b="0">
                <a:solidFill>
                  <a:srgbClr val="545454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ctr">
                <a:spcBef>
                  <a:spcPct val="0"/>
                </a:spcBef>
                <a:spcAft>
                  <a:spcPct val="0"/>
                </a:spcAft>
              </a:pPr>
              <a:t>В/о</a:t>
            </a:fld>
            <a:endParaRPr lang="en-US" altLang="en-US" sz="1000" b="0">
              <a:solidFill>
                <a:srgbClr val="54545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6" name="Text Placeholder 99"/>
          <p:cNvSpPr>
            <a:spLocks noGrp="1"/>
          </p:cNvSpPr>
          <p:nvPr>
            <p:custDataLst>
              <p:tags r:id="rId34"/>
            </p:custDataLst>
          </p:nvPr>
        </p:nvSpPr>
        <p:spPr bwMode="auto">
          <a:xfrm>
            <a:off x="6608763" y="1882775"/>
            <a:ext cx="2352675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anchor="b" anchorCtr="0">
            <a:noAutofit/>
          </a:bodyPr>
          <a:lstStyle>
            <a:lvl1pPr marL="0" indent="0" algn="l" defTabSz="914400" rtl="0" eaLnBrk="1" latinLnBrk="0" hangingPunct="1">
              <a:spcBef>
                <a:spcPts val="384"/>
              </a:spcBef>
              <a:buFontTx/>
              <a:buNone/>
              <a:defRPr sz="1600" b="1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spcBef>
                <a:spcPts val="384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ts val="384"/>
              </a:spcBef>
              <a:buClr>
                <a:schemeClr val="tx2"/>
              </a:buClr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5200" indent="-233362" algn="l" defTabSz="914400" rtl="0" eaLnBrk="1" latinLnBrk="0" hangingPunct="1">
              <a:spcBef>
                <a:spcPts val="384"/>
              </a:spcBef>
              <a:buClr>
                <a:schemeClr val="tx2"/>
              </a:buClr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9200" indent="-230188" algn="l" defTabSz="914400" rtl="0" eaLnBrk="1" latinLnBrk="0" hangingPunct="1">
              <a:spcBef>
                <a:spcPts val="384"/>
              </a:spcBef>
              <a:buClr>
                <a:schemeClr val="tx2"/>
              </a:buClr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</a:pPr>
            <a:r>
              <a:rPr lang="ru-RU" sz="1200" b="0">
                <a:solidFill>
                  <a:srgbClr val="545454"/>
                </a:solidFill>
                <a:latin typeface="Arial" panose="020B0604020202020204" pitchFamily="34" charset="0"/>
                <a:cs typeface="Arial" panose="020B0604020202020204" pitchFamily="34" charset="0"/>
                <a:sym typeface="+mn-lt"/>
              </a:rPr>
              <a:t>Актуальные технические знания </a:t>
            </a:r>
          </a:p>
          <a:p>
            <a:pPr>
              <a:spcBef>
                <a:spcPct val="0"/>
              </a:spcBef>
              <a:spcAft>
                <a:spcPct val="0"/>
              </a:spcAft>
            </a:pPr>
            <a:r>
              <a:rPr lang="ru-RU" sz="1200" b="0">
                <a:solidFill>
                  <a:srgbClr val="545454"/>
                </a:solidFill>
                <a:latin typeface="Arial" panose="020B0604020202020204" pitchFamily="34" charset="0"/>
                <a:cs typeface="Arial" panose="020B0604020202020204" pitchFamily="34" charset="0"/>
                <a:sym typeface="+mn-lt"/>
              </a:rPr>
              <a:t>(часов)</a:t>
            </a:r>
          </a:p>
        </p:txBody>
      </p:sp>
      <p:sp>
        <p:nvSpPr>
          <p:cNvPr id="44" name="Text Placeholder 107"/>
          <p:cNvSpPr>
            <a:spLocks noGrp="1"/>
          </p:cNvSpPr>
          <p:nvPr>
            <p:custDataLst>
              <p:tags r:id="rId35"/>
            </p:custDataLst>
          </p:nvPr>
        </p:nvSpPr>
        <p:spPr bwMode="auto">
          <a:xfrm>
            <a:off x="8810625" y="4608513"/>
            <a:ext cx="457200" cy="15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anchor="t" anchorCtr="0">
            <a:noAutofit/>
          </a:bodyPr>
          <a:lstStyle>
            <a:lvl1pPr marL="0" indent="0" algn="l" defTabSz="914400" rtl="0" eaLnBrk="1" latinLnBrk="0" hangingPunct="1">
              <a:spcBef>
                <a:spcPts val="384"/>
              </a:spcBef>
              <a:buFontTx/>
              <a:buNone/>
              <a:defRPr sz="1600" b="1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spcBef>
                <a:spcPts val="384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ts val="384"/>
              </a:spcBef>
              <a:buClr>
                <a:schemeClr val="tx2"/>
              </a:buClr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5200" indent="-233362" algn="l" defTabSz="914400" rtl="0" eaLnBrk="1" latinLnBrk="0" hangingPunct="1">
              <a:spcBef>
                <a:spcPts val="384"/>
              </a:spcBef>
              <a:buClr>
                <a:schemeClr val="tx2"/>
              </a:buClr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9200" indent="-230188" algn="l" defTabSz="914400" rtl="0" eaLnBrk="1" latinLnBrk="0" hangingPunct="1">
              <a:spcBef>
                <a:spcPts val="384"/>
              </a:spcBef>
              <a:buClr>
                <a:schemeClr val="tx2"/>
              </a:buClr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ct val="0"/>
              </a:spcBef>
              <a:spcAft>
                <a:spcPct val="0"/>
              </a:spcAft>
            </a:pPr>
            <a:fld id="{5C6BEC58-BCBA-4D87-9F21-18FA6A11A1C6}" type="datetime'''В''/''о'''''''''''' +''''''''''''''''''1''''''''''''''0'''">
              <a:rPr lang="en-US" altLang="en-US" sz="1000" b="0">
                <a:solidFill>
                  <a:srgbClr val="545454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ctr">
                <a:spcBef>
                  <a:spcPct val="0"/>
                </a:spcBef>
                <a:spcAft>
                  <a:spcPct val="0"/>
                </a:spcAft>
              </a:pPr>
              <a:t>В/о +10</a:t>
            </a:fld>
            <a:endParaRPr lang="en-US" altLang="en-US" sz="1000" b="0">
              <a:solidFill>
                <a:srgbClr val="54545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1" name="BCG_FootNote_Box"/>
          <p:cNvSpPr txBox="1">
            <a:spLocks noChangeArrowheads="1"/>
          </p:cNvSpPr>
          <p:nvPr/>
        </p:nvSpPr>
        <p:spPr bwMode="auto">
          <a:xfrm>
            <a:off x="301649" y="6630080"/>
            <a:ext cx="7283402" cy="110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0" tIns="0" rIns="0" bIns="0" anchor="b" anchorCtr="0">
            <a:spAutoFit/>
          </a:bodyPr>
          <a:lstStyle/>
          <a:p>
            <a:pPr eaLnBrk="0" fontAlgn="base" hangingPunct="0">
              <a:lnSpc>
                <a:spcPct val="90000"/>
              </a:lnSpc>
            </a:pPr>
            <a:r>
              <a:rPr lang="ru-RU" sz="800" dirty="0">
                <a:solidFill>
                  <a:srgbClr val="7F7F7F">
                    <a:lumMod val="10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Источники: прогноз потребности в навыках </a:t>
            </a:r>
            <a:r>
              <a:rPr lang="ru-RU" sz="800" dirty="0" err="1">
                <a:solidFill>
                  <a:srgbClr val="7F7F7F">
                    <a:lumMod val="10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IEEE</a:t>
            </a:r>
            <a:r>
              <a:rPr lang="ru-RU" sz="800" dirty="0">
                <a:solidFill>
                  <a:srgbClr val="7F7F7F">
                    <a:lumMod val="10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; анализ BCG</a:t>
            </a:r>
          </a:p>
        </p:txBody>
      </p:sp>
      <p:sp>
        <p:nvSpPr>
          <p:cNvPr id="30" name="TextBox 29"/>
          <p:cNvSpPr txBox="1"/>
          <p:nvPr/>
        </p:nvSpPr>
        <p:spPr>
          <a:xfrm rot="1323750">
            <a:off x="7758113" y="3090863"/>
            <a:ext cx="1387475" cy="138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ru-RU" sz="900" dirty="0">
                <a:solidFill>
                  <a:srgbClr val="177B5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Полупериод жизни 10 лет</a:t>
            </a:r>
          </a:p>
        </p:txBody>
      </p:sp>
      <p:sp>
        <p:nvSpPr>
          <p:cNvPr id="31" name="TextBox 30"/>
          <p:cNvSpPr txBox="1"/>
          <p:nvPr/>
        </p:nvSpPr>
        <p:spPr>
          <a:xfrm rot="1553987">
            <a:off x="7832725" y="3524250"/>
            <a:ext cx="1325563" cy="138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ru-RU" sz="900">
                <a:solidFill>
                  <a:srgbClr val="79A2B3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Полупериод жизни 5 лет</a:t>
            </a:r>
          </a:p>
        </p:txBody>
      </p:sp>
      <p:sp>
        <p:nvSpPr>
          <p:cNvPr id="32" name="TextBox 31"/>
          <p:cNvSpPr txBox="1"/>
          <p:nvPr/>
        </p:nvSpPr>
        <p:spPr>
          <a:xfrm rot="1528401">
            <a:off x="7783513" y="3910013"/>
            <a:ext cx="1485900" cy="138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ru-RU" sz="900" dirty="0">
                <a:solidFill>
                  <a:srgbClr val="66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Полупериод жизни 2,5 года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9205175" y="3421063"/>
            <a:ext cx="480901" cy="1384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ru-RU" sz="900" dirty="0">
                <a:solidFill>
                  <a:srgbClr val="54545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 ч./</a:t>
            </a:r>
            <a:r>
              <a:rPr lang="ru-RU" sz="900" dirty="0" err="1">
                <a:solidFill>
                  <a:srgbClr val="54545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нед</a:t>
            </a:r>
            <a:r>
              <a:rPr lang="ru-RU" sz="900" dirty="0">
                <a:solidFill>
                  <a:srgbClr val="54545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9211214" y="3929063"/>
            <a:ext cx="545021" cy="1384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ru-RU" sz="900">
                <a:solidFill>
                  <a:srgbClr val="54545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 ч./нед. 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9285827" y="4264025"/>
            <a:ext cx="545021" cy="1384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ru-RU" sz="900" dirty="0">
                <a:solidFill>
                  <a:srgbClr val="54545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 ч./</a:t>
            </a:r>
            <a:r>
              <a:rPr lang="ru-RU" sz="900" dirty="0" err="1">
                <a:solidFill>
                  <a:srgbClr val="54545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нед</a:t>
            </a:r>
            <a:r>
              <a:rPr lang="ru-RU" sz="900" dirty="0">
                <a:solidFill>
                  <a:srgbClr val="54545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</p:txBody>
      </p:sp>
      <p:sp>
        <p:nvSpPr>
          <p:cNvPr id="29" name="Rounded Rectangle 28"/>
          <p:cNvSpPr/>
          <p:nvPr/>
        </p:nvSpPr>
        <p:spPr>
          <a:xfrm>
            <a:off x="7264400" y="2314575"/>
            <a:ext cx="1138238" cy="414338"/>
          </a:xfrm>
          <a:prstGeom prst="roundRect">
            <a:avLst/>
          </a:prstGeom>
          <a:solidFill>
            <a:srgbClr val="E3E3E3"/>
          </a:solidFill>
          <a:ln w="9525" cap="flat" cmpd="sng" algn="ctr">
            <a:solidFill>
              <a:srgbClr val="E3E3E3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 anchorCtr="0"/>
          <a:lstStyle/>
          <a:p>
            <a:pPr algn="ctr"/>
            <a:r>
              <a:rPr lang="ru-RU" sz="900" dirty="0">
                <a:solidFill>
                  <a:srgbClr val="54545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среднем 4800 ч. на получение диплома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8888413" y="2311400"/>
            <a:ext cx="1057275" cy="55403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900">
                <a:solidFill>
                  <a:srgbClr val="54545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Количество часов, необходимое для поддержания компетенции</a:t>
            </a:r>
          </a:p>
        </p:txBody>
      </p:sp>
      <p:sp>
        <p:nvSpPr>
          <p:cNvPr id="7" name="Прямоугольник 6" hidden="1">
            <a:extLst>
              <a:ext uri="{FF2B5EF4-FFF2-40B4-BE49-F238E27FC236}">
                <a16:creationId xmlns:a16="http://schemas.microsoft.com/office/drawing/2014/main" id="{19DCE7F8-FB0C-48AE-A41A-075176A88810}"/>
              </a:ext>
            </a:extLst>
          </p:cNvPr>
          <p:cNvSpPr/>
          <p:nvPr/>
        </p:nvSpPr>
        <p:spPr>
          <a:xfrm>
            <a:off x="0" y="0"/>
            <a:ext cx="158750" cy="158750"/>
          </a:xfrm>
          <a:prstGeom prst="rect">
            <a:avLst/>
          </a:prstGeom>
          <a:solidFill>
            <a:srgbClr val="295E7E"/>
          </a:solidFill>
          <a:ln w="9525" cap="rnd" cmpd="sng" algn="ctr">
            <a:solidFill>
              <a:srgbClr val="295E7E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algn="ctr"/>
            <a:endParaRPr lang="ru-RU" sz="1000" dirty="0">
              <a:solidFill>
                <a:srgbClr val="FFFFFF"/>
              </a:solidFill>
              <a:sym typeface="+mn-lt"/>
            </a:endParaRPr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id="{DFC0C762-486C-4C06-B51B-F918761E3D61}"/>
              </a:ext>
            </a:extLst>
          </p:cNvPr>
          <p:cNvSpPr txBox="1"/>
          <p:nvPr/>
        </p:nvSpPr>
        <p:spPr>
          <a:xfrm>
            <a:off x="1030720" y="5280308"/>
            <a:ext cx="8666163" cy="113098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sx="0" sy="0" rotWithShape="0">
              <a:scrgbClr r="0" g="0" b="0"/>
            </a:outerShdw>
          </a:effectLst>
          <a:extLst>
            <a:ext uri="{91240B29-F687-4F45-9708-019B960494DF}">
              <a14:hiddenLine xmlns:a14="http://schemas.microsoft.com/office/drawing/2010/main" w="9525" cap="flat" cmpd="sng" algn="ctr">
                <a:solidFill>
                  <a:srgbClr val="9A9A9A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53640926-AAD7-44D8-BBD7-CCE9431645EC}">
              <a14:shadowObscured xmlns:a14="http://schemas.microsoft.com/office/drawing/2010/main"/>
            </a:ext>
          </a:extLst>
        </p:spPr>
        <p:txBody>
          <a:bodyPr wrap="square" lIns="0" tIns="0" rIns="0" bIns="0" rtlCol="0" anchor="ctr">
            <a:noAutofit/>
          </a:bodyPr>
          <a:lstStyle/>
          <a:p>
            <a:pPr>
              <a:spcAft>
                <a:spcPts val="600"/>
              </a:spcAft>
            </a:pPr>
            <a:r>
              <a:rPr lang="ru-RU" sz="1200" dirty="0">
                <a:solidFill>
                  <a:srgbClr val="54545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Ключевые сложности и задачи</a:t>
            </a:r>
          </a:p>
          <a:p>
            <a:pPr marL="324000" lvl="1" indent="-216000">
              <a:spcAft>
                <a:spcPts val="600"/>
              </a:spcAft>
              <a:buClr>
                <a:srgbClr val="295E7E">
                  <a:lumMod val="100000"/>
                </a:srgbClr>
              </a:buClr>
              <a:buSzPct val="100000"/>
              <a:buFont typeface="Trebuchet MS" panose="020B0603020202020204" pitchFamily="34" charset="0"/>
              <a:buChar char="•"/>
            </a:pPr>
            <a:r>
              <a:rPr lang="ru-RU" sz="1200" dirty="0">
                <a:solidFill>
                  <a:srgbClr val="4D4D4D">
                    <a:lumMod val="10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Помощь в </a:t>
            </a:r>
            <a:r>
              <a:rPr lang="ru-RU" sz="1200" b="1" dirty="0">
                <a:solidFill>
                  <a:srgbClr val="4D4D4D">
                    <a:lumMod val="10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переобучении/повышении квалификации </a:t>
            </a:r>
            <a:r>
              <a:rPr lang="ru-RU" sz="1200" dirty="0">
                <a:solidFill>
                  <a:srgbClr val="4D4D4D">
                    <a:lumMod val="10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высвобождающихся трудящихся при переходе к более высококвалифицированному труду</a:t>
            </a:r>
          </a:p>
          <a:p>
            <a:pPr marL="324000" lvl="1" indent="-216000">
              <a:spcAft>
                <a:spcPts val="600"/>
              </a:spcAft>
              <a:buClr>
                <a:srgbClr val="295E7E">
                  <a:lumMod val="100000"/>
                </a:srgbClr>
              </a:buClr>
              <a:buSzPct val="100000"/>
              <a:buFont typeface="Trebuchet MS" panose="020B0603020202020204" pitchFamily="34" charset="0"/>
              <a:buChar char="•"/>
            </a:pPr>
            <a:r>
              <a:rPr lang="ru-RU" sz="1200" dirty="0">
                <a:solidFill>
                  <a:srgbClr val="4D4D4D">
                    <a:lumMod val="10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Обеспечение </a:t>
            </a:r>
            <a:r>
              <a:rPr lang="ru-RU" sz="1200" b="1" dirty="0">
                <a:solidFill>
                  <a:srgbClr val="4D4D4D">
                    <a:lumMod val="10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страховочных механизмов </a:t>
            </a:r>
            <a:r>
              <a:rPr lang="ru-RU" sz="1200" dirty="0">
                <a:solidFill>
                  <a:srgbClr val="4D4D4D">
                    <a:lumMod val="10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для тех, кто неспособен справиться с переменами</a:t>
            </a:r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id="{A2100F94-3F49-43E1-B51F-3878CEDBF3EE}"/>
              </a:ext>
            </a:extLst>
          </p:cNvPr>
          <p:cNvSpPr txBox="1"/>
          <p:nvPr/>
        </p:nvSpPr>
        <p:spPr>
          <a:xfrm>
            <a:off x="895350" y="5032573"/>
            <a:ext cx="10152063" cy="307777"/>
          </a:xfrm>
          <a:prstGeom prst="rect">
            <a:avLst/>
          </a:prstGeom>
          <a:noFill/>
          <a:ln cap="rnd">
            <a:noFill/>
            <a:prstDash val="solid"/>
          </a:ln>
        </p:spPr>
        <p:txBody>
          <a:bodyPr wrap="square">
            <a:spAutoFit/>
          </a:bodyPr>
          <a:lstStyle/>
          <a:p>
            <a:pPr marL="0" lvl="3"/>
            <a:r>
              <a:rPr lang="ru-RU" sz="1400" b="1" dirty="0">
                <a:solidFill>
                  <a:srgbClr val="0066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Наибольшему риску автоматизации подвержены профессии, предполагающие рутинную деятельность</a:t>
            </a: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3E3A38AF-28FD-4B67-956E-D7798E2754AC}"/>
              </a:ext>
            </a:extLst>
          </p:cNvPr>
          <p:cNvSpPr txBox="1"/>
          <p:nvPr/>
        </p:nvSpPr>
        <p:spPr>
          <a:xfrm>
            <a:off x="11268064" y="221338"/>
            <a:ext cx="531883" cy="288000"/>
          </a:xfrm>
          <a:prstGeom prst="rect">
            <a:avLst/>
          </a:prstGeom>
          <a:solidFill>
            <a:srgbClr val="3AB09E"/>
          </a:solidFill>
        </p:spPr>
        <p:txBody>
          <a:bodyPr wrap="square">
            <a:spAutoFit/>
          </a:bodyPr>
          <a:lstStyle/>
          <a:p>
            <a:pPr marL="180975" indent="0" algn="l"/>
            <a:endParaRPr lang="ru-RU" sz="1400" b="1" dirty="0">
              <a:solidFill>
                <a:schemeClr val="bg1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67" name="Заголовок 1">
            <a:extLst>
              <a:ext uri="{FF2B5EF4-FFF2-40B4-BE49-F238E27FC236}">
                <a16:creationId xmlns:a16="http://schemas.microsoft.com/office/drawing/2014/main" id="{044D8F10-8EB3-4713-9BE9-CE1E2BAD624B}"/>
              </a:ext>
            </a:extLst>
          </p:cNvPr>
          <p:cNvSpPr txBox="1">
            <a:spLocks/>
          </p:cNvSpPr>
          <p:nvPr/>
        </p:nvSpPr>
        <p:spPr>
          <a:xfrm>
            <a:off x="519953" y="289308"/>
            <a:ext cx="11199712" cy="520317"/>
          </a:xfrm>
          <a:prstGeom prst="rect">
            <a:avLst/>
          </a:prstGeom>
          <a:solidFill>
            <a:srgbClr val="006699"/>
          </a:solidFill>
        </p:spPr>
        <p:txBody>
          <a:bodyPr vert="horz" wrap="square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kern="1200">
                <a:solidFill>
                  <a:schemeClr val="tx2"/>
                </a:solidFill>
                <a:latin typeface="+mj-lt"/>
                <a:ea typeface="+mj-ea"/>
                <a:cs typeface="+mj-cs"/>
                <a:sym typeface="Trebuchet MS" panose="020B0603020202020204" pitchFamily="34" charset="0"/>
              </a:defRPr>
            </a:lvl1pPr>
          </a:lstStyle>
          <a:p>
            <a:pPr lvl="0" algn="just"/>
            <a:r>
              <a:rPr lang="ru-RU" sz="1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Темп устаревания навыков и знаний </a:t>
            </a:r>
            <a:r>
              <a:rPr lang="ru-RU" sz="1800" b="1" u="sng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каждые 15-20 лет удваивается </a:t>
            </a:r>
            <a:r>
              <a:rPr lang="ru-RU" sz="1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— чтобы не отставать, нужно дополнительное обучение</a:t>
            </a:r>
          </a:p>
        </p:txBody>
      </p:sp>
      <p:sp>
        <p:nvSpPr>
          <p:cNvPr id="68" name="Номер слайда 1">
            <a:extLst>
              <a:ext uri="{FF2B5EF4-FFF2-40B4-BE49-F238E27FC236}">
                <a16:creationId xmlns:a16="http://schemas.microsoft.com/office/drawing/2014/main" id="{D9E93439-ADDE-416B-9D8B-252DD84D8C44}"/>
              </a:ext>
            </a:extLst>
          </p:cNvPr>
          <p:cNvSpPr txBox="1">
            <a:spLocks/>
          </p:cNvSpPr>
          <p:nvPr/>
        </p:nvSpPr>
        <p:spPr>
          <a:xfrm>
            <a:off x="11719666" y="6525199"/>
            <a:ext cx="4156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x-none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defRPr/>
            </a:pPr>
            <a:r>
              <a:rPr lang="ru-RU" sz="1400" b="1" dirty="0">
                <a:solidFill>
                  <a:srgbClr val="2038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29714283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9" name="Object 18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98492583"/>
              </p:ext>
            </p:extLst>
          </p:nvPr>
        </p:nvGraphicFramePr>
        <p:xfrm>
          <a:off x="1144589" y="1589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26" name="Слайд think-cell" r:id="rId51" imgW="270" imgH="270" progId="TCLayout.ActiveDocument.1">
                  <p:embed/>
                </p:oleObj>
              </mc:Choice>
              <mc:Fallback>
                <p:oleObj name="Слайд think-cell" r:id="rId51" imgW="270" imgH="270" progId="TCLayout.ActiveDocument.1">
                  <p:embed/>
                  <p:pic>
                    <p:nvPicPr>
                      <p:cNvPr id="19" name="Object 18" hidden="1"/>
                      <p:cNvPicPr/>
                      <p:nvPr/>
                    </p:nvPicPr>
                    <p:blipFill>
                      <a:blip r:embed="rId52"/>
                      <a:stretch>
                        <a:fillRect/>
                      </a:stretch>
                    </p:blipFill>
                    <p:spPr>
                      <a:xfrm>
                        <a:off x="1144589" y="1589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Прямоугольник 11"/>
          <p:cNvSpPr/>
          <p:nvPr/>
        </p:nvSpPr>
        <p:spPr>
          <a:xfrm>
            <a:off x="4940371" y="986882"/>
            <a:ext cx="4636999" cy="5474303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9525" cap="rnd" cmpd="sng" algn="ctr">
            <a:solidFill>
              <a:srgbClr val="295E7E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Rectangle 12" hidden="1"/>
          <p:cNvSpPr/>
          <p:nvPr>
            <p:custDataLst>
              <p:tags r:id="rId3"/>
            </p:custDataLst>
          </p:nvPr>
        </p:nvSpPr>
        <p:spPr bwMode="gray">
          <a:xfrm>
            <a:off x="1143000" y="0"/>
            <a:ext cx="158750" cy="158750"/>
          </a:xfrm>
          <a:prstGeom prst="rect">
            <a:avLst/>
          </a:prstGeom>
          <a:solidFill>
            <a:srgbClr val="295E7E"/>
          </a:solidFill>
          <a:ln w="9525" cap="rnd" cmpd="sng" algn="ctr">
            <a:solidFill>
              <a:srgbClr val="295E7E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 dirty="0" err="1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rebuchet MS" panose="020B0603020202020204" pitchFamily="34" charset="0"/>
              <a:ea typeface="+mn-ea"/>
              <a:cs typeface="+mn-cs"/>
              <a:sym typeface="Trebuchet MS" panose="020B0603020202020204" pitchFamily="34" charset="0"/>
            </a:endParaRPr>
          </a:p>
        </p:txBody>
      </p:sp>
      <p:graphicFrame>
        <p:nvGraphicFramePr>
          <p:cNvPr id="86" name="Chart 3"/>
          <p:cNvGraphicFramePr/>
          <p:nvPr>
            <p:custDataLst>
              <p:tags r:id="rId4"/>
            </p:custDataLst>
            <p:extLst>
              <p:ext uri="{D42A27DB-BD31-4B8C-83A1-F6EECF244321}">
                <p14:modId xmlns:p14="http://schemas.microsoft.com/office/powerpoint/2010/main" val="1066549755"/>
              </p:ext>
            </p:extLst>
          </p:nvPr>
        </p:nvGraphicFramePr>
        <p:xfrm>
          <a:off x="296863" y="4672013"/>
          <a:ext cx="11696700" cy="16891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3"/>
          </a:graphicData>
        </a:graphic>
      </p:graphicFrame>
      <p:sp>
        <p:nvSpPr>
          <p:cNvPr id="171" name="Text Placeholder 3"/>
          <p:cNvSpPr>
            <a:spLocks noGrp="1"/>
          </p:cNvSpPr>
          <p:nvPr>
            <p:custDataLst>
              <p:tags r:id="rId5"/>
            </p:custDataLst>
          </p:nvPr>
        </p:nvSpPr>
        <p:spPr bwMode="gray">
          <a:xfrm>
            <a:off x="10344150" y="5643563"/>
            <a:ext cx="347663" cy="15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17463" tIns="0" rIns="17463" bIns="0" numCol="1" spcCol="0" rtlCol="0" anchor="b" anchorCtr="0">
            <a:noAutofit/>
          </a:bodyPr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600"/>
              </a:spcBef>
              <a:spcAft>
                <a:spcPts val="300"/>
              </a:spcAft>
              <a:buFont typeface="Arial" panose="020B0604020202020204" pitchFamily="34" charset="0"/>
              <a:buChar char="​"/>
              <a:defRPr lang="en-US" sz="1200" kern="1200">
                <a:solidFill>
                  <a:schemeClr val="tx1"/>
                </a:solidFill>
                <a:latin typeface="Trebuchet MS" panose="020B0603020202020204" pitchFamily="34" charset="0"/>
                <a:ea typeface="+mn-ea"/>
                <a:cs typeface="+mn-cs"/>
                <a:sym typeface="Trebuchet MS" panose="020B0603020202020204" pitchFamily="34" charset="0"/>
              </a:defRPr>
            </a:lvl1pPr>
            <a:lvl2pPr marL="284400" indent="-1728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3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lang="en-US" sz="1200" kern="1200">
                <a:solidFill>
                  <a:schemeClr val="tx1"/>
                </a:solidFill>
                <a:latin typeface="Trebuchet MS" panose="020B0603020202020204" pitchFamily="34" charset="0"/>
                <a:ea typeface="+mn-ea"/>
                <a:cs typeface="+mn-cs"/>
                <a:sym typeface="Trebuchet MS" panose="020B0603020202020204" pitchFamily="34" charset="0"/>
              </a:defRPr>
            </a:lvl2pPr>
            <a:lvl3pPr marL="511200" indent="-1656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300"/>
              </a:spcAft>
              <a:buClr>
                <a:schemeClr val="tx2"/>
              </a:buClr>
              <a:buFont typeface="Trebuchet MS" panose="020B0603020202020204" pitchFamily="34" charset="0"/>
              <a:buChar char="–"/>
              <a:defRPr lang="en-US" sz="1200" kern="1200">
                <a:solidFill>
                  <a:schemeClr val="tx1"/>
                </a:solidFill>
                <a:latin typeface="Trebuchet MS" panose="020B0603020202020204" pitchFamily="34" charset="0"/>
                <a:ea typeface="+mn-ea"/>
                <a:cs typeface="+mn-cs"/>
                <a:sym typeface="Trebuchet MS" panose="020B0603020202020204" pitchFamily="34" charset="0"/>
              </a:defRPr>
            </a:lvl3pPr>
            <a:lvl4pPr marL="0" indent="0" algn="l" defTabSz="914400" rtl="0" eaLnBrk="1" latinLnBrk="0" hangingPunct="1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  <a:buClr>
                <a:schemeClr val="tx2"/>
              </a:buClr>
              <a:buFont typeface="Arial" panose="020B0604020202020204" pitchFamily="34" charset="0"/>
              <a:buChar char="​"/>
              <a:defRPr lang="en-US" sz="1600" kern="1200">
                <a:solidFill>
                  <a:schemeClr val="tx2"/>
                </a:solidFill>
                <a:latin typeface="Trebuchet MS" panose="020B0603020202020204" pitchFamily="34" charset="0"/>
                <a:ea typeface="+mn-ea"/>
                <a:cs typeface="+mn-cs"/>
                <a:sym typeface="Trebuchet MS" panose="020B0603020202020204" pitchFamily="34" charset="0"/>
              </a:defRPr>
            </a:lvl4pPr>
            <a:lvl5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Font typeface="Arial" panose="020B0604020202020204" pitchFamily="34" charset="0"/>
              <a:buChar char="​"/>
              <a:defRPr lang="en-US" sz="1600" b="1" kern="1200" smtClean="0">
                <a:solidFill>
                  <a:schemeClr val="tx1"/>
                </a:solidFill>
                <a:latin typeface="Trebuchet MS" panose="020B0603020202020204" pitchFamily="34" charset="0"/>
                <a:ea typeface="+mn-ea"/>
                <a:cs typeface="+mn-cs"/>
                <a:sym typeface="Trebuchet MS" panose="020B0603020202020204" pitchFamily="34" charset="0"/>
              </a:defRPr>
            </a:lvl5pPr>
            <a:lvl6pPr marL="269875" indent="-1524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lang="en-US" sz="1600" kern="1200" smtClean="0">
                <a:solidFill>
                  <a:schemeClr val="tx1"/>
                </a:solidFill>
                <a:latin typeface="Trebuchet MS" panose="020B0603020202020204" pitchFamily="34" charset="0"/>
                <a:ea typeface="+mn-ea"/>
                <a:cs typeface="+mn-cs"/>
                <a:sym typeface="Trebuchet MS" panose="020B0603020202020204" pitchFamily="34" charset="0"/>
              </a:defRPr>
            </a:lvl6pPr>
            <a:lvl7pPr marL="0" indent="0" algn="l" defTabSz="914400" rtl="0" eaLnBrk="1" latinLnBrk="0" hangingPunct="1">
              <a:lnSpc>
                <a:spcPct val="90000"/>
              </a:lnSpc>
              <a:spcBef>
                <a:spcPts val="900"/>
              </a:spcBef>
              <a:spcAft>
                <a:spcPts val="900"/>
              </a:spcAft>
              <a:buFont typeface="Arial" panose="020B0604020202020204" pitchFamily="34" charset="0"/>
              <a:buChar char="​"/>
              <a:defRPr lang="en-US" sz="4400" kern="1200" baseline="0" smtClean="0">
                <a:solidFill>
                  <a:schemeClr val="tx1"/>
                </a:solidFill>
                <a:latin typeface="Trebuchet MS" panose="020B0603020202020204" pitchFamily="34" charset="0"/>
                <a:ea typeface="+mn-ea"/>
                <a:cs typeface="+mn-cs"/>
                <a:sym typeface="Trebuchet MS" panose="020B0603020202020204" pitchFamily="34" charset="0"/>
              </a:defRPr>
            </a:lvl7pPr>
            <a:lvl8pPr marL="0" indent="0" algn="l" defTabSz="914400" rtl="0" eaLnBrk="1" latinLnBrk="0" hangingPunct="1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lang="en-US" sz="5400" kern="1200" baseline="0" smtClean="0">
                <a:solidFill>
                  <a:schemeClr val="tx2"/>
                </a:solidFill>
                <a:latin typeface="Trebuchet MS" panose="020B0603020202020204" pitchFamily="34" charset="0"/>
                <a:ea typeface="+mn-ea"/>
                <a:cs typeface="+mn-cs"/>
                <a:sym typeface="Trebuchet MS" panose="020B0603020202020204" pitchFamily="34" charset="0"/>
              </a:defRPr>
            </a:lvl8pPr>
            <a:lvl9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Font typeface="Arial" panose="020B0604020202020204" pitchFamily="34" charset="0"/>
              <a:buChar char="​"/>
              <a:defRPr lang="en-US" sz="2400" kern="1200" baseline="0" dirty="0">
                <a:solidFill>
                  <a:schemeClr val="tx2"/>
                </a:solidFill>
                <a:latin typeface="Trebuchet MS" panose="020B0603020202020204" pitchFamily="34" charset="0"/>
                <a:ea typeface="+mn-ea"/>
                <a:cs typeface="+mn-cs"/>
                <a:sym typeface="Trebuchet MS" panose="020B060302020202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​"/>
              <a:tabLst/>
              <a:defRPr/>
            </a:pPr>
            <a:r>
              <a:rPr kumimoji="0" lang="ru-RU" alt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545454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Trebuchet MS" panose="020B0603020202020204" pitchFamily="34" charset="0"/>
              </a:rPr>
              <a:t>11-27</a:t>
            </a:r>
            <a:endParaRPr kumimoji="0" lang="en-US" altLang="en-US" sz="1000" b="0" i="0" u="none" strike="noStrike" kern="1200" cap="none" spc="0" normalizeH="0" baseline="0" noProof="0" dirty="0">
              <a:ln>
                <a:noFill/>
              </a:ln>
              <a:solidFill>
                <a:srgbClr val="545454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  <a:sym typeface="+mn-lt"/>
            </a:endParaRPr>
          </a:p>
        </p:txBody>
      </p:sp>
      <p:sp>
        <p:nvSpPr>
          <p:cNvPr id="151" name="Text Placeholder 3"/>
          <p:cNvSpPr>
            <a:spLocks noGrp="1"/>
          </p:cNvSpPr>
          <p:nvPr>
            <p:custDataLst>
              <p:tags r:id="rId6"/>
            </p:custDataLst>
          </p:nvPr>
        </p:nvSpPr>
        <p:spPr bwMode="gray">
          <a:xfrm>
            <a:off x="2982913" y="6026151"/>
            <a:ext cx="271463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17463" tIns="0" rIns="17463" bIns="0" numCol="1" spcCol="0" rtlCol="0" anchor="ctr" anchorCtr="0">
            <a:noAutofit/>
          </a:bodyPr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600"/>
              </a:spcBef>
              <a:spcAft>
                <a:spcPts val="300"/>
              </a:spcAft>
              <a:buFont typeface="Arial" panose="020B0604020202020204" pitchFamily="34" charset="0"/>
              <a:buChar char="​"/>
              <a:defRPr lang="en-US" sz="12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1pPr>
            <a:lvl2pPr marL="284400" indent="-1728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3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lang="en-US" sz="12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2pPr>
            <a:lvl3pPr marL="511200" indent="-1656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300"/>
              </a:spcAft>
              <a:buClr>
                <a:schemeClr val="tx2"/>
              </a:buClr>
              <a:buFont typeface="Trebuchet MS" panose="020B0603020202020204" pitchFamily="34" charset="0"/>
              <a:buChar char="–"/>
              <a:defRPr lang="en-US" sz="12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3pPr>
            <a:lvl4pPr marL="0" indent="0" algn="l" defTabSz="914400" rtl="0" eaLnBrk="1" latinLnBrk="0" hangingPunct="1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  <a:buClr>
                <a:schemeClr val="tx2"/>
              </a:buClr>
              <a:buFont typeface="Arial" panose="020B0604020202020204" pitchFamily="34" charset="0"/>
              <a:buChar char="​"/>
              <a:defRPr lang="en-US" sz="1600" kern="1200">
                <a:solidFill>
                  <a:schemeClr val="tx2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4pPr>
            <a:lvl5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Font typeface="Arial" panose="020B0604020202020204" pitchFamily="34" charset="0"/>
              <a:buChar char="​"/>
              <a:defRPr lang="en-US" sz="1600" b="1" kern="1200" smtClean="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5pPr>
            <a:lvl6pPr marL="269875" indent="-1524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lang="en-US" sz="1600" kern="1200" smtClean="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6pPr>
            <a:lvl7pPr marL="0" indent="0" algn="l" defTabSz="914400" rtl="0" eaLnBrk="1" latinLnBrk="0" hangingPunct="1">
              <a:lnSpc>
                <a:spcPct val="90000"/>
              </a:lnSpc>
              <a:spcBef>
                <a:spcPts val="900"/>
              </a:spcBef>
              <a:spcAft>
                <a:spcPts val="900"/>
              </a:spcAft>
              <a:buFont typeface="Arial" panose="020B0604020202020204" pitchFamily="34" charset="0"/>
              <a:buChar char="​"/>
              <a:defRPr lang="en-US" sz="4400" kern="1200" baseline="0" smtClean="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7pPr>
            <a:lvl8pPr marL="0" indent="0" algn="l" defTabSz="914400" rtl="0" eaLnBrk="1" latinLnBrk="0" hangingPunct="1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lang="en-US" sz="5400" kern="1200" baseline="0" smtClean="0">
                <a:solidFill>
                  <a:schemeClr val="tx2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8pPr>
            <a:lvl9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Font typeface="Arial" panose="020B0604020202020204" pitchFamily="34" charset="0"/>
              <a:buChar char="​"/>
              <a:defRPr lang="en-US" sz="2400" kern="1200" baseline="0" dirty="0">
                <a:solidFill>
                  <a:schemeClr val="tx2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​"/>
              <a:tabLst/>
              <a:defRPr/>
            </a:pPr>
            <a:fld id="{03334DE5-77CE-40CD-B0AB-BB1EB8AC7CCF}" type="datetime'''''''''''''''''''''''''''1''''''''''''''''''''''''1''''%'''''">
              <a:rPr kumimoji="0" lang="ru-RU" altLang="en-US" sz="10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Trebuchet MS" panose="020B0603020202020204" pitchFamily="34" charset="0"/>
              </a:rPr>
              <a:pPr marL="0" marR="0" lvl="0" indent="0" algn="ctr" defTabSz="914400" rtl="0" eaLnBrk="1" fontAlgn="auto" latinLnBrk="0" hangingPunct="1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Char char="​"/>
                <a:tabLst/>
                <a:defRPr/>
              </a:pPr>
              <a:t>11%</a:t>
            </a:fld>
            <a:endParaRPr kumimoji="0" lang="ru-RU" sz="1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  <a:sym typeface="+mn-lt"/>
            </a:endParaRPr>
          </a:p>
        </p:txBody>
      </p:sp>
      <p:sp>
        <p:nvSpPr>
          <p:cNvPr id="115" name="Text Placeholder 3"/>
          <p:cNvSpPr>
            <a:spLocks noGrp="1"/>
          </p:cNvSpPr>
          <p:nvPr>
            <p:custDataLst>
              <p:tags r:id="rId7"/>
            </p:custDataLst>
          </p:nvPr>
        </p:nvSpPr>
        <p:spPr bwMode="gray">
          <a:xfrm>
            <a:off x="6692900" y="6042025"/>
            <a:ext cx="347663" cy="15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17463" tIns="0" rIns="17463" bIns="0" numCol="1" spcCol="0" rtlCol="0" anchor="b" anchorCtr="0">
            <a:noAutofit/>
          </a:bodyPr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600"/>
              </a:spcBef>
              <a:spcAft>
                <a:spcPts val="300"/>
              </a:spcAft>
              <a:buFont typeface="Arial" panose="020B0604020202020204" pitchFamily="34" charset="0"/>
              <a:buChar char="​"/>
              <a:defRPr lang="en-US" sz="1200" kern="1200">
                <a:solidFill>
                  <a:schemeClr val="tx1"/>
                </a:solidFill>
                <a:latin typeface="Trebuchet MS" panose="020B0603020202020204" pitchFamily="34" charset="0"/>
                <a:ea typeface="+mn-ea"/>
                <a:cs typeface="+mn-cs"/>
                <a:sym typeface="Trebuchet MS" panose="020B0603020202020204" pitchFamily="34" charset="0"/>
              </a:defRPr>
            </a:lvl1pPr>
            <a:lvl2pPr marL="284400" indent="-1728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3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lang="en-US" sz="1200" kern="1200">
                <a:solidFill>
                  <a:schemeClr val="tx1"/>
                </a:solidFill>
                <a:latin typeface="Trebuchet MS" panose="020B0603020202020204" pitchFamily="34" charset="0"/>
                <a:ea typeface="+mn-ea"/>
                <a:cs typeface="+mn-cs"/>
                <a:sym typeface="Trebuchet MS" panose="020B0603020202020204" pitchFamily="34" charset="0"/>
              </a:defRPr>
            </a:lvl2pPr>
            <a:lvl3pPr marL="511200" indent="-1656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300"/>
              </a:spcAft>
              <a:buClr>
                <a:schemeClr val="tx2"/>
              </a:buClr>
              <a:buFont typeface="Trebuchet MS" panose="020B0603020202020204" pitchFamily="34" charset="0"/>
              <a:buChar char="–"/>
              <a:defRPr lang="en-US" sz="1200" kern="1200">
                <a:solidFill>
                  <a:schemeClr val="tx1"/>
                </a:solidFill>
                <a:latin typeface="Trebuchet MS" panose="020B0603020202020204" pitchFamily="34" charset="0"/>
                <a:ea typeface="+mn-ea"/>
                <a:cs typeface="+mn-cs"/>
                <a:sym typeface="Trebuchet MS" panose="020B0603020202020204" pitchFamily="34" charset="0"/>
              </a:defRPr>
            </a:lvl3pPr>
            <a:lvl4pPr marL="0" indent="0" algn="l" defTabSz="914400" rtl="0" eaLnBrk="1" latinLnBrk="0" hangingPunct="1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  <a:buClr>
                <a:schemeClr val="tx2"/>
              </a:buClr>
              <a:buFont typeface="Arial" panose="020B0604020202020204" pitchFamily="34" charset="0"/>
              <a:buChar char="​"/>
              <a:defRPr lang="en-US" sz="1600" kern="1200">
                <a:solidFill>
                  <a:schemeClr val="tx2"/>
                </a:solidFill>
                <a:latin typeface="Trebuchet MS" panose="020B0603020202020204" pitchFamily="34" charset="0"/>
                <a:ea typeface="+mn-ea"/>
                <a:cs typeface="+mn-cs"/>
                <a:sym typeface="Trebuchet MS" panose="020B0603020202020204" pitchFamily="34" charset="0"/>
              </a:defRPr>
            </a:lvl4pPr>
            <a:lvl5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Font typeface="Arial" panose="020B0604020202020204" pitchFamily="34" charset="0"/>
              <a:buChar char="​"/>
              <a:defRPr lang="en-US" sz="1600" b="1" kern="1200" smtClean="0">
                <a:solidFill>
                  <a:schemeClr val="tx1"/>
                </a:solidFill>
                <a:latin typeface="Trebuchet MS" panose="020B0603020202020204" pitchFamily="34" charset="0"/>
                <a:ea typeface="+mn-ea"/>
                <a:cs typeface="+mn-cs"/>
                <a:sym typeface="Trebuchet MS" panose="020B0603020202020204" pitchFamily="34" charset="0"/>
              </a:defRPr>
            </a:lvl5pPr>
            <a:lvl6pPr marL="269875" indent="-1524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lang="en-US" sz="1600" kern="1200" smtClean="0">
                <a:solidFill>
                  <a:schemeClr val="tx1"/>
                </a:solidFill>
                <a:latin typeface="Trebuchet MS" panose="020B0603020202020204" pitchFamily="34" charset="0"/>
                <a:ea typeface="+mn-ea"/>
                <a:cs typeface="+mn-cs"/>
                <a:sym typeface="Trebuchet MS" panose="020B0603020202020204" pitchFamily="34" charset="0"/>
              </a:defRPr>
            </a:lvl6pPr>
            <a:lvl7pPr marL="0" indent="0" algn="l" defTabSz="914400" rtl="0" eaLnBrk="1" latinLnBrk="0" hangingPunct="1">
              <a:lnSpc>
                <a:spcPct val="90000"/>
              </a:lnSpc>
              <a:spcBef>
                <a:spcPts val="900"/>
              </a:spcBef>
              <a:spcAft>
                <a:spcPts val="900"/>
              </a:spcAft>
              <a:buFont typeface="Arial" panose="020B0604020202020204" pitchFamily="34" charset="0"/>
              <a:buChar char="​"/>
              <a:defRPr lang="en-US" sz="4400" kern="1200" baseline="0" smtClean="0">
                <a:solidFill>
                  <a:schemeClr val="tx1"/>
                </a:solidFill>
                <a:latin typeface="Trebuchet MS" panose="020B0603020202020204" pitchFamily="34" charset="0"/>
                <a:ea typeface="+mn-ea"/>
                <a:cs typeface="+mn-cs"/>
                <a:sym typeface="Trebuchet MS" panose="020B0603020202020204" pitchFamily="34" charset="0"/>
              </a:defRPr>
            </a:lvl7pPr>
            <a:lvl8pPr marL="0" indent="0" algn="l" defTabSz="914400" rtl="0" eaLnBrk="1" latinLnBrk="0" hangingPunct="1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lang="en-US" sz="5400" kern="1200" baseline="0" smtClean="0">
                <a:solidFill>
                  <a:schemeClr val="tx2"/>
                </a:solidFill>
                <a:latin typeface="Trebuchet MS" panose="020B0603020202020204" pitchFamily="34" charset="0"/>
                <a:ea typeface="+mn-ea"/>
                <a:cs typeface="+mn-cs"/>
                <a:sym typeface="Trebuchet MS" panose="020B0603020202020204" pitchFamily="34" charset="0"/>
              </a:defRPr>
            </a:lvl8pPr>
            <a:lvl9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Font typeface="Arial" panose="020B0604020202020204" pitchFamily="34" charset="0"/>
              <a:buChar char="​"/>
              <a:defRPr lang="en-US" sz="2400" kern="1200" baseline="0" dirty="0">
                <a:solidFill>
                  <a:schemeClr val="tx2"/>
                </a:solidFill>
                <a:latin typeface="Trebuchet MS" panose="020B0603020202020204" pitchFamily="34" charset="0"/>
                <a:ea typeface="+mn-ea"/>
                <a:cs typeface="+mn-cs"/>
                <a:sym typeface="Trebuchet MS" panose="020B060302020202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​"/>
              <a:tabLst/>
              <a:defRPr/>
            </a:pPr>
            <a:r>
              <a:rPr kumimoji="0" lang="ru-RU" alt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545454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Trebuchet MS" panose="020B0603020202020204" pitchFamily="34" charset="0"/>
              </a:rPr>
              <a:t>70-85</a:t>
            </a:r>
            <a:endParaRPr kumimoji="0" lang="en-US" altLang="en-US" sz="1000" b="0" i="0" u="none" strike="noStrike" kern="1200" cap="none" spc="0" normalizeH="0" baseline="0" noProof="0" dirty="0">
              <a:ln>
                <a:noFill/>
              </a:ln>
              <a:solidFill>
                <a:srgbClr val="545454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  <a:sym typeface="+mn-lt"/>
            </a:endParaRPr>
          </a:p>
        </p:txBody>
      </p:sp>
      <p:sp>
        <p:nvSpPr>
          <p:cNvPr id="197" name="Text Placeholder 3"/>
          <p:cNvSpPr>
            <a:spLocks noGrp="1"/>
          </p:cNvSpPr>
          <p:nvPr>
            <p:custDataLst>
              <p:tags r:id="rId8"/>
            </p:custDataLst>
          </p:nvPr>
        </p:nvSpPr>
        <p:spPr bwMode="gray">
          <a:xfrm>
            <a:off x="2154238" y="6194425"/>
            <a:ext cx="196850" cy="168275"/>
          </a:xfrm>
          <a:prstGeom prst="rect">
            <a:avLst/>
          </a:prstGeom>
          <a:solidFill>
            <a:srgbClr val="D4DF33"/>
          </a:solidFill>
          <a:ln>
            <a:noFill/>
          </a:ln>
        </p:spPr>
        <p:txBody>
          <a:bodyPr vert="horz" wrap="none" lIns="17463" tIns="0" rIns="17463" bIns="0" numCol="1" spcCol="0" rtlCol="0" anchor="ctr" anchorCtr="0">
            <a:noAutofit/>
          </a:bodyPr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600"/>
              </a:spcBef>
              <a:spcAft>
                <a:spcPts val="300"/>
              </a:spcAft>
              <a:buFont typeface="Arial" panose="020B0604020202020204" pitchFamily="34" charset="0"/>
              <a:buChar char="​"/>
              <a:defRPr lang="en-US" sz="12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1pPr>
            <a:lvl2pPr marL="284400" indent="-1728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3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lang="en-US" sz="12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2pPr>
            <a:lvl3pPr marL="511200" indent="-1656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300"/>
              </a:spcAft>
              <a:buClr>
                <a:schemeClr val="tx2"/>
              </a:buClr>
              <a:buFont typeface="Trebuchet MS" panose="020B0603020202020204" pitchFamily="34" charset="0"/>
              <a:buChar char="–"/>
              <a:defRPr lang="en-US" sz="12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3pPr>
            <a:lvl4pPr marL="0" indent="0" algn="l" defTabSz="914400" rtl="0" eaLnBrk="1" latinLnBrk="0" hangingPunct="1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  <a:buClr>
                <a:schemeClr val="tx2"/>
              </a:buClr>
              <a:buFont typeface="Arial" panose="020B0604020202020204" pitchFamily="34" charset="0"/>
              <a:buChar char="​"/>
              <a:defRPr lang="en-US" sz="1600" kern="1200">
                <a:solidFill>
                  <a:schemeClr val="tx2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4pPr>
            <a:lvl5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Font typeface="Arial" panose="020B0604020202020204" pitchFamily="34" charset="0"/>
              <a:buChar char="​"/>
              <a:defRPr lang="en-US" sz="1600" b="1" kern="1200" smtClean="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5pPr>
            <a:lvl6pPr marL="269875" indent="-1524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lang="en-US" sz="1600" kern="1200" smtClean="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6pPr>
            <a:lvl7pPr marL="0" indent="0" algn="l" defTabSz="914400" rtl="0" eaLnBrk="1" latinLnBrk="0" hangingPunct="1">
              <a:lnSpc>
                <a:spcPct val="90000"/>
              </a:lnSpc>
              <a:spcBef>
                <a:spcPts val="900"/>
              </a:spcBef>
              <a:spcAft>
                <a:spcPts val="900"/>
              </a:spcAft>
              <a:buFont typeface="Arial" panose="020B0604020202020204" pitchFamily="34" charset="0"/>
              <a:buChar char="​"/>
              <a:defRPr lang="en-US" sz="4400" kern="1200" baseline="0" smtClean="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7pPr>
            <a:lvl8pPr marL="0" indent="0" algn="l" defTabSz="914400" rtl="0" eaLnBrk="1" latinLnBrk="0" hangingPunct="1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lang="en-US" sz="5400" kern="1200" baseline="0" smtClean="0">
                <a:solidFill>
                  <a:schemeClr val="tx2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8pPr>
            <a:lvl9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Font typeface="Arial" panose="020B0604020202020204" pitchFamily="34" charset="0"/>
              <a:buChar char="​"/>
              <a:defRPr lang="en-US" sz="2400" kern="1200" baseline="0" dirty="0">
                <a:solidFill>
                  <a:schemeClr val="tx2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​"/>
              <a:tabLst/>
              <a:defRPr/>
            </a:pPr>
            <a:fld id="{DF9E2025-5801-402E-89C7-556FB8995264}" type="datetime'''''''''''''''''''''0''''%'''''''''''''">
              <a:rPr kumimoji="0" lang="ru-RU" altLang="en-US" sz="1000" b="1" i="0" u="none" strike="noStrike" kern="1200" cap="none" spc="0" normalizeH="0" baseline="0" noProof="0" smtClean="0">
                <a:ln>
                  <a:noFill/>
                </a:ln>
                <a:solidFill>
                  <a:srgbClr val="163142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Trebuchet MS" panose="020B0603020202020204" pitchFamily="34" charset="0"/>
              </a:rPr>
              <a:pPr marL="0" marR="0" lvl="0" indent="0" algn="ctr" defTabSz="914400" rtl="0" eaLnBrk="1" fontAlgn="auto" latinLnBrk="0" hangingPunct="1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Char char="​"/>
                <a:tabLst/>
                <a:defRPr/>
              </a:pPr>
              <a:t>0%</a:t>
            </a:fld>
            <a:endParaRPr kumimoji="0" lang="ru-RU" altLang="en-US" sz="1000" b="1" i="0" u="none" strike="noStrike" kern="1200" cap="none" spc="0" normalizeH="0" baseline="0" noProof="0" dirty="0">
              <a:ln>
                <a:noFill/>
              </a:ln>
              <a:solidFill>
                <a:srgbClr val="163142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  <a:sym typeface="+mn-lt"/>
            </a:endParaRPr>
          </a:p>
        </p:txBody>
      </p:sp>
      <p:sp>
        <p:nvSpPr>
          <p:cNvPr id="192" name="Text Placeholder 3"/>
          <p:cNvSpPr>
            <a:spLocks noGrp="1"/>
          </p:cNvSpPr>
          <p:nvPr>
            <p:custDataLst>
              <p:tags r:id="rId9"/>
            </p:custDataLst>
          </p:nvPr>
        </p:nvSpPr>
        <p:spPr bwMode="gray">
          <a:xfrm>
            <a:off x="1193800" y="6194425"/>
            <a:ext cx="196850" cy="168275"/>
          </a:xfrm>
          <a:prstGeom prst="rect">
            <a:avLst/>
          </a:prstGeom>
          <a:solidFill>
            <a:srgbClr val="4E98C6"/>
          </a:solidFill>
          <a:ln>
            <a:noFill/>
          </a:ln>
        </p:spPr>
        <p:txBody>
          <a:bodyPr vert="horz" wrap="none" lIns="17463" tIns="0" rIns="17463" bIns="0" numCol="1" spcCol="0" rtlCol="0" anchor="ctr" anchorCtr="0">
            <a:noAutofit/>
          </a:bodyPr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600"/>
              </a:spcBef>
              <a:spcAft>
                <a:spcPts val="300"/>
              </a:spcAft>
              <a:buFont typeface="Arial" panose="020B0604020202020204" pitchFamily="34" charset="0"/>
              <a:buChar char="​"/>
              <a:defRPr lang="en-US" sz="12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1pPr>
            <a:lvl2pPr marL="284400" indent="-1728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3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lang="en-US" sz="12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2pPr>
            <a:lvl3pPr marL="511200" indent="-1656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300"/>
              </a:spcAft>
              <a:buClr>
                <a:schemeClr val="tx2"/>
              </a:buClr>
              <a:buFont typeface="Trebuchet MS" panose="020B0603020202020204" pitchFamily="34" charset="0"/>
              <a:buChar char="–"/>
              <a:defRPr lang="en-US" sz="12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3pPr>
            <a:lvl4pPr marL="0" indent="0" algn="l" defTabSz="914400" rtl="0" eaLnBrk="1" latinLnBrk="0" hangingPunct="1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  <a:buClr>
                <a:schemeClr val="tx2"/>
              </a:buClr>
              <a:buFont typeface="Arial" panose="020B0604020202020204" pitchFamily="34" charset="0"/>
              <a:buChar char="​"/>
              <a:defRPr lang="en-US" sz="1600" kern="1200">
                <a:solidFill>
                  <a:schemeClr val="tx2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4pPr>
            <a:lvl5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Font typeface="Arial" panose="020B0604020202020204" pitchFamily="34" charset="0"/>
              <a:buChar char="​"/>
              <a:defRPr lang="en-US" sz="1600" b="1" kern="1200" smtClean="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5pPr>
            <a:lvl6pPr marL="269875" indent="-1524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lang="en-US" sz="1600" kern="1200" smtClean="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6pPr>
            <a:lvl7pPr marL="0" indent="0" algn="l" defTabSz="914400" rtl="0" eaLnBrk="1" latinLnBrk="0" hangingPunct="1">
              <a:lnSpc>
                <a:spcPct val="90000"/>
              </a:lnSpc>
              <a:spcBef>
                <a:spcPts val="900"/>
              </a:spcBef>
              <a:spcAft>
                <a:spcPts val="900"/>
              </a:spcAft>
              <a:buFont typeface="Arial" panose="020B0604020202020204" pitchFamily="34" charset="0"/>
              <a:buChar char="​"/>
              <a:defRPr lang="en-US" sz="4400" kern="1200" baseline="0" smtClean="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7pPr>
            <a:lvl8pPr marL="0" indent="0" algn="l" defTabSz="914400" rtl="0" eaLnBrk="1" latinLnBrk="0" hangingPunct="1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lang="en-US" sz="5400" kern="1200" baseline="0" smtClean="0">
                <a:solidFill>
                  <a:schemeClr val="tx2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8pPr>
            <a:lvl9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Font typeface="Arial" panose="020B0604020202020204" pitchFamily="34" charset="0"/>
              <a:buChar char="​"/>
              <a:defRPr lang="en-US" sz="2400" kern="1200" baseline="0" dirty="0">
                <a:solidFill>
                  <a:schemeClr val="tx2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​"/>
              <a:tabLst/>
              <a:defRPr/>
            </a:pPr>
            <a:fld id="{A57062EC-915A-43AD-9372-7CF3738B0EF7}" type="datetime'0''''''''''''''''''''''''''%'''''''''''">
              <a:rPr kumimoji="0" lang="ru-RU" altLang="en-US" sz="10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+mn-lt"/>
              </a:rPr>
              <a:pPr marL="0" marR="0" lvl="0" indent="0" algn="ctr" defTabSz="914400" rtl="0" eaLnBrk="1" fontAlgn="auto" latinLnBrk="0" hangingPunct="1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Char char="​"/>
                <a:tabLst/>
                <a:defRPr/>
              </a:pPr>
              <a:t>0%</a:t>
            </a:fld>
            <a:endParaRPr kumimoji="0" lang="ru-RU" sz="1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  <a:sym typeface="+mn-lt"/>
            </a:endParaRPr>
          </a:p>
        </p:txBody>
      </p:sp>
      <p:sp>
        <p:nvSpPr>
          <p:cNvPr id="190" name="Text Placeholder 3"/>
          <p:cNvSpPr>
            <a:spLocks noGrp="1"/>
          </p:cNvSpPr>
          <p:nvPr>
            <p:custDataLst>
              <p:tags r:id="rId10"/>
            </p:custDataLst>
          </p:nvPr>
        </p:nvSpPr>
        <p:spPr bwMode="gray">
          <a:xfrm>
            <a:off x="712788" y="6194425"/>
            <a:ext cx="196850" cy="168275"/>
          </a:xfrm>
          <a:prstGeom prst="rect">
            <a:avLst/>
          </a:prstGeom>
          <a:solidFill>
            <a:srgbClr val="295E7E"/>
          </a:solidFill>
          <a:ln>
            <a:noFill/>
          </a:ln>
        </p:spPr>
        <p:txBody>
          <a:bodyPr vert="horz" wrap="none" lIns="17463" tIns="0" rIns="17463" bIns="0" numCol="1" spcCol="0" rtlCol="0" anchor="ctr" anchorCtr="0">
            <a:noAutofit/>
          </a:bodyPr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600"/>
              </a:spcBef>
              <a:spcAft>
                <a:spcPts val="300"/>
              </a:spcAft>
              <a:buFont typeface="Arial" panose="020B0604020202020204" pitchFamily="34" charset="0"/>
              <a:buChar char="​"/>
              <a:defRPr lang="en-US" sz="12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1pPr>
            <a:lvl2pPr marL="284400" indent="-1728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3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lang="en-US" sz="12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2pPr>
            <a:lvl3pPr marL="511200" indent="-1656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300"/>
              </a:spcAft>
              <a:buClr>
                <a:schemeClr val="tx2"/>
              </a:buClr>
              <a:buFont typeface="Trebuchet MS" panose="020B0603020202020204" pitchFamily="34" charset="0"/>
              <a:buChar char="–"/>
              <a:defRPr lang="en-US" sz="12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3pPr>
            <a:lvl4pPr marL="0" indent="0" algn="l" defTabSz="914400" rtl="0" eaLnBrk="1" latinLnBrk="0" hangingPunct="1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  <a:buClr>
                <a:schemeClr val="tx2"/>
              </a:buClr>
              <a:buFont typeface="Arial" panose="020B0604020202020204" pitchFamily="34" charset="0"/>
              <a:buChar char="​"/>
              <a:defRPr lang="en-US" sz="1600" kern="1200">
                <a:solidFill>
                  <a:schemeClr val="tx2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4pPr>
            <a:lvl5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Font typeface="Arial" panose="020B0604020202020204" pitchFamily="34" charset="0"/>
              <a:buChar char="​"/>
              <a:defRPr lang="en-US" sz="1600" b="1" kern="1200" smtClean="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5pPr>
            <a:lvl6pPr marL="269875" indent="-1524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lang="en-US" sz="1600" kern="1200" smtClean="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6pPr>
            <a:lvl7pPr marL="0" indent="0" algn="l" defTabSz="914400" rtl="0" eaLnBrk="1" latinLnBrk="0" hangingPunct="1">
              <a:lnSpc>
                <a:spcPct val="90000"/>
              </a:lnSpc>
              <a:spcBef>
                <a:spcPts val="900"/>
              </a:spcBef>
              <a:spcAft>
                <a:spcPts val="900"/>
              </a:spcAft>
              <a:buFont typeface="Arial" panose="020B0604020202020204" pitchFamily="34" charset="0"/>
              <a:buChar char="​"/>
              <a:defRPr lang="en-US" sz="4400" kern="1200" baseline="0" smtClean="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7pPr>
            <a:lvl8pPr marL="0" indent="0" algn="l" defTabSz="914400" rtl="0" eaLnBrk="1" latinLnBrk="0" hangingPunct="1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lang="en-US" sz="5400" kern="1200" baseline="0" smtClean="0">
                <a:solidFill>
                  <a:schemeClr val="tx2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8pPr>
            <a:lvl9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Font typeface="Arial" panose="020B0604020202020204" pitchFamily="34" charset="0"/>
              <a:buChar char="​"/>
              <a:defRPr lang="en-US" sz="2400" kern="1200" baseline="0" dirty="0">
                <a:solidFill>
                  <a:schemeClr val="tx2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​"/>
              <a:tabLst/>
              <a:defRPr/>
            </a:pPr>
            <a:fld id="{13DC68A4-702A-4174-A0AC-BB04AE618366}" type="datetime'''''''''''0''''''''''''''''''''''''''%'''''''''''''''''''''''">
              <a:rPr kumimoji="0" lang="ru-RU" altLang="en-US" sz="10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+mn-lt"/>
              </a:rPr>
              <a:pPr marL="0" marR="0" lvl="0" indent="0" algn="ctr" defTabSz="914400" rtl="0" eaLnBrk="1" fontAlgn="auto" latinLnBrk="0" hangingPunct="1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Char char="​"/>
                <a:tabLst/>
                <a:defRPr/>
              </a:pPr>
              <a:t>0%</a:t>
            </a:fld>
            <a:endParaRPr kumimoji="0" lang="ru-RU" sz="1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  <a:sym typeface="+mn-lt"/>
            </a:endParaRPr>
          </a:p>
        </p:txBody>
      </p:sp>
      <p:sp>
        <p:nvSpPr>
          <p:cNvPr id="176" name="Text Placeholder 3"/>
          <p:cNvSpPr>
            <a:spLocks noGrp="1"/>
          </p:cNvSpPr>
          <p:nvPr>
            <p:custDataLst>
              <p:tags r:id="rId11"/>
            </p:custDataLst>
          </p:nvPr>
        </p:nvSpPr>
        <p:spPr bwMode="gray">
          <a:xfrm>
            <a:off x="11342688" y="5630864"/>
            <a:ext cx="271463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17463" tIns="0" rIns="17463" bIns="0" numCol="1" spcCol="0" rtlCol="0" anchor="ctr" anchorCtr="0">
            <a:noAutofit/>
          </a:bodyPr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600"/>
              </a:spcBef>
              <a:spcAft>
                <a:spcPts val="300"/>
              </a:spcAft>
              <a:buFont typeface="Arial" panose="020B0604020202020204" pitchFamily="34" charset="0"/>
              <a:buChar char="​"/>
              <a:defRPr lang="en-US" sz="12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1pPr>
            <a:lvl2pPr marL="284400" indent="-1728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3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lang="en-US" sz="12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2pPr>
            <a:lvl3pPr marL="511200" indent="-1656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300"/>
              </a:spcAft>
              <a:buClr>
                <a:schemeClr val="tx2"/>
              </a:buClr>
              <a:buFont typeface="Trebuchet MS" panose="020B0603020202020204" pitchFamily="34" charset="0"/>
              <a:buChar char="–"/>
              <a:defRPr lang="en-US" sz="12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3pPr>
            <a:lvl4pPr marL="0" indent="0" algn="l" defTabSz="914400" rtl="0" eaLnBrk="1" latinLnBrk="0" hangingPunct="1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  <a:buClr>
                <a:schemeClr val="tx2"/>
              </a:buClr>
              <a:buFont typeface="Arial" panose="020B0604020202020204" pitchFamily="34" charset="0"/>
              <a:buChar char="​"/>
              <a:defRPr lang="en-US" sz="1600" kern="1200">
                <a:solidFill>
                  <a:schemeClr val="tx2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4pPr>
            <a:lvl5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Font typeface="Arial" panose="020B0604020202020204" pitchFamily="34" charset="0"/>
              <a:buChar char="​"/>
              <a:defRPr lang="en-US" sz="1600" b="1" kern="1200" smtClean="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5pPr>
            <a:lvl6pPr marL="269875" indent="-1524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lang="en-US" sz="1600" kern="1200" smtClean="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6pPr>
            <a:lvl7pPr marL="0" indent="0" algn="l" defTabSz="914400" rtl="0" eaLnBrk="1" latinLnBrk="0" hangingPunct="1">
              <a:lnSpc>
                <a:spcPct val="90000"/>
              </a:lnSpc>
              <a:spcBef>
                <a:spcPts val="900"/>
              </a:spcBef>
              <a:spcAft>
                <a:spcPts val="900"/>
              </a:spcAft>
              <a:buFont typeface="Arial" panose="020B0604020202020204" pitchFamily="34" charset="0"/>
              <a:buChar char="​"/>
              <a:defRPr lang="en-US" sz="4400" kern="1200" baseline="0" smtClean="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7pPr>
            <a:lvl8pPr marL="0" indent="0" algn="l" defTabSz="914400" rtl="0" eaLnBrk="1" latinLnBrk="0" hangingPunct="1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lang="en-US" sz="5400" kern="1200" baseline="0" smtClean="0">
                <a:solidFill>
                  <a:schemeClr val="tx2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8pPr>
            <a:lvl9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Font typeface="Arial" panose="020B0604020202020204" pitchFamily="34" charset="0"/>
              <a:buChar char="​"/>
              <a:defRPr lang="en-US" sz="2400" kern="1200" baseline="0" dirty="0">
                <a:solidFill>
                  <a:schemeClr val="tx2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​"/>
              <a:tabLst/>
              <a:defRPr/>
            </a:pPr>
            <a:fld id="{03183C35-6521-4417-8A33-A9D2563CD30B}" type="datetime'''''''''''''3''''''''''''''''''''''7''''''''%'">
              <a:rPr kumimoji="0" lang="ru-RU" altLang="en-US" sz="1000" b="1" i="0" u="none" strike="noStrike" kern="1200" cap="none" spc="0" normalizeH="0" baseline="0" noProof="0" smtClean="0">
                <a:ln>
                  <a:noFill/>
                </a:ln>
                <a:solidFill>
                  <a:srgbClr val="163142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Trebuchet MS" panose="020B0603020202020204" pitchFamily="34" charset="0"/>
              </a:rPr>
              <a:pPr marL="0" marR="0" lvl="0" indent="0" algn="ctr" defTabSz="914400" rtl="0" eaLnBrk="1" fontAlgn="auto" latinLnBrk="0" hangingPunct="1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Char char="​"/>
                <a:tabLst/>
                <a:defRPr/>
              </a:pPr>
              <a:t>37%</a:t>
            </a:fld>
            <a:endParaRPr kumimoji="0" lang="ru-RU" sz="1000" b="1" i="0" u="none" strike="noStrike" kern="1200" cap="none" spc="0" normalizeH="0" baseline="0" noProof="0" dirty="0">
              <a:ln>
                <a:noFill/>
              </a:ln>
              <a:solidFill>
                <a:srgbClr val="163142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  <a:sym typeface="+mn-lt"/>
            </a:endParaRPr>
          </a:p>
        </p:txBody>
      </p:sp>
      <p:sp>
        <p:nvSpPr>
          <p:cNvPr id="129" name="Text Placeholder 3"/>
          <p:cNvSpPr>
            <a:spLocks noGrp="1"/>
          </p:cNvSpPr>
          <p:nvPr>
            <p:custDataLst>
              <p:tags r:id="rId12"/>
            </p:custDataLst>
          </p:nvPr>
        </p:nvSpPr>
        <p:spPr bwMode="gray">
          <a:xfrm>
            <a:off x="3981450" y="6178551"/>
            <a:ext cx="196850" cy="168275"/>
          </a:xfrm>
          <a:prstGeom prst="rect">
            <a:avLst/>
          </a:prstGeom>
          <a:solidFill>
            <a:srgbClr val="8EC6A1"/>
          </a:solidFill>
          <a:ln>
            <a:noFill/>
          </a:ln>
        </p:spPr>
        <p:txBody>
          <a:bodyPr vert="horz" wrap="none" lIns="17463" tIns="0" rIns="17463" bIns="0" numCol="1" spcCol="0" rtlCol="0" anchor="ctr" anchorCtr="0">
            <a:noAutofit/>
          </a:bodyPr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600"/>
              </a:spcBef>
              <a:spcAft>
                <a:spcPts val="300"/>
              </a:spcAft>
              <a:buFont typeface="Arial" panose="020B0604020202020204" pitchFamily="34" charset="0"/>
              <a:buChar char="​"/>
              <a:defRPr lang="en-US" sz="12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1pPr>
            <a:lvl2pPr marL="284400" indent="-1728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3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lang="en-US" sz="12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2pPr>
            <a:lvl3pPr marL="511200" indent="-1656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300"/>
              </a:spcAft>
              <a:buClr>
                <a:schemeClr val="tx2"/>
              </a:buClr>
              <a:buFont typeface="Trebuchet MS" panose="020B0603020202020204" pitchFamily="34" charset="0"/>
              <a:buChar char="–"/>
              <a:defRPr lang="en-US" sz="12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3pPr>
            <a:lvl4pPr marL="0" indent="0" algn="l" defTabSz="914400" rtl="0" eaLnBrk="1" latinLnBrk="0" hangingPunct="1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  <a:buClr>
                <a:schemeClr val="tx2"/>
              </a:buClr>
              <a:buFont typeface="Arial" panose="020B0604020202020204" pitchFamily="34" charset="0"/>
              <a:buChar char="​"/>
              <a:defRPr lang="en-US" sz="1600" kern="1200">
                <a:solidFill>
                  <a:schemeClr val="tx2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4pPr>
            <a:lvl5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Font typeface="Arial" panose="020B0604020202020204" pitchFamily="34" charset="0"/>
              <a:buChar char="​"/>
              <a:defRPr lang="en-US" sz="1600" b="1" kern="1200" smtClean="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5pPr>
            <a:lvl6pPr marL="269875" indent="-1524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lang="en-US" sz="1600" kern="1200" smtClean="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6pPr>
            <a:lvl7pPr marL="0" indent="0" algn="l" defTabSz="914400" rtl="0" eaLnBrk="1" latinLnBrk="0" hangingPunct="1">
              <a:lnSpc>
                <a:spcPct val="90000"/>
              </a:lnSpc>
              <a:spcBef>
                <a:spcPts val="900"/>
              </a:spcBef>
              <a:spcAft>
                <a:spcPts val="900"/>
              </a:spcAft>
              <a:buFont typeface="Arial" panose="020B0604020202020204" pitchFamily="34" charset="0"/>
              <a:buChar char="​"/>
              <a:defRPr lang="en-US" sz="4400" kern="1200" baseline="0" smtClean="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7pPr>
            <a:lvl8pPr marL="0" indent="0" algn="l" defTabSz="914400" rtl="0" eaLnBrk="1" latinLnBrk="0" hangingPunct="1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lang="en-US" sz="5400" kern="1200" baseline="0" smtClean="0">
                <a:solidFill>
                  <a:schemeClr val="tx2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8pPr>
            <a:lvl9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Font typeface="Arial" panose="020B0604020202020204" pitchFamily="34" charset="0"/>
              <a:buChar char="​"/>
              <a:defRPr lang="en-US" sz="2400" kern="1200" baseline="0" dirty="0">
                <a:solidFill>
                  <a:schemeClr val="tx2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​"/>
              <a:tabLst/>
              <a:defRPr/>
            </a:pPr>
            <a:fld id="{972022AF-3083-4D73-B0A0-9F87884ECF9A}" type="datetime'''''''''''''''''''1''''''''''''''''''''%'''''''''''''">
              <a:rPr kumimoji="0" lang="ru-RU" altLang="en-US" sz="1000" b="1" i="0" u="none" strike="noStrike" kern="1200" cap="none" spc="0" normalizeH="0" baseline="0" noProof="0" smtClean="0">
                <a:ln>
                  <a:noFill/>
                </a:ln>
                <a:solidFill>
                  <a:srgbClr val="163142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Trebuchet MS" panose="020B0603020202020204" pitchFamily="34" charset="0"/>
              </a:rPr>
              <a:pPr marL="0" marR="0" lvl="0" indent="0" algn="ctr" defTabSz="914400" rtl="0" eaLnBrk="1" fontAlgn="auto" latinLnBrk="0" hangingPunct="1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Char char="​"/>
                <a:tabLst/>
                <a:defRPr/>
              </a:pPr>
              <a:t>1%</a:t>
            </a:fld>
            <a:endParaRPr kumimoji="0" lang="ru-RU" sz="1000" b="1" i="0" u="none" strike="noStrike" kern="1200" cap="none" spc="0" normalizeH="0" baseline="0" noProof="0" dirty="0">
              <a:ln>
                <a:noFill/>
              </a:ln>
              <a:solidFill>
                <a:srgbClr val="163142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  <a:sym typeface="+mn-lt"/>
            </a:endParaRPr>
          </a:p>
        </p:txBody>
      </p:sp>
      <p:sp>
        <p:nvSpPr>
          <p:cNvPr id="149" name="Text Placeholder 3"/>
          <p:cNvSpPr>
            <a:spLocks noGrp="1"/>
          </p:cNvSpPr>
          <p:nvPr>
            <p:custDataLst>
              <p:tags r:id="rId13"/>
            </p:custDataLst>
          </p:nvPr>
        </p:nvSpPr>
        <p:spPr bwMode="gray">
          <a:xfrm>
            <a:off x="9937750" y="6132514"/>
            <a:ext cx="196850" cy="168275"/>
          </a:xfrm>
          <a:prstGeom prst="rect">
            <a:avLst/>
          </a:prstGeom>
          <a:solidFill>
            <a:srgbClr val="295E7E"/>
          </a:solidFill>
          <a:ln>
            <a:noFill/>
          </a:ln>
        </p:spPr>
        <p:txBody>
          <a:bodyPr vert="horz" wrap="none" lIns="17463" tIns="0" rIns="17463" bIns="0" numCol="1" spcCol="0" rtlCol="0" anchor="ctr" anchorCtr="0">
            <a:noAutofit/>
          </a:bodyPr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600"/>
              </a:spcBef>
              <a:spcAft>
                <a:spcPts val="300"/>
              </a:spcAft>
              <a:buFont typeface="Arial" panose="020B0604020202020204" pitchFamily="34" charset="0"/>
              <a:buChar char="​"/>
              <a:defRPr lang="en-US" sz="12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1pPr>
            <a:lvl2pPr marL="284400" indent="-1728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3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lang="en-US" sz="12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2pPr>
            <a:lvl3pPr marL="511200" indent="-1656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300"/>
              </a:spcAft>
              <a:buClr>
                <a:schemeClr val="tx2"/>
              </a:buClr>
              <a:buFont typeface="Trebuchet MS" panose="020B0603020202020204" pitchFamily="34" charset="0"/>
              <a:buChar char="–"/>
              <a:defRPr lang="en-US" sz="12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3pPr>
            <a:lvl4pPr marL="0" indent="0" algn="l" defTabSz="914400" rtl="0" eaLnBrk="1" latinLnBrk="0" hangingPunct="1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  <a:buClr>
                <a:schemeClr val="tx2"/>
              </a:buClr>
              <a:buFont typeface="Arial" panose="020B0604020202020204" pitchFamily="34" charset="0"/>
              <a:buChar char="​"/>
              <a:defRPr lang="en-US" sz="1600" kern="1200">
                <a:solidFill>
                  <a:schemeClr val="tx2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4pPr>
            <a:lvl5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Font typeface="Arial" panose="020B0604020202020204" pitchFamily="34" charset="0"/>
              <a:buChar char="​"/>
              <a:defRPr lang="en-US" sz="1600" b="1" kern="1200" smtClean="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5pPr>
            <a:lvl6pPr marL="269875" indent="-1524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lang="en-US" sz="1600" kern="1200" smtClean="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6pPr>
            <a:lvl7pPr marL="0" indent="0" algn="l" defTabSz="914400" rtl="0" eaLnBrk="1" latinLnBrk="0" hangingPunct="1">
              <a:lnSpc>
                <a:spcPct val="90000"/>
              </a:lnSpc>
              <a:spcBef>
                <a:spcPts val="900"/>
              </a:spcBef>
              <a:spcAft>
                <a:spcPts val="900"/>
              </a:spcAft>
              <a:buFont typeface="Arial" panose="020B0604020202020204" pitchFamily="34" charset="0"/>
              <a:buChar char="​"/>
              <a:defRPr lang="en-US" sz="4400" kern="1200" baseline="0" smtClean="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7pPr>
            <a:lvl8pPr marL="0" indent="0" algn="l" defTabSz="914400" rtl="0" eaLnBrk="1" latinLnBrk="0" hangingPunct="1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lang="en-US" sz="5400" kern="1200" baseline="0" smtClean="0">
                <a:solidFill>
                  <a:schemeClr val="tx2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8pPr>
            <a:lvl9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Font typeface="Arial" panose="020B0604020202020204" pitchFamily="34" charset="0"/>
              <a:buChar char="​"/>
              <a:defRPr lang="en-US" sz="2400" kern="1200" baseline="0" dirty="0">
                <a:solidFill>
                  <a:schemeClr val="tx2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​"/>
              <a:tabLst/>
              <a:defRPr/>
            </a:pPr>
            <a:fld id="{4BE828D6-CCE7-4E7E-8080-415875EC2F60}" type="datetime'''''''''''''''4''%'''''''''''''''''''''''''''''''''''''">
              <a:rPr kumimoji="0" lang="ru-RU" altLang="en-US" sz="10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Trebuchet MS" panose="020B0603020202020204" pitchFamily="34" charset="0"/>
              </a:rPr>
              <a:pPr marL="0" marR="0" lvl="0" indent="0" algn="ctr" defTabSz="914400" rtl="0" eaLnBrk="1" fontAlgn="auto" latinLnBrk="0" hangingPunct="1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Char char="​"/>
                <a:tabLst/>
                <a:defRPr/>
              </a:pPr>
              <a:t>4%</a:t>
            </a:fld>
            <a:endParaRPr kumimoji="0" lang="ru-RU" sz="1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  <a:sym typeface="+mn-lt"/>
            </a:endParaRPr>
          </a:p>
        </p:txBody>
      </p:sp>
      <p:sp>
        <p:nvSpPr>
          <p:cNvPr id="195" name="Text Placeholder 3"/>
          <p:cNvSpPr>
            <a:spLocks noGrp="1"/>
          </p:cNvSpPr>
          <p:nvPr>
            <p:custDataLst>
              <p:tags r:id="rId14"/>
            </p:custDataLst>
          </p:nvPr>
        </p:nvSpPr>
        <p:spPr bwMode="gray">
          <a:xfrm>
            <a:off x="1674813" y="6194425"/>
            <a:ext cx="196850" cy="168275"/>
          </a:xfrm>
          <a:prstGeom prst="rect">
            <a:avLst/>
          </a:prstGeom>
          <a:solidFill>
            <a:srgbClr val="8EC6A1"/>
          </a:solidFill>
          <a:ln>
            <a:noFill/>
          </a:ln>
        </p:spPr>
        <p:txBody>
          <a:bodyPr vert="horz" wrap="none" lIns="17463" tIns="0" rIns="17463" bIns="0" numCol="1" spcCol="0" rtlCol="0" anchor="ctr" anchorCtr="0">
            <a:noAutofit/>
          </a:bodyPr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600"/>
              </a:spcBef>
              <a:spcAft>
                <a:spcPts val="300"/>
              </a:spcAft>
              <a:buFont typeface="Arial" panose="020B0604020202020204" pitchFamily="34" charset="0"/>
              <a:buChar char="​"/>
              <a:defRPr lang="en-US" sz="12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1pPr>
            <a:lvl2pPr marL="284400" indent="-1728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3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lang="en-US" sz="12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2pPr>
            <a:lvl3pPr marL="511200" indent="-1656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300"/>
              </a:spcAft>
              <a:buClr>
                <a:schemeClr val="tx2"/>
              </a:buClr>
              <a:buFont typeface="Trebuchet MS" panose="020B0603020202020204" pitchFamily="34" charset="0"/>
              <a:buChar char="–"/>
              <a:defRPr lang="en-US" sz="12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3pPr>
            <a:lvl4pPr marL="0" indent="0" algn="l" defTabSz="914400" rtl="0" eaLnBrk="1" latinLnBrk="0" hangingPunct="1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  <a:buClr>
                <a:schemeClr val="tx2"/>
              </a:buClr>
              <a:buFont typeface="Arial" panose="020B0604020202020204" pitchFamily="34" charset="0"/>
              <a:buChar char="​"/>
              <a:defRPr lang="en-US" sz="1600" kern="1200">
                <a:solidFill>
                  <a:schemeClr val="tx2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4pPr>
            <a:lvl5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Font typeface="Arial" panose="020B0604020202020204" pitchFamily="34" charset="0"/>
              <a:buChar char="​"/>
              <a:defRPr lang="en-US" sz="1600" b="1" kern="1200" smtClean="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5pPr>
            <a:lvl6pPr marL="269875" indent="-1524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lang="en-US" sz="1600" kern="1200" smtClean="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6pPr>
            <a:lvl7pPr marL="0" indent="0" algn="l" defTabSz="914400" rtl="0" eaLnBrk="1" latinLnBrk="0" hangingPunct="1">
              <a:lnSpc>
                <a:spcPct val="90000"/>
              </a:lnSpc>
              <a:spcBef>
                <a:spcPts val="900"/>
              </a:spcBef>
              <a:spcAft>
                <a:spcPts val="900"/>
              </a:spcAft>
              <a:buFont typeface="Arial" panose="020B0604020202020204" pitchFamily="34" charset="0"/>
              <a:buChar char="​"/>
              <a:defRPr lang="en-US" sz="4400" kern="1200" baseline="0" smtClean="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7pPr>
            <a:lvl8pPr marL="0" indent="0" algn="l" defTabSz="914400" rtl="0" eaLnBrk="1" latinLnBrk="0" hangingPunct="1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lang="en-US" sz="5400" kern="1200" baseline="0" smtClean="0">
                <a:solidFill>
                  <a:schemeClr val="tx2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8pPr>
            <a:lvl9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Font typeface="Arial" panose="020B0604020202020204" pitchFamily="34" charset="0"/>
              <a:buChar char="​"/>
              <a:defRPr lang="en-US" sz="2400" kern="1200" baseline="0" dirty="0">
                <a:solidFill>
                  <a:schemeClr val="tx2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​"/>
              <a:tabLst/>
              <a:defRPr/>
            </a:pPr>
            <a:fld id="{9B78614F-0F16-4C58-B6D7-6F254B9F9E3D}" type="datetime'''''''''''''''''''''''''''''''''0''''''''%'''''''''''''">
              <a:rPr kumimoji="0" lang="ru-RU" altLang="en-US" sz="1000" b="1" i="0" u="none" strike="noStrike" kern="1200" cap="none" spc="0" normalizeH="0" baseline="0" noProof="0" smtClean="0">
                <a:ln>
                  <a:noFill/>
                </a:ln>
                <a:solidFill>
                  <a:srgbClr val="163142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+mn-lt"/>
              </a:rPr>
              <a:pPr marL="0" marR="0" lvl="0" indent="0" algn="ctr" defTabSz="914400" rtl="0" eaLnBrk="1" fontAlgn="auto" latinLnBrk="0" hangingPunct="1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Char char="​"/>
                <a:tabLst/>
                <a:defRPr/>
              </a:pPr>
              <a:t>0%</a:t>
            </a:fld>
            <a:endParaRPr kumimoji="0" lang="ru-RU" sz="1000" b="1" i="0" u="none" strike="noStrike" kern="1200" cap="none" spc="0" normalizeH="0" baseline="0" noProof="0" dirty="0">
              <a:ln>
                <a:noFill/>
              </a:ln>
              <a:solidFill>
                <a:srgbClr val="163142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  <a:sym typeface="+mn-lt"/>
            </a:endParaRPr>
          </a:p>
        </p:txBody>
      </p:sp>
      <p:sp>
        <p:nvSpPr>
          <p:cNvPr id="175" name="Text Placeholder 3"/>
          <p:cNvSpPr>
            <a:spLocks noGrp="1"/>
          </p:cNvSpPr>
          <p:nvPr>
            <p:custDataLst>
              <p:tags r:id="rId15"/>
            </p:custDataLst>
          </p:nvPr>
        </p:nvSpPr>
        <p:spPr bwMode="gray">
          <a:xfrm>
            <a:off x="10863263" y="5767389"/>
            <a:ext cx="271463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17463" tIns="0" rIns="17463" bIns="0" numCol="1" spcCol="0" rtlCol="0" anchor="ctr" anchorCtr="0">
            <a:noAutofit/>
          </a:bodyPr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600"/>
              </a:spcBef>
              <a:spcAft>
                <a:spcPts val="300"/>
              </a:spcAft>
              <a:buFont typeface="Arial" panose="020B0604020202020204" pitchFamily="34" charset="0"/>
              <a:buChar char="​"/>
              <a:defRPr lang="en-US" sz="12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1pPr>
            <a:lvl2pPr marL="284400" indent="-1728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3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lang="en-US" sz="12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2pPr>
            <a:lvl3pPr marL="511200" indent="-1656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300"/>
              </a:spcAft>
              <a:buClr>
                <a:schemeClr val="tx2"/>
              </a:buClr>
              <a:buFont typeface="Trebuchet MS" panose="020B0603020202020204" pitchFamily="34" charset="0"/>
              <a:buChar char="–"/>
              <a:defRPr lang="en-US" sz="12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3pPr>
            <a:lvl4pPr marL="0" indent="0" algn="l" defTabSz="914400" rtl="0" eaLnBrk="1" latinLnBrk="0" hangingPunct="1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  <a:buClr>
                <a:schemeClr val="tx2"/>
              </a:buClr>
              <a:buFont typeface="Arial" panose="020B0604020202020204" pitchFamily="34" charset="0"/>
              <a:buChar char="​"/>
              <a:defRPr lang="en-US" sz="1600" kern="1200">
                <a:solidFill>
                  <a:schemeClr val="tx2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4pPr>
            <a:lvl5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Font typeface="Arial" panose="020B0604020202020204" pitchFamily="34" charset="0"/>
              <a:buChar char="​"/>
              <a:defRPr lang="en-US" sz="1600" b="1" kern="1200" smtClean="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5pPr>
            <a:lvl6pPr marL="269875" indent="-1524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lang="en-US" sz="1600" kern="1200" smtClean="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6pPr>
            <a:lvl7pPr marL="0" indent="0" algn="l" defTabSz="914400" rtl="0" eaLnBrk="1" latinLnBrk="0" hangingPunct="1">
              <a:lnSpc>
                <a:spcPct val="90000"/>
              </a:lnSpc>
              <a:spcBef>
                <a:spcPts val="900"/>
              </a:spcBef>
              <a:spcAft>
                <a:spcPts val="900"/>
              </a:spcAft>
              <a:buFont typeface="Arial" panose="020B0604020202020204" pitchFamily="34" charset="0"/>
              <a:buChar char="​"/>
              <a:defRPr lang="en-US" sz="4400" kern="1200" baseline="0" smtClean="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7pPr>
            <a:lvl8pPr marL="0" indent="0" algn="l" defTabSz="914400" rtl="0" eaLnBrk="1" latinLnBrk="0" hangingPunct="1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lang="en-US" sz="5400" kern="1200" baseline="0" smtClean="0">
                <a:solidFill>
                  <a:schemeClr val="tx2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8pPr>
            <a:lvl9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Font typeface="Arial" panose="020B0604020202020204" pitchFamily="34" charset="0"/>
              <a:buChar char="​"/>
              <a:defRPr lang="en-US" sz="2400" kern="1200" baseline="0" dirty="0">
                <a:solidFill>
                  <a:schemeClr val="tx2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​"/>
              <a:tabLst/>
              <a:defRPr/>
            </a:pPr>
            <a:fld id="{E92CCE43-E25B-4001-9FE1-D27E08E71C25}" type="datetime'''''''''''''2''''''''''''''8''%'''''''''''''''">
              <a:rPr kumimoji="0" lang="ru-RU" altLang="en-US" sz="1000" b="1" i="0" u="none" strike="noStrike" kern="1200" cap="none" spc="0" normalizeH="0" baseline="0" noProof="0" smtClean="0">
                <a:ln>
                  <a:noFill/>
                </a:ln>
                <a:solidFill>
                  <a:srgbClr val="163142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Trebuchet MS" panose="020B0603020202020204" pitchFamily="34" charset="0"/>
              </a:rPr>
              <a:pPr marL="0" marR="0" lvl="0" indent="0" algn="ctr" defTabSz="914400" rtl="0" eaLnBrk="1" fontAlgn="auto" latinLnBrk="0" hangingPunct="1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Char char="​"/>
                <a:tabLst/>
                <a:defRPr/>
              </a:pPr>
              <a:t>28%</a:t>
            </a:fld>
            <a:endParaRPr kumimoji="0" lang="ru-RU" sz="1000" b="1" i="0" u="none" strike="noStrike" kern="1200" cap="none" spc="0" normalizeH="0" baseline="0" noProof="0" dirty="0">
              <a:ln>
                <a:noFill/>
              </a:ln>
              <a:solidFill>
                <a:srgbClr val="163142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  <a:sym typeface="+mn-lt"/>
            </a:endParaRPr>
          </a:p>
        </p:txBody>
      </p:sp>
      <p:sp>
        <p:nvSpPr>
          <p:cNvPr id="145" name="Text Placeholder 3"/>
          <p:cNvSpPr>
            <a:spLocks noGrp="1"/>
          </p:cNvSpPr>
          <p:nvPr>
            <p:custDataLst>
              <p:tags r:id="rId16"/>
            </p:custDataLst>
          </p:nvPr>
        </p:nvSpPr>
        <p:spPr bwMode="gray">
          <a:xfrm>
            <a:off x="4364038" y="6194426"/>
            <a:ext cx="392113" cy="168275"/>
          </a:xfrm>
          <a:prstGeom prst="rect">
            <a:avLst/>
          </a:prstGeom>
          <a:solidFill>
            <a:srgbClr val="D4DF33"/>
          </a:solidFill>
          <a:ln>
            <a:noFill/>
          </a:ln>
        </p:spPr>
        <p:txBody>
          <a:bodyPr vert="horz" wrap="none" lIns="17463" tIns="0" rIns="17463" bIns="0" numCol="1" spcCol="0" rtlCol="0" anchor="ctr" anchorCtr="0">
            <a:noAutofit/>
          </a:bodyPr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600"/>
              </a:spcBef>
              <a:spcAft>
                <a:spcPts val="300"/>
              </a:spcAft>
              <a:buFont typeface="Arial" panose="020B0604020202020204" pitchFamily="34" charset="0"/>
              <a:buChar char="​"/>
              <a:defRPr lang="en-US" sz="12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1pPr>
            <a:lvl2pPr marL="284400" indent="-1728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3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lang="en-US" sz="12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2pPr>
            <a:lvl3pPr marL="511200" indent="-1656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300"/>
              </a:spcAft>
              <a:buClr>
                <a:schemeClr val="tx2"/>
              </a:buClr>
              <a:buFont typeface="Trebuchet MS" panose="020B0603020202020204" pitchFamily="34" charset="0"/>
              <a:buChar char="–"/>
              <a:defRPr lang="en-US" sz="12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3pPr>
            <a:lvl4pPr marL="0" indent="0" algn="l" defTabSz="914400" rtl="0" eaLnBrk="1" latinLnBrk="0" hangingPunct="1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  <a:buClr>
                <a:schemeClr val="tx2"/>
              </a:buClr>
              <a:buFont typeface="Arial" panose="020B0604020202020204" pitchFamily="34" charset="0"/>
              <a:buChar char="​"/>
              <a:defRPr lang="en-US" sz="1600" kern="1200">
                <a:solidFill>
                  <a:schemeClr val="tx2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4pPr>
            <a:lvl5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Font typeface="Arial" panose="020B0604020202020204" pitchFamily="34" charset="0"/>
              <a:buChar char="​"/>
              <a:defRPr lang="en-US" sz="1600" b="1" kern="1200" smtClean="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5pPr>
            <a:lvl6pPr marL="269875" indent="-1524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lang="en-US" sz="1600" kern="1200" smtClean="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6pPr>
            <a:lvl7pPr marL="0" indent="0" algn="l" defTabSz="914400" rtl="0" eaLnBrk="1" latinLnBrk="0" hangingPunct="1">
              <a:lnSpc>
                <a:spcPct val="90000"/>
              </a:lnSpc>
              <a:spcBef>
                <a:spcPts val="900"/>
              </a:spcBef>
              <a:spcAft>
                <a:spcPts val="900"/>
              </a:spcAft>
              <a:buFont typeface="Arial" panose="020B0604020202020204" pitchFamily="34" charset="0"/>
              <a:buChar char="​"/>
              <a:defRPr lang="en-US" sz="4400" kern="1200" baseline="0" smtClean="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7pPr>
            <a:lvl8pPr marL="0" indent="0" algn="l" defTabSz="914400" rtl="0" eaLnBrk="1" latinLnBrk="0" hangingPunct="1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lang="en-US" sz="5400" kern="1200" baseline="0" smtClean="0">
                <a:solidFill>
                  <a:schemeClr val="tx2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8pPr>
            <a:lvl9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Font typeface="Arial" panose="020B0604020202020204" pitchFamily="34" charset="0"/>
              <a:buChar char="​"/>
              <a:defRPr lang="en-US" sz="2400" kern="1200" baseline="0" dirty="0">
                <a:solidFill>
                  <a:schemeClr val="tx2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​"/>
              <a:tabLst/>
              <a:defRPr/>
            </a:pPr>
            <a:r>
              <a:rPr kumimoji="0" lang="ru-RU" altLang="en-US" sz="1000" b="1" i="0" u="none" strike="noStrike" kern="1200" cap="none" spc="0" normalizeH="0" baseline="0" noProof="0" dirty="0">
                <a:ln>
                  <a:noFill/>
                </a:ln>
                <a:solidFill>
                  <a:srgbClr val="163142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Trebuchet MS" panose="020B0603020202020204" pitchFamily="34" charset="0"/>
              </a:rPr>
              <a:t>0,01%</a:t>
            </a:r>
          </a:p>
        </p:txBody>
      </p:sp>
      <p:sp>
        <p:nvSpPr>
          <p:cNvPr id="140" name="Text Placeholder 3"/>
          <p:cNvSpPr>
            <a:spLocks noGrp="1"/>
          </p:cNvSpPr>
          <p:nvPr>
            <p:custDataLst>
              <p:tags r:id="rId17"/>
            </p:custDataLst>
          </p:nvPr>
        </p:nvSpPr>
        <p:spPr bwMode="gray">
          <a:xfrm>
            <a:off x="6211888" y="5308600"/>
            <a:ext cx="347663" cy="15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17463" tIns="0" rIns="17463" bIns="0" numCol="1" spcCol="0" rtlCol="0" anchor="b" anchorCtr="0">
            <a:noAutofit/>
          </a:bodyPr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600"/>
              </a:spcBef>
              <a:spcAft>
                <a:spcPts val="300"/>
              </a:spcAft>
              <a:buFont typeface="Arial" panose="020B0604020202020204" pitchFamily="34" charset="0"/>
              <a:buChar char="​"/>
              <a:defRPr lang="en-US" sz="1200" kern="1200">
                <a:solidFill>
                  <a:schemeClr val="tx1"/>
                </a:solidFill>
                <a:latin typeface="Trebuchet MS" panose="020B0603020202020204" pitchFamily="34" charset="0"/>
                <a:ea typeface="+mn-ea"/>
                <a:cs typeface="+mn-cs"/>
                <a:sym typeface="Trebuchet MS" panose="020B0603020202020204" pitchFamily="34" charset="0"/>
              </a:defRPr>
            </a:lvl1pPr>
            <a:lvl2pPr marL="284400" indent="-1728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3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lang="en-US" sz="1200" kern="1200">
                <a:solidFill>
                  <a:schemeClr val="tx1"/>
                </a:solidFill>
                <a:latin typeface="Trebuchet MS" panose="020B0603020202020204" pitchFamily="34" charset="0"/>
                <a:ea typeface="+mn-ea"/>
                <a:cs typeface="+mn-cs"/>
                <a:sym typeface="Trebuchet MS" panose="020B0603020202020204" pitchFamily="34" charset="0"/>
              </a:defRPr>
            </a:lvl2pPr>
            <a:lvl3pPr marL="511200" indent="-1656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300"/>
              </a:spcAft>
              <a:buClr>
                <a:schemeClr val="tx2"/>
              </a:buClr>
              <a:buFont typeface="Trebuchet MS" panose="020B0603020202020204" pitchFamily="34" charset="0"/>
              <a:buChar char="–"/>
              <a:defRPr lang="en-US" sz="1200" kern="1200">
                <a:solidFill>
                  <a:schemeClr val="tx1"/>
                </a:solidFill>
                <a:latin typeface="Trebuchet MS" panose="020B0603020202020204" pitchFamily="34" charset="0"/>
                <a:ea typeface="+mn-ea"/>
                <a:cs typeface="+mn-cs"/>
                <a:sym typeface="Trebuchet MS" panose="020B0603020202020204" pitchFamily="34" charset="0"/>
              </a:defRPr>
            </a:lvl3pPr>
            <a:lvl4pPr marL="0" indent="0" algn="l" defTabSz="914400" rtl="0" eaLnBrk="1" latinLnBrk="0" hangingPunct="1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  <a:buClr>
                <a:schemeClr val="tx2"/>
              </a:buClr>
              <a:buFont typeface="Arial" panose="020B0604020202020204" pitchFamily="34" charset="0"/>
              <a:buChar char="​"/>
              <a:defRPr lang="en-US" sz="1600" kern="1200">
                <a:solidFill>
                  <a:schemeClr val="tx2"/>
                </a:solidFill>
                <a:latin typeface="Trebuchet MS" panose="020B0603020202020204" pitchFamily="34" charset="0"/>
                <a:ea typeface="+mn-ea"/>
                <a:cs typeface="+mn-cs"/>
                <a:sym typeface="Trebuchet MS" panose="020B0603020202020204" pitchFamily="34" charset="0"/>
              </a:defRPr>
            </a:lvl4pPr>
            <a:lvl5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Font typeface="Arial" panose="020B0604020202020204" pitchFamily="34" charset="0"/>
              <a:buChar char="​"/>
              <a:defRPr lang="en-US" sz="1600" b="1" kern="1200" smtClean="0">
                <a:solidFill>
                  <a:schemeClr val="tx1"/>
                </a:solidFill>
                <a:latin typeface="Trebuchet MS" panose="020B0603020202020204" pitchFamily="34" charset="0"/>
                <a:ea typeface="+mn-ea"/>
                <a:cs typeface="+mn-cs"/>
                <a:sym typeface="Trebuchet MS" panose="020B0603020202020204" pitchFamily="34" charset="0"/>
              </a:defRPr>
            </a:lvl5pPr>
            <a:lvl6pPr marL="269875" indent="-1524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lang="en-US" sz="1600" kern="1200" smtClean="0">
                <a:solidFill>
                  <a:schemeClr val="tx1"/>
                </a:solidFill>
                <a:latin typeface="Trebuchet MS" panose="020B0603020202020204" pitchFamily="34" charset="0"/>
                <a:ea typeface="+mn-ea"/>
                <a:cs typeface="+mn-cs"/>
                <a:sym typeface="Trebuchet MS" panose="020B0603020202020204" pitchFamily="34" charset="0"/>
              </a:defRPr>
            </a:lvl6pPr>
            <a:lvl7pPr marL="0" indent="0" algn="l" defTabSz="914400" rtl="0" eaLnBrk="1" latinLnBrk="0" hangingPunct="1">
              <a:lnSpc>
                <a:spcPct val="90000"/>
              </a:lnSpc>
              <a:spcBef>
                <a:spcPts val="900"/>
              </a:spcBef>
              <a:spcAft>
                <a:spcPts val="900"/>
              </a:spcAft>
              <a:buFont typeface="Arial" panose="020B0604020202020204" pitchFamily="34" charset="0"/>
              <a:buChar char="​"/>
              <a:defRPr lang="en-US" sz="4400" kern="1200" baseline="0" smtClean="0">
                <a:solidFill>
                  <a:schemeClr val="tx1"/>
                </a:solidFill>
                <a:latin typeface="Trebuchet MS" panose="020B0603020202020204" pitchFamily="34" charset="0"/>
                <a:ea typeface="+mn-ea"/>
                <a:cs typeface="+mn-cs"/>
                <a:sym typeface="Trebuchet MS" panose="020B0603020202020204" pitchFamily="34" charset="0"/>
              </a:defRPr>
            </a:lvl7pPr>
            <a:lvl8pPr marL="0" indent="0" algn="l" defTabSz="914400" rtl="0" eaLnBrk="1" latinLnBrk="0" hangingPunct="1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lang="en-US" sz="5400" kern="1200" baseline="0" smtClean="0">
                <a:solidFill>
                  <a:schemeClr val="tx2"/>
                </a:solidFill>
                <a:latin typeface="Trebuchet MS" panose="020B0603020202020204" pitchFamily="34" charset="0"/>
                <a:ea typeface="+mn-ea"/>
                <a:cs typeface="+mn-cs"/>
                <a:sym typeface="Trebuchet MS" panose="020B0603020202020204" pitchFamily="34" charset="0"/>
              </a:defRPr>
            </a:lvl8pPr>
            <a:lvl9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Font typeface="Arial" panose="020B0604020202020204" pitchFamily="34" charset="0"/>
              <a:buChar char="​"/>
              <a:defRPr lang="en-US" sz="2400" kern="1200" baseline="0" dirty="0">
                <a:solidFill>
                  <a:schemeClr val="tx2"/>
                </a:solidFill>
                <a:latin typeface="Trebuchet MS" panose="020B0603020202020204" pitchFamily="34" charset="0"/>
                <a:ea typeface="+mn-ea"/>
                <a:cs typeface="+mn-cs"/>
                <a:sym typeface="Trebuchet MS" panose="020B060302020202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​"/>
              <a:tabLst/>
              <a:defRPr/>
            </a:pPr>
            <a:r>
              <a:rPr kumimoji="0" lang="ru-RU" alt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545454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Trebuchet MS" panose="020B0603020202020204" pitchFamily="34" charset="0"/>
              </a:rPr>
              <a:t>50-65</a:t>
            </a:r>
            <a:endParaRPr kumimoji="0" lang="en-US" altLang="en-US" sz="1000" b="0" i="0" u="none" strike="noStrike" kern="1200" cap="none" spc="0" normalizeH="0" baseline="0" noProof="0" dirty="0">
              <a:ln>
                <a:noFill/>
              </a:ln>
              <a:solidFill>
                <a:srgbClr val="545454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  <a:sym typeface="+mn-lt"/>
            </a:endParaRPr>
          </a:p>
        </p:txBody>
      </p:sp>
      <p:sp>
        <p:nvSpPr>
          <p:cNvPr id="164" name="Text Placeholder 3"/>
          <p:cNvSpPr>
            <a:spLocks noGrp="1"/>
          </p:cNvSpPr>
          <p:nvPr>
            <p:custDataLst>
              <p:tags r:id="rId18"/>
            </p:custDataLst>
          </p:nvPr>
        </p:nvSpPr>
        <p:spPr bwMode="gray">
          <a:xfrm>
            <a:off x="3500438" y="6118226"/>
            <a:ext cx="196850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17463" tIns="0" rIns="17463" bIns="0" numCol="1" spcCol="0" rtlCol="0" anchor="ctr" anchorCtr="0">
            <a:noAutofit/>
          </a:bodyPr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600"/>
              </a:spcBef>
              <a:spcAft>
                <a:spcPts val="300"/>
              </a:spcAft>
              <a:buFont typeface="Arial" panose="020B0604020202020204" pitchFamily="34" charset="0"/>
              <a:buChar char="​"/>
              <a:defRPr lang="en-US" sz="12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1pPr>
            <a:lvl2pPr marL="284400" indent="-1728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3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lang="en-US" sz="12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2pPr>
            <a:lvl3pPr marL="511200" indent="-1656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300"/>
              </a:spcAft>
              <a:buClr>
                <a:schemeClr val="tx2"/>
              </a:buClr>
              <a:buFont typeface="Trebuchet MS" panose="020B0603020202020204" pitchFamily="34" charset="0"/>
              <a:buChar char="–"/>
              <a:defRPr lang="en-US" sz="12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3pPr>
            <a:lvl4pPr marL="0" indent="0" algn="l" defTabSz="914400" rtl="0" eaLnBrk="1" latinLnBrk="0" hangingPunct="1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  <a:buClr>
                <a:schemeClr val="tx2"/>
              </a:buClr>
              <a:buFont typeface="Arial" panose="020B0604020202020204" pitchFamily="34" charset="0"/>
              <a:buChar char="​"/>
              <a:defRPr lang="en-US" sz="1600" kern="1200">
                <a:solidFill>
                  <a:schemeClr val="tx2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4pPr>
            <a:lvl5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Font typeface="Arial" panose="020B0604020202020204" pitchFamily="34" charset="0"/>
              <a:buChar char="​"/>
              <a:defRPr lang="en-US" sz="1600" b="1" kern="1200" smtClean="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5pPr>
            <a:lvl6pPr marL="269875" indent="-1524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lang="en-US" sz="1600" kern="1200" smtClean="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6pPr>
            <a:lvl7pPr marL="0" indent="0" algn="l" defTabSz="914400" rtl="0" eaLnBrk="1" latinLnBrk="0" hangingPunct="1">
              <a:lnSpc>
                <a:spcPct val="90000"/>
              </a:lnSpc>
              <a:spcBef>
                <a:spcPts val="900"/>
              </a:spcBef>
              <a:spcAft>
                <a:spcPts val="900"/>
              </a:spcAft>
              <a:buFont typeface="Arial" panose="020B0604020202020204" pitchFamily="34" charset="0"/>
              <a:buChar char="​"/>
              <a:defRPr lang="en-US" sz="4400" kern="1200" baseline="0" smtClean="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7pPr>
            <a:lvl8pPr marL="0" indent="0" algn="l" defTabSz="914400" rtl="0" eaLnBrk="1" latinLnBrk="0" hangingPunct="1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lang="en-US" sz="5400" kern="1200" baseline="0" smtClean="0">
                <a:solidFill>
                  <a:schemeClr val="tx2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8pPr>
            <a:lvl9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Font typeface="Arial" panose="020B0604020202020204" pitchFamily="34" charset="0"/>
              <a:buChar char="​"/>
              <a:defRPr lang="en-US" sz="2400" kern="1200" baseline="0" dirty="0">
                <a:solidFill>
                  <a:schemeClr val="tx2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​"/>
              <a:tabLst/>
              <a:defRPr/>
            </a:pPr>
            <a:fld id="{052E9A03-18B3-49CD-B26E-F747AFD90080}" type="datetime'''''''5''''''''''''''''''''%'''''">
              <a:rPr kumimoji="0" lang="ru-RU" altLang="en-US" sz="10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Trebuchet MS" panose="020B0603020202020204" pitchFamily="34" charset="0"/>
              </a:rPr>
              <a:pPr marL="0" marR="0" lvl="0" indent="0" algn="ctr" defTabSz="914400" rtl="0" eaLnBrk="1" fontAlgn="auto" latinLnBrk="0" hangingPunct="1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Char char="​"/>
                <a:tabLst/>
                <a:defRPr/>
              </a:pPr>
              <a:t>5%</a:t>
            </a:fld>
            <a:endParaRPr kumimoji="0" lang="ru-RU" sz="1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  <a:sym typeface="+mn-lt"/>
            </a:endParaRPr>
          </a:p>
        </p:txBody>
      </p:sp>
      <p:sp>
        <p:nvSpPr>
          <p:cNvPr id="166" name="Text Placeholder 3"/>
          <p:cNvSpPr>
            <a:spLocks noGrp="1"/>
          </p:cNvSpPr>
          <p:nvPr>
            <p:custDataLst>
              <p:tags r:id="rId19"/>
            </p:custDataLst>
          </p:nvPr>
        </p:nvSpPr>
        <p:spPr bwMode="gray">
          <a:xfrm>
            <a:off x="5289550" y="5661026"/>
            <a:ext cx="271463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17463" tIns="0" rIns="17463" bIns="0" numCol="1" spcCol="0" rtlCol="0" anchor="ctr" anchorCtr="0">
            <a:noAutofit/>
          </a:bodyPr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600"/>
              </a:spcBef>
              <a:spcAft>
                <a:spcPts val="300"/>
              </a:spcAft>
              <a:buFont typeface="Arial" panose="020B0604020202020204" pitchFamily="34" charset="0"/>
              <a:buChar char="​"/>
              <a:defRPr lang="en-US" sz="12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1pPr>
            <a:lvl2pPr marL="284400" indent="-1728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3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lang="en-US" sz="12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2pPr>
            <a:lvl3pPr marL="511200" indent="-1656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300"/>
              </a:spcAft>
              <a:buClr>
                <a:schemeClr val="tx2"/>
              </a:buClr>
              <a:buFont typeface="Trebuchet MS" panose="020B0603020202020204" pitchFamily="34" charset="0"/>
              <a:buChar char="–"/>
              <a:defRPr lang="en-US" sz="12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3pPr>
            <a:lvl4pPr marL="0" indent="0" algn="l" defTabSz="914400" rtl="0" eaLnBrk="1" latinLnBrk="0" hangingPunct="1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  <a:buClr>
                <a:schemeClr val="tx2"/>
              </a:buClr>
              <a:buFont typeface="Arial" panose="020B0604020202020204" pitchFamily="34" charset="0"/>
              <a:buChar char="​"/>
              <a:defRPr lang="en-US" sz="1600" kern="1200">
                <a:solidFill>
                  <a:schemeClr val="tx2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4pPr>
            <a:lvl5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Font typeface="Arial" panose="020B0604020202020204" pitchFamily="34" charset="0"/>
              <a:buChar char="​"/>
              <a:defRPr lang="en-US" sz="1600" b="1" kern="1200" smtClean="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5pPr>
            <a:lvl6pPr marL="269875" indent="-1524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lang="en-US" sz="1600" kern="1200" smtClean="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6pPr>
            <a:lvl7pPr marL="0" indent="0" algn="l" defTabSz="914400" rtl="0" eaLnBrk="1" latinLnBrk="0" hangingPunct="1">
              <a:lnSpc>
                <a:spcPct val="90000"/>
              </a:lnSpc>
              <a:spcBef>
                <a:spcPts val="900"/>
              </a:spcBef>
              <a:spcAft>
                <a:spcPts val="900"/>
              </a:spcAft>
              <a:buFont typeface="Arial" panose="020B0604020202020204" pitchFamily="34" charset="0"/>
              <a:buChar char="​"/>
              <a:defRPr lang="en-US" sz="4400" kern="1200" baseline="0" smtClean="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7pPr>
            <a:lvl8pPr marL="0" indent="0" algn="l" defTabSz="914400" rtl="0" eaLnBrk="1" latinLnBrk="0" hangingPunct="1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lang="en-US" sz="5400" kern="1200" baseline="0" smtClean="0">
                <a:solidFill>
                  <a:schemeClr val="tx2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8pPr>
            <a:lvl9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Font typeface="Arial" panose="020B0604020202020204" pitchFamily="34" charset="0"/>
              <a:buChar char="​"/>
              <a:defRPr lang="en-US" sz="2400" kern="1200" baseline="0" dirty="0">
                <a:solidFill>
                  <a:schemeClr val="tx2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​"/>
              <a:tabLst/>
              <a:defRPr/>
            </a:pPr>
            <a:fld id="{32CC4301-0B1A-4F51-9850-213A1D03C446}" type="datetime'''''''''''3''''''''''''''''''''''''''''''''5%'''''''''''''">
              <a:rPr kumimoji="0" lang="ru-RU" altLang="en-US" sz="10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Trebuchet MS" panose="020B0603020202020204" pitchFamily="34" charset="0"/>
              </a:rPr>
              <a:pPr marL="0" marR="0" lvl="0" indent="0" algn="ctr" defTabSz="914400" rtl="0" eaLnBrk="1" fontAlgn="auto" latinLnBrk="0" hangingPunct="1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Char char="​"/>
                <a:tabLst/>
                <a:defRPr/>
              </a:pPr>
              <a:t>35%</a:t>
            </a:fld>
            <a:endParaRPr kumimoji="0" lang="ru-RU" sz="1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  <a:sym typeface="+mn-lt"/>
            </a:endParaRPr>
          </a:p>
        </p:txBody>
      </p:sp>
      <p:sp>
        <p:nvSpPr>
          <p:cNvPr id="154" name="Text Placeholder 3"/>
          <p:cNvSpPr>
            <a:spLocks noGrp="1"/>
          </p:cNvSpPr>
          <p:nvPr>
            <p:custDataLst>
              <p:tags r:id="rId20"/>
            </p:custDataLst>
          </p:nvPr>
        </p:nvSpPr>
        <p:spPr bwMode="gray">
          <a:xfrm>
            <a:off x="6249988" y="5797551"/>
            <a:ext cx="271463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17463" tIns="0" rIns="17463" bIns="0" numCol="1" spcCol="0" rtlCol="0" anchor="ctr" anchorCtr="0">
            <a:noAutofit/>
          </a:bodyPr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600"/>
              </a:spcBef>
              <a:spcAft>
                <a:spcPts val="300"/>
              </a:spcAft>
              <a:buFont typeface="Arial" panose="020B0604020202020204" pitchFamily="34" charset="0"/>
              <a:buChar char="​"/>
              <a:defRPr lang="en-US" sz="12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1pPr>
            <a:lvl2pPr marL="284400" indent="-1728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3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lang="en-US" sz="12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2pPr>
            <a:lvl3pPr marL="511200" indent="-1656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300"/>
              </a:spcAft>
              <a:buClr>
                <a:schemeClr val="tx2"/>
              </a:buClr>
              <a:buFont typeface="Trebuchet MS" panose="020B0603020202020204" pitchFamily="34" charset="0"/>
              <a:buChar char="–"/>
              <a:defRPr lang="en-US" sz="12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3pPr>
            <a:lvl4pPr marL="0" indent="0" algn="l" defTabSz="914400" rtl="0" eaLnBrk="1" latinLnBrk="0" hangingPunct="1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  <a:buClr>
                <a:schemeClr val="tx2"/>
              </a:buClr>
              <a:buFont typeface="Arial" panose="020B0604020202020204" pitchFamily="34" charset="0"/>
              <a:buChar char="​"/>
              <a:defRPr lang="en-US" sz="1600" kern="1200">
                <a:solidFill>
                  <a:schemeClr val="tx2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4pPr>
            <a:lvl5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Font typeface="Arial" panose="020B0604020202020204" pitchFamily="34" charset="0"/>
              <a:buChar char="​"/>
              <a:defRPr lang="en-US" sz="1600" b="1" kern="1200" smtClean="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5pPr>
            <a:lvl6pPr marL="269875" indent="-1524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lang="en-US" sz="1600" kern="1200" smtClean="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6pPr>
            <a:lvl7pPr marL="0" indent="0" algn="l" defTabSz="914400" rtl="0" eaLnBrk="1" latinLnBrk="0" hangingPunct="1">
              <a:lnSpc>
                <a:spcPct val="90000"/>
              </a:lnSpc>
              <a:spcBef>
                <a:spcPts val="900"/>
              </a:spcBef>
              <a:spcAft>
                <a:spcPts val="900"/>
              </a:spcAft>
              <a:buFont typeface="Arial" panose="020B0604020202020204" pitchFamily="34" charset="0"/>
              <a:buChar char="​"/>
              <a:defRPr lang="en-US" sz="4400" kern="1200" baseline="0" smtClean="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7pPr>
            <a:lvl8pPr marL="0" indent="0" algn="l" defTabSz="914400" rtl="0" eaLnBrk="1" latinLnBrk="0" hangingPunct="1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lang="en-US" sz="5400" kern="1200" baseline="0" smtClean="0">
                <a:solidFill>
                  <a:schemeClr val="tx2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8pPr>
            <a:lvl9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Font typeface="Arial" panose="020B0604020202020204" pitchFamily="34" charset="0"/>
              <a:buChar char="​"/>
              <a:defRPr lang="en-US" sz="2400" kern="1200" baseline="0" dirty="0">
                <a:solidFill>
                  <a:schemeClr val="tx2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​"/>
              <a:tabLst/>
              <a:defRPr/>
            </a:pPr>
            <a:fld id="{D192490D-DE7D-4630-B0C3-B109551E30FF}" type="datetime'''''''''''''''''''''26''''''''%'">
              <a:rPr kumimoji="0" lang="ru-RU" altLang="en-US" sz="1000" b="1" i="0" u="none" strike="noStrike" kern="1200" cap="none" spc="0" normalizeH="0" baseline="0" noProof="0" smtClean="0">
                <a:ln>
                  <a:noFill/>
                </a:ln>
                <a:solidFill>
                  <a:srgbClr val="163142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Trebuchet MS" panose="020B0603020202020204" pitchFamily="34" charset="0"/>
              </a:rPr>
              <a:pPr marL="0" marR="0" lvl="0" indent="0" algn="ctr" defTabSz="914400" rtl="0" eaLnBrk="1" fontAlgn="auto" latinLnBrk="0" hangingPunct="1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Char char="​"/>
                <a:tabLst/>
                <a:defRPr/>
              </a:pPr>
              <a:t>26%</a:t>
            </a:fld>
            <a:endParaRPr kumimoji="0" lang="ru-RU" sz="1000" b="1" i="0" u="none" strike="noStrike" kern="1200" cap="none" spc="0" normalizeH="0" baseline="0" noProof="0" dirty="0">
              <a:ln>
                <a:noFill/>
              </a:ln>
              <a:solidFill>
                <a:srgbClr val="163142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  <a:sym typeface="+mn-lt"/>
            </a:endParaRPr>
          </a:p>
        </p:txBody>
      </p:sp>
      <p:sp>
        <p:nvSpPr>
          <p:cNvPr id="214" name="Text Placeholder 3"/>
          <p:cNvSpPr>
            <a:spLocks noGrp="1"/>
          </p:cNvSpPr>
          <p:nvPr>
            <p:custDataLst>
              <p:tags r:id="rId21"/>
            </p:custDataLst>
          </p:nvPr>
        </p:nvSpPr>
        <p:spPr bwMode="gray">
          <a:xfrm>
            <a:off x="5770563" y="5707064"/>
            <a:ext cx="271463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17463" tIns="0" rIns="17463" bIns="0" numCol="1" spcCol="0" rtlCol="0" anchor="ctr" anchorCtr="0">
            <a:noAutofit/>
          </a:bodyPr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600"/>
              </a:spcBef>
              <a:spcAft>
                <a:spcPts val="300"/>
              </a:spcAft>
              <a:buFont typeface="Arial" panose="020B0604020202020204" pitchFamily="34" charset="0"/>
              <a:buChar char="​"/>
              <a:defRPr lang="en-US" sz="12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1pPr>
            <a:lvl2pPr marL="284400" indent="-1728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3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lang="en-US" sz="12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2pPr>
            <a:lvl3pPr marL="511200" indent="-1656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300"/>
              </a:spcAft>
              <a:buClr>
                <a:schemeClr val="tx2"/>
              </a:buClr>
              <a:buFont typeface="Trebuchet MS" panose="020B0603020202020204" pitchFamily="34" charset="0"/>
              <a:buChar char="–"/>
              <a:defRPr lang="en-US" sz="12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3pPr>
            <a:lvl4pPr marL="0" indent="0" algn="l" defTabSz="914400" rtl="0" eaLnBrk="1" latinLnBrk="0" hangingPunct="1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  <a:buClr>
                <a:schemeClr val="tx2"/>
              </a:buClr>
              <a:buFont typeface="Arial" panose="020B0604020202020204" pitchFamily="34" charset="0"/>
              <a:buChar char="​"/>
              <a:defRPr lang="en-US" sz="1600" kern="1200">
                <a:solidFill>
                  <a:schemeClr val="tx2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4pPr>
            <a:lvl5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Font typeface="Arial" panose="020B0604020202020204" pitchFamily="34" charset="0"/>
              <a:buChar char="​"/>
              <a:defRPr lang="en-US" sz="1600" b="1" kern="1200" smtClean="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5pPr>
            <a:lvl6pPr marL="269875" indent="-1524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lang="en-US" sz="1600" kern="1200" smtClean="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6pPr>
            <a:lvl7pPr marL="0" indent="0" algn="l" defTabSz="914400" rtl="0" eaLnBrk="1" latinLnBrk="0" hangingPunct="1">
              <a:lnSpc>
                <a:spcPct val="90000"/>
              </a:lnSpc>
              <a:spcBef>
                <a:spcPts val="900"/>
              </a:spcBef>
              <a:spcAft>
                <a:spcPts val="900"/>
              </a:spcAft>
              <a:buFont typeface="Arial" panose="020B0604020202020204" pitchFamily="34" charset="0"/>
              <a:buChar char="​"/>
              <a:defRPr lang="en-US" sz="4400" kern="1200" baseline="0" smtClean="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7pPr>
            <a:lvl8pPr marL="0" indent="0" algn="l" defTabSz="914400" rtl="0" eaLnBrk="1" latinLnBrk="0" hangingPunct="1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lang="en-US" sz="5400" kern="1200" baseline="0" smtClean="0">
                <a:solidFill>
                  <a:schemeClr val="tx2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8pPr>
            <a:lvl9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Font typeface="Arial" panose="020B0604020202020204" pitchFamily="34" charset="0"/>
              <a:buChar char="​"/>
              <a:defRPr lang="en-US" sz="2400" kern="1200" baseline="0" dirty="0">
                <a:solidFill>
                  <a:schemeClr val="tx2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​"/>
              <a:tabLst/>
              <a:defRPr/>
            </a:pPr>
            <a:fld id="{2CD4949C-051D-4BC0-B3A7-C705C3F158CE}" type="datetime'''''''''''''''''3''''''''''''''''''2''''''%'''">
              <a:rPr kumimoji="0" lang="ru-RU" altLang="en-US" sz="10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Trebuchet MS" panose="020B0603020202020204" pitchFamily="34" charset="0"/>
              </a:rPr>
              <a:pPr marL="0" marR="0" lvl="0" indent="0" algn="ctr" defTabSz="914400" rtl="0" eaLnBrk="1" fontAlgn="auto" latinLnBrk="0" hangingPunct="1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Char char="​"/>
                <a:tabLst/>
                <a:defRPr/>
              </a:pPr>
              <a:t>32%</a:t>
            </a:fld>
            <a:endParaRPr kumimoji="0" lang="ru-RU" sz="1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  <a:sym typeface="+mn-lt"/>
            </a:endParaRPr>
          </a:p>
        </p:txBody>
      </p:sp>
      <p:sp>
        <p:nvSpPr>
          <p:cNvPr id="148" name="Text Placeholder 3"/>
          <p:cNvSpPr>
            <a:spLocks noGrp="1"/>
          </p:cNvSpPr>
          <p:nvPr>
            <p:custDataLst>
              <p:tags r:id="rId22"/>
            </p:custDataLst>
          </p:nvPr>
        </p:nvSpPr>
        <p:spPr bwMode="gray">
          <a:xfrm>
            <a:off x="6707188" y="6194426"/>
            <a:ext cx="317500" cy="168275"/>
          </a:xfrm>
          <a:prstGeom prst="rect">
            <a:avLst/>
          </a:prstGeom>
          <a:solidFill>
            <a:srgbClr val="D4DF33"/>
          </a:solidFill>
          <a:ln>
            <a:noFill/>
          </a:ln>
        </p:spPr>
        <p:txBody>
          <a:bodyPr vert="horz" wrap="none" lIns="17463" tIns="0" rIns="17463" bIns="0" numCol="1" spcCol="0" rtlCol="0" anchor="ctr" anchorCtr="0">
            <a:noAutofit/>
          </a:bodyPr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600"/>
              </a:spcBef>
              <a:spcAft>
                <a:spcPts val="300"/>
              </a:spcAft>
              <a:buFont typeface="Arial" panose="020B0604020202020204" pitchFamily="34" charset="0"/>
              <a:buChar char="​"/>
              <a:defRPr lang="en-US" sz="12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1pPr>
            <a:lvl2pPr marL="284400" indent="-1728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3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lang="en-US" sz="12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2pPr>
            <a:lvl3pPr marL="511200" indent="-1656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300"/>
              </a:spcAft>
              <a:buClr>
                <a:schemeClr val="tx2"/>
              </a:buClr>
              <a:buFont typeface="Trebuchet MS" panose="020B0603020202020204" pitchFamily="34" charset="0"/>
              <a:buChar char="–"/>
              <a:defRPr lang="en-US" sz="12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3pPr>
            <a:lvl4pPr marL="0" indent="0" algn="l" defTabSz="914400" rtl="0" eaLnBrk="1" latinLnBrk="0" hangingPunct="1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  <a:buClr>
                <a:schemeClr val="tx2"/>
              </a:buClr>
              <a:buFont typeface="Arial" panose="020B0604020202020204" pitchFamily="34" charset="0"/>
              <a:buChar char="​"/>
              <a:defRPr lang="en-US" sz="1600" kern="1200">
                <a:solidFill>
                  <a:schemeClr val="tx2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4pPr>
            <a:lvl5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Font typeface="Arial" panose="020B0604020202020204" pitchFamily="34" charset="0"/>
              <a:buChar char="​"/>
              <a:defRPr lang="en-US" sz="1600" b="1" kern="1200" smtClean="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5pPr>
            <a:lvl6pPr marL="269875" indent="-1524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lang="en-US" sz="1600" kern="1200" smtClean="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6pPr>
            <a:lvl7pPr marL="0" indent="0" algn="l" defTabSz="914400" rtl="0" eaLnBrk="1" latinLnBrk="0" hangingPunct="1">
              <a:lnSpc>
                <a:spcPct val="90000"/>
              </a:lnSpc>
              <a:spcBef>
                <a:spcPts val="900"/>
              </a:spcBef>
              <a:spcAft>
                <a:spcPts val="900"/>
              </a:spcAft>
              <a:buFont typeface="Arial" panose="020B0604020202020204" pitchFamily="34" charset="0"/>
              <a:buChar char="​"/>
              <a:defRPr lang="en-US" sz="4400" kern="1200" baseline="0" smtClean="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7pPr>
            <a:lvl8pPr marL="0" indent="0" algn="l" defTabSz="914400" rtl="0" eaLnBrk="1" latinLnBrk="0" hangingPunct="1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lang="en-US" sz="5400" kern="1200" baseline="0" smtClean="0">
                <a:solidFill>
                  <a:schemeClr val="tx2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8pPr>
            <a:lvl9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Font typeface="Arial" panose="020B0604020202020204" pitchFamily="34" charset="0"/>
              <a:buChar char="​"/>
              <a:defRPr lang="en-US" sz="2400" kern="1200" baseline="0" dirty="0">
                <a:solidFill>
                  <a:schemeClr val="tx2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​"/>
              <a:tabLst/>
              <a:defRPr/>
            </a:pPr>
            <a:r>
              <a:rPr kumimoji="0" lang="ru-RU" altLang="en-US" sz="1000" b="1" i="0" u="none" strike="noStrike" kern="1200" cap="none" spc="0" normalizeH="0" baseline="0" noProof="0" dirty="0">
                <a:ln>
                  <a:noFill/>
                </a:ln>
                <a:solidFill>
                  <a:srgbClr val="163142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Trebuchet MS" panose="020B0603020202020204" pitchFamily="34" charset="0"/>
              </a:rPr>
              <a:t>0,1%</a:t>
            </a:r>
            <a:endParaRPr kumimoji="0" lang="ru-RU" sz="1000" b="1" i="0" u="none" strike="noStrike" kern="1200" cap="none" spc="0" normalizeH="0" baseline="0" noProof="0" dirty="0">
              <a:ln>
                <a:noFill/>
              </a:ln>
              <a:solidFill>
                <a:srgbClr val="163142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  <a:sym typeface="+mn-lt"/>
            </a:endParaRPr>
          </a:p>
        </p:txBody>
      </p:sp>
      <p:sp>
        <p:nvSpPr>
          <p:cNvPr id="169" name="Text Placeholder 3"/>
          <p:cNvSpPr>
            <a:spLocks noGrp="1"/>
          </p:cNvSpPr>
          <p:nvPr>
            <p:custDataLst>
              <p:tags r:id="rId23"/>
            </p:custDataLst>
          </p:nvPr>
        </p:nvSpPr>
        <p:spPr bwMode="gray">
          <a:xfrm>
            <a:off x="8075613" y="5462589"/>
            <a:ext cx="271463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17463" tIns="0" rIns="17463" bIns="0" numCol="1" spcCol="0" rtlCol="0" anchor="ctr" anchorCtr="0">
            <a:noAutofit/>
          </a:bodyPr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600"/>
              </a:spcBef>
              <a:spcAft>
                <a:spcPts val="300"/>
              </a:spcAft>
              <a:buFont typeface="Arial" panose="020B0604020202020204" pitchFamily="34" charset="0"/>
              <a:buChar char="​"/>
              <a:defRPr lang="en-US" sz="12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1pPr>
            <a:lvl2pPr marL="284400" indent="-1728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3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lang="en-US" sz="12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2pPr>
            <a:lvl3pPr marL="511200" indent="-1656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300"/>
              </a:spcAft>
              <a:buClr>
                <a:schemeClr val="tx2"/>
              </a:buClr>
              <a:buFont typeface="Trebuchet MS" panose="020B0603020202020204" pitchFamily="34" charset="0"/>
              <a:buChar char="–"/>
              <a:defRPr lang="en-US" sz="12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3pPr>
            <a:lvl4pPr marL="0" indent="0" algn="l" defTabSz="914400" rtl="0" eaLnBrk="1" latinLnBrk="0" hangingPunct="1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  <a:buClr>
                <a:schemeClr val="tx2"/>
              </a:buClr>
              <a:buFont typeface="Arial" panose="020B0604020202020204" pitchFamily="34" charset="0"/>
              <a:buChar char="​"/>
              <a:defRPr lang="en-US" sz="1600" kern="1200">
                <a:solidFill>
                  <a:schemeClr val="tx2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4pPr>
            <a:lvl5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Font typeface="Arial" panose="020B0604020202020204" pitchFamily="34" charset="0"/>
              <a:buChar char="​"/>
              <a:defRPr lang="en-US" sz="1600" b="1" kern="1200" smtClean="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5pPr>
            <a:lvl6pPr marL="269875" indent="-1524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lang="en-US" sz="1600" kern="1200" smtClean="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6pPr>
            <a:lvl7pPr marL="0" indent="0" algn="l" defTabSz="914400" rtl="0" eaLnBrk="1" latinLnBrk="0" hangingPunct="1">
              <a:lnSpc>
                <a:spcPct val="90000"/>
              </a:lnSpc>
              <a:spcBef>
                <a:spcPts val="900"/>
              </a:spcBef>
              <a:spcAft>
                <a:spcPts val="900"/>
              </a:spcAft>
              <a:buFont typeface="Arial" panose="020B0604020202020204" pitchFamily="34" charset="0"/>
              <a:buChar char="​"/>
              <a:defRPr lang="en-US" sz="4400" kern="1200" baseline="0" smtClean="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7pPr>
            <a:lvl8pPr marL="0" indent="0" algn="l" defTabSz="914400" rtl="0" eaLnBrk="1" latinLnBrk="0" hangingPunct="1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lang="en-US" sz="5400" kern="1200" baseline="0" smtClean="0">
                <a:solidFill>
                  <a:schemeClr val="tx2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8pPr>
            <a:lvl9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Font typeface="Arial" panose="020B0604020202020204" pitchFamily="34" charset="0"/>
              <a:buChar char="​"/>
              <a:defRPr lang="en-US" sz="2400" kern="1200" baseline="0" dirty="0">
                <a:solidFill>
                  <a:schemeClr val="tx2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​"/>
              <a:tabLst/>
              <a:defRPr/>
            </a:pPr>
            <a:fld id="{66DD3BAC-3BC2-4A8D-B1D7-79014EB26F92}" type="datetime'4''''''''''''8%'''''''''''''''''''">
              <a:rPr kumimoji="0" lang="ru-RU" altLang="en-US" sz="10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Trebuchet MS" panose="020B0603020202020204" pitchFamily="34" charset="0"/>
              </a:rPr>
              <a:pPr marL="0" marR="0" lvl="0" indent="0" algn="ctr" defTabSz="914400" rtl="0" eaLnBrk="1" fontAlgn="auto" latinLnBrk="0" hangingPunct="1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Char char="​"/>
                <a:tabLst/>
                <a:defRPr/>
              </a:pPr>
              <a:t>48%</a:t>
            </a:fld>
            <a:endParaRPr kumimoji="0" lang="ru-RU" sz="1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  <a:sym typeface="+mn-lt"/>
            </a:endParaRPr>
          </a:p>
        </p:txBody>
      </p:sp>
      <p:sp>
        <p:nvSpPr>
          <p:cNvPr id="167" name="Text Placeholder 3"/>
          <p:cNvSpPr>
            <a:spLocks noGrp="1"/>
          </p:cNvSpPr>
          <p:nvPr>
            <p:custDataLst>
              <p:tags r:id="rId24"/>
            </p:custDataLst>
          </p:nvPr>
        </p:nvSpPr>
        <p:spPr bwMode="gray">
          <a:xfrm>
            <a:off x="7594600" y="5432426"/>
            <a:ext cx="271463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17463" tIns="0" rIns="17463" bIns="0" numCol="1" spcCol="0" rtlCol="0" anchor="ctr" anchorCtr="0">
            <a:noAutofit/>
          </a:bodyPr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600"/>
              </a:spcBef>
              <a:spcAft>
                <a:spcPts val="300"/>
              </a:spcAft>
              <a:buFont typeface="Arial" panose="020B0604020202020204" pitchFamily="34" charset="0"/>
              <a:buChar char="​"/>
              <a:defRPr lang="en-US" sz="12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1pPr>
            <a:lvl2pPr marL="284400" indent="-1728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3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lang="en-US" sz="12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2pPr>
            <a:lvl3pPr marL="511200" indent="-1656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300"/>
              </a:spcAft>
              <a:buClr>
                <a:schemeClr val="tx2"/>
              </a:buClr>
              <a:buFont typeface="Trebuchet MS" panose="020B0603020202020204" pitchFamily="34" charset="0"/>
              <a:buChar char="–"/>
              <a:defRPr lang="en-US" sz="12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3pPr>
            <a:lvl4pPr marL="0" indent="0" algn="l" defTabSz="914400" rtl="0" eaLnBrk="1" latinLnBrk="0" hangingPunct="1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  <a:buClr>
                <a:schemeClr val="tx2"/>
              </a:buClr>
              <a:buFont typeface="Arial" panose="020B0604020202020204" pitchFamily="34" charset="0"/>
              <a:buChar char="​"/>
              <a:defRPr lang="en-US" sz="1600" kern="1200">
                <a:solidFill>
                  <a:schemeClr val="tx2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4pPr>
            <a:lvl5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Font typeface="Arial" panose="020B0604020202020204" pitchFamily="34" charset="0"/>
              <a:buChar char="​"/>
              <a:defRPr lang="en-US" sz="1600" b="1" kern="1200" smtClean="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5pPr>
            <a:lvl6pPr marL="269875" indent="-1524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lang="en-US" sz="1600" kern="1200" smtClean="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6pPr>
            <a:lvl7pPr marL="0" indent="0" algn="l" defTabSz="914400" rtl="0" eaLnBrk="1" latinLnBrk="0" hangingPunct="1">
              <a:lnSpc>
                <a:spcPct val="90000"/>
              </a:lnSpc>
              <a:spcBef>
                <a:spcPts val="900"/>
              </a:spcBef>
              <a:spcAft>
                <a:spcPts val="900"/>
              </a:spcAft>
              <a:buFont typeface="Arial" panose="020B0604020202020204" pitchFamily="34" charset="0"/>
              <a:buChar char="​"/>
              <a:defRPr lang="en-US" sz="4400" kern="1200" baseline="0" smtClean="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7pPr>
            <a:lvl8pPr marL="0" indent="0" algn="l" defTabSz="914400" rtl="0" eaLnBrk="1" latinLnBrk="0" hangingPunct="1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lang="en-US" sz="5400" kern="1200" baseline="0" smtClean="0">
                <a:solidFill>
                  <a:schemeClr val="tx2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8pPr>
            <a:lvl9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Font typeface="Arial" panose="020B0604020202020204" pitchFamily="34" charset="0"/>
              <a:buChar char="​"/>
              <a:defRPr lang="en-US" sz="2400" kern="1200" baseline="0" dirty="0">
                <a:solidFill>
                  <a:schemeClr val="tx2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​"/>
              <a:tabLst/>
              <a:defRPr/>
            </a:pPr>
            <a:fld id="{12B256F5-B7BB-437E-88D5-2BF4DD9A9D4C}" type="datetime'''''''''''''''''''''''''''5''''''''''''''0''''''''''''''%'''''">
              <a:rPr kumimoji="0" lang="ru-RU" altLang="en-US" sz="10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Trebuchet MS" panose="020B0603020202020204" pitchFamily="34" charset="0"/>
              </a:rPr>
              <a:pPr marL="0" marR="0" lvl="0" indent="0" algn="ctr" defTabSz="914400" rtl="0" eaLnBrk="1" fontAlgn="auto" latinLnBrk="0" hangingPunct="1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Char char="​"/>
                <a:tabLst/>
                <a:defRPr/>
              </a:pPr>
              <a:t>50%</a:t>
            </a:fld>
            <a:endParaRPr kumimoji="0" lang="ru-RU" sz="1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  <a:sym typeface="+mn-lt"/>
            </a:endParaRPr>
          </a:p>
        </p:txBody>
      </p:sp>
      <p:sp>
        <p:nvSpPr>
          <p:cNvPr id="170" name="Text Placeholder 3"/>
          <p:cNvSpPr>
            <a:spLocks noGrp="1"/>
          </p:cNvSpPr>
          <p:nvPr>
            <p:custDataLst>
              <p:tags r:id="rId25"/>
            </p:custDataLst>
          </p:nvPr>
        </p:nvSpPr>
        <p:spPr bwMode="gray">
          <a:xfrm>
            <a:off x="8556625" y="5492751"/>
            <a:ext cx="271463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17463" tIns="0" rIns="17463" bIns="0" numCol="1" spcCol="0" rtlCol="0" anchor="ctr" anchorCtr="0">
            <a:noAutofit/>
          </a:bodyPr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600"/>
              </a:spcBef>
              <a:spcAft>
                <a:spcPts val="300"/>
              </a:spcAft>
              <a:buFont typeface="Arial" panose="020B0604020202020204" pitchFamily="34" charset="0"/>
              <a:buChar char="​"/>
              <a:defRPr lang="en-US" sz="12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1pPr>
            <a:lvl2pPr marL="284400" indent="-1728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3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lang="en-US" sz="12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2pPr>
            <a:lvl3pPr marL="511200" indent="-1656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300"/>
              </a:spcAft>
              <a:buClr>
                <a:schemeClr val="tx2"/>
              </a:buClr>
              <a:buFont typeface="Trebuchet MS" panose="020B0603020202020204" pitchFamily="34" charset="0"/>
              <a:buChar char="–"/>
              <a:defRPr lang="en-US" sz="12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3pPr>
            <a:lvl4pPr marL="0" indent="0" algn="l" defTabSz="914400" rtl="0" eaLnBrk="1" latinLnBrk="0" hangingPunct="1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  <a:buClr>
                <a:schemeClr val="tx2"/>
              </a:buClr>
              <a:buFont typeface="Arial" panose="020B0604020202020204" pitchFamily="34" charset="0"/>
              <a:buChar char="​"/>
              <a:defRPr lang="en-US" sz="1600" kern="1200">
                <a:solidFill>
                  <a:schemeClr val="tx2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4pPr>
            <a:lvl5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Font typeface="Arial" panose="020B0604020202020204" pitchFamily="34" charset="0"/>
              <a:buChar char="​"/>
              <a:defRPr lang="en-US" sz="1600" b="1" kern="1200" smtClean="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5pPr>
            <a:lvl6pPr marL="269875" indent="-1524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lang="en-US" sz="1600" kern="1200" smtClean="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6pPr>
            <a:lvl7pPr marL="0" indent="0" algn="l" defTabSz="914400" rtl="0" eaLnBrk="1" latinLnBrk="0" hangingPunct="1">
              <a:lnSpc>
                <a:spcPct val="90000"/>
              </a:lnSpc>
              <a:spcBef>
                <a:spcPts val="900"/>
              </a:spcBef>
              <a:spcAft>
                <a:spcPts val="900"/>
              </a:spcAft>
              <a:buFont typeface="Arial" panose="020B0604020202020204" pitchFamily="34" charset="0"/>
              <a:buChar char="​"/>
              <a:defRPr lang="en-US" sz="4400" kern="1200" baseline="0" smtClean="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7pPr>
            <a:lvl8pPr marL="0" indent="0" algn="l" defTabSz="914400" rtl="0" eaLnBrk="1" latinLnBrk="0" hangingPunct="1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lang="en-US" sz="5400" kern="1200" baseline="0" smtClean="0">
                <a:solidFill>
                  <a:schemeClr val="tx2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8pPr>
            <a:lvl9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Font typeface="Arial" panose="020B0604020202020204" pitchFamily="34" charset="0"/>
              <a:buChar char="​"/>
              <a:defRPr lang="en-US" sz="2400" kern="1200" baseline="0" dirty="0">
                <a:solidFill>
                  <a:schemeClr val="tx2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​"/>
              <a:tabLst/>
              <a:defRPr/>
            </a:pPr>
            <a:fld id="{66072D73-CAB2-4659-927A-276C16C32297}" type="datetime'''''''4''''6''''''''''''''''''''''''''''%'''''''''''''">
              <a:rPr kumimoji="0" lang="ru-RU" altLang="en-US" sz="1000" b="1" i="0" u="none" strike="noStrike" kern="1200" cap="none" spc="0" normalizeH="0" baseline="0" noProof="0" smtClean="0">
                <a:ln>
                  <a:noFill/>
                </a:ln>
                <a:solidFill>
                  <a:srgbClr val="163142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Trebuchet MS" panose="020B0603020202020204" pitchFamily="34" charset="0"/>
              </a:rPr>
              <a:pPr marL="0" marR="0" lvl="0" indent="0" algn="ctr" defTabSz="914400" rtl="0" eaLnBrk="1" fontAlgn="auto" latinLnBrk="0" hangingPunct="1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Char char="​"/>
                <a:tabLst/>
                <a:defRPr/>
              </a:pPr>
              <a:t>46%</a:t>
            </a:fld>
            <a:endParaRPr kumimoji="0" lang="ru-RU" sz="1000" b="1" i="0" u="none" strike="noStrike" kern="1200" cap="none" spc="0" normalizeH="0" baseline="0" noProof="0" dirty="0">
              <a:ln>
                <a:noFill/>
              </a:ln>
              <a:solidFill>
                <a:srgbClr val="163142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  <a:sym typeface="+mn-lt"/>
            </a:endParaRPr>
          </a:p>
        </p:txBody>
      </p:sp>
      <p:sp>
        <p:nvSpPr>
          <p:cNvPr id="172" name="Text Placeholder 3"/>
          <p:cNvSpPr>
            <a:spLocks noGrp="1"/>
          </p:cNvSpPr>
          <p:nvPr>
            <p:custDataLst>
              <p:tags r:id="rId26"/>
            </p:custDataLst>
          </p:nvPr>
        </p:nvSpPr>
        <p:spPr bwMode="gray">
          <a:xfrm>
            <a:off x="9036050" y="5889626"/>
            <a:ext cx="271463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17463" tIns="0" rIns="17463" bIns="0" numCol="1" spcCol="0" rtlCol="0" anchor="ctr" anchorCtr="0">
            <a:noAutofit/>
          </a:bodyPr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600"/>
              </a:spcBef>
              <a:spcAft>
                <a:spcPts val="300"/>
              </a:spcAft>
              <a:buFont typeface="Arial" panose="020B0604020202020204" pitchFamily="34" charset="0"/>
              <a:buChar char="​"/>
              <a:defRPr lang="en-US" sz="12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1pPr>
            <a:lvl2pPr marL="284400" indent="-1728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3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lang="en-US" sz="12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2pPr>
            <a:lvl3pPr marL="511200" indent="-1656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300"/>
              </a:spcAft>
              <a:buClr>
                <a:schemeClr val="tx2"/>
              </a:buClr>
              <a:buFont typeface="Trebuchet MS" panose="020B0603020202020204" pitchFamily="34" charset="0"/>
              <a:buChar char="–"/>
              <a:defRPr lang="en-US" sz="12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3pPr>
            <a:lvl4pPr marL="0" indent="0" algn="l" defTabSz="914400" rtl="0" eaLnBrk="1" latinLnBrk="0" hangingPunct="1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  <a:buClr>
                <a:schemeClr val="tx2"/>
              </a:buClr>
              <a:buFont typeface="Arial" panose="020B0604020202020204" pitchFamily="34" charset="0"/>
              <a:buChar char="​"/>
              <a:defRPr lang="en-US" sz="1600" kern="1200">
                <a:solidFill>
                  <a:schemeClr val="tx2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4pPr>
            <a:lvl5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Font typeface="Arial" panose="020B0604020202020204" pitchFamily="34" charset="0"/>
              <a:buChar char="​"/>
              <a:defRPr lang="en-US" sz="1600" b="1" kern="1200" smtClean="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5pPr>
            <a:lvl6pPr marL="269875" indent="-1524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lang="en-US" sz="1600" kern="1200" smtClean="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6pPr>
            <a:lvl7pPr marL="0" indent="0" algn="l" defTabSz="914400" rtl="0" eaLnBrk="1" latinLnBrk="0" hangingPunct="1">
              <a:lnSpc>
                <a:spcPct val="90000"/>
              </a:lnSpc>
              <a:spcBef>
                <a:spcPts val="900"/>
              </a:spcBef>
              <a:spcAft>
                <a:spcPts val="900"/>
              </a:spcAft>
              <a:buFont typeface="Arial" panose="020B0604020202020204" pitchFamily="34" charset="0"/>
              <a:buChar char="​"/>
              <a:defRPr lang="en-US" sz="4400" kern="1200" baseline="0" smtClean="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7pPr>
            <a:lvl8pPr marL="0" indent="0" algn="l" defTabSz="914400" rtl="0" eaLnBrk="1" latinLnBrk="0" hangingPunct="1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lang="en-US" sz="5400" kern="1200" baseline="0" smtClean="0">
                <a:solidFill>
                  <a:schemeClr val="tx2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8pPr>
            <a:lvl9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Font typeface="Arial" panose="020B0604020202020204" pitchFamily="34" charset="0"/>
              <a:buChar char="​"/>
              <a:defRPr lang="en-US" sz="2400" kern="1200" baseline="0" dirty="0">
                <a:solidFill>
                  <a:schemeClr val="tx2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​"/>
              <a:tabLst/>
              <a:defRPr/>
            </a:pPr>
            <a:fld id="{F45D01F1-6DA7-4C2D-B1DE-DC4624240179}" type="datetime'''''''''''''''2''''''''''''''''''''''''''''0''''''''%'''''''">
              <a:rPr kumimoji="0" lang="ru-RU" altLang="en-US" sz="1000" b="1" i="0" u="none" strike="noStrike" kern="1200" cap="none" spc="0" normalizeH="0" baseline="0" noProof="0" smtClean="0">
                <a:ln>
                  <a:noFill/>
                </a:ln>
                <a:solidFill>
                  <a:srgbClr val="163142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Trebuchet MS" panose="020B0603020202020204" pitchFamily="34" charset="0"/>
              </a:rPr>
              <a:pPr marL="0" marR="0" lvl="0" indent="0" algn="ctr" defTabSz="914400" rtl="0" eaLnBrk="1" fontAlgn="auto" latinLnBrk="0" hangingPunct="1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Char char="​"/>
                <a:tabLst/>
                <a:defRPr/>
              </a:pPr>
              <a:t>20%</a:t>
            </a:fld>
            <a:endParaRPr kumimoji="0" lang="ru-RU" sz="1000" b="1" i="0" u="none" strike="noStrike" kern="1200" cap="none" spc="0" normalizeH="0" baseline="0" noProof="0" dirty="0">
              <a:ln>
                <a:noFill/>
              </a:ln>
              <a:solidFill>
                <a:srgbClr val="163142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  <a:sym typeface="+mn-lt"/>
            </a:endParaRPr>
          </a:p>
        </p:txBody>
      </p:sp>
      <p:sp>
        <p:nvSpPr>
          <p:cNvPr id="173" name="Text Placeholder 3"/>
          <p:cNvSpPr>
            <a:spLocks noGrp="1"/>
          </p:cNvSpPr>
          <p:nvPr>
            <p:custDataLst>
              <p:tags r:id="rId27"/>
            </p:custDataLst>
          </p:nvPr>
        </p:nvSpPr>
        <p:spPr bwMode="gray">
          <a:xfrm>
            <a:off x="10382250" y="5965826"/>
            <a:ext cx="271463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17463" tIns="0" rIns="17463" bIns="0" numCol="1" spcCol="0" rtlCol="0" anchor="ctr" anchorCtr="0">
            <a:noAutofit/>
          </a:bodyPr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600"/>
              </a:spcBef>
              <a:spcAft>
                <a:spcPts val="300"/>
              </a:spcAft>
              <a:buFont typeface="Arial" panose="020B0604020202020204" pitchFamily="34" charset="0"/>
              <a:buChar char="​"/>
              <a:defRPr lang="en-US" sz="12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1pPr>
            <a:lvl2pPr marL="284400" indent="-1728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3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lang="en-US" sz="12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2pPr>
            <a:lvl3pPr marL="511200" indent="-1656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300"/>
              </a:spcAft>
              <a:buClr>
                <a:schemeClr val="tx2"/>
              </a:buClr>
              <a:buFont typeface="Trebuchet MS" panose="020B0603020202020204" pitchFamily="34" charset="0"/>
              <a:buChar char="–"/>
              <a:defRPr lang="en-US" sz="12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3pPr>
            <a:lvl4pPr marL="0" indent="0" algn="l" defTabSz="914400" rtl="0" eaLnBrk="1" latinLnBrk="0" hangingPunct="1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  <a:buClr>
                <a:schemeClr val="tx2"/>
              </a:buClr>
              <a:buFont typeface="Arial" panose="020B0604020202020204" pitchFamily="34" charset="0"/>
              <a:buChar char="​"/>
              <a:defRPr lang="en-US" sz="1600" kern="1200">
                <a:solidFill>
                  <a:schemeClr val="tx2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4pPr>
            <a:lvl5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Font typeface="Arial" panose="020B0604020202020204" pitchFamily="34" charset="0"/>
              <a:buChar char="​"/>
              <a:defRPr lang="en-US" sz="1600" b="1" kern="1200" smtClean="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5pPr>
            <a:lvl6pPr marL="269875" indent="-1524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lang="en-US" sz="1600" kern="1200" smtClean="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6pPr>
            <a:lvl7pPr marL="0" indent="0" algn="l" defTabSz="914400" rtl="0" eaLnBrk="1" latinLnBrk="0" hangingPunct="1">
              <a:lnSpc>
                <a:spcPct val="90000"/>
              </a:lnSpc>
              <a:spcBef>
                <a:spcPts val="900"/>
              </a:spcBef>
              <a:spcAft>
                <a:spcPts val="900"/>
              </a:spcAft>
              <a:buFont typeface="Arial" panose="020B0604020202020204" pitchFamily="34" charset="0"/>
              <a:buChar char="​"/>
              <a:defRPr lang="en-US" sz="4400" kern="1200" baseline="0" smtClean="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7pPr>
            <a:lvl8pPr marL="0" indent="0" algn="l" defTabSz="914400" rtl="0" eaLnBrk="1" latinLnBrk="0" hangingPunct="1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lang="en-US" sz="5400" kern="1200" baseline="0" smtClean="0">
                <a:solidFill>
                  <a:schemeClr val="tx2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8pPr>
            <a:lvl9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Font typeface="Arial" panose="020B0604020202020204" pitchFamily="34" charset="0"/>
              <a:buChar char="​"/>
              <a:defRPr lang="en-US" sz="2400" kern="1200" baseline="0" dirty="0">
                <a:solidFill>
                  <a:schemeClr val="tx2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​"/>
              <a:tabLst/>
              <a:defRPr/>
            </a:pPr>
            <a:fld id="{68EA0D88-E2CD-444F-96BE-E3A7979EBB39}" type="datetime'''''''''''''1''''''''5''''''''''''''''%'''''''">
              <a:rPr kumimoji="0" lang="ru-RU" altLang="en-US" sz="10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Trebuchet MS" panose="020B0603020202020204" pitchFamily="34" charset="0"/>
              </a:rPr>
              <a:pPr marL="0" marR="0" lvl="0" indent="0" algn="ctr" defTabSz="914400" rtl="0" eaLnBrk="1" fontAlgn="auto" latinLnBrk="0" hangingPunct="1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Char char="​"/>
                <a:tabLst/>
                <a:defRPr/>
              </a:pPr>
              <a:t>15%</a:t>
            </a:fld>
            <a:endParaRPr kumimoji="0" lang="ru-RU" sz="1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  <a:sym typeface="+mn-lt"/>
            </a:endParaRPr>
          </a:p>
        </p:txBody>
      </p:sp>
      <p:sp>
        <p:nvSpPr>
          <p:cNvPr id="138" name="Text Placeholder 3"/>
          <p:cNvSpPr>
            <a:spLocks noGrp="1"/>
          </p:cNvSpPr>
          <p:nvPr>
            <p:custDataLst>
              <p:tags r:id="rId28"/>
            </p:custDataLst>
          </p:nvPr>
        </p:nvSpPr>
        <p:spPr bwMode="gray">
          <a:xfrm>
            <a:off x="8518525" y="4699000"/>
            <a:ext cx="347663" cy="15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17463" tIns="0" rIns="17463" bIns="0" numCol="1" spcCol="0" rtlCol="0" anchor="b" anchorCtr="0">
            <a:noAutofit/>
          </a:bodyPr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600"/>
              </a:spcBef>
              <a:spcAft>
                <a:spcPts val="300"/>
              </a:spcAft>
              <a:buFont typeface="Arial" panose="020B0604020202020204" pitchFamily="34" charset="0"/>
              <a:buChar char="​"/>
              <a:defRPr lang="en-US" sz="1200" kern="1200">
                <a:solidFill>
                  <a:schemeClr val="tx1"/>
                </a:solidFill>
                <a:latin typeface="Trebuchet MS" panose="020B0603020202020204" pitchFamily="34" charset="0"/>
                <a:ea typeface="+mn-ea"/>
                <a:cs typeface="+mn-cs"/>
                <a:sym typeface="Trebuchet MS" panose="020B0603020202020204" pitchFamily="34" charset="0"/>
              </a:defRPr>
            </a:lvl1pPr>
            <a:lvl2pPr marL="284400" indent="-1728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3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lang="en-US" sz="1200" kern="1200">
                <a:solidFill>
                  <a:schemeClr val="tx1"/>
                </a:solidFill>
                <a:latin typeface="Trebuchet MS" panose="020B0603020202020204" pitchFamily="34" charset="0"/>
                <a:ea typeface="+mn-ea"/>
                <a:cs typeface="+mn-cs"/>
                <a:sym typeface="Trebuchet MS" panose="020B0603020202020204" pitchFamily="34" charset="0"/>
              </a:defRPr>
            </a:lvl2pPr>
            <a:lvl3pPr marL="511200" indent="-1656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300"/>
              </a:spcAft>
              <a:buClr>
                <a:schemeClr val="tx2"/>
              </a:buClr>
              <a:buFont typeface="Trebuchet MS" panose="020B0603020202020204" pitchFamily="34" charset="0"/>
              <a:buChar char="–"/>
              <a:defRPr lang="en-US" sz="1200" kern="1200">
                <a:solidFill>
                  <a:schemeClr val="tx1"/>
                </a:solidFill>
                <a:latin typeface="Trebuchet MS" panose="020B0603020202020204" pitchFamily="34" charset="0"/>
                <a:ea typeface="+mn-ea"/>
                <a:cs typeface="+mn-cs"/>
                <a:sym typeface="Trebuchet MS" panose="020B0603020202020204" pitchFamily="34" charset="0"/>
              </a:defRPr>
            </a:lvl3pPr>
            <a:lvl4pPr marL="0" indent="0" algn="l" defTabSz="914400" rtl="0" eaLnBrk="1" latinLnBrk="0" hangingPunct="1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  <a:buClr>
                <a:schemeClr val="tx2"/>
              </a:buClr>
              <a:buFont typeface="Arial" panose="020B0604020202020204" pitchFamily="34" charset="0"/>
              <a:buChar char="​"/>
              <a:defRPr lang="en-US" sz="1600" kern="1200">
                <a:solidFill>
                  <a:schemeClr val="tx2"/>
                </a:solidFill>
                <a:latin typeface="Trebuchet MS" panose="020B0603020202020204" pitchFamily="34" charset="0"/>
                <a:ea typeface="+mn-ea"/>
                <a:cs typeface="+mn-cs"/>
                <a:sym typeface="Trebuchet MS" panose="020B0603020202020204" pitchFamily="34" charset="0"/>
              </a:defRPr>
            </a:lvl4pPr>
            <a:lvl5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Font typeface="Arial" panose="020B0604020202020204" pitchFamily="34" charset="0"/>
              <a:buChar char="​"/>
              <a:defRPr lang="en-US" sz="1600" b="1" kern="1200" smtClean="0">
                <a:solidFill>
                  <a:schemeClr val="tx1"/>
                </a:solidFill>
                <a:latin typeface="Trebuchet MS" panose="020B0603020202020204" pitchFamily="34" charset="0"/>
                <a:ea typeface="+mn-ea"/>
                <a:cs typeface="+mn-cs"/>
                <a:sym typeface="Trebuchet MS" panose="020B0603020202020204" pitchFamily="34" charset="0"/>
              </a:defRPr>
            </a:lvl5pPr>
            <a:lvl6pPr marL="269875" indent="-1524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lang="en-US" sz="1600" kern="1200" smtClean="0">
                <a:solidFill>
                  <a:schemeClr val="tx1"/>
                </a:solidFill>
                <a:latin typeface="Trebuchet MS" panose="020B0603020202020204" pitchFamily="34" charset="0"/>
                <a:ea typeface="+mn-ea"/>
                <a:cs typeface="+mn-cs"/>
                <a:sym typeface="Trebuchet MS" panose="020B0603020202020204" pitchFamily="34" charset="0"/>
              </a:defRPr>
            </a:lvl6pPr>
            <a:lvl7pPr marL="0" indent="0" algn="l" defTabSz="914400" rtl="0" eaLnBrk="1" latinLnBrk="0" hangingPunct="1">
              <a:lnSpc>
                <a:spcPct val="90000"/>
              </a:lnSpc>
              <a:spcBef>
                <a:spcPts val="900"/>
              </a:spcBef>
              <a:spcAft>
                <a:spcPts val="900"/>
              </a:spcAft>
              <a:buFont typeface="Arial" panose="020B0604020202020204" pitchFamily="34" charset="0"/>
              <a:buChar char="​"/>
              <a:defRPr lang="en-US" sz="4400" kern="1200" baseline="0" smtClean="0">
                <a:solidFill>
                  <a:schemeClr val="tx1"/>
                </a:solidFill>
                <a:latin typeface="Trebuchet MS" panose="020B0603020202020204" pitchFamily="34" charset="0"/>
                <a:ea typeface="+mn-ea"/>
                <a:cs typeface="+mn-cs"/>
                <a:sym typeface="Trebuchet MS" panose="020B0603020202020204" pitchFamily="34" charset="0"/>
              </a:defRPr>
            </a:lvl7pPr>
            <a:lvl8pPr marL="0" indent="0" algn="l" defTabSz="914400" rtl="0" eaLnBrk="1" latinLnBrk="0" hangingPunct="1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lang="en-US" sz="5400" kern="1200" baseline="0" smtClean="0">
                <a:solidFill>
                  <a:schemeClr val="tx2"/>
                </a:solidFill>
                <a:latin typeface="Trebuchet MS" panose="020B0603020202020204" pitchFamily="34" charset="0"/>
                <a:ea typeface="+mn-ea"/>
                <a:cs typeface="+mn-cs"/>
                <a:sym typeface="Trebuchet MS" panose="020B0603020202020204" pitchFamily="34" charset="0"/>
              </a:defRPr>
            </a:lvl8pPr>
            <a:lvl9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Font typeface="Arial" panose="020B0604020202020204" pitchFamily="34" charset="0"/>
              <a:buChar char="​"/>
              <a:defRPr lang="en-US" sz="2400" kern="1200" baseline="0" dirty="0">
                <a:solidFill>
                  <a:schemeClr val="tx2"/>
                </a:solidFill>
                <a:latin typeface="Trebuchet MS" panose="020B0603020202020204" pitchFamily="34" charset="0"/>
                <a:ea typeface="+mn-ea"/>
                <a:cs typeface="+mn-cs"/>
                <a:sym typeface="Trebuchet MS" panose="020B060302020202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​"/>
              <a:tabLst/>
              <a:defRPr/>
            </a:pPr>
            <a:r>
              <a:rPr kumimoji="0" lang="ru-RU" alt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545454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Trebuchet MS" panose="020B0603020202020204" pitchFamily="34" charset="0"/>
              </a:rPr>
              <a:t>33-49</a:t>
            </a:r>
            <a:endParaRPr kumimoji="0" lang="en-US" altLang="en-US" sz="1000" b="0" i="0" u="none" strike="noStrike" kern="1200" cap="none" spc="0" normalizeH="0" baseline="0" noProof="0" dirty="0">
              <a:ln>
                <a:noFill/>
              </a:ln>
              <a:solidFill>
                <a:srgbClr val="545454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  <a:sym typeface="+mn-lt"/>
            </a:endParaRPr>
          </a:p>
        </p:txBody>
      </p:sp>
      <p:sp>
        <p:nvSpPr>
          <p:cNvPr id="146" name="Text Placeholder 3"/>
          <p:cNvSpPr>
            <a:spLocks noGrp="1"/>
          </p:cNvSpPr>
          <p:nvPr>
            <p:custDataLst>
              <p:tags r:id="rId29"/>
            </p:custDataLst>
          </p:nvPr>
        </p:nvSpPr>
        <p:spPr bwMode="gray">
          <a:xfrm>
            <a:off x="2944813" y="5765800"/>
            <a:ext cx="347663" cy="15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17463" tIns="0" rIns="17463" bIns="0" numCol="1" spcCol="0" rtlCol="0" anchor="b" anchorCtr="0">
            <a:noAutofit/>
          </a:bodyPr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600"/>
              </a:spcBef>
              <a:spcAft>
                <a:spcPts val="300"/>
              </a:spcAft>
              <a:buFont typeface="Arial" panose="020B0604020202020204" pitchFamily="34" charset="0"/>
              <a:buChar char="​"/>
              <a:defRPr lang="en-US" sz="1200" kern="1200">
                <a:solidFill>
                  <a:schemeClr val="tx1"/>
                </a:solidFill>
                <a:latin typeface="Trebuchet MS" panose="020B0603020202020204" pitchFamily="34" charset="0"/>
                <a:ea typeface="+mn-ea"/>
                <a:cs typeface="+mn-cs"/>
                <a:sym typeface="Trebuchet MS" panose="020B0603020202020204" pitchFamily="34" charset="0"/>
              </a:defRPr>
            </a:lvl1pPr>
            <a:lvl2pPr marL="284400" indent="-1728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3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lang="en-US" sz="1200" kern="1200">
                <a:solidFill>
                  <a:schemeClr val="tx1"/>
                </a:solidFill>
                <a:latin typeface="Trebuchet MS" panose="020B0603020202020204" pitchFamily="34" charset="0"/>
                <a:ea typeface="+mn-ea"/>
                <a:cs typeface="+mn-cs"/>
                <a:sym typeface="Trebuchet MS" panose="020B0603020202020204" pitchFamily="34" charset="0"/>
              </a:defRPr>
            </a:lvl2pPr>
            <a:lvl3pPr marL="511200" indent="-1656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300"/>
              </a:spcAft>
              <a:buClr>
                <a:schemeClr val="tx2"/>
              </a:buClr>
              <a:buFont typeface="Trebuchet MS" panose="020B0603020202020204" pitchFamily="34" charset="0"/>
              <a:buChar char="–"/>
              <a:defRPr lang="en-US" sz="1200" kern="1200">
                <a:solidFill>
                  <a:schemeClr val="tx1"/>
                </a:solidFill>
                <a:latin typeface="Trebuchet MS" panose="020B0603020202020204" pitchFamily="34" charset="0"/>
                <a:ea typeface="+mn-ea"/>
                <a:cs typeface="+mn-cs"/>
                <a:sym typeface="Trebuchet MS" panose="020B0603020202020204" pitchFamily="34" charset="0"/>
              </a:defRPr>
            </a:lvl3pPr>
            <a:lvl4pPr marL="0" indent="0" algn="l" defTabSz="914400" rtl="0" eaLnBrk="1" latinLnBrk="0" hangingPunct="1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  <a:buClr>
                <a:schemeClr val="tx2"/>
              </a:buClr>
              <a:buFont typeface="Arial" panose="020B0604020202020204" pitchFamily="34" charset="0"/>
              <a:buChar char="​"/>
              <a:defRPr lang="en-US" sz="1600" kern="1200">
                <a:solidFill>
                  <a:schemeClr val="tx2"/>
                </a:solidFill>
                <a:latin typeface="Trebuchet MS" panose="020B0603020202020204" pitchFamily="34" charset="0"/>
                <a:ea typeface="+mn-ea"/>
                <a:cs typeface="+mn-cs"/>
                <a:sym typeface="Trebuchet MS" panose="020B0603020202020204" pitchFamily="34" charset="0"/>
              </a:defRPr>
            </a:lvl4pPr>
            <a:lvl5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Font typeface="Arial" panose="020B0604020202020204" pitchFamily="34" charset="0"/>
              <a:buChar char="​"/>
              <a:defRPr lang="en-US" sz="1600" b="1" kern="1200" smtClean="0">
                <a:solidFill>
                  <a:schemeClr val="tx1"/>
                </a:solidFill>
                <a:latin typeface="Trebuchet MS" panose="020B0603020202020204" pitchFamily="34" charset="0"/>
                <a:ea typeface="+mn-ea"/>
                <a:cs typeface="+mn-cs"/>
                <a:sym typeface="Trebuchet MS" panose="020B0603020202020204" pitchFamily="34" charset="0"/>
              </a:defRPr>
            </a:lvl5pPr>
            <a:lvl6pPr marL="269875" indent="-1524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lang="en-US" sz="1600" kern="1200" smtClean="0">
                <a:solidFill>
                  <a:schemeClr val="tx1"/>
                </a:solidFill>
                <a:latin typeface="Trebuchet MS" panose="020B0603020202020204" pitchFamily="34" charset="0"/>
                <a:ea typeface="+mn-ea"/>
                <a:cs typeface="+mn-cs"/>
                <a:sym typeface="Trebuchet MS" panose="020B0603020202020204" pitchFamily="34" charset="0"/>
              </a:defRPr>
            </a:lvl6pPr>
            <a:lvl7pPr marL="0" indent="0" algn="l" defTabSz="914400" rtl="0" eaLnBrk="1" latinLnBrk="0" hangingPunct="1">
              <a:lnSpc>
                <a:spcPct val="90000"/>
              </a:lnSpc>
              <a:spcBef>
                <a:spcPts val="900"/>
              </a:spcBef>
              <a:spcAft>
                <a:spcPts val="900"/>
              </a:spcAft>
              <a:buFont typeface="Arial" panose="020B0604020202020204" pitchFamily="34" charset="0"/>
              <a:buChar char="​"/>
              <a:defRPr lang="en-US" sz="4400" kern="1200" baseline="0" smtClean="0">
                <a:solidFill>
                  <a:schemeClr val="tx1"/>
                </a:solidFill>
                <a:latin typeface="Trebuchet MS" panose="020B0603020202020204" pitchFamily="34" charset="0"/>
                <a:ea typeface="+mn-ea"/>
                <a:cs typeface="+mn-cs"/>
                <a:sym typeface="Trebuchet MS" panose="020B0603020202020204" pitchFamily="34" charset="0"/>
              </a:defRPr>
            </a:lvl7pPr>
            <a:lvl8pPr marL="0" indent="0" algn="l" defTabSz="914400" rtl="0" eaLnBrk="1" latinLnBrk="0" hangingPunct="1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lang="en-US" sz="5400" kern="1200" baseline="0" smtClean="0">
                <a:solidFill>
                  <a:schemeClr val="tx2"/>
                </a:solidFill>
                <a:latin typeface="Trebuchet MS" panose="020B0603020202020204" pitchFamily="34" charset="0"/>
                <a:ea typeface="+mn-ea"/>
                <a:cs typeface="+mn-cs"/>
                <a:sym typeface="Trebuchet MS" panose="020B0603020202020204" pitchFamily="34" charset="0"/>
              </a:defRPr>
            </a:lvl8pPr>
            <a:lvl9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Font typeface="Arial" panose="020B0604020202020204" pitchFamily="34" charset="0"/>
              <a:buChar char="​"/>
              <a:defRPr lang="en-US" sz="2400" kern="1200" baseline="0" dirty="0">
                <a:solidFill>
                  <a:schemeClr val="tx2"/>
                </a:solidFill>
                <a:latin typeface="Trebuchet MS" panose="020B0603020202020204" pitchFamily="34" charset="0"/>
                <a:ea typeface="+mn-ea"/>
                <a:cs typeface="+mn-cs"/>
                <a:sym typeface="Trebuchet MS" panose="020B060302020202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​"/>
              <a:tabLst/>
              <a:defRPr/>
            </a:pPr>
            <a:r>
              <a:rPr kumimoji="0" lang="ru-RU" alt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545454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Trebuchet MS" panose="020B0603020202020204" pitchFamily="34" charset="0"/>
              </a:rPr>
              <a:t>56-74</a:t>
            </a:r>
            <a:endParaRPr kumimoji="0" lang="en-US" altLang="en-US" sz="1000" b="0" i="0" u="none" strike="noStrike" kern="1200" cap="none" spc="0" normalizeH="0" baseline="0" noProof="0" dirty="0">
              <a:ln>
                <a:noFill/>
              </a:ln>
              <a:solidFill>
                <a:srgbClr val="545454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  <a:sym typeface="+mn-lt"/>
            </a:endParaRPr>
          </a:p>
        </p:txBody>
      </p:sp>
      <p:sp>
        <p:nvSpPr>
          <p:cNvPr id="144" name="Text Placeholder 3"/>
          <p:cNvSpPr>
            <a:spLocks noGrp="1"/>
          </p:cNvSpPr>
          <p:nvPr>
            <p:custDataLst>
              <p:tags r:id="rId30"/>
            </p:custDataLst>
          </p:nvPr>
        </p:nvSpPr>
        <p:spPr bwMode="gray">
          <a:xfrm>
            <a:off x="3406775" y="5948363"/>
            <a:ext cx="385763" cy="15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17463" tIns="0" rIns="17463" bIns="0" numCol="1" spcCol="0" rtlCol="0" anchor="b" anchorCtr="0">
            <a:noAutofit/>
          </a:bodyPr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600"/>
              </a:spcBef>
              <a:spcAft>
                <a:spcPts val="300"/>
              </a:spcAft>
              <a:buFont typeface="Arial" panose="020B0604020202020204" pitchFamily="34" charset="0"/>
              <a:buChar char="​"/>
              <a:defRPr lang="en-US" sz="1200" kern="1200">
                <a:solidFill>
                  <a:schemeClr val="tx1"/>
                </a:solidFill>
                <a:latin typeface="Trebuchet MS" panose="020B0603020202020204" pitchFamily="34" charset="0"/>
                <a:ea typeface="+mn-ea"/>
                <a:cs typeface="+mn-cs"/>
                <a:sym typeface="Trebuchet MS" panose="020B0603020202020204" pitchFamily="34" charset="0"/>
              </a:defRPr>
            </a:lvl1pPr>
            <a:lvl2pPr marL="284400" indent="-1728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3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lang="en-US" sz="1200" kern="1200">
                <a:solidFill>
                  <a:schemeClr val="tx1"/>
                </a:solidFill>
                <a:latin typeface="Trebuchet MS" panose="020B0603020202020204" pitchFamily="34" charset="0"/>
                <a:ea typeface="+mn-ea"/>
                <a:cs typeface="+mn-cs"/>
                <a:sym typeface="Trebuchet MS" panose="020B0603020202020204" pitchFamily="34" charset="0"/>
              </a:defRPr>
            </a:lvl2pPr>
            <a:lvl3pPr marL="511200" indent="-1656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300"/>
              </a:spcAft>
              <a:buClr>
                <a:schemeClr val="tx2"/>
              </a:buClr>
              <a:buFont typeface="Trebuchet MS" panose="020B0603020202020204" pitchFamily="34" charset="0"/>
              <a:buChar char="–"/>
              <a:defRPr lang="en-US" sz="1200" kern="1200">
                <a:solidFill>
                  <a:schemeClr val="tx1"/>
                </a:solidFill>
                <a:latin typeface="Trebuchet MS" panose="020B0603020202020204" pitchFamily="34" charset="0"/>
                <a:ea typeface="+mn-ea"/>
                <a:cs typeface="+mn-cs"/>
                <a:sym typeface="Trebuchet MS" panose="020B0603020202020204" pitchFamily="34" charset="0"/>
              </a:defRPr>
            </a:lvl3pPr>
            <a:lvl4pPr marL="0" indent="0" algn="l" defTabSz="914400" rtl="0" eaLnBrk="1" latinLnBrk="0" hangingPunct="1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  <a:buClr>
                <a:schemeClr val="tx2"/>
              </a:buClr>
              <a:buFont typeface="Arial" panose="020B0604020202020204" pitchFamily="34" charset="0"/>
              <a:buChar char="​"/>
              <a:defRPr lang="en-US" sz="1600" kern="1200">
                <a:solidFill>
                  <a:schemeClr val="tx2"/>
                </a:solidFill>
                <a:latin typeface="Trebuchet MS" panose="020B0603020202020204" pitchFamily="34" charset="0"/>
                <a:ea typeface="+mn-ea"/>
                <a:cs typeface="+mn-cs"/>
                <a:sym typeface="Trebuchet MS" panose="020B0603020202020204" pitchFamily="34" charset="0"/>
              </a:defRPr>
            </a:lvl4pPr>
            <a:lvl5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Font typeface="Arial" panose="020B0604020202020204" pitchFamily="34" charset="0"/>
              <a:buChar char="​"/>
              <a:defRPr lang="en-US" sz="1600" b="1" kern="1200" smtClean="0">
                <a:solidFill>
                  <a:schemeClr val="tx1"/>
                </a:solidFill>
                <a:latin typeface="Trebuchet MS" panose="020B0603020202020204" pitchFamily="34" charset="0"/>
                <a:ea typeface="+mn-ea"/>
                <a:cs typeface="+mn-cs"/>
                <a:sym typeface="Trebuchet MS" panose="020B0603020202020204" pitchFamily="34" charset="0"/>
              </a:defRPr>
            </a:lvl5pPr>
            <a:lvl6pPr marL="269875" indent="-1524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lang="en-US" sz="1600" kern="1200" smtClean="0">
                <a:solidFill>
                  <a:schemeClr val="tx1"/>
                </a:solidFill>
                <a:latin typeface="Trebuchet MS" panose="020B0603020202020204" pitchFamily="34" charset="0"/>
                <a:ea typeface="+mn-ea"/>
                <a:cs typeface="+mn-cs"/>
                <a:sym typeface="Trebuchet MS" panose="020B0603020202020204" pitchFamily="34" charset="0"/>
              </a:defRPr>
            </a:lvl6pPr>
            <a:lvl7pPr marL="0" indent="0" algn="l" defTabSz="914400" rtl="0" eaLnBrk="1" latinLnBrk="0" hangingPunct="1">
              <a:lnSpc>
                <a:spcPct val="90000"/>
              </a:lnSpc>
              <a:spcBef>
                <a:spcPts val="900"/>
              </a:spcBef>
              <a:spcAft>
                <a:spcPts val="900"/>
              </a:spcAft>
              <a:buFont typeface="Arial" panose="020B0604020202020204" pitchFamily="34" charset="0"/>
              <a:buChar char="​"/>
              <a:defRPr lang="en-US" sz="4400" kern="1200" baseline="0" smtClean="0">
                <a:solidFill>
                  <a:schemeClr val="tx1"/>
                </a:solidFill>
                <a:latin typeface="Trebuchet MS" panose="020B0603020202020204" pitchFamily="34" charset="0"/>
                <a:ea typeface="+mn-ea"/>
                <a:cs typeface="+mn-cs"/>
                <a:sym typeface="Trebuchet MS" panose="020B0603020202020204" pitchFamily="34" charset="0"/>
              </a:defRPr>
            </a:lvl7pPr>
            <a:lvl8pPr marL="0" indent="0" algn="l" defTabSz="914400" rtl="0" eaLnBrk="1" latinLnBrk="0" hangingPunct="1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lang="en-US" sz="5400" kern="1200" baseline="0" smtClean="0">
                <a:solidFill>
                  <a:schemeClr val="tx2"/>
                </a:solidFill>
                <a:latin typeface="Trebuchet MS" panose="020B0603020202020204" pitchFamily="34" charset="0"/>
                <a:ea typeface="+mn-ea"/>
                <a:cs typeface="+mn-cs"/>
                <a:sym typeface="Trebuchet MS" panose="020B0603020202020204" pitchFamily="34" charset="0"/>
              </a:defRPr>
            </a:lvl8pPr>
            <a:lvl9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Font typeface="Arial" panose="020B0604020202020204" pitchFamily="34" charset="0"/>
              <a:buChar char="​"/>
              <a:defRPr lang="en-US" sz="2400" kern="1200" baseline="0" dirty="0">
                <a:solidFill>
                  <a:schemeClr val="tx2"/>
                </a:solidFill>
                <a:latin typeface="Trebuchet MS" panose="020B0603020202020204" pitchFamily="34" charset="0"/>
                <a:ea typeface="+mn-ea"/>
                <a:cs typeface="+mn-cs"/>
                <a:sym typeface="Trebuchet MS" panose="020B060302020202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​"/>
              <a:tabLst/>
              <a:defRPr/>
            </a:pPr>
            <a:r>
              <a:rPr kumimoji="0" lang="ru-RU" alt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545454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Trebuchet MS" panose="020B0603020202020204" pitchFamily="34" charset="0"/>
              </a:rPr>
              <a:t> 61-79</a:t>
            </a:r>
            <a:endParaRPr kumimoji="0" lang="en-US" altLang="en-US" sz="1000" b="0" i="0" u="none" strike="noStrike" kern="1200" cap="none" spc="0" normalizeH="0" baseline="0" noProof="0" dirty="0">
              <a:ln>
                <a:noFill/>
              </a:ln>
              <a:solidFill>
                <a:srgbClr val="545454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  <a:sym typeface="+mn-lt"/>
            </a:endParaRPr>
          </a:p>
        </p:txBody>
      </p:sp>
      <p:sp>
        <p:nvSpPr>
          <p:cNvPr id="142" name="Text Placeholder 3"/>
          <p:cNvSpPr>
            <a:spLocks noGrp="1"/>
          </p:cNvSpPr>
          <p:nvPr>
            <p:custDataLst>
              <p:tags r:id="rId31"/>
            </p:custDataLst>
          </p:nvPr>
        </p:nvSpPr>
        <p:spPr bwMode="gray">
          <a:xfrm>
            <a:off x="3906839" y="6026150"/>
            <a:ext cx="347663" cy="15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17463" tIns="0" rIns="17463" bIns="0" numCol="1" spcCol="0" rtlCol="0" anchor="b" anchorCtr="0">
            <a:noAutofit/>
          </a:bodyPr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600"/>
              </a:spcBef>
              <a:spcAft>
                <a:spcPts val="300"/>
              </a:spcAft>
              <a:buFont typeface="Arial" panose="020B0604020202020204" pitchFamily="34" charset="0"/>
              <a:buChar char="​"/>
              <a:defRPr lang="en-US" sz="1200" kern="1200">
                <a:solidFill>
                  <a:schemeClr val="tx1"/>
                </a:solidFill>
                <a:latin typeface="Trebuchet MS" panose="020B0603020202020204" pitchFamily="34" charset="0"/>
                <a:ea typeface="+mn-ea"/>
                <a:cs typeface="+mn-cs"/>
                <a:sym typeface="Trebuchet MS" panose="020B0603020202020204" pitchFamily="34" charset="0"/>
              </a:defRPr>
            </a:lvl1pPr>
            <a:lvl2pPr marL="284400" indent="-1728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3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lang="en-US" sz="1200" kern="1200">
                <a:solidFill>
                  <a:schemeClr val="tx1"/>
                </a:solidFill>
                <a:latin typeface="Trebuchet MS" panose="020B0603020202020204" pitchFamily="34" charset="0"/>
                <a:ea typeface="+mn-ea"/>
                <a:cs typeface="+mn-cs"/>
                <a:sym typeface="Trebuchet MS" panose="020B0603020202020204" pitchFamily="34" charset="0"/>
              </a:defRPr>
            </a:lvl2pPr>
            <a:lvl3pPr marL="511200" indent="-1656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300"/>
              </a:spcAft>
              <a:buClr>
                <a:schemeClr val="tx2"/>
              </a:buClr>
              <a:buFont typeface="Trebuchet MS" panose="020B0603020202020204" pitchFamily="34" charset="0"/>
              <a:buChar char="–"/>
              <a:defRPr lang="en-US" sz="1200" kern="1200">
                <a:solidFill>
                  <a:schemeClr val="tx1"/>
                </a:solidFill>
                <a:latin typeface="Trebuchet MS" panose="020B0603020202020204" pitchFamily="34" charset="0"/>
                <a:ea typeface="+mn-ea"/>
                <a:cs typeface="+mn-cs"/>
                <a:sym typeface="Trebuchet MS" panose="020B0603020202020204" pitchFamily="34" charset="0"/>
              </a:defRPr>
            </a:lvl3pPr>
            <a:lvl4pPr marL="0" indent="0" algn="l" defTabSz="914400" rtl="0" eaLnBrk="1" latinLnBrk="0" hangingPunct="1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  <a:buClr>
                <a:schemeClr val="tx2"/>
              </a:buClr>
              <a:buFont typeface="Arial" panose="020B0604020202020204" pitchFamily="34" charset="0"/>
              <a:buChar char="​"/>
              <a:defRPr lang="en-US" sz="1600" kern="1200">
                <a:solidFill>
                  <a:schemeClr val="tx2"/>
                </a:solidFill>
                <a:latin typeface="Trebuchet MS" panose="020B0603020202020204" pitchFamily="34" charset="0"/>
                <a:ea typeface="+mn-ea"/>
                <a:cs typeface="+mn-cs"/>
                <a:sym typeface="Trebuchet MS" panose="020B0603020202020204" pitchFamily="34" charset="0"/>
              </a:defRPr>
            </a:lvl4pPr>
            <a:lvl5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Font typeface="Arial" panose="020B0604020202020204" pitchFamily="34" charset="0"/>
              <a:buChar char="​"/>
              <a:defRPr lang="en-US" sz="1600" b="1" kern="1200" smtClean="0">
                <a:solidFill>
                  <a:schemeClr val="tx1"/>
                </a:solidFill>
                <a:latin typeface="Trebuchet MS" panose="020B0603020202020204" pitchFamily="34" charset="0"/>
                <a:ea typeface="+mn-ea"/>
                <a:cs typeface="+mn-cs"/>
                <a:sym typeface="Trebuchet MS" panose="020B0603020202020204" pitchFamily="34" charset="0"/>
              </a:defRPr>
            </a:lvl5pPr>
            <a:lvl6pPr marL="269875" indent="-1524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lang="en-US" sz="1600" kern="1200" smtClean="0">
                <a:solidFill>
                  <a:schemeClr val="tx1"/>
                </a:solidFill>
                <a:latin typeface="Trebuchet MS" panose="020B0603020202020204" pitchFamily="34" charset="0"/>
                <a:ea typeface="+mn-ea"/>
                <a:cs typeface="+mn-cs"/>
                <a:sym typeface="Trebuchet MS" panose="020B0603020202020204" pitchFamily="34" charset="0"/>
              </a:defRPr>
            </a:lvl6pPr>
            <a:lvl7pPr marL="0" indent="0" algn="l" defTabSz="914400" rtl="0" eaLnBrk="1" latinLnBrk="0" hangingPunct="1">
              <a:lnSpc>
                <a:spcPct val="90000"/>
              </a:lnSpc>
              <a:spcBef>
                <a:spcPts val="900"/>
              </a:spcBef>
              <a:spcAft>
                <a:spcPts val="900"/>
              </a:spcAft>
              <a:buFont typeface="Arial" panose="020B0604020202020204" pitchFamily="34" charset="0"/>
              <a:buChar char="​"/>
              <a:defRPr lang="en-US" sz="4400" kern="1200" baseline="0" smtClean="0">
                <a:solidFill>
                  <a:schemeClr val="tx1"/>
                </a:solidFill>
                <a:latin typeface="Trebuchet MS" panose="020B0603020202020204" pitchFamily="34" charset="0"/>
                <a:ea typeface="+mn-ea"/>
                <a:cs typeface="+mn-cs"/>
                <a:sym typeface="Trebuchet MS" panose="020B0603020202020204" pitchFamily="34" charset="0"/>
              </a:defRPr>
            </a:lvl7pPr>
            <a:lvl8pPr marL="0" indent="0" algn="l" defTabSz="914400" rtl="0" eaLnBrk="1" latinLnBrk="0" hangingPunct="1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lang="en-US" sz="5400" kern="1200" baseline="0" smtClean="0">
                <a:solidFill>
                  <a:schemeClr val="tx2"/>
                </a:solidFill>
                <a:latin typeface="Trebuchet MS" panose="020B0603020202020204" pitchFamily="34" charset="0"/>
                <a:ea typeface="+mn-ea"/>
                <a:cs typeface="+mn-cs"/>
                <a:sym typeface="Trebuchet MS" panose="020B0603020202020204" pitchFamily="34" charset="0"/>
              </a:defRPr>
            </a:lvl8pPr>
            <a:lvl9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Font typeface="Arial" panose="020B0604020202020204" pitchFamily="34" charset="0"/>
              <a:buChar char="​"/>
              <a:defRPr lang="en-US" sz="2400" kern="1200" baseline="0" dirty="0">
                <a:solidFill>
                  <a:schemeClr val="tx2"/>
                </a:solidFill>
                <a:latin typeface="Trebuchet MS" panose="020B0603020202020204" pitchFamily="34" charset="0"/>
                <a:ea typeface="+mn-ea"/>
                <a:cs typeface="+mn-cs"/>
                <a:sym typeface="Trebuchet MS" panose="020B060302020202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​"/>
              <a:tabLst/>
              <a:defRPr/>
            </a:pPr>
            <a:r>
              <a:rPr kumimoji="0" lang="ru-RU" alt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545454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Trebuchet MS" panose="020B0603020202020204" pitchFamily="34" charset="0"/>
              </a:rPr>
              <a:t>66-84</a:t>
            </a:r>
            <a:endParaRPr kumimoji="0" lang="en-US" altLang="en-US" sz="1000" b="0" i="0" u="none" strike="noStrike" kern="1200" cap="none" spc="0" normalizeH="0" baseline="0" noProof="0" dirty="0">
              <a:ln>
                <a:noFill/>
              </a:ln>
              <a:solidFill>
                <a:srgbClr val="545454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  <a:sym typeface="+mn-lt"/>
            </a:endParaRPr>
          </a:p>
        </p:txBody>
      </p:sp>
      <p:sp>
        <p:nvSpPr>
          <p:cNvPr id="112" name="Text Placeholder 3"/>
          <p:cNvSpPr>
            <a:spLocks noGrp="1"/>
          </p:cNvSpPr>
          <p:nvPr>
            <p:custDataLst>
              <p:tags r:id="rId32"/>
            </p:custDataLst>
          </p:nvPr>
        </p:nvSpPr>
        <p:spPr bwMode="gray">
          <a:xfrm>
            <a:off x="4352925" y="6042025"/>
            <a:ext cx="414338" cy="15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17463" tIns="0" rIns="17463" bIns="0" numCol="1" spcCol="0" rtlCol="0" anchor="b" anchorCtr="0">
            <a:noAutofit/>
          </a:bodyPr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600"/>
              </a:spcBef>
              <a:spcAft>
                <a:spcPts val="300"/>
              </a:spcAft>
              <a:buFont typeface="Arial" panose="020B0604020202020204" pitchFamily="34" charset="0"/>
              <a:buChar char="​"/>
              <a:defRPr lang="en-US" sz="1200" kern="1200">
                <a:solidFill>
                  <a:schemeClr val="tx1"/>
                </a:solidFill>
                <a:latin typeface="Trebuchet MS" panose="020B0603020202020204" pitchFamily="34" charset="0"/>
                <a:ea typeface="+mn-ea"/>
                <a:cs typeface="+mn-cs"/>
                <a:sym typeface="Trebuchet MS" panose="020B0603020202020204" pitchFamily="34" charset="0"/>
              </a:defRPr>
            </a:lvl1pPr>
            <a:lvl2pPr marL="284400" indent="-1728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3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lang="en-US" sz="1200" kern="1200">
                <a:solidFill>
                  <a:schemeClr val="tx1"/>
                </a:solidFill>
                <a:latin typeface="Trebuchet MS" panose="020B0603020202020204" pitchFamily="34" charset="0"/>
                <a:ea typeface="+mn-ea"/>
                <a:cs typeface="+mn-cs"/>
                <a:sym typeface="Trebuchet MS" panose="020B0603020202020204" pitchFamily="34" charset="0"/>
              </a:defRPr>
            </a:lvl2pPr>
            <a:lvl3pPr marL="511200" indent="-1656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300"/>
              </a:spcAft>
              <a:buClr>
                <a:schemeClr val="tx2"/>
              </a:buClr>
              <a:buFont typeface="Trebuchet MS" panose="020B0603020202020204" pitchFamily="34" charset="0"/>
              <a:buChar char="–"/>
              <a:defRPr lang="en-US" sz="1200" kern="1200">
                <a:solidFill>
                  <a:schemeClr val="tx1"/>
                </a:solidFill>
                <a:latin typeface="Trebuchet MS" panose="020B0603020202020204" pitchFamily="34" charset="0"/>
                <a:ea typeface="+mn-ea"/>
                <a:cs typeface="+mn-cs"/>
                <a:sym typeface="Trebuchet MS" panose="020B0603020202020204" pitchFamily="34" charset="0"/>
              </a:defRPr>
            </a:lvl3pPr>
            <a:lvl4pPr marL="0" indent="0" algn="l" defTabSz="914400" rtl="0" eaLnBrk="1" latinLnBrk="0" hangingPunct="1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  <a:buClr>
                <a:schemeClr val="tx2"/>
              </a:buClr>
              <a:buFont typeface="Arial" panose="020B0604020202020204" pitchFamily="34" charset="0"/>
              <a:buChar char="​"/>
              <a:defRPr lang="en-US" sz="1600" kern="1200">
                <a:solidFill>
                  <a:schemeClr val="tx2"/>
                </a:solidFill>
                <a:latin typeface="Trebuchet MS" panose="020B0603020202020204" pitchFamily="34" charset="0"/>
                <a:ea typeface="+mn-ea"/>
                <a:cs typeface="+mn-cs"/>
                <a:sym typeface="Trebuchet MS" panose="020B0603020202020204" pitchFamily="34" charset="0"/>
              </a:defRPr>
            </a:lvl4pPr>
            <a:lvl5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Font typeface="Arial" panose="020B0604020202020204" pitchFamily="34" charset="0"/>
              <a:buChar char="​"/>
              <a:defRPr lang="en-US" sz="1600" b="1" kern="1200" smtClean="0">
                <a:solidFill>
                  <a:schemeClr val="tx1"/>
                </a:solidFill>
                <a:latin typeface="Trebuchet MS" panose="020B0603020202020204" pitchFamily="34" charset="0"/>
                <a:ea typeface="+mn-ea"/>
                <a:cs typeface="+mn-cs"/>
                <a:sym typeface="Trebuchet MS" panose="020B0603020202020204" pitchFamily="34" charset="0"/>
              </a:defRPr>
            </a:lvl5pPr>
            <a:lvl6pPr marL="269875" indent="-1524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lang="en-US" sz="1600" kern="1200" smtClean="0">
                <a:solidFill>
                  <a:schemeClr val="tx1"/>
                </a:solidFill>
                <a:latin typeface="Trebuchet MS" panose="020B0603020202020204" pitchFamily="34" charset="0"/>
                <a:ea typeface="+mn-ea"/>
                <a:cs typeface="+mn-cs"/>
                <a:sym typeface="Trebuchet MS" panose="020B0603020202020204" pitchFamily="34" charset="0"/>
              </a:defRPr>
            </a:lvl6pPr>
            <a:lvl7pPr marL="0" indent="0" algn="l" defTabSz="914400" rtl="0" eaLnBrk="1" latinLnBrk="0" hangingPunct="1">
              <a:lnSpc>
                <a:spcPct val="90000"/>
              </a:lnSpc>
              <a:spcBef>
                <a:spcPts val="900"/>
              </a:spcBef>
              <a:spcAft>
                <a:spcPts val="900"/>
              </a:spcAft>
              <a:buFont typeface="Arial" panose="020B0604020202020204" pitchFamily="34" charset="0"/>
              <a:buChar char="​"/>
              <a:defRPr lang="en-US" sz="4400" kern="1200" baseline="0" smtClean="0">
                <a:solidFill>
                  <a:schemeClr val="tx1"/>
                </a:solidFill>
                <a:latin typeface="Trebuchet MS" panose="020B0603020202020204" pitchFamily="34" charset="0"/>
                <a:ea typeface="+mn-ea"/>
                <a:cs typeface="+mn-cs"/>
                <a:sym typeface="Trebuchet MS" panose="020B0603020202020204" pitchFamily="34" charset="0"/>
              </a:defRPr>
            </a:lvl7pPr>
            <a:lvl8pPr marL="0" indent="0" algn="l" defTabSz="914400" rtl="0" eaLnBrk="1" latinLnBrk="0" hangingPunct="1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lang="en-US" sz="5400" kern="1200" baseline="0" smtClean="0">
                <a:solidFill>
                  <a:schemeClr val="tx2"/>
                </a:solidFill>
                <a:latin typeface="Trebuchet MS" panose="020B0603020202020204" pitchFamily="34" charset="0"/>
                <a:ea typeface="+mn-ea"/>
                <a:cs typeface="+mn-cs"/>
                <a:sym typeface="Trebuchet MS" panose="020B0603020202020204" pitchFamily="34" charset="0"/>
              </a:defRPr>
            </a:lvl8pPr>
            <a:lvl9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Font typeface="Arial" panose="020B0604020202020204" pitchFamily="34" charset="0"/>
              <a:buChar char="​"/>
              <a:defRPr lang="en-US" sz="2400" kern="1200" baseline="0" dirty="0">
                <a:solidFill>
                  <a:schemeClr val="tx2"/>
                </a:solidFill>
                <a:latin typeface="Trebuchet MS" panose="020B0603020202020204" pitchFamily="34" charset="0"/>
                <a:ea typeface="+mn-ea"/>
                <a:cs typeface="+mn-cs"/>
                <a:sym typeface="Trebuchet MS" panose="020B060302020202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​"/>
              <a:tabLst/>
              <a:defRPr/>
            </a:pPr>
            <a:r>
              <a:rPr kumimoji="0" lang="ru-RU" alt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545454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Trebuchet MS" panose="020B0603020202020204" pitchFamily="34" charset="0"/>
              </a:rPr>
              <a:t>86-104</a:t>
            </a:r>
            <a:endParaRPr kumimoji="0" lang="en-US" altLang="en-US" sz="1000" b="0" i="0" u="none" strike="noStrike" kern="1200" cap="none" spc="0" normalizeH="0" baseline="0" noProof="0" dirty="0">
              <a:ln>
                <a:noFill/>
              </a:ln>
              <a:solidFill>
                <a:srgbClr val="545454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  <a:sym typeface="+mn-lt"/>
            </a:endParaRPr>
          </a:p>
        </p:txBody>
      </p:sp>
      <p:sp>
        <p:nvSpPr>
          <p:cNvPr id="157" name="Text Placeholder 3"/>
          <p:cNvSpPr>
            <a:spLocks noGrp="1"/>
          </p:cNvSpPr>
          <p:nvPr>
            <p:custDataLst>
              <p:tags r:id="rId33"/>
            </p:custDataLst>
          </p:nvPr>
        </p:nvSpPr>
        <p:spPr bwMode="gray">
          <a:xfrm>
            <a:off x="5251451" y="5033963"/>
            <a:ext cx="347663" cy="15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17463" tIns="0" rIns="17463" bIns="0" numCol="1" spcCol="0" rtlCol="0" anchor="b" anchorCtr="0">
            <a:noAutofit/>
          </a:bodyPr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600"/>
              </a:spcBef>
              <a:spcAft>
                <a:spcPts val="300"/>
              </a:spcAft>
              <a:buFont typeface="Arial" panose="020B0604020202020204" pitchFamily="34" charset="0"/>
              <a:buChar char="​"/>
              <a:defRPr lang="en-US" sz="1200" kern="1200">
                <a:solidFill>
                  <a:schemeClr val="tx1"/>
                </a:solidFill>
                <a:latin typeface="Trebuchet MS" panose="020B0603020202020204" pitchFamily="34" charset="0"/>
                <a:ea typeface="+mn-ea"/>
                <a:cs typeface="+mn-cs"/>
                <a:sym typeface="Trebuchet MS" panose="020B0603020202020204" pitchFamily="34" charset="0"/>
              </a:defRPr>
            </a:lvl1pPr>
            <a:lvl2pPr marL="284400" indent="-1728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3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lang="en-US" sz="1200" kern="1200">
                <a:solidFill>
                  <a:schemeClr val="tx1"/>
                </a:solidFill>
                <a:latin typeface="Trebuchet MS" panose="020B0603020202020204" pitchFamily="34" charset="0"/>
                <a:ea typeface="+mn-ea"/>
                <a:cs typeface="+mn-cs"/>
                <a:sym typeface="Trebuchet MS" panose="020B0603020202020204" pitchFamily="34" charset="0"/>
              </a:defRPr>
            </a:lvl2pPr>
            <a:lvl3pPr marL="511200" indent="-1656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300"/>
              </a:spcAft>
              <a:buClr>
                <a:schemeClr val="tx2"/>
              </a:buClr>
              <a:buFont typeface="Trebuchet MS" panose="020B0603020202020204" pitchFamily="34" charset="0"/>
              <a:buChar char="–"/>
              <a:defRPr lang="en-US" sz="1200" kern="1200">
                <a:solidFill>
                  <a:schemeClr val="tx1"/>
                </a:solidFill>
                <a:latin typeface="Trebuchet MS" panose="020B0603020202020204" pitchFamily="34" charset="0"/>
                <a:ea typeface="+mn-ea"/>
                <a:cs typeface="+mn-cs"/>
                <a:sym typeface="Trebuchet MS" panose="020B0603020202020204" pitchFamily="34" charset="0"/>
              </a:defRPr>
            </a:lvl3pPr>
            <a:lvl4pPr marL="0" indent="0" algn="l" defTabSz="914400" rtl="0" eaLnBrk="1" latinLnBrk="0" hangingPunct="1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  <a:buClr>
                <a:schemeClr val="tx2"/>
              </a:buClr>
              <a:buFont typeface="Arial" panose="020B0604020202020204" pitchFamily="34" charset="0"/>
              <a:buChar char="​"/>
              <a:defRPr lang="en-US" sz="1600" kern="1200">
                <a:solidFill>
                  <a:schemeClr val="tx2"/>
                </a:solidFill>
                <a:latin typeface="Trebuchet MS" panose="020B0603020202020204" pitchFamily="34" charset="0"/>
                <a:ea typeface="+mn-ea"/>
                <a:cs typeface="+mn-cs"/>
                <a:sym typeface="Trebuchet MS" panose="020B0603020202020204" pitchFamily="34" charset="0"/>
              </a:defRPr>
            </a:lvl4pPr>
            <a:lvl5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Font typeface="Arial" panose="020B0604020202020204" pitchFamily="34" charset="0"/>
              <a:buChar char="​"/>
              <a:defRPr lang="en-US" sz="1600" b="1" kern="1200" smtClean="0">
                <a:solidFill>
                  <a:schemeClr val="tx1"/>
                </a:solidFill>
                <a:latin typeface="Trebuchet MS" panose="020B0603020202020204" pitchFamily="34" charset="0"/>
                <a:ea typeface="+mn-ea"/>
                <a:cs typeface="+mn-cs"/>
                <a:sym typeface="Trebuchet MS" panose="020B0603020202020204" pitchFamily="34" charset="0"/>
              </a:defRPr>
            </a:lvl5pPr>
            <a:lvl6pPr marL="269875" indent="-1524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lang="en-US" sz="1600" kern="1200" smtClean="0">
                <a:solidFill>
                  <a:schemeClr val="tx1"/>
                </a:solidFill>
                <a:latin typeface="Trebuchet MS" panose="020B0603020202020204" pitchFamily="34" charset="0"/>
                <a:ea typeface="+mn-ea"/>
                <a:cs typeface="+mn-cs"/>
                <a:sym typeface="Trebuchet MS" panose="020B0603020202020204" pitchFamily="34" charset="0"/>
              </a:defRPr>
            </a:lvl6pPr>
            <a:lvl7pPr marL="0" indent="0" algn="l" defTabSz="914400" rtl="0" eaLnBrk="1" latinLnBrk="0" hangingPunct="1">
              <a:lnSpc>
                <a:spcPct val="90000"/>
              </a:lnSpc>
              <a:spcBef>
                <a:spcPts val="900"/>
              </a:spcBef>
              <a:spcAft>
                <a:spcPts val="900"/>
              </a:spcAft>
              <a:buFont typeface="Arial" panose="020B0604020202020204" pitchFamily="34" charset="0"/>
              <a:buChar char="​"/>
              <a:defRPr lang="en-US" sz="4400" kern="1200" baseline="0" smtClean="0">
                <a:solidFill>
                  <a:schemeClr val="tx1"/>
                </a:solidFill>
                <a:latin typeface="Trebuchet MS" panose="020B0603020202020204" pitchFamily="34" charset="0"/>
                <a:ea typeface="+mn-ea"/>
                <a:cs typeface="+mn-cs"/>
                <a:sym typeface="Trebuchet MS" panose="020B0603020202020204" pitchFamily="34" charset="0"/>
              </a:defRPr>
            </a:lvl7pPr>
            <a:lvl8pPr marL="0" indent="0" algn="l" defTabSz="914400" rtl="0" eaLnBrk="1" latinLnBrk="0" hangingPunct="1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lang="en-US" sz="5400" kern="1200" baseline="0" smtClean="0">
                <a:solidFill>
                  <a:schemeClr val="tx2"/>
                </a:solidFill>
                <a:latin typeface="Trebuchet MS" panose="020B0603020202020204" pitchFamily="34" charset="0"/>
                <a:ea typeface="+mn-ea"/>
                <a:cs typeface="+mn-cs"/>
                <a:sym typeface="Trebuchet MS" panose="020B0603020202020204" pitchFamily="34" charset="0"/>
              </a:defRPr>
            </a:lvl8pPr>
            <a:lvl9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Font typeface="Arial" panose="020B0604020202020204" pitchFamily="34" charset="0"/>
              <a:buChar char="​"/>
              <a:defRPr lang="en-US" sz="2400" kern="1200" baseline="0" dirty="0">
                <a:solidFill>
                  <a:schemeClr val="tx2"/>
                </a:solidFill>
                <a:latin typeface="Trebuchet MS" panose="020B0603020202020204" pitchFamily="34" charset="0"/>
                <a:ea typeface="+mn-ea"/>
                <a:cs typeface="+mn-cs"/>
                <a:sym typeface="Trebuchet MS" panose="020B060302020202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​"/>
              <a:tabLst/>
              <a:defRPr/>
            </a:pPr>
            <a:r>
              <a:rPr kumimoji="0" lang="ru-RU" alt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545454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Trebuchet MS" panose="020B0603020202020204" pitchFamily="34" charset="0"/>
              </a:rPr>
              <a:t>40-55</a:t>
            </a:r>
            <a:endParaRPr kumimoji="0" lang="en-US" altLang="en-US" sz="1000" b="0" i="0" u="none" strike="noStrike" kern="1200" cap="none" spc="0" normalizeH="0" baseline="0" noProof="0" dirty="0">
              <a:ln>
                <a:noFill/>
              </a:ln>
              <a:solidFill>
                <a:srgbClr val="545454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  <a:sym typeface="+mn-lt"/>
            </a:endParaRPr>
          </a:p>
        </p:txBody>
      </p:sp>
      <p:sp>
        <p:nvSpPr>
          <p:cNvPr id="160" name="Text Placeholder 3"/>
          <p:cNvSpPr>
            <a:spLocks noGrp="1"/>
          </p:cNvSpPr>
          <p:nvPr>
            <p:custDataLst>
              <p:tags r:id="rId34"/>
            </p:custDataLst>
          </p:nvPr>
        </p:nvSpPr>
        <p:spPr bwMode="gray">
          <a:xfrm>
            <a:off x="5708650" y="5126038"/>
            <a:ext cx="393700" cy="15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17463" tIns="0" rIns="17463" bIns="0" numCol="1" spcCol="0" rtlCol="0" anchor="b" anchorCtr="0">
            <a:noAutofit/>
          </a:bodyPr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600"/>
              </a:spcBef>
              <a:spcAft>
                <a:spcPts val="300"/>
              </a:spcAft>
              <a:buFont typeface="Arial" panose="020B0604020202020204" pitchFamily="34" charset="0"/>
              <a:buChar char="​"/>
              <a:defRPr lang="en-US" sz="1200" kern="1200">
                <a:solidFill>
                  <a:schemeClr val="tx1"/>
                </a:solidFill>
                <a:latin typeface="Trebuchet MS" panose="020B0603020202020204" pitchFamily="34" charset="0"/>
                <a:ea typeface="+mn-ea"/>
                <a:cs typeface="+mn-cs"/>
                <a:sym typeface="Trebuchet MS" panose="020B0603020202020204" pitchFamily="34" charset="0"/>
              </a:defRPr>
            </a:lvl1pPr>
            <a:lvl2pPr marL="284400" indent="-1728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3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lang="en-US" sz="1200" kern="1200">
                <a:solidFill>
                  <a:schemeClr val="tx1"/>
                </a:solidFill>
                <a:latin typeface="Trebuchet MS" panose="020B0603020202020204" pitchFamily="34" charset="0"/>
                <a:ea typeface="+mn-ea"/>
                <a:cs typeface="+mn-cs"/>
                <a:sym typeface="Trebuchet MS" panose="020B0603020202020204" pitchFamily="34" charset="0"/>
              </a:defRPr>
            </a:lvl2pPr>
            <a:lvl3pPr marL="511200" indent="-1656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300"/>
              </a:spcAft>
              <a:buClr>
                <a:schemeClr val="tx2"/>
              </a:buClr>
              <a:buFont typeface="Trebuchet MS" panose="020B0603020202020204" pitchFamily="34" charset="0"/>
              <a:buChar char="–"/>
              <a:defRPr lang="en-US" sz="1200" kern="1200">
                <a:solidFill>
                  <a:schemeClr val="tx1"/>
                </a:solidFill>
                <a:latin typeface="Trebuchet MS" panose="020B0603020202020204" pitchFamily="34" charset="0"/>
                <a:ea typeface="+mn-ea"/>
                <a:cs typeface="+mn-cs"/>
                <a:sym typeface="Trebuchet MS" panose="020B0603020202020204" pitchFamily="34" charset="0"/>
              </a:defRPr>
            </a:lvl3pPr>
            <a:lvl4pPr marL="0" indent="0" algn="l" defTabSz="914400" rtl="0" eaLnBrk="1" latinLnBrk="0" hangingPunct="1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  <a:buClr>
                <a:schemeClr val="tx2"/>
              </a:buClr>
              <a:buFont typeface="Arial" panose="020B0604020202020204" pitchFamily="34" charset="0"/>
              <a:buChar char="​"/>
              <a:defRPr lang="en-US" sz="1600" kern="1200">
                <a:solidFill>
                  <a:schemeClr val="tx2"/>
                </a:solidFill>
                <a:latin typeface="Trebuchet MS" panose="020B0603020202020204" pitchFamily="34" charset="0"/>
                <a:ea typeface="+mn-ea"/>
                <a:cs typeface="+mn-cs"/>
                <a:sym typeface="Trebuchet MS" panose="020B0603020202020204" pitchFamily="34" charset="0"/>
              </a:defRPr>
            </a:lvl4pPr>
            <a:lvl5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Font typeface="Arial" panose="020B0604020202020204" pitchFamily="34" charset="0"/>
              <a:buChar char="​"/>
              <a:defRPr lang="en-US" sz="1600" b="1" kern="1200" smtClean="0">
                <a:solidFill>
                  <a:schemeClr val="tx1"/>
                </a:solidFill>
                <a:latin typeface="Trebuchet MS" panose="020B0603020202020204" pitchFamily="34" charset="0"/>
                <a:ea typeface="+mn-ea"/>
                <a:cs typeface="+mn-cs"/>
                <a:sym typeface="Trebuchet MS" panose="020B0603020202020204" pitchFamily="34" charset="0"/>
              </a:defRPr>
            </a:lvl5pPr>
            <a:lvl6pPr marL="269875" indent="-1524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lang="en-US" sz="1600" kern="1200" smtClean="0">
                <a:solidFill>
                  <a:schemeClr val="tx1"/>
                </a:solidFill>
                <a:latin typeface="Trebuchet MS" panose="020B0603020202020204" pitchFamily="34" charset="0"/>
                <a:ea typeface="+mn-ea"/>
                <a:cs typeface="+mn-cs"/>
                <a:sym typeface="Trebuchet MS" panose="020B0603020202020204" pitchFamily="34" charset="0"/>
              </a:defRPr>
            </a:lvl6pPr>
            <a:lvl7pPr marL="0" indent="0" algn="l" defTabSz="914400" rtl="0" eaLnBrk="1" latinLnBrk="0" hangingPunct="1">
              <a:lnSpc>
                <a:spcPct val="90000"/>
              </a:lnSpc>
              <a:spcBef>
                <a:spcPts val="900"/>
              </a:spcBef>
              <a:spcAft>
                <a:spcPts val="900"/>
              </a:spcAft>
              <a:buFont typeface="Arial" panose="020B0604020202020204" pitchFamily="34" charset="0"/>
              <a:buChar char="​"/>
              <a:defRPr lang="en-US" sz="4400" kern="1200" baseline="0" smtClean="0">
                <a:solidFill>
                  <a:schemeClr val="tx1"/>
                </a:solidFill>
                <a:latin typeface="Trebuchet MS" panose="020B0603020202020204" pitchFamily="34" charset="0"/>
                <a:ea typeface="+mn-ea"/>
                <a:cs typeface="+mn-cs"/>
                <a:sym typeface="Trebuchet MS" panose="020B0603020202020204" pitchFamily="34" charset="0"/>
              </a:defRPr>
            </a:lvl7pPr>
            <a:lvl8pPr marL="0" indent="0" algn="l" defTabSz="914400" rtl="0" eaLnBrk="1" latinLnBrk="0" hangingPunct="1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lang="en-US" sz="5400" kern="1200" baseline="0" smtClean="0">
                <a:solidFill>
                  <a:schemeClr val="tx2"/>
                </a:solidFill>
                <a:latin typeface="Trebuchet MS" panose="020B0603020202020204" pitchFamily="34" charset="0"/>
                <a:ea typeface="+mn-ea"/>
                <a:cs typeface="+mn-cs"/>
                <a:sym typeface="Trebuchet MS" panose="020B0603020202020204" pitchFamily="34" charset="0"/>
              </a:defRPr>
            </a:lvl8pPr>
            <a:lvl9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Font typeface="Arial" panose="020B0604020202020204" pitchFamily="34" charset="0"/>
              <a:buChar char="​"/>
              <a:defRPr lang="en-US" sz="2400" kern="1200" baseline="0" dirty="0">
                <a:solidFill>
                  <a:schemeClr val="tx2"/>
                </a:solidFill>
                <a:latin typeface="Trebuchet MS" panose="020B0603020202020204" pitchFamily="34" charset="0"/>
                <a:ea typeface="+mn-ea"/>
                <a:cs typeface="+mn-cs"/>
                <a:sym typeface="Trebuchet MS" panose="020B060302020202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​"/>
              <a:tabLst/>
              <a:defRPr/>
            </a:pPr>
            <a:r>
              <a:rPr kumimoji="0" lang="ru-RU" alt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545454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Trebuchet MS" panose="020B0603020202020204" pitchFamily="34" charset="0"/>
              </a:rPr>
              <a:t>45-60.</a:t>
            </a:r>
            <a:endParaRPr kumimoji="0" lang="en-US" altLang="en-US" sz="1000" b="0" i="0" u="none" strike="noStrike" kern="1200" cap="none" spc="0" normalizeH="0" baseline="0" noProof="0" dirty="0">
              <a:ln>
                <a:noFill/>
              </a:ln>
              <a:solidFill>
                <a:srgbClr val="545454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  <a:sym typeface="+mn-lt"/>
            </a:endParaRPr>
          </a:p>
        </p:txBody>
      </p:sp>
      <p:sp>
        <p:nvSpPr>
          <p:cNvPr id="165" name="Text Placeholder 3"/>
          <p:cNvSpPr>
            <a:spLocks noGrp="1"/>
          </p:cNvSpPr>
          <p:nvPr>
            <p:custDataLst>
              <p:tags r:id="rId35"/>
            </p:custDataLst>
          </p:nvPr>
        </p:nvSpPr>
        <p:spPr bwMode="gray">
          <a:xfrm>
            <a:off x="7556500" y="4576763"/>
            <a:ext cx="347663" cy="15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17463" tIns="0" rIns="17463" bIns="0" numCol="1" spcCol="0" rtlCol="0" anchor="b" anchorCtr="0">
            <a:noAutofit/>
          </a:bodyPr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600"/>
              </a:spcBef>
              <a:spcAft>
                <a:spcPts val="300"/>
              </a:spcAft>
              <a:buFont typeface="Arial" panose="020B0604020202020204" pitchFamily="34" charset="0"/>
              <a:buChar char="​"/>
              <a:defRPr lang="en-US" sz="1200" kern="1200">
                <a:solidFill>
                  <a:schemeClr val="tx1"/>
                </a:solidFill>
                <a:latin typeface="Trebuchet MS" panose="020B0603020202020204" pitchFamily="34" charset="0"/>
                <a:ea typeface="+mn-ea"/>
                <a:cs typeface="+mn-cs"/>
                <a:sym typeface="Trebuchet MS" panose="020B0603020202020204" pitchFamily="34" charset="0"/>
              </a:defRPr>
            </a:lvl1pPr>
            <a:lvl2pPr marL="284400" indent="-1728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3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lang="en-US" sz="1200" kern="1200">
                <a:solidFill>
                  <a:schemeClr val="tx1"/>
                </a:solidFill>
                <a:latin typeface="Trebuchet MS" panose="020B0603020202020204" pitchFamily="34" charset="0"/>
                <a:ea typeface="+mn-ea"/>
                <a:cs typeface="+mn-cs"/>
                <a:sym typeface="Trebuchet MS" panose="020B0603020202020204" pitchFamily="34" charset="0"/>
              </a:defRPr>
            </a:lvl2pPr>
            <a:lvl3pPr marL="511200" indent="-1656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300"/>
              </a:spcAft>
              <a:buClr>
                <a:schemeClr val="tx2"/>
              </a:buClr>
              <a:buFont typeface="Trebuchet MS" panose="020B0603020202020204" pitchFamily="34" charset="0"/>
              <a:buChar char="–"/>
              <a:defRPr lang="en-US" sz="1200" kern="1200">
                <a:solidFill>
                  <a:schemeClr val="tx1"/>
                </a:solidFill>
                <a:latin typeface="Trebuchet MS" panose="020B0603020202020204" pitchFamily="34" charset="0"/>
                <a:ea typeface="+mn-ea"/>
                <a:cs typeface="+mn-cs"/>
                <a:sym typeface="Trebuchet MS" panose="020B0603020202020204" pitchFamily="34" charset="0"/>
              </a:defRPr>
            </a:lvl3pPr>
            <a:lvl4pPr marL="0" indent="0" algn="l" defTabSz="914400" rtl="0" eaLnBrk="1" latinLnBrk="0" hangingPunct="1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  <a:buClr>
                <a:schemeClr val="tx2"/>
              </a:buClr>
              <a:buFont typeface="Arial" panose="020B0604020202020204" pitchFamily="34" charset="0"/>
              <a:buChar char="​"/>
              <a:defRPr lang="en-US" sz="1600" kern="1200">
                <a:solidFill>
                  <a:schemeClr val="tx2"/>
                </a:solidFill>
                <a:latin typeface="Trebuchet MS" panose="020B0603020202020204" pitchFamily="34" charset="0"/>
                <a:ea typeface="+mn-ea"/>
                <a:cs typeface="+mn-cs"/>
                <a:sym typeface="Trebuchet MS" panose="020B0603020202020204" pitchFamily="34" charset="0"/>
              </a:defRPr>
            </a:lvl4pPr>
            <a:lvl5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Font typeface="Arial" panose="020B0604020202020204" pitchFamily="34" charset="0"/>
              <a:buChar char="​"/>
              <a:defRPr lang="en-US" sz="1600" b="1" kern="1200" smtClean="0">
                <a:solidFill>
                  <a:schemeClr val="tx1"/>
                </a:solidFill>
                <a:latin typeface="Trebuchet MS" panose="020B0603020202020204" pitchFamily="34" charset="0"/>
                <a:ea typeface="+mn-ea"/>
                <a:cs typeface="+mn-cs"/>
                <a:sym typeface="Trebuchet MS" panose="020B0603020202020204" pitchFamily="34" charset="0"/>
              </a:defRPr>
            </a:lvl5pPr>
            <a:lvl6pPr marL="269875" indent="-1524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lang="en-US" sz="1600" kern="1200" smtClean="0">
                <a:solidFill>
                  <a:schemeClr val="tx1"/>
                </a:solidFill>
                <a:latin typeface="Trebuchet MS" panose="020B0603020202020204" pitchFamily="34" charset="0"/>
                <a:ea typeface="+mn-ea"/>
                <a:cs typeface="+mn-cs"/>
                <a:sym typeface="Trebuchet MS" panose="020B0603020202020204" pitchFamily="34" charset="0"/>
              </a:defRPr>
            </a:lvl6pPr>
            <a:lvl7pPr marL="0" indent="0" algn="l" defTabSz="914400" rtl="0" eaLnBrk="1" latinLnBrk="0" hangingPunct="1">
              <a:lnSpc>
                <a:spcPct val="90000"/>
              </a:lnSpc>
              <a:spcBef>
                <a:spcPts val="900"/>
              </a:spcBef>
              <a:spcAft>
                <a:spcPts val="900"/>
              </a:spcAft>
              <a:buFont typeface="Arial" panose="020B0604020202020204" pitchFamily="34" charset="0"/>
              <a:buChar char="​"/>
              <a:defRPr lang="en-US" sz="4400" kern="1200" baseline="0" smtClean="0">
                <a:solidFill>
                  <a:schemeClr val="tx1"/>
                </a:solidFill>
                <a:latin typeface="Trebuchet MS" panose="020B0603020202020204" pitchFamily="34" charset="0"/>
                <a:ea typeface="+mn-ea"/>
                <a:cs typeface="+mn-cs"/>
                <a:sym typeface="Trebuchet MS" panose="020B0603020202020204" pitchFamily="34" charset="0"/>
              </a:defRPr>
            </a:lvl7pPr>
            <a:lvl8pPr marL="0" indent="0" algn="l" defTabSz="914400" rtl="0" eaLnBrk="1" latinLnBrk="0" hangingPunct="1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lang="en-US" sz="5400" kern="1200" baseline="0" smtClean="0">
                <a:solidFill>
                  <a:schemeClr val="tx2"/>
                </a:solidFill>
                <a:latin typeface="Trebuchet MS" panose="020B0603020202020204" pitchFamily="34" charset="0"/>
                <a:ea typeface="+mn-ea"/>
                <a:cs typeface="+mn-cs"/>
                <a:sym typeface="Trebuchet MS" panose="020B0603020202020204" pitchFamily="34" charset="0"/>
              </a:defRPr>
            </a:lvl8pPr>
            <a:lvl9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Font typeface="Arial" panose="020B0604020202020204" pitchFamily="34" charset="0"/>
              <a:buChar char="​"/>
              <a:defRPr lang="en-US" sz="2400" kern="1200" baseline="0" dirty="0">
                <a:solidFill>
                  <a:schemeClr val="tx2"/>
                </a:solidFill>
                <a:latin typeface="Trebuchet MS" panose="020B0603020202020204" pitchFamily="34" charset="0"/>
                <a:ea typeface="+mn-ea"/>
                <a:cs typeface="+mn-cs"/>
                <a:sym typeface="Trebuchet MS" panose="020B060302020202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​"/>
              <a:tabLst/>
              <a:defRPr/>
            </a:pPr>
            <a:r>
              <a:rPr kumimoji="0" lang="ru-RU" alt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545454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Trebuchet MS" panose="020B0603020202020204" pitchFamily="34" charset="0"/>
              </a:rPr>
              <a:t>23-39</a:t>
            </a:r>
            <a:endParaRPr kumimoji="0" lang="en-US" altLang="en-US" sz="1000" b="0" i="0" u="none" strike="noStrike" kern="1200" cap="none" spc="0" normalizeH="0" baseline="0" noProof="0" dirty="0">
              <a:ln>
                <a:noFill/>
              </a:ln>
              <a:solidFill>
                <a:srgbClr val="545454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  <a:sym typeface="+mn-lt"/>
            </a:endParaRPr>
          </a:p>
        </p:txBody>
      </p:sp>
      <p:sp>
        <p:nvSpPr>
          <p:cNvPr id="174" name="Text Placeholder 3"/>
          <p:cNvSpPr>
            <a:spLocks noGrp="1"/>
          </p:cNvSpPr>
          <p:nvPr>
            <p:custDataLst>
              <p:tags r:id="rId36"/>
            </p:custDataLst>
          </p:nvPr>
        </p:nvSpPr>
        <p:spPr bwMode="gray">
          <a:xfrm>
            <a:off x="8037513" y="4637088"/>
            <a:ext cx="347663" cy="15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17463" tIns="0" rIns="17463" bIns="0" numCol="1" spcCol="0" rtlCol="0" anchor="b" anchorCtr="0">
            <a:noAutofit/>
          </a:bodyPr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600"/>
              </a:spcBef>
              <a:spcAft>
                <a:spcPts val="300"/>
              </a:spcAft>
              <a:buFont typeface="Arial" panose="020B0604020202020204" pitchFamily="34" charset="0"/>
              <a:buChar char="​"/>
              <a:defRPr lang="en-US" sz="1200" kern="1200">
                <a:solidFill>
                  <a:schemeClr val="tx1"/>
                </a:solidFill>
                <a:latin typeface="Trebuchet MS" panose="020B0603020202020204" pitchFamily="34" charset="0"/>
                <a:ea typeface="+mn-ea"/>
                <a:cs typeface="+mn-cs"/>
                <a:sym typeface="Trebuchet MS" panose="020B0603020202020204" pitchFamily="34" charset="0"/>
              </a:defRPr>
            </a:lvl1pPr>
            <a:lvl2pPr marL="284400" indent="-1728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3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lang="en-US" sz="1200" kern="1200">
                <a:solidFill>
                  <a:schemeClr val="tx1"/>
                </a:solidFill>
                <a:latin typeface="Trebuchet MS" panose="020B0603020202020204" pitchFamily="34" charset="0"/>
                <a:ea typeface="+mn-ea"/>
                <a:cs typeface="+mn-cs"/>
                <a:sym typeface="Trebuchet MS" panose="020B0603020202020204" pitchFamily="34" charset="0"/>
              </a:defRPr>
            </a:lvl2pPr>
            <a:lvl3pPr marL="511200" indent="-1656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300"/>
              </a:spcAft>
              <a:buClr>
                <a:schemeClr val="tx2"/>
              </a:buClr>
              <a:buFont typeface="Trebuchet MS" panose="020B0603020202020204" pitchFamily="34" charset="0"/>
              <a:buChar char="–"/>
              <a:defRPr lang="en-US" sz="1200" kern="1200">
                <a:solidFill>
                  <a:schemeClr val="tx1"/>
                </a:solidFill>
                <a:latin typeface="Trebuchet MS" panose="020B0603020202020204" pitchFamily="34" charset="0"/>
                <a:ea typeface="+mn-ea"/>
                <a:cs typeface="+mn-cs"/>
                <a:sym typeface="Trebuchet MS" panose="020B0603020202020204" pitchFamily="34" charset="0"/>
              </a:defRPr>
            </a:lvl3pPr>
            <a:lvl4pPr marL="0" indent="0" algn="l" defTabSz="914400" rtl="0" eaLnBrk="1" latinLnBrk="0" hangingPunct="1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  <a:buClr>
                <a:schemeClr val="tx2"/>
              </a:buClr>
              <a:buFont typeface="Arial" panose="020B0604020202020204" pitchFamily="34" charset="0"/>
              <a:buChar char="​"/>
              <a:defRPr lang="en-US" sz="1600" kern="1200">
                <a:solidFill>
                  <a:schemeClr val="tx2"/>
                </a:solidFill>
                <a:latin typeface="Trebuchet MS" panose="020B0603020202020204" pitchFamily="34" charset="0"/>
                <a:ea typeface="+mn-ea"/>
                <a:cs typeface="+mn-cs"/>
                <a:sym typeface="Trebuchet MS" panose="020B0603020202020204" pitchFamily="34" charset="0"/>
              </a:defRPr>
            </a:lvl4pPr>
            <a:lvl5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Font typeface="Arial" panose="020B0604020202020204" pitchFamily="34" charset="0"/>
              <a:buChar char="​"/>
              <a:defRPr lang="en-US" sz="1600" b="1" kern="1200" smtClean="0">
                <a:solidFill>
                  <a:schemeClr val="tx1"/>
                </a:solidFill>
                <a:latin typeface="Trebuchet MS" panose="020B0603020202020204" pitchFamily="34" charset="0"/>
                <a:ea typeface="+mn-ea"/>
                <a:cs typeface="+mn-cs"/>
                <a:sym typeface="Trebuchet MS" panose="020B0603020202020204" pitchFamily="34" charset="0"/>
              </a:defRPr>
            </a:lvl5pPr>
            <a:lvl6pPr marL="269875" indent="-1524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lang="en-US" sz="1600" kern="1200" smtClean="0">
                <a:solidFill>
                  <a:schemeClr val="tx1"/>
                </a:solidFill>
                <a:latin typeface="Trebuchet MS" panose="020B0603020202020204" pitchFamily="34" charset="0"/>
                <a:ea typeface="+mn-ea"/>
                <a:cs typeface="+mn-cs"/>
                <a:sym typeface="Trebuchet MS" panose="020B0603020202020204" pitchFamily="34" charset="0"/>
              </a:defRPr>
            </a:lvl6pPr>
            <a:lvl7pPr marL="0" indent="0" algn="l" defTabSz="914400" rtl="0" eaLnBrk="1" latinLnBrk="0" hangingPunct="1">
              <a:lnSpc>
                <a:spcPct val="90000"/>
              </a:lnSpc>
              <a:spcBef>
                <a:spcPts val="900"/>
              </a:spcBef>
              <a:spcAft>
                <a:spcPts val="900"/>
              </a:spcAft>
              <a:buFont typeface="Arial" panose="020B0604020202020204" pitchFamily="34" charset="0"/>
              <a:buChar char="​"/>
              <a:defRPr lang="en-US" sz="4400" kern="1200" baseline="0" smtClean="0">
                <a:solidFill>
                  <a:schemeClr val="tx1"/>
                </a:solidFill>
                <a:latin typeface="Trebuchet MS" panose="020B0603020202020204" pitchFamily="34" charset="0"/>
                <a:ea typeface="+mn-ea"/>
                <a:cs typeface="+mn-cs"/>
                <a:sym typeface="Trebuchet MS" panose="020B0603020202020204" pitchFamily="34" charset="0"/>
              </a:defRPr>
            </a:lvl7pPr>
            <a:lvl8pPr marL="0" indent="0" algn="l" defTabSz="914400" rtl="0" eaLnBrk="1" latinLnBrk="0" hangingPunct="1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lang="en-US" sz="5400" kern="1200" baseline="0" smtClean="0">
                <a:solidFill>
                  <a:schemeClr val="tx2"/>
                </a:solidFill>
                <a:latin typeface="Trebuchet MS" panose="020B0603020202020204" pitchFamily="34" charset="0"/>
                <a:ea typeface="+mn-ea"/>
                <a:cs typeface="+mn-cs"/>
                <a:sym typeface="Trebuchet MS" panose="020B0603020202020204" pitchFamily="34" charset="0"/>
              </a:defRPr>
            </a:lvl8pPr>
            <a:lvl9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Font typeface="Arial" panose="020B0604020202020204" pitchFamily="34" charset="0"/>
              <a:buChar char="​"/>
              <a:defRPr lang="en-US" sz="2400" kern="1200" baseline="0" dirty="0">
                <a:solidFill>
                  <a:schemeClr val="tx2"/>
                </a:solidFill>
                <a:latin typeface="Trebuchet MS" panose="020B0603020202020204" pitchFamily="34" charset="0"/>
                <a:ea typeface="+mn-ea"/>
                <a:cs typeface="+mn-cs"/>
                <a:sym typeface="Trebuchet MS" panose="020B060302020202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​"/>
              <a:tabLst/>
              <a:defRPr/>
            </a:pPr>
            <a:r>
              <a:rPr kumimoji="0" lang="ru-RU" alt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545454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Trebuchet MS" panose="020B0603020202020204" pitchFamily="34" charset="0"/>
              </a:rPr>
              <a:t>28-44</a:t>
            </a:r>
            <a:endParaRPr kumimoji="0" lang="en-US" altLang="en-US" sz="1000" b="0" i="0" u="none" strike="noStrike" kern="1200" cap="none" spc="0" normalizeH="0" baseline="0" noProof="0" dirty="0">
              <a:ln>
                <a:noFill/>
              </a:ln>
              <a:solidFill>
                <a:srgbClr val="545454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  <a:sym typeface="+mn-lt"/>
            </a:endParaRPr>
          </a:p>
        </p:txBody>
      </p:sp>
      <p:sp>
        <p:nvSpPr>
          <p:cNvPr id="117" name="Text Placeholder 3"/>
          <p:cNvSpPr>
            <a:spLocks noGrp="1"/>
          </p:cNvSpPr>
          <p:nvPr>
            <p:custDataLst>
              <p:tags r:id="rId37"/>
            </p:custDataLst>
          </p:nvPr>
        </p:nvSpPr>
        <p:spPr bwMode="gray">
          <a:xfrm>
            <a:off x="11304588" y="4973638"/>
            <a:ext cx="347663" cy="15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17463" tIns="0" rIns="17463" bIns="0" numCol="1" spcCol="0" rtlCol="0" anchor="b" anchorCtr="0">
            <a:noAutofit/>
          </a:bodyPr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600"/>
              </a:spcBef>
              <a:spcAft>
                <a:spcPts val="300"/>
              </a:spcAft>
              <a:buFont typeface="Arial" panose="020B0604020202020204" pitchFamily="34" charset="0"/>
              <a:buChar char="​"/>
              <a:defRPr lang="en-US" sz="1200" kern="1200">
                <a:solidFill>
                  <a:schemeClr val="tx1"/>
                </a:solidFill>
                <a:latin typeface="Trebuchet MS" panose="020B0603020202020204" pitchFamily="34" charset="0"/>
                <a:ea typeface="+mn-ea"/>
                <a:cs typeface="+mn-cs"/>
                <a:sym typeface="Trebuchet MS" panose="020B0603020202020204" pitchFamily="34" charset="0"/>
              </a:defRPr>
            </a:lvl1pPr>
            <a:lvl2pPr marL="284400" indent="-1728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3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lang="en-US" sz="1200" kern="1200">
                <a:solidFill>
                  <a:schemeClr val="tx1"/>
                </a:solidFill>
                <a:latin typeface="Trebuchet MS" panose="020B0603020202020204" pitchFamily="34" charset="0"/>
                <a:ea typeface="+mn-ea"/>
                <a:cs typeface="+mn-cs"/>
                <a:sym typeface="Trebuchet MS" panose="020B0603020202020204" pitchFamily="34" charset="0"/>
              </a:defRPr>
            </a:lvl2pPr>
            <a:lvl3pPr marL="511200" indent="-1656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300"/>
              </a:spcAft>
              <a:buClr>
                <a:schemeClr val="tx2"/>
              </a:buClr>
              <a:buFont typeface="Trebuchet MS" panose="020B0603020202020204" pitchFamily="34" charset="0"/>
              <a:buChar char="–"/>
              <a:defRPr lang="en-US" sz="1200" kern="1200">
                <a:solidFill>
                  <a:schemeClr val="tx1"/>
                </a:solidFill>
                <a:latin typeface="Trebuchet MS" panose="020B0603020202020204" pitchFamily="34" charset="0"/>
                <a:ea typeface="+mn-ea"/>
                <a:cs typeface="+mn-cs"/>
                <a:sym typeface="Trebuchet MS" panose="020B0603020202020204" pitchFamily="34" charset="0"/>
              </a:defRPr>
            </a:lvl3pPr>
            <a:lvl4pPr marL="0" indent="0" algn="l" defTabSz="914400" rtl="0" eaLnBrk="1" latinLnBrk="0" hangingPunct="1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  <a:buClr>
                <a:schemeClr val="tx2"/>
              </a:buClr>
              <a:buFont typeface="Arial" panose="020B0604020202020204" pitchFamily="34" charset="0"/>
              <a:buChar char="​"/>
              <a:defRPr lang="en-US" sz="1600" kern="1200">
                <a:solidFill>
                  <a:schemeClr val="tx2"/>
                </a:solidFill>
                <a:latin typeface="Trebuchet MS" panose="020B0603020202020204" pitchFamily="34" charset="0"/>
                <a:ea typeface="+mn-ea"/>
                <a:cs typeface="+mn-cs"/>
                <a:sym typeface="Trebuchet MS" panose="020B0603020202020204" pitchFamily="34" charset="0"/>
              </a:defRPr>
            </a:lvl4pPr>
            <a:lvl5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Font typeface="Arial" panose="020B0604020202020204" pitchFamily="34" charset="0"/>
              <a:buChar char="​"/>
              <a:defRPr lang="en-US" sz="1600" b="1" kern="1200" smtClean="0">
                <a:solidFill>
                  <a:schemeClr val="tx1"/>
                </a:solidFill>
                <a:latin typeface="Trebuchet MS" panose="020B0603020202020204" pitchFamily="34" charset="0"/>
                <a:ea typeface="+mn-ea"/>
                <a:cs typeface="+mn-cs"/>
                <a:sym typeface="Trebuchet MS" panose="020B0603020202020204" pitchFamily="34" charset="0"/>
              </a:defRPr>
            </a:lvl5pPr>
            <a:lvl6pPr marL="269875" indent="-1524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lang="en-US" sz="1600" kern="1200" smtClean="0">
                <a:solidFill>
                  <a:schemeClr val="tx1"/>
                </a:solidFill>
                <a:latin typeface="Trebuchet MS" panose="020B0603020202020204" pitchFamily="34" charset="0"/>
                <a:ea typeface="+mn-ea"/>
                <a:cs typeface="+mn-cs"/>
                <a:sym typeface="Trebuchet MS" panose="020B0603020202020204" pitchFamily="34" charset="0"/>
              </a:defRPr>
            </a:lvl6pPr>
            <a:lvl7pPr marL="0" indent="0" algn="l" defTabSz="914400" rtl="0" eaLnBrk="1" latinLnBrk="0" hangingPunct="1">
              <a:lnSpc>
                <a:spcPct val="90000"/>
              </a:lnSpc>
              <a:spcBef>
                <a:spcPts val="900"/>
              </a:spcBef>
              <a:spcAft>
                <a:spcPts val="900"/>
              </a:spcAft>
              <a:buFont typeface="Arial" panose="020B0604020202020204" pitchFamily="34" charset="0"/>
              <a:buChar char="​"/>
              <a:defRPr lang="en-US" sz="4400" kern="1200" baseline="0" smtClean="0">
                <a:solidFill>
                  <a:schemeClr val="tx1"/>
                </a:solidFill>
                <a:latin typeface="Trebuchet MS" panose="020B0603020202020204" pitchFamily="34" charset="0"/>
                <a:ea typeface="+mn-ea"/>
                <a:cs typeface="+mn-cs"/>
                <a:sym typeface="Trebuchet MS" panose="020B0603020202020204" pitchFamily="34" charset="0"/>
              </a:defRPr>
            </a:lvl7pPr>
            <a:lvl8pPr marL="0" indent="0" algn="l" defTabSz="914400" rtl="0" eaLnBrk="1" latinLnBrk="0" hangingPunct="1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lang="en-US" sz="5400" kern="1200" baseline="0" smtClean="0">
                <a:solidFill>
                  <a:schemeClr val="tx2"/>
                </a:solidFill>
                <a:latin typeface="Trebuchet MS" panose="020B0603020202020204" pitchFamily="34" charset="0"/>
                <a:ea typeface="+mn-ea"/>
                <a:cs typeface="+mn-cs"/>
                <a:sym typeface="Trebuchet MS" panose="020B0603020202020204" pitchFamily="34" charset="0"/>
              </a:defRPr>
            </a:lvl8pPr>
            <a:lvl9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Font typeface="Arial" panose="020B0604020202020204" pitchFamily="34" charset="0"/>
              <a:buChar char="​"/>
              <a:defRPr lang="en-US" sz="2400" kern="1200" baseline="0" dirty="0">
                <a:solidFill>
                  <a:schemeClr val="tx2"/>
                </a:solidFill>
                <a:latin typeface="Trebuchet MS" panose="020B0603020202020204" pitchFamily="34" charset="0"/>
                <a:ea typeface="+mn-ea"/>
                <a:cs typeface="+mn-cs"/>
                <a:sym typeface="Trebuchet MS" panose="020B060302020202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​"/>
              <a:tabLst/>
              <a:defRPr/>
            </a:pPr>
            <a:r>
              <a:rPr kumimoji="0" lang="ru-RU" alt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545454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Trebuchet MS" panose="020B0603020202020204" pitchFamily="34" charset="0"/>
              </a:rPr>
              <a:t>36-52</a:t>
            </a:r>
            <a:endParaRPr kumimoji="0" lang="en-US" altLang="en-US" sz="1000" b="0" i="0" u="none" strike="noStrike" kern="1200" cap="none" spc="0" normalizeH="0" baseline="0" noProof="0" dirty="0">
              <a:ln>
                <a:noFill/>
              </a:ln>
              <a:solidFill>
                <a:srgbClr val="545454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  <a:sym typeface="+mn-lt"/>
            </a:endParaRPr>
          </a:p>
        </p:txBody>
      </p:sp>
      <p:sp>
        <p:nvSpPr>
          <p:cNvPr id="116" name="Text Placeholder 3"/>
          <p:cNvSpPr>
            <a:spLocks noGrp="1"/>
          </p:cNvSpPr>
          <p:nvPr>
            <p:custDataLst>
              <p:tags r:id="rId38"/>
            </p:custDataLst>
          </p:nvPr>
        </p:nvSpPr>
        <p:spPr bwMode="gray">
          <a:xfrm>
            <a:off x="8997950" y="5491163"/>
            <a:ext cx="347663" cy="15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17463" tIns="0" rIns="17463" bIns="0" numCol="1" spcCol="0" rtlCol="0" anchor="b" anchorCtr="0">
            <a:noAutofit/>
          </a:bodyPr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600"/>
              </a:spcBef>
              <a:spcAft>
                <a:spcPts val="300"/>
              </a:spcAft>
              <a:buFont typeface="Arial" panose="020B0604020202020204" pitchFamily="34" charset="0"/>
              <a:buChar char="​"/>
              <a:defRPr lang="en-US" sz="1200" kern="1200">
                <a:solidFill>
                  <a:schemeClr val="tx1"/>
                </a:solidFill>
                <a:latin typeface="Trebuchet MS" panose="020B0603020202020204" pitchFamily="34" charset="0"/>
                <a:ea typeface="+mn-ea"/>
                <a:cs typeface="+mn-cs"/>
                <a:sym typeface="Trebuchet MS" panose="020B0603020202020204" pitchFamily="34" charset="0"/>
              </a:defRPr>
            </a:lvl1pPr>
            <a:lvl2pPr marL="284400" indent="-1728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3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lang="en-US" sz="1200" kern="1200">
                <a:solidFill>
                  <a:schemeClr val="tx1"/>
                </a:solidFill>
                <a:latin typeface="Trebuchet MS" panose="020B0603020202020204" pitchFamily="34" charset="0"/>
                <a:ea typeface="+mn-ea"/>
                <a:cs typeface="+mn-cs"/>
                <a:sym typeface="Trebuchet MS" panose="020B0603020202020204" pitchFamily="34" charset="0"/>
              </a:defRPr>
            </a:lvl2pPr>
            <a:lvl3pPr marL="511200" indent="-1656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300"/>
              </a:spcAft>
              <a:buClr>
                <a:schemeClr val="tx2"/>
              </a:buClr>
              <a:buFont typeface="Trebuchet MS" panose="020B0603020202020204" pitchFamily="34" charset="0"/>
              <a:buChar char="–"/>
              <a:defRPr lang="en-US" sz="1200" kern="1200">
                <a:solidFill>
                  <a:schemeClr val="tx1"/>
                </a:solidFill>
                <a:latin typeface="Trebuchet MS" panose="020B0603020202020204" pitchFamily="34" charset="0"/>
                <a:ea typeface="+mn-ea"/>
                <a:cs typeface="+mn-cs"/>
                <a:sym typeface="Trebuchet MS" panose="020B0603020202020204" pitchFamily="34" charset="0"/>
              </a:defRPr>
            </a:lvl3pPr>
            <a:lvl4pPr marL="0" indent="0" algn="l" defTabSz="914400" rtl="0" eaLnBrk="1" latinLnBrk="0" hangingPunct="1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  <a:buClr>
                <a:schemeClr val="tx2"/>
              </a:buClr>
              <a:buFont typeface="Arial" panose="020B0604020202020204" pitchFamily="34" charset="0"/>
              <a:buChar char="​"/>
              <a:defRPr lang="en-US" sz="1600" kern="1200">
                <a:solidFill>
                  <a:schemeClr val="tx2"/>
                </a:solidFill>
                <a:latin typeface="Trebuchet MS" panose="020B0603020202020204" pitchFamily="34" charset="0"/>
                <a:ea typeface="+mn-ea"/>
                <a:cs typeface="+mn-cs"/>
                <a:sym typeface="Trebuchet MS" panose="020B0603020202020204" pitchFamily="34" charset="0"/>
              </a:defRPr>
            </a:lvl4pPr>
            <a:lvl5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Font typeface="Arial" panose="020B0604020202020204" pitchFamily="34" charset="0"/>
              <a:buChar char="​"/>
              <a:defRPr lang="en-US" sz="1600" b="1" kern="1200" smtClean="0">
                <a:solidFill>
                  <a:schemeClr val="tx1"/>
                </a:solidFill>
                <a:latin typeface="Trebuchet MS" panose="020B0603020202020204" pitchFamily="34" charset="0"/>
                <a:ea typeface="+mn-ea"/>
                <a:cs typeface="+mn-cs"/>
                <a:sym typeface="Trebuchet MS" panose="020B0603020202020204" pitchFamily="34" charset="0"/>
              </a:defRPr>
            </a:lvl5pPr>
            <a:lvl6pPr marL="269875" indent="-1524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lang="en-US" sz="1600" kern="1200" smtClean="0">
                <a:solidFill>
                  <a:schemeClr val="tx1"/>
                </a:solidFill>
                <a:latin typeface="Trebuchet MS" panose="020B0603020202020204" pitchFamily="34" charset="0"/>
                <a:ea typeface="+mn-ea"/>
                <a:cs typeface="+mn-cs"/>
                <a:sym typeface="Trebuchet MS" panose="020B0603020202020204" pitchFamily="34" charset="0"/>
              </a:defRPr>
            </a:lvl6pPr>
            <a:lvl7pPr marL="0" indent="0" algn="l" defTabSz="914400" rtl="0" eaLnBrk="1" latinLnBrk="0" hangingPunct="1">
              <a:lnSpc>
                <a:spcPct val="90000"/>
              </a:lnSpc>
              <a:spcBef>
                <a:spcPts val="900"/>
              </a:spcBef>
              <a:spcAft>
                <a:spcPts val="900"/>
              </a:spcAft>
              <a:buFont typeface="Arial" panose="020B0604020202020204" pitchFamily="34" charset="0"/>
              <a:buChar char="​"/>
              <a:defRPr lang="en-US" sz="4400" kern="1200" baseline="0" smtClean="0">
                <a:solidFill>
                  <a:schemeClr val="tx1"/>
                </a:solidFill>
                <a:latin typeface="Trebuchet MS" panose="020B0603020202020204" pitchFamily="34" charset="0"/>
                <a:ea typeface="+mn-ea"/>
                <a:cs typeface="+mn-cs"/>
                <a:sym typeface="Trebuchet MS" panose="020B0603020202020204" pitchFamily="34" charset="0"/>
              </a:defRPr>
            </a:lvl7pPr>
            <a:lvl8pPr marL="0" indent="0" algn="l" defTabSz="914400" rtl="0" eaLnBrk="1" latinLnBrk="0" hangingPunct="1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lang="en-US" sz="5400" kern="1200" baseline="0" smtClean="0">
                <a:solidFill>
                  <a:schemeClr val="tx2"/>
                </a:solidFill>
                <a:latin typeface="Trebuchet MS" panose="020B0603020202020204" pitchFamily="34" charset="0"/>
                <a:ea typeface="+mn-ea"/>
                <a:cs typeface="+mn-cs"/>
                <a:sym typeface="Trebuchet MS" panose="020B0603020202020204" pitchFamily="34" charset="0"/>
              </a:defRPr>
            </a:lvl8pPr>
            <a:lvl9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Font typeface="Arial" panose="020B0604020202020204" pitchFamily="34" charset="0"/>
              <a:buChar char="​"/>
              <a:defRPr lang="en-US" sz="2400" kern="1200" baseline="0" dirty="0">
                <a:solidFill>
                  <a:schemeClr val="tx2"/>
                </a:solidFill>
                <a:latin typeface="Trebuchet MS" panose="020B0603020202020204" pitchFamily="34" charset="0"/>
                <a:ea typeface="+mn-ea"/>
                <a:cs typeface="+mn-cs"/>
                <a:sym typeface="Trebuchet MS" panose="020B060302020202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​"/>
              <a:tabLst/>
              <a:defRPr/>
            </a:pPr>
            <a:r>
              <a:rPr kumimoji="0" lang="ru-RU" alt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545454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Trebuchet MS" panose="020B0603020202020204" pitchFamily="34" charset="0"/>
              </a:rPr>
              <a:t>53-69</a:t>
            </a:r>
            <a:endParaRPr kumimoji="0" lang="en-US" altLang="en-US" sz="1000" b="0" i="0" u="none" strike="noStrike" kern="1200" cap="none" spc="0" normalizeH="0" baseline="0" noProof="0" dirty="0">
              <a:ln>
                <a:noFill/>
              </a:ln>
              <a:solidFill>
                <a:srgbClr val="545454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  <a:sym typeface="+mn-lt"/>
            </a:endParaRPr>
          </a:p>
        </p:txBody>
      </p:sp>
      <p:sp>
        <p:nvSpPr>
          <p:cNvPr id="168" name="Text Placeholder 3"/>
          <p:cNvSpPr>
            <a:spLocks noGrp="1"/>
          </p:cNvSpPr>
          <p:nvPr>
            <p:custDataLst>
              <p:tags r:id="rId39"/>
            </p:custDataLst>
          </p:nvPr>
        </p:nvSpPr>
        <p:spPr bwMode="gray">
          <a:xfrm>
            <a:off x="9896475" y="5978525"/>
            <a:ext cx="280988" cy="15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17463" tIns="0" rIns="17463" bIns="0" numCol="1" spcCol="0" rtlCol="0" anchor="b" anchorCtr="0">
            <a:noAutofit/>
          </a:bodyPr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600"/>
              </a:spcBef>
              <a:spcAft>
                <a:spcPts val="300"/>
              </a:spcAft>
              <a:buFont typeface="Arial" panose="020B0604020202020204" pitchFamily="34" charset="0"/>
              <a:buChar char="​"/>
              <a:defRPr lang="en-US" sz="1200" kern="1200">
                <a:solidFill>
                  <a:schemeClr val="tx1"/>
                </a:solidFill>
                <a:latin typeface="Trebuchet MS" panose="020B0603020202020204" pitchFamily="34" charset="0"/>
                <a:ea typeface="+mn-ea"/>
                <a:cs typeface="+mn-cs"/>
                <a:sym typeface="Trebuchet MS" panose="020B0603020202020204" pitchFamily="34" charset="0"/>
              </a:defRPr>
            </a:lvl1pPr>
            <a:lvl2pPr marL="284400" indent="-1728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3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lang="en-US" sz="1200" kern="1200">
                <a:solidFill>
                  <a:schemeClr val="tx1"/>
                </a:solidFill>
                <a:latin typeface="Trebuchet MS" panose="020B0603020202020204" pitchFamily="34" charset="0"/>
                <a:ea typeface="+mn-ea"/>
                <a:cs typeface="+mn-cs"/>
                <a:sym typeface="Trebuchet MS" panose="020B0603020202020204" pitchFamily="34" charset="0"/>
              </a:defRPr>
            </a:lvl2pPr>
            <a:lvl3pPr marL="511200" indent="-1656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300"/>
              </a:spcAft>
              <a:buClr>
                <a:schemeClr val="tx2"/>
              </a:buClr>
              <a:buFont typeface="Trebuchet MS" panose="020B0603020202020204" pitchFamily="34" charset="0"/>
              <a:buChar char="–"/>
              <a:defRPr lang="en-US" sz="1200" kern="1200">
                <a:solidFill>
                  <a:schemeClr val="tx1"/>
                </a:solidFill>
                <a:latin typeface="Trebuchet MS" panose="020B0603020202020204" pitchFamily="34" charset="0"/>
                <a:ea typeface="+mn-ea"/>
                <a:cs typeface="+mn-cs"/>
                <a:sym typeface="Trebuchet MS" panose="020B0603020202020204" pitchFamily="34" charset="0"/>
              </a:defRPr>
            </a:lvl3pPr>
            <a:lvl4pPr marL="0" indent="0" algn="l" defTabSz="914400" rtl="0" eaLnBrk="1" latinLnBrk="0" hangingPunct="1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  <a:buClr>
                <a:schemeClr val="tx2"/>
              </a:buClr>
              <a:buFont typeface="Arial" panose="020B0604020202020204" pitchFamily="34" charset="0"/>
              <a:buChar char="​"/>
              <a:defRPr lang="en-US" sz="1600" kern="1200">
                <a:solidFill>
                  <a:schemeClr val="tx2"/>
                </a:solidFill>
                <a:latin typeface="Trebuchet MS" panose="020B0603020202020204" pitchFamily="34" charset="0"/>
                <a:ea typeface="+mn-ea"/>
                <a:cs typeface="+mn-cs"/>
                <a:sym typeface="Trebuchet MS" panose="020B0603020202020204" pitchFamily="34" charset="0"/>
              </a:defRPr>
            </a:lvl4pPr>
            <a:lvl5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Font typeface="Arial" panose="020B0604020202020204" pitchFamily="34" charset="0"/>
              <a:buChar char="​"/>
              <a:defRPr lang="en-US" sz="1600" b="1" kern="1200" smtClean="0">
                <a:solidFill>
                  <a:schemeClr val="tx1"/>
                </a:solidFill>
                <a:latin typeface="Trebuchet MS" panose="020B0603020202020204" pitchFamily="34" charset="0"/>
                <a:ea typeface="+mn-ea"/>
                <a:cs typeface="+mn-cs"/>
                <a:sym typeface="Trebuchet MS" panose="020B0603020202020204" pitchFamily="34" charset="0"/>
              </a:defRPr>
            </a:lvl5pPr>
            <a:lvl6pPr marL="269875" indent="-1524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lang="en-US" sz="1600" kern="1200" smtClean="0">
                <a:solidFill>
                  <a:schemeClr val="tx1"/>
                </a:solidFill>
                <a:latin typeface="Trebuchet MS" panose="020B0603020202020204" pitchFamily="34" charset="0"/>
                <a:ea typeface="+mn-ea"/>
                <a:cs typeface="+mn-cs"/>
                <a:sym typeface="Trebuchet MS" panose="020B0603020202020204" pitchFamily="34" charset="0"/>
              </a:defRPr>
            </a:lvl6pPr>
            <a:lvl7pPr marL="0" indent="0" algn="l" defTabSz="914400" rtl="0" eaLnBrk="1" latinLnBrk="0" hangingPunct="1">
              <a:lnSpc>
                <a:spcPct val="90000"/>
              </a:lnSpc>
              <a:spcBef>
                <a:spcPts val="900"/>
              </a:spcBef>
              <a:spcAft>
                <a:spcPts val="900"/>
              </a:spcAft>
              <a:buFont typeface="Arial" panose="020B0604020202020204" pitchFamily="34" charset="0"/>
              <a:buChar char="​"/>
              <a:defRPr lang="en-US" sz="4400" kern="1200" baseline="0" smtClean="0">
                <a:solidFill>
                  <a:schemeClr val="tx1"/>
                </a:solidFill>
                <a:latin typeface="Trebuchet MS" panose="020B0603020202020204" pitchFamily="34" charset="0"/>
                <a:ea typeface="+mn-ea"/>
                <a:cs typeface="+mn-cs"/>
                <a:sym typeface="Trebuchet MS" panose="020B0603020202020204" pitchFamily="34" charset="0"/>
              </a:defRPr>
            </a:lvl7pPr>
            <a:lvl8pPr marL="0" indent="0" algn="l" defTabSz="914400" rtl="0" eaLnBrk="1" latinLnBrk="0" hangingPunct="1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lang="en-US" sz="5400" kern="1200" baseline="0" smtClean="0">
                <a:solidFill>
                  <a:schemeClr val="tx2"/>
                </a:solidFill>
                <a:latin typeface="Trebuchet MS" panose="020B0603020202020204" pitchFamily="34" charset="0"/>
                <a:ea typeface="+mn-ea"/>
                <a:cs typeface="+mn-cs"/>
                <a:sym typeface="Trebuchet MS" panose="020B0603020202020204" pitchFamily="34" charset="0"/>
              </a:defRPr>
            </a:lvl8pPr>
            <a:lvl9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Font typeface="Arial" panose="020B0604020202020204" pitchFamily="34" charset="0"/>
              <a:buChar char="​"/>
              <a:defRPr lang="en-US" sz="2400" kern="1200" baseline="0" dirty="0">
                <a:solidFill>
                  <a:schemeClr val="tx2"/>
                </a:solidFill>
                <a:latin typeface="Trebuchet MS" panose="020B0603020202020204" pitchFamily="34" charset="0"/>
                <a:ea typeface="+mn-ea"/>
                <a:cs typeface="+mn-cs"/>
                <a:sym typeface="Trebuchet MS" panose="020B060302020202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​"/>
              <a:tabLst/>
              <a:defRPr/>
            </a:pPr>
            <a:r>
              <a:rPr kumimoji="0" lang="ru-RU" alt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545454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Trebuchet MS" panose="020B0603020202020204" pitchFamily="34" charset="0"/>
              </a:rPr>
              <a:t>7-23</a:t>
            </a:r>
            <a:endParaRPr kumimoji="0" lang="en-US" altLang="en-US" sz="1000" b="0" i="0" u="none" strike="noStrike" kern="1200" cap="none" spc="0" normalizeH="0" baseline="0" noProof="0" dirty="0">
              <a:ln>
                <a:noFill/>
              </a:ln>
              <a:solidFill>
                <a:srgbClr val="545454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  <a:sym typeface="+mn-lt"/>
            </a:endParaRPr>
          </a:p>
        </p:txBody>
      </p:sp>
      <p:sp>
        <p:nvSpPr>
          <p:cNvPr id="136" name="Text Placeholder 3"/>
          <p:cNvSpPr>
            <a:spLocks noGrp="1"/>
          </p:cNvSpPr>
          <p:nvPr>
            <p:custDataLst>
              <p:tags r:id="rId40"/>
            </p:custDataLst>
          </p:nvPr>
        </p:nvSpPr>
        <p:spPr bwMode="gray">
          <a:xfrm>
            <a:off x="10825164" y="5246688"/>
            <a:ext cx="347663" cy="15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17463" tIns="0" rIns="17463" bIns="0" numCol="1" spcCol="0" rtlCol="0" anchor="b" anchorCtr="0">
            <a:noAutofit/>
          </a:bodyPr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600"/>
              </a:spcBef>
              <a:spcAft>
                <a:spcPts val="300"/>
              </a:spcAft>
              <a:buFont typeface="Arial" panose="020B0604020202020204" pitchFamily="34" charset="0"/>
              <a:buChar char="​"/>
              <a:defRPr lang="en-US" sz="1200" kern="1200">
                <a:solidFill>
                  <a:schemeClr val="tx1"/>
                </a:solidFill>
                <a:latin typeface="Trebuchet MS" panose="020B0603020202020204" pitchFamily="34" charset="0"/>
                <a:ea typeface="+mn-ea"/>
                <a:cs typeface="+mn-cs"/>
                <a:sym typeface="Trebuchet MS" panose="020B0603020202020204" pitchFamily="34" charset="0"/>
              </a:defRPr>
            </a:lvl1pPr>
            <a:lvl2pPr marL="284400" indent="-1728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3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lang="en-US" sz="1200" kern="1200">
                <a:solidFill>
                  <a:schemeClr val="tx1"/>
                </a:solidFill>
                <a:latin typeface="Trebuchet MS" panose="020B0603020202020204" pitchFamily="34" charset="0"/>
                <a:ea typeface="+mn-ea"/>
                <a:cs typeface="+mn-cs"/>
                <a:sym typeface="Trebuchet MS" panose="020B0603020202020204" pitchFamily="34" charset="0"/>
              </a:defRPr>
            </a:lvl2pPr>
            <a:lvl3pPr marL="511200" indent="-1656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300"/>
              </a:spcAft>
              <a:buClr>
                <a:schemeClr val="tx2"/>
              </a:buClr>
              <a:buFont typeface="Trebuchet MS" panose="020B0603020202020204" pitchFamily="34" charset="0"/>
              <a:buChar char="–"/>
              <a:defRPr lang="en-US" sz="1200" kern="1200">
                <a:solidFill>
                  <a:schemeClr val="tx1"/>
                </a:solidFill>
                <a:latin typeface="Trebuchet MS" panose="020B0603020202020204" pitchFamily="34" charset="0"/>
                <a:ea typeface="+mn-ea"/>
                <a:cs typeface="+mn-cs"/>
                <a:sym typeface="Trebuchet MS" panose="020B0603020202020204" pitchFamily="34" charset="0"/>
              </a:defRPr>
            </a:lvl3pPr>
            <a:lvl4pPr marL="0" indent="0" algn="l" defTabSz="914400" rtl="0" eaLnBrk="1" latinLnBrk="0" hangingPunct="1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  <a:buClr>
                <a:schemeClr val="tx2"/>
              </a:buClr>
              <a:buFont typeface="Arial" panose="020B0604020202020204" pitchFamily="34" charset="0"/>
              <a:buChar char="​"/>
              <a:defRPr lang="en-US" sz="1600" kern="1200">
                <a:solidFill>
                  <a:schemeClr val="tx2"/>
                </a:solidFill>
                <a:latin typeface="Trebuchet MS" panose="020B0603020202020204" pitchFamily="34" charset="0"/>
                <a:ea typeface="+mn-ea"/>
                <a:cs typeface="+mn-cs"/>
                <a:sym typeface="Trebuchet MS" panose="020B0603020202020204" pitchFamily="34" charset="0"/>
              </a:defRPr>
            </a:lvl4pPr>
            <a:lvl5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Font typeface="Arial" panose="020B0604020202020204" pitchFamily="34" charset="0"/>
              <a:buChar char="​"/>
              <a:defRPr lang="en-US" sz="1600" b="1" kern="1200" smtClean="0">
                <a:solidFill>
                  <a:schemeClr val="tx1"/>
                </a:solidFill>
                <a:latin typeface="Trebuchet MS" panose="020B0603020202020204" pitchFamily="34" charset="0"/>
                <a:ea typeface="+mn-ea"/>
                <a:cs typeface="+mn-cs"/>
                <a:sym typeface="Trebuchet MS" panose="020B0603020202020204" pitchFamily="34" charset="0"/>
              </a:defRPr>
            </a:lvl5pPr>
            <a:lvl6pPr marL="269875" indent="-1524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lang="en-US" sz="1600" kern="1200" smtClean="0">
                <a:solidFill>
                  <a:schemeClr val="tx1"/>
                </a:solidFill>
                <a:latin typeface="Trebuchet MS" panose="020B0603020202020204" pitchFamily="34" charset="0"/>
                <a:ea typeface="+mn-ea"/>
                <a:cs typeface="+mn-cs"/>
                <a:sym typeface="Trebuchet MS" panose="020B0603020202020204" pitchFamily="34" charset="0"/>
              </a:defRPr>
            </a:lvl6pPr>
            <a:lvl7pPr marL="0" indent="0" algn="l" defTabSz="914400" rtl="0" eaLnBrk="1" latinLnBrk="0" hangingPunct="1">
              <a:lnSpc>
                <a:spcPct val="90000"/>
              </a:lnSpc>
              <a:spcBef>
                <a:spcPts val="900"/>
              </a:spcBef>
              <a:spcAft>
                <a:spcPts val="900"/>
              </a:spcAft>
              <a:buFont typeface="Arial" panose="020B0604020202020204" pitchFamily="34" charset="0"/>
              <a:buChar char="​"/>
              <a:defRPr lang="en-US" sz="4400" kern="1200" baseline="0" smtClean="0">
                <a:solidFill>
                  <a:schemeClr val="tx1"/>
                </a:solidFill>
                <a:latin typeface="Trebuchet MS" panose="020B0603020202020204" pitchFamily="34" charset="0"/>
                <a:ea typeface="+mn-ea"/>
                <a:cs typeface="+mn-cs"/>
                <a:sym typeface="Trebuchet MS" panose="020B0603020202020204" pitchFamily="34" charset="0"/>
              </a:defRPr>
            </a:lvl7pPr>
            <a:lvl8pPr marL="0" indent="0" algn="l" defTabSz="914400" rtl="0" eaLnBrk="1" latinLnBrk="0" hangingPunct="1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lang="en-US" sz="5400" kern="1200" baseline="0" smtClean="0">
                <a:solidFill>
                  <a:schemeClr val="tx2"/>
                </a:solidFill>
                <a:latin typeface="Trebuchet MS" panose="020B0603020202020204" pitchFamily="34" charset="0"/>
                <a:ea typeface="+mn-ea"/>
                <a:cs typeface="+mn-cs"/>
                <a:sym typeface="Trebuchet MS" panose="020B0603020202020204" pitchFamily="34" charset="0"/>
              </a:defRPr>
            </a:lvl8pPr>
            <a:lvl9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Font typeface="Arial" panose="020B0604020202020204" pitchFamily="34" charset="0"/>
              <a:buChar char="​"/>
              <a:defRPr lang="en-US" sz="2400" kern="1200" baseline="0" dirty="0">
                <a:solidFill>
                  <a:schemeClr val="tx2"/>
                </a:solidFill>
                <a:latin typeface="Trebuchet MS" panose="020B0603020202020204" pitchFamily="34" charset="0"/>
                <a:ea typeface="+mn-ea"/>
                <a:cs typeface="+mn-cs"/>
                <a:sym typeface="Trebuchet MS" panose="020B060302020202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​"/>
              <a:tabLst/>
              <a:defRPr/>
            </a:pPr>
            <a:r>
              <a:rPr kumimoji="0" lang="ru-RU" alt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545454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Trebuchet MS" panose="020B0603020202020204" pitchFamily="34" charset="0"/>
              </a:rPr>
              <a:t>16-32</a:t>
            </a:r>
            <a:endParaRPr kumimoji="0" lang="en-US" altLang="en-US" sz="1000" b="0" i="0" u="none" strike="noStrike" kern="1200" cap="none" spc="0" normalizeH="0" baseline="0" noProof="0" dirty="0">
              <a:ln>
                <a:noFill/>
              </a:ln>
              <a:solidFill>
                <a:srgbClr val="545454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  <a:sym typeface="+mn-lt"/>
            </a:endParaRPr>
          </a:p>
        </p:txBody>
      </p:sp>
      <p:sp>
        <p:nvSpPr>
          <p:cNvPr id="98" name="ee4pContent1"/>
          <p:cNvSpPr txBox="1"/>
          <p:nvPr/>
        </p:nvSpPr>
        <p:spPr>
          <a:xfrm>
            <a:off x="695485" y="2777335"/>
            <a:ext cx="1530000" cy="606425"/>
          </a:xfrm>
          <a:prstGeom prst="rect">
            <a:avLst/>
          </a:prstGeom>
          <a:noFill/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/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>
            <a:defPPr>
              <a:defRPr lang="en-US"/>
            </a:defPPr>
            <a:lvl1pPr>
              <a:buSzPct val="100000"/>
              <a:buFont typeface="Trebuchet MS" panose="020B0603020202020204" pitchFamily="34" charset="0"/>
              <a:buChar char="​"/>
              <a:defRPr sz="1200">
                <a:solidFill>
                  <a:srgbClr val="4D4D4D"/>
                </a:solidFill>
                <a:latin typeface="Trebuchet MS" panose="020B0603020202020204" pitchFamily="34" charset="0"/>
                <a:cs typeface="Arial" pitchFamily="34" charset="0"/>
              </a:defRPr>
            </a:lvl1pPr>
            <a:lvl2pPr marL="324000" lvl="1" indent="-216000">
              <a:buClr>
                <a:srgbClr val="295E7E"/>
              </a:buClr>
              <a:buSzPct val="100000"/>
              <a:buFont typeface="Trebuchet MS" panose="020B0603020202020204" pitchFamily="34" charset="0"/>
              <a:buChar char="•"/>
              <a:defRPr sz="1200">
                <a:solidFill>
                  <a:srgbClr val="4D4D4D"/>
                </a:solidFill>
                <a:latin typeface="Trebuchet MS" panose="020B0603020202020204" pitchFamily="34" charset="0"/>
              </a:defRPr>
            </a:lvl2pPr>
            <a:lvl3pPr marL="648000" lvl="2" indent="-216000">
              <a:buClr>
                <a:srgbClr val="295E7E"/>
              </a:buClr>
              <a:buSzPct val="100000"/>
              <a:buFont typeface="Trebuchet MS" panose="020B0603020202020204" pitchFamily="34" charset="0"/>
              <a:buChar char="–"/>
              <a:defRPr sz="1200">
                <a:solidFill>
                  <a:srgbClr val="4D4D4D"/>
                </a:solidFill>
                <a:latin typeface="Trebuchet MS" panose="020B0603020202020204" pitchFamily="34" charset="0"/>
              </a:defRPr>
            </a:lvl3pPr>
            <a:lvl4pPr marL="0" lvl="3">
              <a:buSzPct val="100000"/>
              <a:buFont typeface="Trebuchet MS" panose="020B0603020202020204" pitchFamily="34" charset="0"/>
              <a:buChar char="​"/>
              <a:defRPr sz="1600">
                <a:solidFill>
                  <a:srgbClr val="295E7E"/>
                </a:solidFill>
                <a:latin typeface="Trebuchet MS" panose="020B0603020202020204" pitchFamily="34" charset="0"/>
              </a:defRPr>
            </a:lvl4pPr>
            <a:lvl5pPr marL="0" lvl="4">
              <a:buSzPct val="100000"/>
              <a:buFont typeface="Trebuchet MS" panose="020B0603020202020204" pitchFamily="34" charset="0"/>
              <a:buChar char="​"/>
              <a:defRPr sz="1600" b="1">
                <a:solidFill>
                  <a:srgbClr val="4D4D4D"/>
                </a:solidFill>
                <a:latin typeface="Trebuchet MS" panose="020B0603020202020204" pitchFamily="34" charset="0"/>
              </a:defRPr>
            </a:lvl5pPr>
            <a:lvl6pPr marL="324000" lvl="5" indent="-216000">
              <a:buClr>
                <a:srgbClr val="295E7E"/>
              </a:buClr>
              <a:buSzPct val="100000"/>
              <a:buFont typeface="Trebuchet MS" panose="020B0603020202020204" pitchFamily="34" charset="0"/>
              <a:buChar char="•"/>
              <a:defRPr sz="1600">
                <a:solidFill>
                  <a:srgbClr val="4D4D4D"/>
                </a:solidFill>
                <a:latin typeface="Trebuchet MS" panose="020B0603020202020204" pitchFamily="34" charset="0"/>
              </a:defRPr>
            </a:lvl6pPr>
            <a:lvl7pPr marL="0" lvl="6">
              <a:buSzPct val="100000"/>
              <a:buFont typeface="Trebuchet MS" panose="020B0603020202020204" pitchFamily="34" charset="0"/>
              <a:buChar char="​"/>
              <a:defRPr sz="4400">
                <a:solidFill>
                  <a:srgbClr val="4D4D4D"/>
                </a:solidFill>
                <a:latin typeface="Trebuchet MS" panose="020B0603020202020204" pitchFamily="34" charset="0"/>
              </a:defRPr>
            </a:lvl7pPr>
            <a:lvl8pPr marL="0" lvl="7">
              <a:buSzPct val="100000"/>
              <a:buFont typeface="Trebuchet MS" panose="020B0603020202020204" pitchFamily="34" charset="0"/>
              <a:buChar char="​"/>
              <a:defRPr sz="5400">
                <a:solidFill>
                  <a:srgbClr val="295E7E"/>
                </a:solidFill>
                <a:latin typeface="Trebuchet MS" panose="020B0603020202020204" pitchFamily="34" charset="0"/>
              </a:defRPr>
            </a:lvl8pPr>
            <a:lvl9pPr marL="0" lvl="8">
              <a:buSzPct val="100000"/>
              <a:buFont typeface="Trebuchet MS" panose="020B0603020202020204" pitchFamily="34" charset="0"/>
              <a:buChar char="​"/>
              <a:defRPr sz="2400">
                <a:solidFill>
                  <a:srgbClr val="295E7E"/>
                </a:solidFill>
                <a:latin typeface="Trebuchet MS" panose="020B0603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Trebuchet MS" panose="020B0603020202020204" pitchFamily="34" charset="0"/>
              <a:buChar char="​"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Arial" panose="020B0604020202020204" pitchFamily="34" charset="0"/>
              </a:rPr>
              <a:t>1928‒1945 гг. р.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Trebuchet MS" panose="020B0603020202020204" pitchFamily="34" charset="0"/>
              <a:buChar char="​"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Arial" panose="020B0604020202020204" pitchFamily="34" charset="0"/>
              </a:rPr>
              <a:t>Сейчас 76‒93 л.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Trebuchet MS" panose="020B0603020202020204" pitchFamily="34" charset="0"/>
              <a:buChar char="​"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4D4D4D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99" name="ee4pContent2"/>
          <p:cNvSpPr txBox="1"/>
          <p:nvPr/>
        </p:nvSpPr>
        <p:spPr>
          <a:xfrm>
            <a:off x="2911355" y="2787650"/>
            <a:ext cx="1530000" cy="606425"/>
          </a:xfrm>
          <a:prstGeom prst="rect">
            <a:avLst/>
          </a:prstGeom>
          <a:noFill/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/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>
            <a:defPPr>
              <a:defRPr lang="en-US"/>
            </a:defPPr>
            <a:lvl1pPr>
              <a:buSzPct val="100000"/>
              <a:buFont typeface="Trebuchet MS" panose="020B0603020202020204" pitchFamily="34" charset="0"/>
              <a:buChar char="​"/>
              <a:defRPr sz="1200">
                <a:solidFill>
                  <a:srgbClr val="4D4D4D"/>
                </a:solidFill>
                <a:latin typeface="Trebuchet MS" panose="020B0603020202020204" pitchFamily="34" charset="0"/>
                <a:cs typeface="Arial" pitchFamily="34" charset="0"/>
              </a:defRPr>
            </a:lvl1pPr>
            <a:lvl2pPr marL="324000" lvl="1" indent="-216000">
              <a:buClr>
                <a:srgbClr val="295E7E"/>
              </a:buClr>
              <a:buSzPct val="100000"/>
              <a:buFont typeface="Trebuchet MS" panose="020B0603020202020204" pitchFamily="34" charset="0"/>
              <a:buChar char="•"/>
              <a:defRPr sz="1200">
                <a:solidFill>
                  <a:srgbClr val="4D4D4D"/>
                </a:solidFill>
                <a:latin typeface="Trebuchet MS" panose="020B0603020202020204" pitchFamily="34" charset="0"/>
              </a:defRPr>
            </a:lvl2pPr>
            <a:lvl3pPr marL="648000" lvl="2" indent="-216000">
              <a:buClr>
                <a:srgbClr val="295E7E"/>
              </a:buClr>
              <a:buSzPct val="100000"/>
              <a:buFont typeface="Trebuchet MS" panose="020B0603020202020204" pitchFamily="34" charset="0"/>
              <a:buChar char="–"/>
              <a:defRPr sz="1200">
                <a:solidFill>
                  <a:srgbClr val="4D4D4D"/>
                </a:solidFill>
                <a:latin typeface="Trebuchet MS" panose="020B0603020202020204" pitchFamily="34" charset="0"/>
              </a:defRPr>
            </a:lvl3pPr>
            <a:lvl4pPr marL="0" lvl="3">
              <a:buSzPct val="100000"/>
              <a:buFont typeface="Trebuchet MS" panose="020B0603020202020204" pitchFamily="34" charset="0"/>
              <a:buChar char="​"/>
              <a:defRPr sz="1600">
                <a:solidFill>
                  <a:srgbClr val="295E7E"/>
                </a:solidFill>
                <a:latin typeface="Trebuchet MS" panose="020B0603020202020204" pitchFamily="34" charset="0"/>
              </a:defRPr>
            </a:lvl4pPr>
            <a:lvl5pPr marL="0" lvl="4">
              <a:buSzPct val="100000"/>
              <a:buFont typeface="Trebuchet MS" panose="020B0603020202020204" pitchFamily="34" charset="0"/>
              <a:buChar char="​"/>
              <a:defRPr sz="1600" b="1">
                <a:solidFill>
                  <a:srgbClr val="4D4D4D"/>
                </a:solidFill>
                <a:latin typeface="Trebuchet MS" panose="020B0603020202020204" pitchFamily="34" charset="0"/>
              </a:defRPr>
            </a:lvl5pPr>
            <a:lvl6pPr marL="324000" lvl="5" indent="-216000">
              <a:buClr>
                <a:srgbClr val="295E7E"/>
              </a:buClr>
              <a:buSzPct val="100000"/>
              <a:buFont typeface="Trebuchet MS" panose="020B0603020202020204" pitchFamily="34" charset="0"/>
              <a:buChar char="•"/>
              <a:defRPr sz="1600">
                <a:solidFill>
                  <a:srgbClr val="4D4D4D"/>
                </a:solidFill>
                <a:latin typeface="Trebuchet MS" panose="020B0603020202020204" pitchFamily="34" charset="0"/>
              </a:defRPr>
            </a:lvl6pPr>
            <a:lvl7pPr marL="0" lvl="6">
              <a:buSzPct val="100000"/>
              <a:buFont typeface="Trebuchet MS" panose="020B0603020202020204" pitchFamily="34" charset="0"/>
              <a:buChar char="​"/>
              <a:defRPr sz="4400">
                <a:solidFill>
                  <a:srgbClr val="4D4D4D"/>
                </a:solidFill>
                <a:latin typeface="Trebuchet MS" panose="020B0603020202020204" pitchFamily="34" charset="0"/>
              </a:defRPr>
            </a:lvl7pPr>
            <a:lvl8pPr marL="0" lvl="7">
              <a:buSzPct val="100000"/>
              <a:buFont typeface="Trebuchet MS" panose="020B0603020202020204" pitchFamily="34" charset="0"/>
              <a:buChar char="​"/>
              <a:defRPr sz="5400">
                <a:solidFill>
                  <a:srgbClr val="295E7E"/>
                </a:solidFill>
                <a:latin typeface="Trebuchet MS" panose="020B0603020202020204" pitchFamily="34" charset="0"/>
              </a:defRPr>
            </a:lvl8pPr>
            <a:lvl9pPr marL="0" lvl="8">
              <a:buSzPct val="100000"/>
              <a:buFont typeface="Trebuchet MS" panose="020B0603020202020204" pitchFamily="34" charset="0"/>
              <a:buChar char="​"/>
              <a:defRPr sz="2400">
                <a:solidFill>
                  <a:srgbClr val="295E7E"/>
                </a:solidFill>
                <a:latin typeface="Trebuchet MS" panose="020B0603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Trebuchet MS" panose="020B0603020202020204" pitchFamily="34" charset="0"/>
              <a:buChar char="​"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Arial" panose="020B0604020202020204" pitchFamily="34" charset="0"/>
              </a:rPr>
              <a:t>1946‒1964 гг. р.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Trebuchet MS" panose="020B0603020202020204" pitchFamily="34" charset="0"/>
              <a:buChar char="​"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Arial" panose="020B0604020202020204" pitchFamily="34" charset="0"/>
              </a:rPr>
              <a:t>Сейчас 57‒75 г.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Trebuchet MS" panose="020B0603020202020204" pitchFamily="34" charset="0"/>
              <a:buChar char="​"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4D4D4D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100" name="ee4pContent3"/>
          <p:cNvSpPr txBox="1"/>
          <p:nvPr/>
        </p:nvSpPr>
        <p:spPr>
          <a:xfrm>
            <a:off x="5140987" y="2770188"/>
            <a:ext cx="1530000" cy="606425"/>
          </a:xfrm>
          <a:prstGeom prst="rect">
            <a:avLst/>
          </a:prstGeom>
          <a:noFill/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/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>
            <a:defPPr>
              <a:defRPr lang="en-US"/>
            </a:defPPr>
            <a:lvl1pPr>
              <a:buSzPct val="100000"/>
              <a:buFont typeface="Trebuchet MS" panose="020B0603020202020204" pitchFamily="34" charset="0"/>
              <a:buChar char="​"/>
              <a:defRPr sz="1200">
                <a:solidFill>
                  <a:srgbClr val="4D4D4D"/>
                </a:solidFill>
                <a:latin typeface="Trebuchet MS" panose="020B0603020202020204" pitchFamily="34" charset="0"/>
                <a:cs typeface="Arial" pitchFamily="34" charset="0"/>
              </a:defRPr>
            </a:lvl1pPr>
            <a:lvl2pPr marL="324000" lvl="1" indent="-216000">
              <a:buClr>
                <a:srgbClr val="295E7E"/>
              </a:buClr>
              <a:buSzPct val="100000"/>
              <a:buFont typeface="Trebuchet MS" panose="020B0603020202020204" pitchFamily="34" charset="0"/>
              <a:buChar char="•"/>
              <a:defRPr sz="1200">
                <a:solidFill>
                  <a:srgbClr val="4D4D4D"/>
                </a:solidFill>
                <a:latin typeface="Trebuchet MS" panose="020B0603020202020204" pitchFamily="34" charset="0"/>
              </a:defRPr>
            </a:lvl2pPr>
            <a:lvl3pPr marL="648000" lvl="2" indent="-216000">
              <a:buClr>
                <a:srgbClr val="295E7E"/>
              </a:buClr>
              <a:buSzPct val="100000"/>
              <a:buFont typeface="Trebuchet MS" panose="020B0603020202020204" pitchFamily="34" charset="0"/>
              <a:buChar char="–"/>
              <a:defRPr sz="1200">
                <a:solidFill>
                  <a:srgbClr val="4D4D4D"/>
                </a:solidFill>
                <a:latin typeface="Trebuchet MS" panose="020B0603020202020204" pitchFamily="34" charset="0"/>
              </a:defRPr>
            </a:lvl3pPr>
            <a:lvl4pPr marL="0" lvl="3">
              <a:buSzPct val="100000"/>
              <a:buFont typeface="Trebuchet MS" panose="020B0603020202020204" pitchFamily="34" charset="0"/>
              <a:buChar char="​"/>
              <a:defRPr sz="1600">
                <a:solidFill>
                  <a:srgbClr val="295E7E"/>
                </a:solidFill>
                <a:latin typeface="Trebuchet MS" panose="020B0603020202020204" pitchFamily="34" charset="0"/>
              </a:defRPr>
            </a:lvl4pPr>
            <a:lvl5pPr marL="0" lvl="4">
              <a:buSzPct val="100000"/>
              <a:buFont typeface="Trebuchet MS" panose="020B0603020202020204" pitchFamily="34" charset="0"/>
              <a:buChar char="​"/>
              <a:defRPr sz="1600" b="1">
                <a:solidFill>
                  <a:srgbClr val="4D4D4D"/>
                </a:solidFill>
                <a:latin typeface="Trebuchet MS" panose="020B0603020202020204" pitchFamily="34" charset="0"/>
              </a:defRPr>
            </a:lvl5pPr>
            <a:lvl6pPr marL="324000" lvl="5" indent="-216000">
              <a:buClr>
                <a:srgbClr val="295E7E"/>
              </a:buClr>
              <a:buSzPct val="100000"/>
              <a:buFont typeface="Trebuchet MS" panose="020B0603020202020204" pitchFamily="34" charset="0"/>
              <a:buChar char="•"/>
              <a:defRPr sz="1600">
                <a:solidFill>
                  <a:srgbClr val="4D4D4D"/>
                </a:solidFill>
                <a:latin typeface="Trebuchet MS" panose="020B0603020202020204" pitchFamily="34" charset="0"/>
              </a:defRPr>
            </a:lvl6pPr>
            <a:lvl7pPr marL="0" lvl="6">
              <a:buSzPct val="100000"/>
              <a:buFont typeface="Trebuchet MS" panose="020B0603020202020204" pitchFamily="34" charset="0"/>
              <a:buChar char="​"/>
              <a:defRPr sz="4400">
                <a:solidFill>
                  <a:srgbClr val="4D4D4D"/>
                </a:solidFill>
                <a:latin typeface="Trebuchet MS" panose="020B0603020202020204" pitchFamily="34" charset="0"/>
              </a:defRPr>
            </a:lvl7pPr>
            <a:lvl8pPr marL="0" lvl="7">
              <a:buSzPct val="100000"/>
              <a:buFont typeface="Trebuchet MS" panose="020B0603020202020204" pitchFamily="34" charset="0"/>
              <a:buChar char="​"/>
              <a:defRPr sz="5400">
                <a:solidFill>
                  <a:srgbClr val="295E7E"/>
                </a:solidFill>
                <a:latin typeface="Trebuchet MS" panose="020B0603020202020204" pitchFamily="34" charset="0"/>
              </a:defRPr>
            </a:lvl8pPr>
            <a:lvl9pPr marL="0" lvl="8">
              <a:buSzPct val="100000"/>
              <a:buFont typeface="Trebuchet MS" panose="020B0603020202020204" pitchFamily="34" charset="0"/>
              <a:buChar char="​"/>
              <a:defRPr sz="2400">
                <a:solidFill>
                  <a:srgbClr val="295E7E"/>
                </a:solidFill>
                <a:latin typeface="Trebuchet MS" panose="020B0603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Trebuchet MS" panose="020B0603020202020204" pitchFamily="34" charset="0"/>
              <a:buChar char="​"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Arial" panose="020B0604020202020204" pitchFamily="34" charset="0"/>
              </a:rPr>
              <a:t>1965‒1980 гг. р.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Trebuchet MS" panose="020B0603020202020204" pitchFamily="34" charset="0"/>
              <a:buChar char="​"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Arial" panose="020B0604020202020204" pitchFamily="34" charset="0"/>
              </a:rPr>
              <a:t>Сейчас 41‒56 г.</a:t>
            </a:r>
          </a:p>
        </p:txBody>
      </p:sp>
      <p:sp>
        <p:nvSpPr>
          <p:cNvPr id="101" name="ee4pContent4"/>
          <p:cNvSpPr txBox="1"/>
          <p:nvPr/>
        </p:nvSpPr>
        <p:spPr>
          <a:xfrm>
            <a:off x="7604330" y="2778390"/>
            <a:ext cx="1530000" cy="606425"/>
          </a:xfrm>
          <a:prstGeom prst="rect">
            <a:avLst/>
          </a:prstGeom>
          <a:noFill/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/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>
            <a:defPPr>
              <a:defRPr lang="en-US"/>
            </a:defPPr>
            <a:lvl1pPr>
              <a:buSzPct val="100000"/>
              <a:buFont typeface="Trebuchet MS" panose="020B0603020202020204" pitchFamily="34" charset="0"/>
              <a:buChar char="​"/>
              <a:defRPr sz="1200">
                <a:solidFill>
                  <a:srgbClr val="4D4D4D"/>
                </a:solidFill>
                <a:latin typeface="Trebuchet MS" panose="020B0603020202020204" pitchFamily="34" charset="0"/>
                <a:cs typeface="Arial" pitchFamily="34" charset="0"/>
              </a:defRPr>
            </a:lvl1pPr>
            <a:lvl2pPr marL="324000" lvl="1" indent="-216000">
              <a:buClr>
                <a:srgbClr val="295E7E"/>
              </a:buClr>
              <a:buSzPct val="100000"/>
              <a:buFont typeface="Trebuchet MS" panose="020B0603020202020204" pitchFamily="34" charset="0"/>
              <a:buChar char="•"/>
              <a:defRPr sz="1200">
                <a:solidFill>
                  <a:srgbClr val="4D4D4D"/>
                </a:solidFill>
                <a:latin typeface="Trebuchet MS" panose="020B0603020202020204" pitchFamily="34" charset="0"/>
              </a:defRPr>
            </a:lvl2pPr>
            <a:lvl3pPr marL="648000" lvl="2" indent="-216000">
              <a:buClr>
                <a:srgbClr val="295E7E"/>
              </a:buClr>
              <a:buSzPct val="100000"/>
              <a:buFont typeface="Trebuchet MS" panose="020B0603020202020204" pitchFamily="34" charset="0"/>
              <a:buChar char="–"/>
              <a:defRPr sz="1200">
                <a:solidFill>
                  <a:srgbClr val="4D4D4D"/>
                </a:solidFill>
                <a:latin typeface="Trebuchet MS" panose="020B0603020202020204" pitchFamily="34" charset="0"/>
              </a:defRPr>
            </a:lvl3pPr>
            <a:lvl4pPr marL="0" lvl="3">
              <a:buSzPct val="100000"/>
              <a:buFont typeface="Trebuchet MS" panose="020B0603020202020204" pitchFamily="34" charset="0"/>
              <a:buChar char="​"/>
              <a:defRPr sz="1600">
                <a:solidFill>
                  <a:srgbClr val="295E7E"/>
                </a:solidFill>
                <a:latin typeface="Trebuchet MS" panose="020B0603020202020204" pitchFamily="34" charset="0"/>
              </a:defRPr>
            </a:lvl4pPr>
            <a:lvl5pPr marL="0" lvl="4">
              <a:buSzPct val="100000"/>
              <a:buFont typeface="Trebuchet MS" panose="020B0603020202020204" pitchFamily="34" charset="0"/>
              <a:buChar char="​"/>
              <a:defRPr sz="1600" b="1">
                <a:solidFill>
                  <a:srgbClr val="4D4D4D"/>
                </a:solidFill>
                <a:latin typeface="Trebuchet MS" panose="020B0603020202020204" pitchFamily="34" charset="0"/>
              </a:defRPr>
            </a:lvl5pPr>
            <a:lvl6pPr marL="324000" lvl="5" indent="-216000">
              <a:buClr>
                <a:srgbClr val="295E7E"/>
              </a:buClr>
              <a:buSzPct val="100000"/>
              <a:buFont typeface="Trebuchet MS" panose="020B0603020202020204" pitchFamily="34" charset="0"/>
              <a:buChar char="•"/>
              <a:defRPr sz="1600">
                <a:solidFill>
                  <a:srgbClr val="4D4D4D"/>
                </a:solidFill>
                <a:latin typeface="Trebuchet MS" panose="020B0603020202020204" pitchFamily="34" charset="0"/>
              </a:defRPr>
            </a:lvl6pPr>
            <a:lvl7pPr marL="0" lvl="6">
              <a:buSzPct val="100000"/>
              <a:buFont typeface="Trebuchet MS" panose="020B0603020202020204" pitchFamily="34" charset="0"/>
              <a:buChar char="​"/>
              <a:defRPr sz="4400">
                <a:solidFill>
                  <a:srgbClr val="4D4D4D"/>
                </a:solidFill>
                <a:latin typeface="Trebuchet MS" panose="020B0603020202020204" pitchFamily="34" charset="0"/>
              </a:defRPr>
            </a:lvl7pPr>
            <a:lvl8pPr marL="0" lvl="7">
              <a:buSzPct val="100000"/>
              <a:buFont typeface="Trebuchet MS" panose="020B0603020202020204" pitchFamily="34" charset="0"/>
              <a:buChar char="​"/>
              <a:defRPr sz="5400">
                <a:solidFill>
                  <a:srgbClr val="295E7E"/>
                </a:solidFill>
                <a:latin typeface="Trebuchet MS" panose="020B0603020202020204" pitchFamily="34" charset="0"/>
              </a:defRPr>
            </a:lvl8pPr>
            <a:lvl9pPr marL="0" lvl="8">
              <a:buSzPct val="100000"/>
              <a:buFont typeface="Trebuchet MS" panose="020B0603020202020204" pitchFamily="34" charset="0"/>
              <a:buChar char="​"/>
              <a:defRPr sz="2400">
                <a:solidFill>
                  <a:srgbClr val="295E7E"/>
                </a:solidFill>
                <a:latin typeface="Trebuchet MS" panose="020B0603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Trebuchet MS" panose="020B0603020202020204" pitchFamily="34" charset="0"/>
              <a:buChar char="​"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Arial" panose="020B0604020202020204" pitchFamily="34" charset="0"/>
              </a:rPr>
              <a:t>1981‒1997 гг. р.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Trebuchet MS" panose="020B0603020202020204" pitchFamily="34" charset="0"/>
              <a:buChar char="​"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Arial" panose="020B0604020202020204" pitchFamily="34" charset="0"/>
              </a:rPr>
              <a:t>Сейчас 24‒40 л.</a:t>
            </a:r>
          </a:p>
        </p:txBody>
      </p:sp>
      <p:sp>
        <p:nvSpPr>
          <p:cNvPr id="102" name="ee4pContent5"/>
          <p:cNvSpPr txBox="1"/>
          <p:nvPr/>
        </p:nvSpPr>
        <p:spPr>
          <a:xfrm>
            <a:off x="9814459" y="2787650"/>
            <a:ext cx="1530000" cy="606425"/>
          </a:xfrm>
          <a:prstGeom prst="rect">
            <a:avLst/>
          </a:prstGeom>
          <a:noFill/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/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>
            <a:defPPr>
              <a:defRPr lang="en-US"/>
            </a:defPPr>
            <a:lvl1pPr>
              <a:buSzPct val="100000"/>
              <a:buFont typeface="Trebuchet MS" panose="020B0603020202020204" pitchFamily="34" charset="0"/>
              <a:buChar char="​"/>
              <a:defRPr sz="1200">
                <a:solidFill>
                  <a:srgbClr val="4D4D4D"/>
                </a:solidFill>
                <a:latin typeface="Trebuchet MS" panose="020B0603020202020204" pitchFamily="34" charset="0"/>
                <a:cs typeface="Arial" pitchFamily="34" charset="0"/>
              </a:defRPr>
            </a:lvl1pPr>
            <a:lvl2pPr marL="324000" lvl="1" indent="-216000">
              <a:buClr>
                <a:srgbClr val="295E7E"/>
              </a:buClr>
              <a:buSzPct val="100000"/>
              <a:buFont typeface="Trebuchet MS" panose="020B0603020202020204" pitchFamily="34" charset="0"/>
              <a:buChar char="•"/>
              <a:defRPr sz="1200">
                <a:solidFill>
                  <a:srgbClr val="4D4D4D"/>
                </a:solidFill>
                <a:latin typeface="Trebuchet MS" panose="020B0603020202020204" pitchFamily="34" charset="0"/>
              </a:defRPr>
            </a:lvl2pPr>
            <a:lvl3pPr marL="648000" lvl="2" indent="-216000">
              <a:buClr>
                <a:srgbClr val="295E7E"/>
              </a:buClr>
              <a:buSzPct val="100000"/>
              <a:buFont typeface="Trebuchet MS" panose="020B0603020202020204" pitchFamily="34" charset="0"/>
              <a:buChar char="–"/>
              <a:defRPr sz="1200">
                <a:solidFill>
                  <a:srgbClr val="4D4D4D"/>
                </a:solidFill>
                <a:latin typeface="Trebuchet MS" panose="020B0603020202020204" pitchFamily="34" charset="0"/>
              </a:defRPr>
            </a:lvl3pPr>
            <a:lvl4pPr marL="0" lvl="3">
              <a:buSzPct val="100000"/>
              <a:buFont typeface="Trebuchet MS" panose="020B0603020202020204" pitchFamily="34" charset="0"/>
              <a:buChar char="​"/>
              <a:defRPr sz="1600">
                <a:solidFill>
                  <a:srgbClr val="295E7E"/>
                </a:solidFill>
                <a:latin typeface="Trebuchet MS" panose="020B0603020202020204" pitchFamily="34" charset="0"/>
              </a:defRPr>
            </a:lvl4pPr>
            <a:lvl5pPr marL="0" lvl="4">
              <a:buSzPct val="100000"/>
              <a:buFont typeface="Trebuchet MS" panose="020B0603020202020204" pitchFamily="34" charset="0"/>
              <a:buChar char="​"/>
              <a:defRPr sz="1600" b="1">
                <a:solidFill>
                  <a:srgbClr val="4D4D4D"/>
                </a:solidFill>
                <a:latin typeface="Trebuchet MS" panose="020B0603020202020204" pitchFamily="34" charset="0"/>
              </a:defRPr>
            </a:lvl5pPr>
            <a:lvl6pPr marL="324000" lvl="5" indent="-216000">
              <a:buClr>
                <a:srgbClr val="295E7E"/>
              </a:buClr>
              <a:buSzPct val="100000"/>
              <a:buFont typeface="Trebuchet MS" panose="020B0603020202020204" pitchFamily="34" charset="0"/>
              <a:buChar char="•"/>
              <a:defRPr sz="1600">
                <a:solidFill>
                  <a:srgbClr val="4D4D4D"/>
                </a:solidFill>
                <a:latin typeface="Trebuchet MS" panose="020B0603020202020204" pitchFamily="34" charset="0"/>
              </a:defRPr>
            </a:lvl6pPr>
            <a:lvl7pPr marL="0" lvl="6">
              <a:buSzPct val="100000"/>
              <a:buFont typeface="Trebuchet MS" panose="020B0603020202020204" pitchFamily="34" charset="0"/>
              <a:buChar char="​"/>
              <a:defRPr sz="4400">
                <a:solidFill>
                  <a:srgbClr val="4D4D4D"/>
                </a:solidFill>
                <a:latin typeface="Trebuchet MS" panose="020B0603020202020204" pitchFamily="34" charset="0"/>
              </a:defRPr>
            </a:lvl7pPr>
            <a:lvl8pPr marL="0" lvl="7">
              <a:buSzPct val="100000"/>
              <a:buFont typeface="Trebuchet MS" panose="020B0603020202020204" pitchFamily="34" charset="0"/>
              <a:buChar char="​"/>
              <a:defRPr sz="5400">
                <a:solidFill>
                  <a:srgbClr val="295E7E"/>
                </a:solidFill>
                <a:latin typeface="Trebuchet MS" panose="020B0603020202020204" pitchFamily="34" charset="0"/>
              </a:defRPr>
            </a:lvl8pPr>
            <a:lvl9pPr marL="0" lvl="8">
              <a:buSzPct val="100000"/>
              <a:buFont typeface="Trebuchet MS" panose="020B0603020202020204" pitchFamily="34" charset="0"/>
              <a:buChar char="​"/>
              <a:defRPr sz="2400">
                <a:solidFill>
                  <a:srgbClr val="295E7E"/>
                </a:solidFill>
                <a:latin typeface="Trebuchet MS" panose="020B0603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Trebuchet MS" panose="020B0603020202020204" pitchFamily="34" charset="0"/>
              <a:buChar char="​"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Arial" panose="020B0604020202020204" pitchFamily="34" charset="0"/>
              </a:rPr>
              <a:t>1998‒2014 гг. р.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Trebuchet MS" panose="020B0603020202020204" pitchFamily="34" charset="0"/>
              <a:buChar char="​"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Arial" panose="020B0604020202020204" pitchFamily="34" charset="0"/>
              </a:rPr>
              <a:t>Сейчас 7‒23 л.</a:t>
            </a:r>
          </a:p>
        </p:txBody>
      </p:sp>
      <p:sp>
        <p:nvSpPr>
          <p:cNvPr id="103" name="ee4pHeader1"/>
          <p:cNvSpPr txBox="1"/>
          <p:nvPr/>
        </p:nvSpPr>
        <p:spPr>
          <a:xfrm>
            <a:off x="642343" y="2086240"/>
            <a:ext cx="2139209" cy="647700"/>
          </a:xfrm>
          <a:prstGeom prst="rect">
            <a:avLst/>
          </a:prstGeom>
          <a:noFill/>
          <a:ln cap="rnd">
            <a:noFill/>
          </a:ln>
        </p:spPr>
        <p:txBody>
          <a:bodyPr vert="horz" wrap="square" lIns="0" tIns="0" rIns="0" bIns="0" rtlCol="0" anchor="b" anchorCtr="0">
            <a:noAutofit/>
          </a:bodyPr>
          <a:lstStyle/>
          <a:p>
            <a:pPr marL="0" marR="0" lvl="3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295E7E">
                    <a:lumMod val="100000"/>
                  </a:srgb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Молчаливое поколение</a:t>
            </a:r>
          </a:p>
        </p:txBody>
      </p:sp>
      <p:sp>
        <p:nvSpPr>
          <p:cNvPr id="104" name="ee4pHeader2"/>
          <p:cNvSpPr txBox="1"/>
          <p:nvPr/>
        </p:nvSpPr>
        <p:spPr>
          <a:xfrm>
            <a:off x="2921613" y="2086240"/>
            <a:ext cx="1530000" cy="647700"/>
          </a:xfrm>
          <a:prstGeom prst="rect">
            <a:avLst/>
          </a:prstGeom>
          <a:noFill/>
          <a:ln cap="rnd">
            <a:noFill/>
          </a:ln>
        </p:spPr>
        <p:txBody>
          <a:bodyPr vert="horz" wrap="square" lIns="0" tIns="0" rIns="0" bIns="0" rtlCol="0" anchor="b" anchorCtr="0">
            <a:noAutofit/>
          </a:bodyPr>
          <a:lstStyle/>
          <a:p>
            <a:pPr marL="0" marR="0" lvl="3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295E7E">
                    <a:lumMod val="100000"/>
                  </a:srgb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Бебибумеры</a:t>
            </a: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srgbClr val="295E7E">
                  <a:lumMod val="100000"/>
                </a:srgbClr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5" name="ee4pHeader3"/>
          <p:cNvSpPr txBox="1"/>
          <p:nvPr/>
        </p:nvSpPr>
        <p:spPr>
          <a:xfrm>
            <a:off x="5124493" y="2086240"/>
            <a:ext cx="1530000" cy="647700"/>
          </a:xfrm>
          <a:prstGeom prst="rect">
            <a:avLst/>
          </a:prstGeom>
          <a:noFill/>
          <a:ln cap="rnd">
            <a:noFill/>
          </a:ln>
        </p:spPr>
        <p:txBody>
          <a:bodyPr vert="horz" wrap="square" lIns="0" tIns="0" rIns="0" bIns="0" rtlCol="0" anchor="b" anchorCtr="0">
            <a:noAutofit/>
          </a:bodyPr>
          <a:lstStyle/>
          <a:p>
            <a:pPr marL="0" marR="0" lvl="3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295E7E">
                    <a:lumMod val="100000"/>
                  </a:srgb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Поколение Х</a:t>
            </a:r>
          </a:p>
        </p:txBody>
      </p:sp>
      <p:sp>
        <p:nvSpPr>
          <p:cNvPr id="106" name="ee4pHeader4"/>
          <p:cNvSpPr txBox="1"/>
          <p:nvPr/>
        </p:nvSpPr>
        <p:spPr>
          <a:xfrm>
            <a:off x="7604330" y="2086240"/>
            <a:ext cx="1530000" cy="647700"/>
          </a:xfrm>
          <a:prstGeom prst="rect">
            <a:avLst/>
          </a:prstGeom>
          <a:noFill/>
          <a:ln cap="rnd">
            <a:noFill/>
          </a:ln>
        </p:spPr>
        <p:txBody>
          <a:bodyPr vert="horz" wrap="square" lIns="0" tIns="0" rIns="0" bIns="0" rtlCol="0" anchor="b" anchorCtr="0">
            <a:noAutofit/>
          </a:bodyPr>
          <a:lstStyle/>
          <a:p>
            <a:pPr marL="0" marR="0" lvl="3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295E7E">
                    <a:lumMod val="100000"/>
                  </a:srgb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Миллениалы</a:t>
            </a: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srgbClr val="295E7E">
                  <a:lumMod val="100000"/>
                </a:srgbClr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7" name="ee4pHeader5"/>
          <p:cNvSpPr txBox="1"/>
          <p:nvPr/>
        </p:nvSpPr>
        <p:spPr>
          <a:xfrm>
            <a:off x="9829878" y="2086240"/>
            <a:ext cx="1530000" cy="647700"/>
          </a:xfrm>
          <a:prstGeom prst="rect">
            <a:avLst/>
          </a:prstGeom>
          <a:noFill/>
          <a:ln cap="rnd">
            <a:noFill/>
          </a:ln>
        </p:spPr>
        <p:txBody>
          <a:bodyPr vert="horz" wrap="square" lIns="0" tIns="0" rIns="0" bIns="0" rtlCol="0" anchor="b" anchorCtr="0">
            <a:noAutofit/>
          </a:bodyPr>
          <a:lstStyle/>
          <a:p>
            <a:pPr marL="0" marR="0" lvl="3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>
                <a:ln>
                  <a:noFill/>
                </a:ln>
                <a:solidFill>
                  <a:srgbClr val="295E7E">
                    <a:lumMod val="100000"/>
                  </a:srgb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Поколение Z</a:t>
            </a:r>
          </a:p>
        </p:txBody>
      </p:sp>
      <p:sp>
        <p:nvSpPr>
          <p:cNvPr id="113" name="TextBox 112"/>
          <p:cNvSpPr txBox="1"/>
          <p:nvPr/>
        </p:nvSpPr>
        <p:spPr>
          <a:xfrm rot="16200000">
            <a:off x="-574675" y="5567363"/>
            <a:ext cx="1733550" cy="20955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sx="0" sy="0" rotWithShape="0">
              <a:scrgbClr r="0" g="0" b="0"/>
            </a:outerShdw>
          </a:effectLst>
          <a:extLst>
            <a:ext uri="{91240B29-F687-4F45-9708-019B960494DF}">
              <a14:hiddenLine xmlns:a14="http://schemas.microsoft.com/office/drawing/2010/main" w="9525" cap="flat" cmpd="sng" algn="ctr">
                <a:solidFill>
                  <a:srgbClr val="9A9A9A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53640926-AAD7-44D8-BBD7-CCE9431645EC}">
              <a14:shadowObscured xmlns:a14="http://schemas.microsoft.com/office/drawing/2010/main"/>
            </a:ext>
          </a:extLst>
        </p:spPr>
        <p:txBody>
          <a:bodyPr wrap="square" lIns="0" tIns="0" rIns="0" bIns="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00" b="1" i="0" u="none" strike="noStrike" kern="1200" cap="none" spc="0" normalizeH="0" baseline="0" noProof="0" dirty="0">
                <a:ln>
                  <a:noFill/>
                </a:ln>
                <a:solidFill>
                  <a:srgbClr val="545454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% рабочей силы</a:t>
            </a:r>
          </a:p>
        </p:txBody>
      </p:sp>
      <p:cxnSp>
        <p:nvCxnSpPr>
          <p:cNvPr id="119" name="Straight Connector 64"/>
          <p:cNvCxnSpPr/>
          <p:nvPr/>
        </p:nvCxnSpPr>
        <p:spPr>
          <a:xfrm>
            <a:off x="7308043" y="1625600"/>
            <a:ext cx="0" cy="4608000"/>
          </a:xfrm>
          <a:prstGeom prst="line">
            <a:avLst/>
          </a:prstGeom>
          <a:ln w="9525" cap="rnd">
            <a:solidFill>
              <a:schemeClr val="accent5"/>
            </a:solidFill>
            <a:prstDash val="solid"/>
            <a:miter lim="800000"/>
          </a:ln>
          <a:effectLst>
            <a:outerShdw sx="0" sy="0" rotWithShape="0">
              <a:scrgbClr r="0" g="0" b="0"/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1" name="Straight Connector 66"/>
          <p:cNvCxnSpPr/>
          <p:nvPr/>
        </p:nvCxnSpPr>
        <p:spPr>
          <a:xfrm flipH="1">
            <a:off x="2689516" y="1431985"/>
            <a:ext cx="0" cy="4804312"/>
          </a:xfrm>
          <a:prstGeom prst="line">
            <a:avLst/>
          </a:prstGeom>
          <a:ln w="9525" cap="rnd">
            <a:solidFill>
              <a:schemeClr val="accent5"/>
            </a:solidFill>
            <a:prstDash val="solid"/>
            <a:miter lim="800000"/>
          </a:ln>
          <a:effectLst>
            <a:outerShdw sx="0" sy="0" rotWithShape="0">
              <a:scrgbClr r="0" g="0" b="0"/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Прямоугольник 13"/>
          <p:cNvSpPr/>
          <p:nvPr/>
        </p:nvSpPr>
        <p:spPr>
          <a:xfrm>
            <a:off x="6017472" y="976579"/>
            <a:ext cx="235487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srgbClr val="545454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«Поколения» рабочей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srgbClr val="545454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силы сегодня</a:t>
            </a:r>
          </a:p>
        </p:txBody>
      </p:sp>
      <p:sp>
        <p:nvSpPr>
          <p:cNvPr id="217" name="TextBox 216"/>
          <p:cNvSpPr txBox="1"/>
          <p:nvPr/>
        </p:nvSpPr>
        <p:spPr>
          <a:xfrm>
            <a:off x="9702072" y="3253942"/>
            <a:ext cx="2209406" cy="1400175"/>
          </a:xfrm>
          <a:prstGeom prst="rect">
            <a:avLst/>
          </a:prstGeom>
          <a:noFill/>
          <a:ln cap="rnd">
            <a:noFill/>
            <a:prstDash val="solid"/>
          </a:ln>
        </p:spPr>
        <p:txBody>
          <a:bodyPr wrap="square" lIns="0" tIns="0" rIns="0" bIns="0" rtlCol="0" anchor="ctr" anchorCtr="0">
            <a:spAutoFit/>
          </a:bodyPr>
          <a:lstStyle/>
          <a:p>
            <a:pPr marL="171450" marR="0" lvl="0" indent="-17145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srgbClr val="545454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Больше времени на образование</a:t>
            </a:r>
          </a:p>
          <a:p>
            <a:pPr marL="171450" marR="0" lvl="0" indent="-17145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srgbClr val="545454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Важность соблюдения баланса между профессиональной и личной жизнью</a:t>
            </a:r>
          </a:p>
          <a:p>
            <a:pPr marL="171450" marR="0" lvl="0" indent="-17145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srgbClr val="545454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Высокий уровень цифровой грамотности</a:t>
            </a:r>
          </a:p>
          <a:p>
            <a:pPr marL="171450" marR="0" lvl="0" indent="-17145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srgbClr val="545454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Готовы на финансовые уступки ради гибкости трудового графика</a:t>
            </a:r>
          </a:p>
          <a:p>
            <a:pPr marL="171450" marR="0" lvl="0" indent="-17145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srgbClr val="545454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Приоритет возможностям роста</a:t>
            </a:r>
          </a:p>
        </p:txBody>
      </p:sp>
      <p:sp>
        <p:nvSpPr>
          <p:cNvPr id="218" name="TextBox 217"/>
          <p:cNvSpPr txBox="1"/>
          <p:nvPr/>
        </p:nvSpPr>
        <p:spPr>
          <a:xfrm>
            <a:off x="7428919" y="3266629"/>
            <a:ext cx="2046180" cy="1277938"/>
          </a:xfrm>
          <a:prstGeom prst="rect">
            <a:avLst/>
          </a:prstGeom>
          <a:noFill/>
          <a:ln cap="rnd">
            <a:noFill/>
            <a:prstDash val="solid"/>
          </a:ln>
        </p:spPr>
        <p:txBody>
          <a:bodyPr wrap="square" lIns="0" tIns="0" rIns="0" bIns="0" rtlCol="0" anchor="ctr" anchorCtr="0">
            <a:spAutoFit/>
          </a:bodyPr>
          <a:lstStyle/>
          <a:p>
            <a:pPr marL="171450" marR="0" lvl="0" indent="-17145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1050" b="0" i="0" u="none" strike="noStrike" kern="1200" cap="none" spc="0" normalizeH="0" baseline="0" noProof="0" dirty="0">
                <a:ln>
                  <a:noFill/>
                </a:ln>
                <a:solidFill>
                  <a:srgbClr val="545454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Высокий уровень цифровой грамотности</a:t>
            </a:r>
          </a:p>
          <a:p>
            <a:pPr marL="171450" marR="0" lvl="0" indent="-17145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1050" b="0" i="0" u="none" strike="noStrike" kern="1200" cap="none" spc="0" normalizeH="0" baseline="0" noProof="0" dirty="0">
                <a:ln>
                  <a:noFill/>
                </a:ln>
                <a:solidFill>
                  <a:srgbClr val="545454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Большой интерес к глобальным изменениям</a:t>
            </a:r>
          </a:p>
          <a:p>
            <a:pPr marL="171450" marR="0" lvl="0" indent="-17145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1050" b="0" i="0" u="none" strike="noStrike" kern="1200" cap="none" spc="0" normalizeH="0" baseline="0" noProof="0" dirty="0">
                <a:ln>
                  <a:noFill/>
                </a:ln>
                <a:solidFill>
                  <a:srgbClr val="545454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Переход к гибким формам занятости</a:t>
            </a:r>
          </a:p>
          <a:p>
            <a:pPr marL="171450" marR="0" lvl="0" indent="-17145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1050" b="0" i="0" u="none" strike="noStrike" kern="1200" cap="none" spc="0" normalizeH="0" baseline="0" noProof="0" dirty="0">
                <a:ln>
                  <a:noFill/>
                </a:ln>
                <a:solidFill>
                  <a:srgbClr val="545454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Умеют отстаивать свои ценности и принципы</a:t>
            </a:r>
          </a:p>
        </p:txBody>
      </p:sp>
      <p:sp>
        <p:nvSpPr>
          <p:cNvPr id="230" name="Прямоугольник 229"/>
          <p:cNvSpPr/>
          <p:nvPr/>
        </p:nvSpPr>
        <p:spPr>
          <a:xfrm>
            <a:off x="528006" y="3221560"/>
            <a:ext cx="2224716" cy="10001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marR="0" lvl="0" indent="-17145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srgbClr val="545454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Законопослушны и очень консервативны</a:t>
            </a:r>
          </a:p>
          <a:p>
            <a:pPr marL="171450" marR="0" lvl="0" indent="-17145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srgbClr val="545454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Прекрасно умеют себя контролировать и молчать о чём угодно</a:t>
            </a:r>
          </a:p>
          <a:p>
            <a:pPr marL="171450" marR="0" lvl="0" indent="-17145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srgbClr val="545454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Дети доцифровой эпохи</a:t>
            </a:r>
          </a:p>
        </p:txBody>
      </p:sp>
      <p:sp>
        <p:nvSpPr>
          <p:cNvPr id="231" name="Прямоугольник 230"/>
          <p:cNvSpPr/>
          <p:nvPr/>
        </p:nvSpPr>
        <p:spPr>
          <a:xfrm>
            <a:off x="5001616" y="3220758"/>
            <a:ext cx="2193213" cy="16619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marR="0" lvl="0" indent="-17145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1050" b="0" i="0" u="none" strike="noStrike" kern="1200" cap="none" spc="0" normalizeH="0" baseline="0" noProof="0" dirty="0">
                <a:ln>
                  <a:noFill/>
                </a:ln>
                <a:solidFill>
                  <a:srgbClr val="545454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Нацелены на карьерный рост</a:t>
            </a:r>
          </a:p>
          <a:p>
            <a:pPr marL="171450" marR="0" lvl="0" indent="-17145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1050" b="0" i="0" u="none" strike="noStrike" kern="1200" cap="none" spc="0" normalizeH="0" baseline="0" noProof="0" dirty="0">
                <a:ln>
                  <a:noFill/>
                </a:ln>
                <a:solidFill>
                  <a:srgbClr val="545454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Привносят качество, строгую трудовую этику и адаптивность в культуру компании</a:t>
            </a:r>
          </a:p>
          <a:p>
            <a:pPr marL="171450" marR="0" lvl="0" indent="-17145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kk-KZ" sz="1050" b="0" i="0" u="none" strike="noStrike" kern="1200" cap="none" spc="0" normalizeH="0" baseline="0" noProof="0" dirty="0">
                <a:ln>
                  <a:noFill/>
                </a:ln>
                <a:solidFill>
                  <a:srgbClr val="545454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Ц</a:t>
            </a:r>
            <a:r>
              <a:rPr kumimoji="0" lang="ru-RU" sz="1050" b="0" i="0" u="none" strike="noStrike" kern="1200" cap="none" spc="0" normalizeH="0" baseline="0" noProof="0" dirty="0" err="1">
                <a:ln>
                  <a:noFill/>
                </a:ln>
                <a:solidFill>
                  <a:srgbClr val="545454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енят</a:t>
            </a:r>
            <a:r>
              <a:rPr kumimoji="0" lang="ru-RU" sz="1050" b="0" i="0" u="none" strike="noStrike" kern="1200" cap="none" spc="0" normalizeH="0" baseline="0" noProof="0" dirty="0">
                <a:ln>
                  <a:noFill/>
                </a:ln>
                <a:solidFill>
                  <a:srgbClr val="545454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свое время</a:t>
            </a:r>
          </a:p>
          <a:p>
            <a:pPr marL="171450" marR="0" lvl="0" indent="-17145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1050" b="0" i="0" u="none" strike="noStrike" kern="1200" cap="none" spc="0" normalizeH="0" baseline="0" noProof="0" dirty="0">
                <a:ln>
                  <a:noFill/>
                </a:ln>
                <a:solidFill>
                  <a:srgbClr val="545454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Отличаются индивидуализмом и самодостаточностью</a:t>
            </a:r>
          </a:p>
        </p:txBody>
      </p:sp>
      <p:sp>
        <p:nvSpPr>
          <p:cNvPr id="57" name="ee4pContent2">
            <a:extLst>
              <a:ext uri="{FF2B5EF4-FFF2-40B4-BE49-F238E27FC236}">
                <a16:creationId xmlns:a16="http://schemas.microsoft.com/office/drawing/2014/main" id="{1C940B4F-4F94-450A-88A5-7E01227744C1}"/>
              </a:ext>
            </a:extLst>
          </p:cNvPr>
          <p:cNvSpPr txBox="1"/>
          <p:nvPr/>
        </p:nvSpPr>
        <p:spPr>
          <a:xfrm>
            <a:off x="2828458" y="3278420"/>
            <a:ext cx="1998985" cy="1642008"/>
          </a:xfrm>
          <a:prstGeom prst="rect">
            <a:avLst/>
          </a:prstGeom>
          <a:noFill/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/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>
            <a:defPPr>
              <a:defRPr lang="en-US"/>
            </a:defPPr>
            <a:lvl1pPr>
              <a:buSzPct val="100000"/>
              <a:buFont typeface="Trebuchet MS" panose="020B0603020202020204" pitchFamily="34" charset="0"/>
              <a:buChar char="​"/>
              <a:defRPr sz="1200">
                <a:solidFill>
                  <a:srgbClr val="4D4D4D"/>
                </a:solidFill>
                <a:latin typeface="Trebuchet MS" panose="020B0603020202020204" pitchFamily="34" charset="0"/>
                <a:cs typeface="Arial" pitchFamily="34" charset="0"/>
              </a:defRPr>
            </a:lvl1pPr>
            <a:lvl2pPr marL="324000" lvl="1" indent="-216000">
              <a:buClr>
                <a:srgbClr val="295E7E"/>
              </a:buClr>
              <a:buSzPct val="100000"/>
              <a:buFont typeface="Trebuchet MS" panose="020B0603020202020204" pitchFamily="34" charset="0"/>
              <a:buChar char="•"/>
              <a:defRPr sz="1200">
                <a:solidFill>
                  <a:srgbClr val="4D4D4D"/>
                </a:solidFill>
                <a:latin typeface="Trebuchet MS" panose="020B0603020202020204" pitchFamily="34" charset="0"/>
              </a:defRPr>
            </a:lvl2pPr>
            <a:lvl3pPr marL="648000" lvl="2" indent="-216000">
              <a:buClr>
                <a:srgbClr val="295E7E"/>
              </a:buClr>
              <a:buSzPct val="100000"/>
              <a:buFont typeface="Trebuchet MS" panose="020B0603020202020204" pitchFamily="34" charset="0"/>
              <a:buChar char="–"/>
              <a:defRPr sz="1200">
                <a:solidFill>
                  <a:srgbClr val="4D4D4D"/>
                </a:solidFill>
                <a:latin typeface="Trebuchet MS" panose="020B0603020202020204" pitchFamily="34" charset="0"/>
              </a:defRPr>
            </a:lvl3pPr>
            <a:lvl4pPr marL="0" lvl="3">
              <a:buSzPct val="100000"/>
              <a:buFont typeface="Trebuchet MS" panose="020B0603020202020204" pitchFamily="34" charset="0"/>
              <a:buChar char="​"/>
              <a:defRPr sz="1600">
                <a:solidFill>
                  <a:srgbClr val="295E7E"/>
                </a:solidFill>
                <a:latin typeface="Trebuchet MS" panose="020B0603020202020204" pitchFamily="34" charset="0"/>
              </a:defRPr>
            </a:lvl4pPr>
            <a:lvl5pPr marL="0" lvl="4">
              <a:buSzPct val="100000"/>
              <a:buFont typeface="Trebuchet MS" panose="020B0603020202020204" pitchFamily="34" charset="0"/>
              <a:buChar char="​"/>
              <a:defRPr sz="1600" b="1">
                <a:solidFill>
                  <a:srgbClr val="4D4D4D"/>
                </a:solidFill>
                <a:latin typeface="Trebuchet MS" panose="020B0603020202020204" pitchFamily="34" charset="0"/>
              </a:defRPr>
            </a:lvl5pPr>
            <a:lvl6pPr marL="324000" lvl="5" indent="-216000">
              <a:buClr>
                <a:srgbClr val="295E7E"/>
              </a:buClr>
              <a:buSzPct val="100000"/>
              <a:buFont typeface="Trebuchet MS" panose="020B0603020202020204" pitchFamily="34" charset="0"/>
              <a:buChar char="•"/>
              <a:defRPr sz="1600">
                <a:solidFill>
                  <a:srgbClr val="4D4D4D"/>
                </a:solidFill>
                <a:latin typeface="Trebuchet MS" panose="020B0603020202020204" pitchFamily="34" charset="0"/>
              </a:defRPr>
            </a:lvl6pPr>
            <a:lvl7pPr marL="0" lvl="6">
              <a:buSzPct val="100000"/>
              <a:buFont typeface="Trebuchet MS" panose="020B0603020202020204" pitchFamily="34" charset="0"/>
              <a:buChar char="​"/>
              <a:defRPr sz="4400">
                <a:solidFill>
                  <a:srgbClr val="4D4D4D"/>
                </a:solidFill>
                <a:latin typeface="Trebuchet MS" panose="020B0603020202020204" pitchFamily="34" charset="0"/>
              </a:defRPr>
            </a:lvl7pPr>
            <a:lvl8pPr marL="0" lvl="7">
              <a:buSzPct val="100000"/>
              <a:buFont typeface="Trebuchet MS" panose="020B0603020202020204" pitchFamily="34" charset="0"/>
              <a:buChar char="​"/>
              <a:defRPr sz="5400">
                <a:solidFill>
                  <a:srgbClr val="295E7E"/>
                </a:solidFill>
                <a:latin typeface="Trebuchet MS" panose="020B0603020202020204" pitchFamily="34" charset="0"/>
              </a:defRPr>
            </a:lvl8pPr>
            <a:lvl9pPr marL="0" lvl="8">
              <a:buSzPct val="100000"/>
              <a:buFont typeface="Trebuchet MS" panose="020B0603020202020204" pitchFamily="34" charset="0"/>
              <a:buChar char="​"/>
              <a:defRPr sz="2400">
                <a:solidFill>
                  <a:srgbClr val="295E7E"/>
                </a:solidFill>
                <a:latin typeface="Trebuchet MS" panose="020B0603020202020204" pitchFamily="34" charset="0"/>
              </a:defRPr>
            </a:lvl9pPr>
          </a:lstStyle>
          <a:p>
            <a:pPr marL="171450" marR="0" lvl="0" indent="-17145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300"/>
              </a:spcAft>
              <a:buClrTx/>
              <a:buSzPct val="100000"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1050" b="0" i="0" u="none" strike="noStrike" kern="1200" cap="none" spc="0" normalizeH="0" baseline="0" noProof="0" dirty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Arial" panose="020B0604020202020204" pitchFamily="34" charset="0"/>
              </a:rPr>
              <a:t>Нацелены на стабильную работу </a:t>
            </a:r>
          </a:p>
          <a:p>
            <a:pPr marL="171450" marR="0" lvl="0" indent="-17145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300"/>
              </a:spcAft>
              <a:buClrTx/>
              <a:buSzPct val="100000"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1050" b="0" i="0" u="none" strike="noStrike" kern="1200" cap="none" spc="0" normalizeH="0" baseline="0" noProof="0" dirty="0">
                <a:ln>
                  <a:noFill/>
                </a:ln>
                <a:solidFill>
                  <a:srgbClr val="545454"/>
                </a:solidFill>
                <a:effectLst/>
                <a:uLnTx/>
                <a:uFillTx/>
                <a:latin typeface="Arial" panose="020B0604020202020204" pitchFamily="34" charset="0"/>
              </a:rPr>
              <a:t>Ценят возможность работать в команде</a:t>
            </a:r>
          </a:p>
          <a:p>
            <a:pPr marL="171450" marR="0" lvl="0" indent="-17145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300"/>
              </a:spcAft>
              <a:buClrTx/>
              <a:buSzPct val="100000"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1050" b="0" i="0" u="none" strike="noStrike" kern="1200" cap="none" spc="0" normalizeH="0" baseline="0" noProof="0" dirty="0">
                <a:ln>
                  <a:noFill/>
                </a:ln>
                <a:solidFill>
                  <a:srgbClr val="545454"/>
                </a:solidFill>
                <a:effectLst/>
                <a:uLnTx/>
                <a:uFillTx/>
                <a:latin typeface="Arial" panose="020B0604020202020204" pitchFamily="34" charset="0"/>
              </a:rPr>
              <a:t>Отличаются патриотичностью и стабильностью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4D4D4D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59" name="Прямоугольник 58">
            <a:extLst>
              <a:ext uri="{FF2B5EF4-FFF2-40B4-BE49-F238E27FC236}">
                <a16:creationId xmlns:a16="http://schemas.microsoft.com/office/drawing/2014/main" id="{266C4926-8C74-4C6C-850E-5BEF25168EB4}"/>
              </a:ext>
            </a:extLst>
          </p:cNvPr>
          <p:cNvSpPr/>
          <p:nvPr/>
        </p:nvSpPr>
        <p:spPr>
          <a:xfrm>
            <a:off x="9555147" y="988484"/>
            <a:ext cx="2617699" cy="584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srgbClr val="545454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Будущее «поколение» рабочей силы</a:t>
            </a:r>
          </a:p>
        </p:txBody>
      </p:sp>
      <p:pic>
        <p:nvPicPr>
          <p:cNvPr id="93" name="Рисунок 92" descr="Вырезка экрана"/>
          <p:cNvPicPr>
            <a:picLocks noChangeAspect="1"/>
          </p:cNvPicPr>
          <p:nvPr/>
        </p:nvPicPr>
        <p:blipFill>
          <a:blip r:embed="rId5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48191" y="1537888"/>
            <a:ext cx="1571882" cy="936757"/>
          </a:xfrm>
          <a:prstGeom prst="rect">
            <a:avLst/>
          </a:prstGeom>
        </p:spPr>
      </p:pic>
      <p:pic>
        <p:nvPicPr>
          <p:cNvPr id="94" name="Рисунок 93" descr="Вырезка экрана"/>
          <p:cNvPicPr>
            <a:picLocks noChangeAspect="1"/>
          </p:cNvPicPr>
          <p:nvPr/>
        </p:nvPicPr>
        <p:blipFill>
          <a:blip r:embed="rId5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5332" y="1558073"/>
            <a:ext cx="1574546" cy="915517"/>
          </a:xfrm>
          <a:prstGeom prst="rect">
            <a:avLst/>
          </a:prstGeom>
        </p:spPr>
      </p:pic>
      <p:pic>
        <p:nvPicPr>
          <p:cNvPr id="95" name="Рисунок 94" descr="Вырезка экрана"/>
          <p:cNvPicPr>
            <a:picLocks noChangeAspect="1"/>
          </p:cNvPicPr>
          <p:nvPr/>
        </p:nvPicPr>
        <p:blipFill>
          <a:blip r:embed="rId5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564805" y="1553551"/>
            <a:ext cx="1596658" cy="915277"/>
          </a:xfrm>
          <a:prstGeom prst="rect">
            <a:avLst/>
          </a:prstGeom>
        </p:spPr>
      </p:pic>
      <p:pic>
        <p:nvPicPr>
          <p:cNvPr id="97" name="Рисунок 96" descr="Вырезка экрана"/>
          <p:cNvPicPr>
            <a:picLocks noChangeAspect="1"/>
          </p:cNvPicPr>
          <p:nvPr/>
        </p:nvPicPr>
        <p:blipFill>
          <a:blip r:embed="rId5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895410" y="1550031"/>
            <a:ext cx="1640358" cy="960095"/>
          </a:xfrm>
          <a:prstGeom prst="rect">
            <a:avLst/>
          </a:prstGeom>
        </p:spPr>
      </p:pic>
      <p:pic>
        <p:nvPicPr>
          <p:cNvPr id="114" name="Рисунок 113" descr="Вырезка экрана"/>
          <p:cNvPicPr>
            <a:picLocks noChangeAspect="1"/>
          </p:cNvPicPr>
          <p:nvPr/>
        </p:nvPicPr>
        <p:blipFill>
          <a:blip r:embed="rId5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140987" y="1567308"/>
            <a:ext cx="1682379" cy="932545"/>
          </a:xfrm>
          <a:prstGeom prst="rect">
            <a:avLst/>
          </a:prstGeom>
        </p:spPr>
      </p:pic>
      <p:sp>
        <p:nvSpPr>
          <p:cNvPr id="229" name="Прямоугольник 228" hidden="1"/>
          <p:cNvSpPr/>
          <p:nvPr/>
        </p:nvSpPr>
        <p:spPr>
          <a:xfrm>
            <a:off x="0" y="0"/>
            <a:ext cx="158750" cy="158750"/>
          </a:xfrm>
          <a:prstGeom prst="rect">
            <a:avLst/>
          </a:prstGeom>
          <a:solidFill>
            <a:srgbClr val="295E7E"/>
          </a:solidFill>
          <a:ln w="9525" cap="rnd" cmpd="sng" algn="ctr">
            <a:solidFill>
              <a:srgbClr val="295E7E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 anchorCtr="0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rebuchet MS" panose="020B0603020202020204" pitchFamily="34" charset="0"/>
              <a:ea typeface="+mn-ea"/>
              <a:cs typeface="+mn-cs"/>
              <a:sym typeface="+mn-lt"/>
            </a:endParaRPr>
          </a:p>
        </p:txBody>
      </p:sp>
      <p:sp>
        <p:nvSpPr>
          <p:cNvPr id="232" name="Прямоугольник 231" hidden="1"/>
          <p:cNvSpPr/>
          <p:nvPr/>
        </p:nvSpPr>
        <p:spPr>
          <a:xfrm>
            <a:off x="0" y="0"/>
            <a:ext cx="158750" cy="158750"/>
          </a:xfrm>
          <a:prstGeom prst="rect">
            <a:avLst/>
          </a:prstGeom>
          <a:solidFill>
            <a:srgbClr val="295E7E"/>
          </a:solidFill>
          <a:ln w="9525" cap="rnd" cmpd="sng" algn="ctr">
            <a:solidFill>
              <a:srgbClr val="295E7E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 anchorCtr="0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rebuchet MS" panose="020B0603020202020204" pitchFamily="34" charset="0"/>
              <a:ea typeface="+mn-ea"/>
              <a:cs typeface="+mn-cs"/>
              <a:sym typeface="+mn-lt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870688" y="5710689"/>
            <a:ext cx="914400" cy="215901"/>
          </a:xfrm>
          <a:prstGeom prst="rect">
            <a:avLst/>
          </a:prstGeom>
          <a:solidFill>
            <a:schemeClr val="bg1"/>
          </a:solidFill>
          <a:ln cap="rnd">
            <a:noFill/>
            <a:prstDash val="solid"/>
          </a:ln>
        </p:spPr>
        <p:txBody>
          <a:bodyPr wrap="none" lIns="0" tIns="0" rIns="0" bIns="0" rtlCol="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00" b="0" i="0" u="none" strike="noStrike" kern="1200" cap="none" spc="0" normalizeH="0" baseline="0" noProof="0" dirty="0">
                <a:ln>
                  <a:noFill/>
                </a:ln>
                <a:solidFill>
                  <a:srgbClr val="545454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возраст</a:t>
            </a:r>
          </a:p>
        </p:txBody>
      </p:sp>
      <p:cxnSp>
        <p:nvCxnSpPr>
          <p:cNvPr id="11" name="Прямая со стрелкой 10"/>
          <p:cNvCxnSpPr/>
          <p:nvPr/>
        </p:nvCxnSpPr>
        <p:spPr>
          <a:xfrm>
            <a:off x="2608059" y="5829301"/>
            <a:ext cx="313554" cy="0"/>
          </a:xfrm>
          <a:prstGeom prst="straightConnector1">
            <a:avLst/>
          </a:prstGeom>
          <a:ln w="9525" cap="rnd">
            <a:solidFill>
              <a:schemeClr val="tx1">
                <a:lumMod val="60000"/>
                <a:lumOff val="40000"/>
              </a:schemeClr>
            </a:solidFill>
            <a:prstDash val="solid"/>
            <a:round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Прямоугольник 4"/>
          <p:cNvSpPr/>
          <p:nvPr>
            <p:custDataLst>
              <p:tags r:id="rId41"/>
            </p:custDataLst>
          </p:nvPr>
        </p:nvSpPr>
        <p:spPr bwMode="auto">
          <a:xfrm>
            <a:off x="4241800" y="6592888"/>
            <a:ext cx="179388" cy="133350"/>
          </a:xfrm>
          <a:prstGeom prst="rect">
            <a:avLst/>
          </a:prstGeom>
          <a:solidFill>
            <a:srgbClr val="295E7E"/>
          </a:solidFill>
          <a:ln w="12700" cap="rnd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/>
            <a:endParaRPr lang="ru-RU" sz="1200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Прямоугольник 5"/>
          <p:cNvSpPr/>
          <p:nvPr>
            <p:custDataLst>
              <p:tags r:id="rId42"/>
            </p:custDataLst>
          </p:nvPr>
        </p:nvSpPr>
        <p:spPr bwMode="auto">
          <a:xfrm>
            <a:off x="4833938" y="6592888"/>
            <a:ext cx="179388" cy="133350"/>
          </a:xfrm>
          <a:prstGeom prst="rect">
            <a:avLst/>
          </a:prstGeom>
          <a:solidFill>
            <a:srgbClr val="4E98C6"/>
          </a:solidFill>
          <a:ln w="12700" cap="rnd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/>
            <a:endParaRPr lang="ru-RU" sz="1200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Прямоугольник 6"/>
          <p:cNvSpPr/>
          <p:nvPr>
            <p:custDataLst>
              <p:tags r:id="rId43"/>
            </p:custDataLst>
          </p:nvPr>
        </p:nvSpPr>
        <p:spPr bwMode="auto">
          <a:xfrm>
            <a:off x="5426075" y="6592888"/>
            <a:ext cx="179388" cy="133350"/>
          </a:xfrm>
          <a:prstGeom prst="rect">
            <a:avLst/>
          </a:prstGeom>
          <a:solidFill>
            <a:srgbClr val="8EC6A1"/>
          </a:solidFill>
          <a:ln w="12700" cap="rnd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/>
            <a:endParaRPr lang="ru-RU" sz="1200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Прямоугольник 7"/>
          <p:cNvSpPr/>
          <p:nvPr>
            <p:custDataLst>
              <p:tags r:id="rId44"/>
            </p:custDataLst>
          </p:nvPr>
        </p:nvSpPr>
        <p:spPr bwMode="auto">
          <a:xfrm>
            <a:off x="6018213" y="6592888"/>
            <a:ext cx="179388" cy="133350"/>
          </a:xfrm>
          <a:prstGeom prst="rect">
            <a:avLst/>
          </a:prstGeom>
          <a:solidFill>
            <a:srgbClr val="D4DF33"/>
          </a:solidFill>
          <a:ln w="12700" cap="rnd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/>
            <a:endParaRPr lang="ru-RU" sz="1200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4" name="Text Placeholder 3"/>
          <p:cNvSpPr>
            <a:spLocks noGrp="1"/>
          </p:cNvSpPr>
          <p:nvPr>
            <p:custDataLst>
              <p:tags r:id="rId45"/>
            </p:custDataLst>
          </p:nvPr>
        </p:nvSpPr>
        <p:spPr bwMode="auto">
          <a:xfrm>
            <a:off x="5656263" y="6588125"/>
            <a:ext cx="260350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ctr" anchorCtr="0">
            <a:noAutofit/>
          </a:bodyPr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600"/>
              </a:spcBef>
              <a:spcAft>
                <a:spcPts val="300"/>
              </a:spcAft>
              <a:buFont typeface="Arial" panose="020B0604020202020204" pitchFamily="34" charset="0"/>
              <a:buChar char="​"/>
              <a:defRPr lang="en-US" sz="12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1pPr>
            <a:lvl2pPr marL="284400" indent="-1728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3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lang="en-US" sz="12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2pPr>
            <a:lvl3pPr marL="511200" indent="-1656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300"/>
              </a:spcAft>
              <a:buClr>
                <a:schemeClr val="tx2"/>
              </a:buClr>
              <a:buFont typeface="Trebuchet MS" panose="020B0603020202020204" pitchFamily="34" charset="0"/>
              <a:buChar char="–"/>
              <a:defRPr lang="en-US" sz="12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3pPr>
            <a:lvl4pPr marL="0" indent="0" algn="l" defTabSz="914400" rtl="0" eaLnBrk="1" latinLnBrk="0" hangingPunct="1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  <a:buClr>
                <a:schemeClr val="tx2"/>
              </a:buClr>
              <a:buFont typeface="Arial" panose="020B0604020202020204" pitchFamily="34" charset="0"/>
              <a:buChar char="​"/>
              <a:defRPr lang="en-US" sz="1600" kern="1200">
                <a:solidFill>
                  <a:schemeClr val="tx2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4pPr>
            <a:lvl5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Font typeface="Arial" panose="020B0604020202020204" pitchFamily="34" charset="0"/>
              <a:buChar char="​"/>
              <a:defRPr lang="en-US" sz="1600" b="1" kern="1200" smtClean="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5pPr>
            <a:lvl6pPr marL="269875" indent="-1524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lang="en-US" sz="1600" kern="1200" smtClean="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6pPr>
            <a:lvl7pPr marL="0" indent="0" algn="l" defTabSz="914400" rtl="0" eaLnBrk="1" latinLnBrk="0" hangingPunct="1">
              <a:lnSpc>
                <a:spcPct val="90000"/>
              </a:lnSpc>
              <a:spcBef>
                <a:spcPts val="900"/>
              </a:spcBef>
              <a:spcAft>
                <a:spcPts val="900"/>
              </a:spcAft>
              <a:buFont typeface="Arial" panose="020B0604020202020204" pitchFamily="34" charset="0"/>
              <a:buChar char="​"/>
              <a:defRPr lang="en-US" sz="4400" kern="1200" baseline="0" smtClean="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7pPr>
            <a:lvl8pPr marL="0" indent="0" algn="l" defTabSz="914400" rtl="0" eaLnBrk="1" latinLnBrk="0" hangingPunct="1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lang="en-US" sz="5400" kern="1200" baseline="0" smtClean="0">
                <a:solidFill>
                  <a:schemeClr val="tx2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8pPr>
            <a:lvl9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Font typeface="Arial" panose="020B0604020202020204" pitchFamily="34" charset="0"/>
              <a:buChar char="​"/>
              <a:defRPr lang="en-US" sz="2400" kern="1200" baseline="0" dirty="0">
                <a:solidFill>
                  <a:schemeClr val="tx2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</a:pPr>
            <a:fld id="{3D933608-172C-4586-A159-6D40FE7FD542}" type="datetime'2''''''''''0''''''''3''''''''''''''''''''''0'''''">
              <a:rPr lang="ru-RU" altLang="en-US" sz="1000" smtClean="0">
                <a:latin typeface="Arial" panose="020B0604020202020204" pitchFamily="34" charset="0"/>
                <a:cs typeface="Arial" panose="020B0604020202020204" pitchFamily="34" charset="0"/>
                <a:sym typeface="+mn-lt"/>
              </a:rPr>
              <a:pPr>
                <a:spcBef>
                  <a:spcPct val="0"/>
                </a:spcBef>
                <a:spcAft>
                  <a:spcPct val="0"/>
                </a:spcAft>
              </a:pPr>
              <a:t>2030</a:t>
            </a:fld>
            <a:endParaRPr lang="ru-RU" sz="1000" dirty="0">
              <a:latin typeface="Arial" panose="020B0604020202020204" pitchFamily="34" charset="0"/>
              <a:cs typeface="Arial" panose="020B0604020202020204" pitchFamily="34" charset="0"/>
              <a:sym typeface="+mn-lt"/>
            </a:endParaRPr>
          </a:p>
        </p:txBody>
      </p:sp>
      <p:sp>
        <p:nvSpPr>
          <p:cNvPr id="81" name="Text Placeholder 3"/>
          <p:cNvSpPr>
            <a:spLocks noGrp="1"/>
          </p:cNvSpPr>
          <p:nvPr>
            <p:custDataLst>
              <p:tags r:id="rId46"/>
            </p:custDataLst>
          </p:nvPr>
        </p:nvSpPr>
        <p:spPr bwMode="auto">
          <a:xfrm>
            <a:off x="5064125" y="6588125"/>
            <a:ext cx="260350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ctr" anchorCtr="0">
            <a:noAutofit/>
          </a:bodyPr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600"/>
              </a:spcBef>
              <a:spcAft>
                <a:spcPts val="300"/>
              </a:spcAft>
              <a:buFont typeface="Arial" panose="020B0604020202020204" pitchFamily="34" charset="0"/>
              <a:buChar char="​"/>
              <a:defRPr lang="en-US" sz="12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1pPr>
            <a:lvl2pPr marL="284400" indent="-1728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3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lang="en-US" sz="12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2pPr>
            <a:lvl3pPr marL="511200" indent="-1656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300"/>
              </a:spcAft>
              <a:buClr>
                <a:schemeClr val="tx2"/>
              </a:buClr>
              <a:buFont typeface="Trebuchet MS" panose="020B0603020202020204" pitchFamily="34" charset="0"/>
              <a:buChar char="–"/>
              <a:defRPr lang="en-US" sz="12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3pPr>
            <a:lvl4pPr marL="0" indent="0" algn="l" defTabSz="914400" rtl="0" eaLnBrk="1" latinLnBrk="0" hangingPunct="1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  <a:buClr>
                <a:schemeClr val="tx2"/>
              </a:buClr>
              <a:buFont typeface="Arial" panose="020B0604020202020204" pitchFamily="34" charset="0"/>
              <a:buChar char="​"/>
              <a:defRPr lang="en-US" sz="1600" kern="1200">
                <a:solidFill>
                  <a:schemeClr val="tx2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4pPr>
            <a:lvl5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Font typeface="Arial" panose="020B0604020202020204" pitchFamily="34" charset="0"/>
              <a:buChar char="​"/>
              <a:defRPr lang="en-US" sz="1600" b="1" kern="1200" smtClean="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5pPr>
            <a:lvl6pPr marL="269875" indent="-1524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lang="en-US" sz="1600" kern="1200" smtClean="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6pPr>
            <a:lvl7pPr marL="0" indent="0" algn="l" defTabSz="914400" rtl="0" eaLnBrk="1" latinLnBrk="0" hangingPunct="1">
              <a:lnSpc>
                <a:spcPct val="90000"/>
              </a:lnSpc>
              <a:spcBef>
                <a:spcPts val="900"/>
              </a:spcBef>
              <a:spcAft>
                <a:spcPts val="900"/>
              </a:spcAft>
              <a:buFont typeface="Arial" panose="020B0604020202020204" pitchFamily="34" charset="0"/>
              <a:buChar char="​"/>
              <a:defRPr lang="en-US" sz="4400" kern="1200" baseline="0" smtClean="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7pPr>
            <a:lvl8pPr marL="0" indent="0" algn="l" defTabSz="914400" rtl="0" eaLnBrk="1" latinLnBrk="0" hangingPunct="1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lang="en-US" sz="5400" kern="1200" baseline="0" smtClean="0">
                <a:solidFill>
                  <a:schemeClr val="tx2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8pPr>
            <a:lvl9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Font typeface="Arial" panose="020B0604020202020204" pitchFamily="34" charset="0"/>
              <a:buChar char="​"/>
              <a:defRPr lang="en-US" sz="2400" kern="1200" baseline="0" dirty="0">
                <a:solidFill>
                  <a:schemeClr val="tx2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</a:pPr>
            <a:fld id="{47862EB9-2168-4989-8A7C-A3AE14821BA8}" type="datetime'''''''''''''2''''''''''''''''''02''''''''''''''''5'''''''''">
              <a:rPr lang="ru-RU" altLang="en-US" sz="1000" smtClean="0">
                <a:latin typeface="Arial" panose="020B0604020202020204" pitchFamily="34" charset="0"/>
                <a:cs typeface="Arial" panose="020B0604020202020204" pitchFamily="34" charset="0"/>
                <a:sym typeface="+mn-lt"/>
              </a:rPr>
              <a:pPr>
                <a:spcBef>
                  <a:spcPct val="0"/>
                </a:spcBef>
                <a:spcAft>
                  <a:spcPct val="0"/>
                </a:spcAft>
              </a:pPr>
              <a:t>2025</a:t>
            </a:fld>
            <a:endParaRPr lang="ru-RU" sz="1000" dirty="0">
              <a:latin typeface="Arial" panose="020B0604020202020204" pitchFamily="34" charset="0"/>
              <a:cs typeface="Arial" panose="020B0604020202020204" pitchFamily="34" charset="0"/>
              <a:sym typeface="+mn-lt"/>
            </a:endParaRPr>
          </a:p>
        </p:txBody>
      </p:sp>
      <p:sp>
        <p:nvSpPr>
          <p:cNvPr id="83" name="Text Placeholder 3"/>
          <p:cNvSpPr>
            <a:spLocks noGrp="1"/>
          </p:cNvSpPr>
          <p:nvPr>
            <p:custDataLst>
              <p:tags r:id="rId47"/>
            </p:custDataLst>
          </p:nvPr>
        </p:nvSpPr>
        <p:spPr bwMode="auto">
          <a:xfrm>
            <a:off x="4471988" y="6588125"/>
            <a:ext cx="260350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ctr" anchorCtr="0">
            <a:noAutofit/>
          </a:bodyPr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600"/>
              </a:spcBef>
              <a:spcAft>
                <a:spcPts val="300"/>
              </a:spcAft>
              <a:buFont typeface="Arial" panose="020B0604020202020204" pitchFamily="34" charset="0"/>
              <a:buChar char="​"/>
              <a:defRPr lang="en-US" sz="12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1pPr>
            <a:lvl2pPr marL="284400" indent="-1728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3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lang="en-US" sz="12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2pPr>
            <a:lvl3pPr marL="511200" indent="-1656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300"/>
              </a:spcAft>
              <a:buClr>
                <a:schemeClr val="tx2"/>
              </a:buClr>
              <a:buFont typeface="Trebuchet MS" panose="020B0603020202020204" pitchFamily="34" charset="0"/>
              <a:buChar char="–"/>
              <a:defRPr lang="en-US" sz="12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3pPr>
            <a:lvl4pPr marL="0" indent="0" algn="l" defTabSz="914400" rtl="0" eaLnBrk="1" latinLnBrk="0" hangingPunct="1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  <a:buClr>
                <a:schemeClr val="tx2"/>
              </a:buClr>
              <a:buFont typeface="Arial" panose="020B0604020202020204" pitchFamily="34" charset="0"/>
              <a:buChar char="​"/>
              <a:defRPr lang="en-US" sz="1600" kern="1200">
                <a:solidFill>
                  <a:schemeClr val="tx2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4pPr>
            <a:lvl5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Font typeface="Arial" panose="020B0604020202020204" pitchFamily="34" charset="0"/>
              <a:buChar char="​"/>
              <a:defRPr lang="en-US" sz="1600" b="1" kern="1200" smtClean="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5pPr>
            <a:lvl6pPr marL="269875" indent="-1524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lang="en-US" sz="1600" kern="1200" smtClean="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6pPr>
            <a:lvl7pPr marL="0" indent="0" algn="l" defTabSz="914400" rtl="0" eaLnBrk="1" latinLnBrk="0" hangingPunct="1">
              <a:lnSpc>
                <a:spcPct val="90000"/>
              </a:lnSpc>
              <a:spcBef>
                <a:spcPts val="900"/>
              </a:spcBef>
              <a:spcAft>
                <a:spcPts val="900"/>
              </a:spcAft>
              <a:buFont typeface="Arial" panose="020B0604020202020204" pitchFamily="34" charset="0"/>
              <a:buChar char="​"/>
              <a:defRPr lang="en-US" sz="4400" kern="1200" baseline="0" smtClean="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7pPr>
            <a:lvl8pPr marL="0" indent="0" algn="l" defTabSz="914400" rtl="0" eaLnBrk="1" latinLnBrk="0" hangingPunct="1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lang="en-US" sz="5400" kern="1200" baseline="0" smtClean="0">
                <a:solidFill>
                  <a:schemeClr val="tx2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8pPr>
            <a:lvl9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Font typeface="Arial" panose="020B0604020202020204" pitchFamily="34" charset="0"/>
              <a:buChar char="​"/>
              <a:defRPr lang="en-US" sz="2400" kern="1200" baseline="0" dirty="0">
                <a:solidFill>
                  <a:schemeClr val="tx2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</a:pPr>
            <a:fld id="{33942F10-FFCA-41A7-9E50-64FA310A18CE}" type="datetime'''''2''''''''''0''''''''''''''''''''''''''''''2''0'">
              <a:rPr lang="ru-RU" altLang="en-US" sz="1000" smtClean="0">
                <a:latin typeface="Arial" panose="020B0604020202020204" pitchFamily="34" charset="0"/>
                <a:cs typeface="Arial" panose="020B0604020202020204" pitchFamily="34" charset="0"/>
                <a:sym typeface="+mn-lt"/>
              </a:rPr>
              <a:pPr>
                <a:spcBef>
                  <a:spcPct val="0"/>
                </a:spcBef>
                <a:spcAft>
                  <a:spcPct val="0"/>
                </a:spcAft>
              </a:pPr>
              <a:t>2020</a:t>
            </a:fld>
            <a:endParaRPr lang="ru-RU" sz="1000" dirty="0">
              <a:latin typeface="Arial" panose="020B0604020202020204" pitchFamily="34" charset="0"/>
              <a:cs typeface="Arial" panose="020B0604020202020204" pitchFamily="34" charset="0"/>
              <a:sym typeface="+mn-lt"/>
            </a:endParaRPr>
          </a:p>
        </p:txBody>
      </p:sp>
      <p:sp>
        <p:nvSpPr>
          <p:cNvPr id="85" name="Text Placeholder 3"/>
          <p:cNvSpPr>
            <a:spLocks noGrp="1"/>
          </p:cNvSpPr>
          <p:nvPr>
            <p:custDataLst>
              <p:tags r:id="rId48"/>
            </p:custDataLst>
          </p:nvPr>
        </p:nvSpPr>
        <p:spPr bwMode="auto">
          <a:xfrm>
            <a:off x="6248400" y="6588125"/>
            <a:ext cx="260350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ctr" anchorCtr="0">
            <a:noAutofit/>
          </a:bodyPr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600"/>
              </a:spcBef>
              <a:spcAft>
                <a:spcPts val="300"/>
              </a:spcAft>
              <a:buFont typeface="Arial" panose="020B0604020202020204" pitchFamily="34" charset="0"/>
              <a:buChar char="​"/>
              <a:defRPr lang="en-US" sz="12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1pPr>
            <a:lvl2pPr marL="284400" indent="-1728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3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lang="en-US" sz="12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2pPr>
            <a:lvl3pPr marL="511200" indent="-1656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300"/>
              </a:spcAft>
              <a:buClr>
                <a:schemeClr val="tx2"/>
              </a:buClr>
              <a:buFont typeface="Trebuchet MS" panose="020B0603020202020204" pitchFamily="34" charset="0"/>
              <a:buChar char="–"/>
              <a:defRPr lang="en-US" sz="12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3pPr>
            <a:lvl4pPr marL="0" indent="0" algn="l" defTabSz="914400" rtl="0" eaLnBrk="1" latinLnBrk="0" hangingPunct="1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  <a:buClr>
                <a:schemeClr val="tx2"/>
              </a:buClr>
              <a:buFont typeface="Arial" panose="020B0604020202020204" pitchFamily="34" charset="0"/>
              <a:buChar char="​"/>
              <a:defRPr lang="en-US" sz="1600" kern="1200">
                <a:solidFill>
                  <a:schemeClr val="tx2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4pPr>
            <a:lvl5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Font typeface="Arial" panose="020B0604020202020204" pitchFamily="34" charset="0"/>
              <a:buChar char="​"/>
              <a:defRPr lang="en-US" sz="1600" b="1" kern="1200" smtClean="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5pPr>
            <a:lvl6pPr marL="269875" indent="-1524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lang="en-US" sz="1600" kern="1200" smtClean="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6pPr>
            <a:lvl7pPr marL="0" indent="0" algn="l" defTabSz="914400" rtl="0" eaLnBrk="1" latinLnBrk="0" hangingPunct="1">
              <a:lnSpc>
                <a:spcPct val="90000"/>
              </a:lnSpc>
              <a:spcBef>
                <a:spcPts val="900"/>
              </a:spcBef>
              <a:spcAft>
                <a:spcPts val="900"/>
              </a:spcAft>
              <a:buFont typeface="Arial" panose="020B0604020202020204" pitchFamily="34" charset="0"/>
              <a:buChar char="​"/>
              <a:defRPr lang="en-US" sz="4400" kern="1200" baseline="0" smtClean="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7pPr>
            <a:lvl8pPr marL="0" indent="0" algn="l" defTabSz="914400" rtl="0" eaLnBrk="1" latinLnBrk="0" hangingPunct="1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lang="en-US" sz="5400" kern="1200" baseline="0" smtClean="0">
                <a:solidFill>
                  <a:schemeClr val="tx2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8pPr>
            <a:lvl9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Font typeface="Arial" panose="020B0604020202020204" pitchFamily="34" charset="0"/>
              <a:buChar char="​"/>
              <a:defRPr lang="en-US" sz="2400" kern="1200" baseline="0" dirty="0">
                <a:solidFill>
                  <a:schemeClr val="tx2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</a:pPr>
            <a:fld id="{A80F7E8A-737C-4624-AB73-41CE881F1015}" type="datetime'''''''''''''20''''''''''5''''0'''''''''''''''''''''''''''">
              <a:rPr lang="ru-RU" altLang="en-US" sz="1000" smtClean="0">
                <a:latin typeface="Arial" panose="020B0604020202020204" pitchFamily="34" charset="0"/>
                <a:cs typeface="Arial" panose="020B0604020202020204" pitchFamily="34" charset="0"/>
                <a:sym typeface="+mn-lt"/>
              </a:rPr>
              <a:pPr>
                <a:spcBef>
                  <a:spcPct val="0"/>
                </a:spcBef>
                <a:spcAft>
                  <a:spcPct val="0"/>
                </a:spcAft>
              </a:pPr>
              <a:t>2050</a:t>
            </a:fld>
            <a:endParaRPr lang="ru-RU" sz="1000" dirty="0">
              <a:latin typeface="Arial" panose="020B0604020202020204" pitchFamily="34" charset="0"/>
              <a:cs typeface="Arial" panose="020B0604020202020204" pitchFamily="34" charset="0"/>
              <a:sym typeface="+mn-lt"/>
            </a:endParaRPr>
          </a:p>
        </p:txBody>
      </p:sp>
      <p:sp>
        <p:nvSpPr>
          <p:cNvPr id="87" name="TextBox 86">
            <a:extLst>
              <a:ext uri="{FF2B5EF4-FFF2-40B4-BE49-F238E27FC236}">
                <a16:creationId xmlns:a16="http://schemas.microsoft.com/office/drawing/2014/main" id="{EA29C4CD-E080-4C79-84B9-A0411092836D}"/>
              </a:ext>
            </a:extLst>
          </p:cNvPr>
          <p:cNvSpPr txBox="1"/>
          <p:nvPr/>
        </p:nvSpPr>
        <p:spPr>
          <a:xfrm>
            <a:off x="11395620" y="242024"/>
            <a:ext cx="531883" cy="307777"/>
          </a:xfrm>
          <a:prstGeom prst="rect">
            <a:avLst/>
          </a:prstGeom>
          <a:solidFill>
            <a:srgbClr val="3AB09E"/>
          </a:solidFill>
        </p:spPr>
        <p:txBody>
          <a:bodyPr wrap="square">
            <a:spAutoFit/>
          </a:bodyPr>
          <a:lstStyle/>
          <a:p>
            <a:pPr marL="180975" indent="0" algn="l"/>
            <a:endParaRPr lang="ru-RU" sz="1400" b="1" dirty="0">
              <a:solidFill>
                <a:schemeClr val="bg1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88" name="Заголовок 1">
            <a:extLst>
              <a:ext uri="{FF2B5EF4-FFF2-40B4-BE49-F238E27FC236}">
                <a16:creationId xmlns:a16="http://schemas.microsoft.com/office/drawing/2014/main" id="{C54C4D06-3F60-4B2B-9496-DE5DF312D5E2}"/>
              </a:ext>
            </a:extLst>
          </p:cNvPr>
          <p:cNvSpPr txBox="1">
            <a:spLocks/>
          </p:cNvSpPr>
          <p:nvPr/>
        </p:nvSpPr>
        <p:spPr>
          <a:xfrm>
            <a:off x="528006" y="308809"/>
            <a:ext cx="11322790" cy="520317"/>
          </a:xfrm>
          <a:prstGeom prst="rect">
            <a:avLst/>
          </a:prstGeom>
          <a:solidFill>
            <a:srgbClr val="006699"/>
          </a:solidFill>
        </p:spPr>
        <p:txBody>
          <a:bodyPr vert="horz" wrap="square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kern="1200">
                <a:solidFill>
                  <a:schemeClr val="tx2"/>
                </a:solidFill>
                <a:latin typeface="+mj-lt"/>
                <a:ea typeface="+mj-ea"/>
                <a:cs typeface="+mj-cs"/>
                <a:sym typeface="Trebuchet MS" panose="020B0603020202020204" pitchFamily="34" charset="0"/>
              </a:defRPr>
            </a:lvl1pPr>
          </a:lstStyle>
          <a:p>
            <a:pPr lvl="0" algn="just"/>
            <a:r>
              <a:rPr lang="ru-RU" sz="1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Политика должна учитывать </a:t>
            </a:r>
            <a:r>
              <a:rPr lang="ru-RU" sz="1800" b="1" u="sng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особые характеристики каждой возрастной группы </a:t>
            </a:r>
            <a:r>
              <a:rPr lang="ru-RU" sz="1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«поколения» рабочей силы</a:t>
            </a:r>
          </a:p>
        </p:txBody>
      </p:sp>
      <p:sp>
        <p:nvSpPr>
          <p:cNvPr id="82" name="Номер слайда 1">
            <a:extLst>
              <a:ext uri="{FF2B5EF4-FFF2-40B4-BE49-F238E27FC236}">
                <a16:creationId xmlns:a16="http://schemas.microsoft.com/office/drawing/2014/main" id="{D9E93439-ADDE-416B-9D8B-252DD84D8C44}"/>
              </a:ext>
            </a:extLst>
          </p:cNvPr>
          <p:cNvSpPr txBox="1">
            <a:spLocks/>
          </p:cNvSpPr>
          <p:nvPr/>
        </p:nvSpPr>
        <p:spPr>
          <a:xfrm>
            <a:off x="11719666" y="6525199"/>
            <a:ext cx="4156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x-none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defRPr/>
            </a:pPr>
            <a:r>
              <a:rPr lang="ru-RU" sz="1400" b="1" dirty="0">
                <a:solidFill>
                  <a:srgbClr val="2038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10137606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Объект 4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927852334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50" name="Слайд think-cell" r:id="rId54" imgW="383" imgH="384" progId="TCLayout.ActiveDocument.1">
                  <p:embed/>
                </p:oleObj>
              </mc:Choice>
              <mc:Fallback>
                <p:oleObj name="Слайд think-cell" r:id="rId54" imgW="383" imgH="384" progId="TCLayout.ActiveDocument.1">
                  <p:embed/>
                  <p:pic>
                    <p:nvPicPr>
                      <p:cNvPr id="5" name="Объект 4" hidden="1"/>
                      <p:cNvPicPr/>
                      <p:nvPr/>
                    </p:nvPicPr>
                    <p:blipFill>
                      <a:blip r:embed="rId5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0" name="TextBox 59">
            <a:extLst>
              <a:ext uri="{FF2B5EF4-FFF2-40B4-BE49-F238E27FC236}">
                <a16:creationId xmlns:a16="http://schemas.microsoft.com/office/drawing/2014/main" id="{6E8B5040-936B-45E1-9D64-561291A8E7D6}"/>
              </a:ext>
            </a:extLst>
          </p:cNvPr>
          <p:cNvSpPr txBox="1"/>
          <p:nvPr/>
        </p:nvSpPr>
        <p:spPr>
          <a:xfrm>
            <a:off x="11268064" y="221338"/>
            <a:ext cx="531883" cy="307777"/>
          </a:xfrm>
          <a:prstGeom prst="rect">
            <a:avLst/>
          </a:prstGeom>
          <a:solidFill>
            <a:srgbClr val="3AB09E"/>
          </a:solidFill>
        </p:spPr>
        <p:txBody>
          <a:bodyPr wrap="square">
            <a:spAutoFit/>
          </a:bodyPr>
          <a:lstStyle/>
          <a:p>
            <a:pPr marL="180975" indent="0" algn="l"/>
            <a:endParaRPr lang="ru-RU" sz="1400" b="1" dirty="0">
              <a:solidFill>
                <a:schemeClr val="bg1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12" name="Заголовок 1">
            <a:extLst>
              <a:ext uri="{FF2B5EF4-FFF2-40B4-BE49-F238E27FC236}">
                <a16:creationId xmlns:a16="http://schemas.microsoft.com/office/drawing/2014/main" id="{B013381B-6C87-4138-AF60-BA97235CCA68}"/>
              </a:ext>
            </a:extLst>
          </p:cNvPr>
          <p:cNvSpPr txBox="1">
            <a:spLocks/>
          </p:cNvSpPr>
          <p:nvPr/>
        </p:nvSpPr>
        <p:spPr>
          <a:xfrm>
            <a:off x="484094" y="289308"/>
            <a:ext cx="11235571" cy="520317"/>
          </a:xfrm>
          <a:prstGeom prst="rect">
            <a:avLst/>
          </a:prstGeom>
          <a:solidFill>
            <a:srgbClr val="006699"/>
          </a:solidFill>
        </p:spPr>
        <p:txBody>
          <a:bodyPr vert="horz" wrap="square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kern="1200">
                <a:solidFill>
                  <a:schemeClr val="tx2"/>
                </a:solidFill>
                <a:latin typeface="+mj-lt"/>
                <a:ea typeface="+mj-ea"/>
                <a:cs typeface="+mj-cs"/>
                <a:sym typeface="Trebuchet MS" panose="020B0603020202020204" pitchFamily="34" charset="0"/>
              </a:defRPr>
            </a:lvl1pPr>
          </a:lstStyle>
          <a:p>
            <a:pPr lvl="0" algn="just"/>
            <a:r>
              <a:rPr lang="ru-RU" sz="1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Вызовы со стороны </a:t>
            </a:r>
            <a:r>
              <a:rPr lang="ru-RU" sz="1800" b="1" u="sng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предложения рабочей силы </a:t>
            </a:r>
            <a:r>
              <a:rPr lang="ru-RU" sz="1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связаны</a:t>
            </a:r>
          </a:p>
          <a:p>
            <a:pPr lvl="0" algn="just"/>
            <a:r>
              <a:rPr lang="ru-RU" sz="1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 НЕ соответствием навыков рабочим местам, особенно при модернизации производства</a:t>
            </a:r>
          </a:p>
        </p:txBody>
      </p:sp>
      <p:sp>
        <p:nvSpPr>
          <p:cNvPr id="2" name="Прямоугольник 1" hidden="1">
            <a:extLst>
              <a:ext uri="{FF2B5EF4-FFF2-40B4-BE49-F238E27FC236}">
                <a16:creationId xmlns:a16="http://schemas.microsoft.com/office/drawing/2014/main" id="{4F70E760-F00B-42AA-91AA-C395192EF0B2}"/>
              </a:ext>
            </a:extLst>
          </p:cNvPr>
          <p:cNvSpPr/>
          <p:nvPr/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algn="ctr"/>
            <a:endParaRPr lang="ru-RU" sz="1200" dirty="0"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101" name="ee4pHeader2">
            <a:extLst>
              <a:ext uri="{FF2B5EF4-FFF2-40B4-BE49-F238E27FC236}">
                <a16:creationId xmlns:a16="http://schemas.microsoft.com/office/drawing/2014/main" id="{FD2CEDD2-21CD-49EE-BBB9-401EB9173F0E}"/>
              </a:ext>
            </a:extLst>
          </p:cNvPr>
          <p:cNvSpPr txBox="1"/>
          <p:nvPr/>
        </p:nvSpPr>
        <p:spPr>
          <a:xfrm>
            <a:off x="6268879" y="1528298"/>
            <a:ext cx="5170181" cy="420688"/>
          </a:xfrm>
          <a:prstGeom prst="rect">
            <a:avLst/>
          </a:prstGeom>
          <a:noFill/>
          <a:ln cap="rnd">
            <a:noFill/>
          </a:ln>
        </p:spPr>
        <p:txBody>
          <a:bodyPr vert="horz" wrap="square" lIns="0" tIns="0" rIns="0" bIns="0" rtlCol="0" anchor="b" anchorCtr="0">
            <a:no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ru-RU" sz="900" dirty="0">
                <a:solidFill>
                  <a:srgbClr val="545454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Доля низкоквалифицированных взрослых, не имеющих ключевых навыков в сфере ИКТ (</a:t>
            </a:r>
            <a:r>
              <a:rPr lang="en-US" sz="900" dirty="0">
                <a:solidFill>
                  <a:srgbClr val="545454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PIAAC)</a:t>
            </a: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srgbClr val="545454">
                  <a:lumMod val="50000"/>
                </a:srgbClr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0" name="Номер слайда 1">
            <a:extLst>
              <a:ext uri="{FF2B5EF4-FFF2-40B4-BE49-F238E27FC236}">
                <a16:creationId xmlns:a16="http://schemas.microsoft.com/office/drawing/2014/main" id="{D9E93439-ADDE-416B-9D8B-252DD84D8C44}"/>
              </a:ext>
            </a:extLst>
          </p:cNvPr>
          <p:cNvSpPr txBox="1">
            <a:spLocks/>
          </p:cNvSpPr>
          <p:nvPr/>
        </p:nvSpPr>
        <p:spPr>
          <a:xfrm>
            <a:off x="11719666" y="6525199"/>
            <a:ext cx="4156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x-none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defRPr/>
            </a:pPr>
            <a:fld id="{A629F11A-CAD2-4FD2-9793-0DC6E98D19B3}" type="slidenum">
              <a:rPr lang="ru-RU" sz="1400" b="1" smtClean="0">
                <a:solidFill>
                  <a:srgbClr val="2038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r">
                <a:defRPr/>
              </a:pPr>
              <a:t>5</a:t>
            </a:fld>
            <a:endParaRPr lang="ru-RU" sz="1400" b="1" dirty="0">
              <a:solidFill>
                <a:srgbClr val="20386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99" name="Chart 3">
            <a:extLst>
              <a:ext uri="{FF2B5EF4-FFF2-40B4-BE49-F238E27FC236}">
                <a16:creationId xmlns:a16="http://schemas.microsoft.com/office/drawing/2014/main" id="{8EF0507B-8CDD-4248-B9B3-D7A59574BC06}"/>
              </a:ext>
            </a:extLst>
          </p:cNvPr>
          <p:cNvGraphicFramePr/>
          <p:nvPr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2968664832"/>
              </p:ext>
            </p:extLst>
          </p:nvPr>
        </p:nvGraphicFramePr>
        <p:xfrm>
          <a:off x="6224588" y="5075238"/>
          <a:ext cx="5297487" cy="10398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6"/>
          </a:graphicData>
        </a:graphic>
      </p:graphicFrame>
      <p:cxnSp>
        <p:nvCxnSpPr>
          <p:cNvPr id="211" name="Прямая соединительная линия 210"/>
          <p:cNvCxnSpPr/>
          <p:nvPr>
            <p:custDataLst>
              <p:tags r:id="rId4"/>
            </p:custDataLst>
          </p:nvPr>
        </p:nvCxnSpPr>
        <p:spPr bwMode="auto">
          <a:xfrm flipV="1">
            <a:off x="8872538" y="5162550"/>
            <a:ext cx="0" cy="76200"/>
          </a:xfrm>
          <a:prstGeom prst="line">
            <a:avLst/>
          </a:prstGeom>
          <a:ln w="1270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12" name="Прямая соединительная линия 211"/>
          <p:cNvCxnSpPr/>
          <p:nvPr>
            <p:custDataLst>
              <p:tags r:id="rId5"/>
            </p:custDataLst>
          </p:nvPr>
        </p:nvCxnSpPr>
        <p:spPr bwMode="auto">
          <a:xfrm>
            <a:off x="8872538" y="5162550"/>
            <a:ext cx="2368550" cy="0"/>
          </a:xfrm>
          <a:prstGeom prst="line">
            <a:avLst/>
          </a:prstGeom>
          <a:ln w="1270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13" name="Прямая соединительная линия 212"/>
          <p:cNvCxnSpPr/>
          <p:nvPr>
            <p:custDataLst>
              <p:tags r:id="rId6"/>
            </p:custDataLst>
          </p:nvPr>
        </p:nvCxnSpPr>
        <p:spPr bwMode="auto">
          <a:xfrm>
            <a:off x="11241088" y="5162550"/>
            <a:ext cx="0" cy="415925"/>
          </a:xfrm>
          <a:prstGeom prst="line">
            <a:avLst/>
          </a:prstGeom>
          <a:ln w="1270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triangl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46" name="Text Placeholder 3"/>
          <p:cNvSpPr>
            <a:spLocks noGrp="1"/>
          </p:cNvSpPr>
          <p:nvPr>
            <p:custDataLst>
              <p:tags r:id="rId7"/>
            </p:custDataLst>
          </p:nvPr>
        </p:nvSpPr>
        <p:spPr bwMode="auto">
          <a:xfrm>
            <a:off x="6813550" y="6078538"/>
            <a:ext cx="168275" cy="555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vert270" wrap="none" lIns="0" tIns="0" rIns="0" bIns="0" numCol="1" spcCol="0" rtlCol="0" anchor="ctr" anchorCtr="0">
            <a:noAutofit/>
          </a:bodyPr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600"/>
              </a:spcBef>
              <a:spcAft>
                <a:spcPts val="300"/>
              </a:spcAft>
              <a:buFont typeface="Arial" panose="020B0604020202020204" pitchFamily="34" charset="0"/>
              <a:buChar char="​"/>
              <a:defRPr lang="en-US" sz="12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1pPr>
            <a:lvl2pPr marL="284400" indent="-1728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3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lang="en-US" sz="12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2pPr>
            <a:lvl3pPr marL="511200" indent="-1656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300"/>
              </a:spcAft>
              <a:buClr>
                <a:schemeClr val="tx2"/>
              </a:buClr>
              <a:buFont typeface="Trebuchet MS" panose="020B0603020202020204" pitchFamily="34" charset="0"/>
              <a:buChar char="–"/>
              <a:defRPr lang="en-US" sz="12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3pPr>
            <a:lvl4pPr marL="0" indent="0" algn="l" defTabSz="914400" rtl="0" eaLnBrk="1" latinLnBrk="0" hangingPunct="1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  <a:buClr>
                <a:schemeClr val="tx2"/>
              </a:buClr>
              <a:buFont typeface="Arial" panose="020B0604020202020204" pitchFamily="34" charset="0"/>
              <a:buChar char="​"/>
              <a:defRPr lang="en-US" sz="1600" kern="1200">
                <a:solidFill>
                  <a:schemeClr val="tx2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4pPr>
            <a:lvl5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Font typeface="Arial" panose="020B0604020202020204" pitchFamily="34" charset="0"/>
              <a:buChar char="​"/>
              <a:defRPr lang="en-US" sz="1600" b="1" kern="1200" smtClean="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5pPr>
            <a:lvl6pPr marL="269875" indent="-1524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lang="en-US" sz="1600" kern="1200" smtClean="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6pPr>
            <a:lvl7pPr marL="0" indent="0" algn="l" defTabSz="914400" rtl="0" eaLnBrk="1" latinLnBrk="0" hangingPunct="1">
              <a:lnSpc>
                <a:spcPct val="90000"/>
              </a:lnSpc>
              <a:spcBef>
                <a:spcPts val="900"/>
              </a:spcBef>
              <a:spcAft>
                <a:spcPts val="900"/>
              </a:spcAft>
              <a:buFont typeface="Arial" panose="020B0604020202020204" pitchFamily="34" charset="0"/>
              <a:buChar char="​"/>
              <a:defRPr lang="en-US" sz="4400" kern="1200" baseline="0" smtClean="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7pPr>
            <a:lvl8pPr marL="0" indent="0" algn="l" defTabSz="914400" rtl="0" eaLnBrk="1" latinLnBrk="0" hangingPunct="1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lang="en-US" sz="5400" kern="1200" baseline="0" smtClean="0">
                <a:solidFill>
                  <a:schemeClr val="tx2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8pPr>
            <a:lvl9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Font typeface="Arial" panose="020B0604020202020204" pitchFamily="34" charset="0"/>
              <a:buChar char="​"/>
              <a:defRPr lang="en-US" sz="2400" kern="1200" baseline="0" dirty="0">
                <a:solidFill>
                  <a:schemeClr val="tx2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9pPr>
          </a:lstStyle>
          <a:p>
            <a:pPr lvl="0" algn="r">
              <a:spcBef>
                <a:spcPct val="0"/>
              </a:spcBef>
              <a:spcAft>
                <a:spcPct val="0"/>
              </a:spcAft>
            </a:pPr>
            <a:fld id="{688D1598-80D8-46EA-8E65-D2B73F3920D6}" type="datetime'''''''''Н''''''''''''''''''о''''''''''''р''''вег''''''и''я'''">
              <a:rPr lang="ru-RU" altLang="en-US" sz="1000" smtClean="0">
                <a:solidFill>
                  <a:srgbClr val="545454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/>
              <a:t>Норвегия</a:t>
            </a:fld>
            <a:endParaRPr kumimoji="0" lang="ru-RU" sz="1000" b="0" i="0" strike="noStrike" kern="1200" spc="0" normalizeH="0" noProof="0" dirty="0">
              <a:ln>
                <a:noFill/>
              </a:ln>
              <a:solidFill>
                <a:srgbClr val="545454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153" name="Text Placeholder 3"/>
          <p:cNvSpPr>
            <a:spLocks noGrp="1"/>
          </p:cNvSpPr>
          <p:nvPr>
            <p:custDataLst>
              <p:tags r:id="rId8"/>
            </p:custDataLst>
          </p:nvPr>
        </p:nvSpPr>
        <p:spPr bwMode="auto">
          <a:xfrm>
            <a:off x="10367963" y="6078538"/>
            <a:ext cx="168275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vert270" wrap="none" lIns="0" tIns="0" rIns="0" bIns="0" numCol="1" spcCol="0" rtlCol="0" anchor="ctr" anchorCtr="0">
            <a:noAutofit/>
          </a:bodyPr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600"/>
              </a:spcBef>
              <a:spcAft>
                <a:spcPts val="300"/>
              </a:spcAft>
              <a:buFont typeface="Arial" panose="020B0604020202020204" pitchFamily="34" charset="0"/>
              <a:buChar char="​"/>
              <a:defRPr lang="en-US" sz="12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1pPr>
            <a:lvl2pPr marL="284400" indent="-1728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3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lang="en-US" sz="12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2pPr>
            <a:lvl3pPr marL="511200" indent="-1656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300"/>
              </a:spcAft>
              <a:buClr>
                <a:schemeClr val="tx2"/>
              </a:buClr>
              <a:buFont typeface="Trebuchet MS" panose="020B0603020202020204" pitchFamily="34" charset="0"/>
              <a:buChar char="–"/>
              <a:defRPr lang="en-US" sz="12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3pPr>
            <a:lvl4pPr marL="0" indent="0" algn="l" defTabSz="914400" rtl="0" eaLnBrk="1" latinLnBrk="0" hangingPunct="1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  <a:buClr>
                <a:schemeClr val="tx2"/>
              </a:buClr>
              <a:buFont typeface="Arial" panose="020B0604020202020204" pitchFamily="34" charset="0"/>
              <a:buChar char="​"/>
              <a:defRPr lang="en-US" sz="1600" kern="1200">
                <a:solidFill>
                  <a:schemeClr val="tx2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4pPr>
            <a:lvl5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Font typeface="Arial" panose="020B0604020202020204" pitchFamily="34" charset="0"/>
              <a:buChar char="​"/>
              <a:defRPr lang="en-US" sz="1600" b="1" kern="1200" smtClean="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5pPr>
            <a:lvl6pPr marL="269875" indent="-1524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lang="en-US" sz="1600" kern="1200" smtClean="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6pPr>
            <a:lvl7pPr marL="0" indent="0" algn="l" defTabSz="914400" rtl="0" eaLnBrk="1" latinLnBrk="0" hangingPunct="1">
              <a:lnSpc>
                <a:spcPct val="90000"/>
              </a:lnSpc>
              <a:spcBef>
                <a:spcPts val="900"/>
              </a:spcBef>
              <a:spcAft>
                <a:spcPts val="900"/>
              </a:spcAft>
              <a:buFont typeface="Arial" panose="020B0604020202020204" pitchFamily="34" charset="0"/>
              <a:buChar char="​"/>
              <a:defRPr lang="en-US" sz="4400" kern="1200" baseline="0" smtClean="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7pPr>
            <a:lvl8pPr marL="0" indent="0" algn="l" defTabSz="914400" rtl="0" eaLnBrk="1" latinLnBrk="0" hangingPunct="1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lang="en-US" sz="5400" kern="1200" baseline="0" smtClean="0">
                <a:solidFill>
                  <a:schemeClr val="tx2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8pPr>
            <a:lvl9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Font typeface="Arial" panose="020B0604020202020204" pitchFamily="34" charset="0"/>
              <a:buChar char="​"/>
              <a:defRPr lang="en-US" sz="2400" kern="1200" baseline="0" dirty="0">
                <a:solidFill>
                  <a:schemeClr val="tx2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9pPr>
          </a:lstStyle>
          <a:p>
            <a:pPr lvl="0" algn="r">
              <a:spcBef>
                <a:spcPct val="0"/>
              </a:spcBef>
              <a:spcAft>
                <a:spcPct val="0"/>
              </a:spcAft>
            </a:pPr>
            <a:fld id="{B41A99BB-E056-4C19-BAA5-6EB1CBD9F628}" type="datetime'''Л''''''''''''и''''''''''т''в''''''а'''''''''''''">
              <a:rPr lang="ru-RU" altLang="en-US" sz="1000" smtClean="0">
                <a:solidFill>
                  <a:srgbClr val="545454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/>
              <a:t>Литва</a:t>
            </a:fld>
            <a:endParaRPr kumimoji="0" lang="ru-RU" sz="1000" b="0" i="0" strike="noStrike" kern="1200" spc="0" normalizeH="0" noProof="0" dirty="0">
              <a:ln>
                <a:noFill/>
              </a:ln>
              <a:solidFill>
                <a:srgbClr val="545454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145" name="Text Placeholder 3"/>
          <p:cNvSpPr>
            <a:spLocks noGrp="1"/>
          </p:cNvSpPr>
          <p:nvPr>
            <p:custDataLst>
              <p:tags r:id="rId9"/>
            </p:custDataLst>
          </p:nvPr>
        </p:nvSpPr>
        <p:spPr bwMode="auto">
          <a:xfrm>
            <a:off x="6419850" y="6078538"/>
            <a:ext cx="168275" cy="46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vert270" wrap="none" lIns="0" tIns="0" rIns="0" bIns="0" numCol="1" spcCol="0" rtlCol="0" anchor="ctr" anchorCtr="0">
            <a:noAutofit/>
          </a:bodyPr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600"/>
              </a:spcBef>
              <a:spcAft>
                <a:spcPts val="300"/>
              </a:spcAft>
              <a:buFont typeface="Arial" panose="020B0604020202020204" pitchFamily="34" charset="0"/>
              <a:buChar char="​"/>
              <a:defRPr lang="en-US" sz="12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1pPr>
            <a:lvl2pPr marL="284400" indent="-1728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3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lang="en-US" sz="12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2pPr>
            <a:lvl3pPr marL="511200" indent="-1656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300"/>
              </a:spcAft>
              <a:buClr>
                <a:schemeClr val="tx2"/>
              </a:buClr>
              <a:buFont typeface="Trebuchet MS" panose="020B0603020202020204" pitchFamily="34" charset="0"/>
              <a:buChar char="–"/>
              <a:defRPr lang="en-US" sz="12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3pPr>
            <a:lvl4pPr marL="0" indent="0" algn="l" defTabSz="914400" rtl="0" eaLnBrk="1" latinLnBrk="0" hangingPunct="1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  <a:buClr>
                <a:schemeClr val="tx2"/>
              </a:buClr>
              <a:buFont typeface="Arial" panose="020B0604020202020204" pitchFamily="34" charset="0"/>
              <a:buChar char="​"/>
              <a:defRPr lang="en-US" sz="1600" kern="1200">
                <a:solidFill>
                  <a:schemeClr val="tx2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4pPr>
            <a:lvl5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Font typeface="Arial" panose="020B0604020202020204" pitchFamily="34" charset="0"/>
              <a:buChar char="​"/>
              <a:defRPr lang="en-US" sz="1600" b="1" kern="1200" smtClean="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5pPr>
            <a:lvl6pPr marL="269875" indent="-1524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lang="en-US" sz="1600" kern="1200" smtClean="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6pPr>
            <a:lvl7pPr marL="0" indent="0" algn="l" defTabSz="914400" rtl="0" eaLnBrk="1" latinLnBrk="0" hangingPunct="1">
              <a:lnSpc>
                <a:spcPct val="90000"/>
              </a:lnSpc>
              <a:spcBef>
                <a:spcPts val="900"/>
              </a:spcBef>
              <a:spcAft>
                <a:spcPts val="900"/>
              </a:spcAft>
              <a:buFont typeface="Arial" panose="020B0604020202020204" pitchFamily="34" charset="0"/>
              <a:buChar char="​"/>
              <a:defRPr lang="en-US" sz="4400" kern="1200" baseline="0" smtClean="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7pPr>
            <a:lvl8pPr marL="0" indent="0" algn="l" defTabSz="914400" rtl="0" eaLnBrk="1" latinLnBrk="0" hangingPunct="1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lang="en-US" sz="5400" kern="1200" baseline="0" smtClean="0">
                <a:solidFill>
                  <a:schemeClr val="tx2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8pPr>
            <a:lvl9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Font typeface="Arial" panose="020B0604020202020204" pitchFamily="34" charset="0"/>
              <a:buChar char="​"/>
              <a:defRPr lang="en-US" sz="2400" kern="1200" baseline="0" dirty="0">
                <a:solidFill>
                  <a:schemeClr val="tx2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9pPr>
          </a:lstStyle>
          <a:p>
            <a:pPr lvl="0" algn="r">
              <a:spcBef>
                <a:spcPct val="0"/>
              </a:spcBef>
              <a:spcAft>
                <a:spcPct val="0"/>
              </a:spcAft>
            </a:pPr>
            <a:fld id="{503E2220-FD1A-4039-A8C3-AB2CC87005DF}" type="datetime'Ш''''''''''в''''''''''''''''''ец''''и''''''''''''''''''я'">
              <a:rPr lang="ru-RU" altLang="en-US" sz="1000" smtClean="0">
                <a:solidFill>
                  <a:srgbClr val="545454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/>
              <a:t>Швеция</a:t>
            </a:fld>
            <a:endParaRPr kumimoji="0" lang="ru-RU" sz="1000" b="0" i="0" strike="noStrike" kern="1200" spc="0" normalizeH="0" noProof="0" dirty="0">
              <a:ln>
                <a:noFill/>
              </a:ln>
              <a:solidFill>
                <a:srgbClr val="545454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144" name="Text Placeholder 3"/>
          <p:cNvSpPr>
            <a:spLocks noGrp="1"/>
          </p:cNvSpPr>
          <p:nvPr>
            <p:custDataLst>
              <p:tags r:id="rId10"/>
            </p:custDataLst>
          </p:nvPr>
        </p:nvSpPr>
        <p:spPr bwMode="auto">
          <a:xfrm>
            <a:off x="8393113" y="6078538"/>
            <a:ext cx="168275" cy="357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vert270" wrap="none" lIns="0" tIns="0" rIns="0" bIns="0" numCol="1" spcCol="0" rtlCol="0" anchor="ctr" anchorCtr="0">
            <a:noAutofit/>
          </a:bodyPr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600"/>
              </a:spcBef>
              <a:spcAft>
                <a:spcPts val="300"/>
              </a:spcAft>
              <a:buFont typeface="Arial" panose="020B0604020202020204" pitchFamily="34" charset="0"/>
              <a:buChar char="​"/>
              <a:defRPr lang="en-US" sz="12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1pPr>
            <a:lvl2pPr marL="284400" indent="-1728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3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lang="en-US" sz="12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2pPr>
            <a:lvl3pPr marL="511200" indent="-1656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300"/>
              </a:spcAft>
              <a:buClr>
                <a:schemeClr val="tx2"/>
              </a:buClr>
              <a:buFont typeface="Trebuchet MS" panose="020B0603020202020204" pitchFamily="34" charset="0"/>
              <a:buChar char="–"/>
              <a:defRPr lang="en-US" sz="12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3pPr>
            <a:lvl4pPr marL="0" indent="0" algn="l" defTabSz="914400" rtl="0" eaLnBrk="1" latinLnBrk="0" hangingPunct="1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  <a:buClr>
                <a:schemeClr val="tx2"/>
              </a:buClr>
              <a:buFont typeface="Arial" panose="020B0604020202020204" pitchFamily="34" charset="0"/>
              <a:buChar char="​"/>
              <a:defRPr lang="en-US" sz="1600" kern="1200">
                <a:solidFill>
                  <a:schemeClr val="tx2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4pPr>
            <a:lvl5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Font typeface="Arial" panose="020B0604020202020204" pitchFamily="34" charset="0"/>
              <a:buChar char="​"/>
              <a:defRPr lang="en-US" sz="1600" b="1" kern="1200" smtClean="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5pPr>
            <a:lvl6pPr marL="269875" indent="-1524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lang="en-US" sz="1600" kern="1200" smtClean="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6pPr>
            <a:lvl7pPr marL="0" indent="0" algn="l" defTabSz="914400" rtl="0" eaLnBrk="1" latinLnBrk="0" hangingPunct="1">
              <a:lnSpc>
                <a:spcPct val="90000"/>
              </a:lnSpc>
              <a:spcBef>
                <a:spcPts val="900"/>
              </a:spcBef>
              <a:spcAft>
                <a:spcPts val="900"/>
              </a:spcAft>
              <a:buFont typeface="Arial" panose="020B0604020202020204" pitchFamily="34" charset="0"/>
              <a:buChar char="​"/>
              <a:defRPr lang="en-US" sz="4400" kern="1200" baseline="0" smtClean="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7pPr>
            <a:lvl8pPr marL="0" indent="0" algn="l" defTabSz="914400" rtl="0" eaLnBrk="1" latinLnBrk="0" hangingPunct="1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lang="en-US" sz="5400" kern="1200" baseline="0" smtClean="0">
                <a:solidFill>
                  <a:schemeClr val="tx2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8pPr>
            <a:lvl9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Font typeface="Arial" panose="020B0604020202020204" pitchFamily="34" charset="0"/>
              <a:buChar char="​"/>
              <a:defRPr lang="en-US" sz="2400" kern="1200" baseline="0" dirty="0">
                <a:solidFill>
                  <a:schemeClr val="tx2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9pPr>
          </a:lstStyle>
          <a:p>
            <a:pPr lvl="0" algn="r">
              <a:spcBef>
                <a:spcPct val="0"/>
              </a:spcBef>
              <a:spcAft>
                <a:spcPct val="0"/>
              </a:spcAft>
            </a:pPr>
            <a:fld id="{77518E00-0CEB-4560-BC17-05267BCBD696}" type="datetime'Ч''''''''''''''е''''''''''''''''''''''''''''''х''''''''''''ия'">
              <a:rPr lang="ru-RU" altLang="en-US" sz="1000" smtClean="0">
                <a:solidFill>
                  <a:srgbClr val="545454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/>
              <a:t>Чехия</a:t>
            </a:fld>
            <a:endParaRPr kumimoji="0" lang="ru-RU" sz="1000" b="0" i="0" strike="noStrike" kern="1200" spc="0" normalizeH="0" noProof="0" dirty="0">
              <a:ln>
                <a:noFill/>
              </a:ln>
              <a:solidFill>
                <a:srgbClr val="545454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150" name="Text Placeholder 3"/>
          <p:cNvSpPr>
            <a:spLocks noGrp="1"/>
          </p:cNvSpPr>
          <p:nvPr>
            <p:custDataLst>
              <p:tags r:id="rId11"/>
            </p:custDataLst>
          </p:nvPr>
        </p:nvSpPr>
        <p:spPr bwMode="auto">
          <a:xfrm>
            <a:off x="7997825" y="6078538"/>
            <a:ext cx="168275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vert270" wrap="none" lIns="0" tIns="0" rIns="0" bIns="0" numCol="1" spcCol="0" rtlCol="0" anchor="ctr" anchorCtr="0">
            <a:noAutofit/>
          </a:bodyPr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600"/>
              </a:spcBef>
              <a:spcAft>
                <a:spcPts val="300"/>
              </a:spcAft>
              <a:buFont typeface="Arial" panose="020B0604020202020204" pitchFamily="34" charset="0"/>
              <a:buChar char="​"/>
              <a:defRPr lang="en-US" sz="12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1pPr>
            <a:lvl2pPr marL="284400" indent="-1728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3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lang="en-US" sz="12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2pPr>
            <a:lvl3pPr marL="511200" indent="-1656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300"/>
              </a:spcAft>
              <a:buClr>
                <a:schemeClr val="tx2"/>
              </a:buClr>
              <a:buFont typeface="Trebuchet MS" panose="020B0603020202020204" pitchFamily="34" charset="0"/>
              <a:buChar char="–"/>
              <a:defRPr lang="en-US" sz="12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3pPr>
            <a:lvl4pPr marL="0" indent="0" algn="l" defTabSz="914400" rtl="0" eaLnBrk="1" latinLnBrk="0" hangingPunct="1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  <a:buClr>
                <a:schemeClr val="tx2"/>
              </a:buClr>
              <a:buFont typeface="Arial" panose="020B0604020202020204" pitchFamily="34" charset="0"/>
              <a:buChar char="​"/>
              <a:defRPr lang="en-US" sz="1600" kern="1200">
                <a:solidFill>
                  <a:schemeClr val="tx2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4pPr>
            <a:lvl5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Font typeface="Arial" panose="020B0604020202020204" pitchFamily="34" charset="0"/>
              <a:buChar char="​"/>
              <a:defRPr lang="en-US" sz="1600" b="1" kern="1200" smtClean="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5pPr>
            <a:lvl6pPr marL="269875" indent="-1524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lang="en-US" sz="1600" kern="1200" smtClean="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6pPr>
            <a:lvl7pPr marL="0" indent="0" algn="l" defTabSz="914400" rtl="0" eaLnBrk="1" latinLnBrk="0" hangingPunct="1">
              <a:lnSpc>
                <a:spcPct val="90000"/>
              </a:lnSpc>
              <a:spcBef>
                <a:spcPts val="900"/>
              </a:spcBef>
              <a:spcAft>
                <a:spcPts val="900"/>
              </a:spcAft>
              <a:buFont typeface="Arial" panose="020B0604020202020204" pitchFamily="34" charset="0"/>
              <a:buChar char="​"/>
              <a:defRPr lang="en-US" sz="4400" kern="1200" baseline="0" smtClean="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7pPr>
            <a:lvl8pPr marL="0" indent="0" algn="l" defTabSz="914400" rtl="0" eaLnBrk="1" latinLnBrk="0" hangingPunct="1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lang="en-US" sz="5400" kern="1200" baseline="0" smtClean="0">
                <a:solidFill>
                  <a:schemeClr val="tx2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8pPr>
            <a:lvl9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Font typeface="Arial" panose="020B0604020202020204" pitchFamily="34" charset="0"/>
              <a:buChar char="​"/>
              <a:defRPr lang="en-US" sz="2400" kern="1200" baseline="0" dirty="0">
                <a:solidFill>
                  <a:schemeClr val="tx2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9pPr>
          </a:lstStyle>
          <a:p>
            <a:pPr lvl="0" algn="r">
              <a:spcBef>
                <a:spcPct val="0"/>
              </a:spcBef>
              <a:spcAft>
                <a:spcPct val="0"/>
              </a:spcAft>
            </a:pPr>
            <a:fld id="{47094663-2E17-48E0-8C76-E980814BCC23}" type="datetime'''''''''''''К''''''''о''''''''''р''''е''''''''''''''''''''я'''">
              <a:rPr lang="ru-RU" altLang="en-US" sz="1000" smtClean="0">
                <a:solidFill>
                  <a:srgbClr val="545454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/>
              <a:t>Корея</a:t>
            </a:fld>
            <a:endParaRPr kumimoji="0" lang="ru-RU" sz="1000" b="0" i="0" strike="noStrike" kern="1200" spc="0" normalizeH="0" noProof="0" dirty="0">
              <a:ln>
                <a:noFill/>
              </a:ln>
              <a:solidFill>
                <a:srgbClr val="545454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147" name="Text Placeholder 3"/>
          <p:cNvSpPr>
            <a:spLocks noGrp="1"/>
          </p:cNvSpPr>
          <p:nvPr>
            <p:custDataLst>
              <p:tags r:id="rId12"/>
            </p:custDataLst>
          </p:nvPr>
        </p:nvSpPr>
        <p:spPr bwMode="auto">
          <a:xfrm>
            <a:off x="7208838" y="6078538"/>
            <a:ext cx="168275" cy="327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vert270" wrap="none" lIns="0" tIns="0" rIns="0" bIns="0" numCol="1" spcCol="0" rtlCol="0" anchor="ctr" anchorCtr="0">
            <a:noAutofit/>
          </a:bodyPr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600"/>
              </a:spcBef>
              <a:spcAft>
                <a:spcPts val="300"/>
              </a:spcAft>
              <a:buFont typeface="Arial" panose="020B0604020202020204" pitchFamily="34" charset="0"/>
              <a:buChar char="​"/>
              <a:defRPr lang="en-US" sz="12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1pPr>
            <a:lvl2pPr marL="284400" indent="-1728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3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lang="en-US" sz="12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2pPr>
            <a:lvl3pPr marL="511200" indent="-1656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300"/>
              </a:spcAft>
              <a:buClr>
                <a:schemeClr val="tx2"/>
              </a:buClr>
              <a:buFont typeface="Trebuchet MS" panose="020B0603020202020204" pitchFamily="34" charset="0"/>
              <a:buChar char="–"/>
              <a:defRPr lang="en-US" sz="12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3pPr>
            <a:lvl4pPr marL="0" indent="0" algn="l" defTabSz="914400" rtl="0" eaLnBrk="1" latinLnBrk="0" hangingPunct="1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  <a:buClr>
                <a:schemeClr val="tx2"/>
              </a:buClr>
              <a:buFont typeface="Arial" panose="020B0604020202020204" pitchFamily="34" charset="0"/>
              <a:buChar char="​"/>
              <a:defRPr lang="en-US" sz="1600" kern="1200">
                <a:solidFill>
                  <a:schemeClr val="tx2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4pPr>
            <a:lvl5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Font typeface="Arial" panose="020B0604020202020204" pitchFamily="34" charset="0"/>
              <a:buChar char="​"/>
              <a:defRPr lang="en-US" sz="1600" b="1" kern="1200" smtClean="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5pPr>
            <a:lvl6pPr marL="269875" indent="-1524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lang="en-US" sz="1600" kern="1200" smtClean="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6pPr>
            <a:lvl7pPr marL="0" indent="0" algn="l" defTabSz="914400" rtl="0" eaLnBrk="1" latinLnBrk="0" hangingPunct="1">
              <a:lnSpc>
                <a:spcPct val="90000"/>
              </a:lnSpc>
              <a:spcBef>
                <a:spcPts val="900"/>
              </a:spcBef>
              <a:spcAft>
                <a:spcPts val="900"/>
              </a:spcAft>
              <a:buFont typeface="Arial" panose="020B0604020202020204" pitchFamily="34" charset="0"/>
              <a:buChar char="​"/>
              <a:defRPr lang="en-US" sz="4400" kern="1200" baseline="0" smtClean="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7pPr>
            <a:lvl8pPr marL="0" indent="0" algn="l" defTabSz="914400" rtl="0" eaLnBrk="1" latinLnBrk="0" hangingPunct="1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lang="en-US" sz="5400" kern="1200" baseline="0" smtClean="0">
                <a:solidFill>
                  <a:schemeClr val="tx2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8pPr>
            <a:lvl9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Font typeface="Arial" panose="020B0604020202020204" pitchFamily="34" charset="0"/>
              <a:buChar char="​"/>
              <a:defRPr lang="en-US" sz="2400" kern="1200" baseline="0" dirty="0">
                <a:solidFill>
                  <a:schemeClr val="tx2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9pPr>
          </a:lstStyle>
          <a:p>
            <a:pPr lvl="0" algn="r">
              <a:spcBef>
                <a:spcPct val="0"/>
              </a:spcBef>
              <a:spcAft>
                <a:spcPct val="0"/>
              </a:spcAft>
            </a:pPr>
            <a:fld id="{5233E1A3-3EC8-4AEB-BB61-05335D434918}" type="datetime''''''''''''''' ''''''''С''''''Ш''''''''''''''''''''''А'">
              <a:rPr lang="ru-RU" altLang="en-US" sz="1000" smtClean="0">
                <a:solidFill>
                  <a:srgbClr val="545454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/>
              <a:t> США</a:t>
            </a:fld>
            <a:endParaRPr kumimoji="0" lang="ru-RU" sz="1000" b="0" i="0" strike="noStrike" kern="1200" spc="0" normalizeH="0" noProof="0" dirty="0">
              <a:ln>
                <a:noFill/>
              </a:ln>
              <a:solidFill>
                <a:srgbClr val="545454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152" name="Text Placeholder 3"/>
          <p:cNvSpPr>
            <a:spLocks noGrp="1"/>
          </p:cNvSpPr>
          <p:nvPr>
            <p:custDataLst>
              <p:tags r:id="rId13"/>
            </p:custDataLst>
          </p:nvPr>
        </p:nvSpPr>
        <p:spPr bwMode="auto">
          <a:xfrm>
            <a:off x="9972675" y="6078538"/>
            <a:ext cx="168275" cy="474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vert270" wrap="none" lIns="0" tIns="0" rIns="0" bIns="0" numCol="1" spcCol="0" rtlCol="0" anchor="ctr" anchorCtr="0">
            <a:noAutofit/>
          </a:bodyPr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600"/>
              </a:spcBef>
              <a:spcAft>
                <a:spcPts val="300"/>
              </a:spcAft>
              <a:buFont typeface="Arial" panose="020B0604020202020204" pitchFamily="34" charset="0"/>
              <a:buChar char="​"/>
              <a:defRPr lang="en-US" sz="12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1pPr>
            <a:lvl2pPr marL="284400" indent="-1728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3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lang="en-US" sz="12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2pPr>
            <a:lvl3pPr marL="511200" indent="-1656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300"/>
              </a:spcAft>
              <a:buClr>
                <a:schemeClr val="tx2"/>
              </a:buClr>
              <a:buFont typeface="Trebuchet MS" panose="020B0603020202020204" pitchFamily="34" charset="0"/>
              <a:buChar char="–"/>
              <a:defRPr lang="en-US" sz="12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3pPr>
            <a:lvl4pPr marL="0" indent="0" algn="l" defTabSz="914400" rtl="0" eaLnBrk="1" latinLnBrk="0" hangingPunct="1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  <a:buClr>
                <a:schemeClr val="tx2"/>
              </a:buClr>
              <a:buFont typeface="Arial" panose="020B0604020202020204" pitchFamily="34" charset="0"/>
              <a:buChar char="​"/>
              <a:defRPr lang="en-US" sz="1600" kern="1200">
                <a:solidFill>
                  <a:schemeClr val="tx2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4pPr>
            <a:lvl5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Font typeface="Arial" panose="020B0604020202020204" pitchFamily="34" charset="0"/>
              <a:buChar char="​"/>
              <a:defRPr lang="en-US" sz="1600" b="1" kern="1200" smtClean="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5pPr>
            <a:lvl6pPr marL="269875" indent="-1524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lang="en-US" sz="1600" kern="1200" smtClean="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6pPr>
            <a:lvl7pPr marL="0" indent="0" algn="l" defTabSz="914400" rtl="0" eaLnBrk="1" latinLnBrk="0" hangingPunct="1">
              <a:lnSpc>
                <a:spcPct val="90000"/>
              </a:lnSpc>
              <a:spcBef>
                <a:spcPts val="900"/>
              </a:spcBef>
              <a:spcAft>
                <a:spcPts val="900"/>
              </a:spcAft>
              <a:buFont typeface="Arial" panose="020B0604020202020204" pitchFamily="34" charset="0"/>
              <a:buChar char="​"/>
              <a:defRPr lang="en-US" sz="4400" kern="1200" baseline="0" smtClean="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7pPr>
            <a:lvl8pPr marL="0" indent="0" algn="l" defTabSz="914400" rtl="0" eaLnBrk="1" latinLnBrk="0" hangingPunct="1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lang="en-US" sz="5400" kern="1200" baseline="0" smtClean="0">
                <a:solidFill>
                  <a:schemeClr val="tx2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8pPr>
            <a:lvl9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Font typeface="Arial" panose="020B0604020202020204" pitchFamily="34" charset="0"/>
              <a:buChar char="​"/>
              <a:defRPr lang="en-US" sz="2400" kern="1200" baseline="0" dirty="0">
                <a:solidFill>
                  <a:schemeClr val="tx2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9pPr>
          </a:lstStyle>
          <a:p>
            <a:pPr lvl="0" algn="r">
              <a:spcBef>
                <a:spcPct val="0"/>
              </a:spcBef>
              <a:spcAft>
                <a:spcPct val="0"/>
              </a:spcAft>
            </a:pPr>
            <a:fld id="{D302AB9E-907E-4EE2-896C-22501CB86714}" type="datetime'''''''''П''о''''''''''''л''''''''''''''''''''''''''ь''ш''''а'">
              <a:rPr lang="ru-RU" altLang="en-US" sz="1000" smtClean="0">
                <a:solidFill>
                  <a:srgbClr val="545454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/>
              <a:t>Польша</a:t>
            </a:fld>
            <a:endParaRPr kumimoji="0" lang="ru-RU" sz="1000" b="0" i="0" strike="noStrike" kern="1200" spc="0" normalizeH="0" noProof="0" dirty="0">
              <a:ln>
                <a:noFill/>
              </a:ln>
              <a:solidFill>
                <a:srgbClr val="545454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143" name="Text Placeholder 3"/>
          <p:cNvSpPr>
            <a:spLocks noGrp="1"/>
          </p:cNvSpPr>
          <p:nvPr>
            <p:custDataLst>
              <p:tags r:id="rId14"/>
            </p:custDataLst>
          </p:nvPr>
        </p:nvSpPr>
        <p:spPr bwMode="auto">
          <a:xfrm>
            <a:off x="9183688" y="6078538"/>
            <a:ext cx="168275" cy="439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vert270" wrap="none" lIns="0" tIns="0" rIns="0" bIns="0" numCol="1" spcCol="0" rtlCol="0" anchor="ctr" anchorCtr="0">
            <a:noAutofit/>
          </a:bodyPr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600"/>
              </a:spcBef>
              <a:spcAft>
                <a:spcPts val="300"/>
              </a:spcAft>
              <a:buFont typeface="Arial" panose="020B0604020202020204" pitchFamily="34" charset="0"/>
              <a:buChar char="​"/>
              <a:defRPr lang="en-US" sz="12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1pPr>
            <a:lvl2pPr marL="284400" indent="-1728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3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lang="en-US" sz="12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2pPr>
            <a:lvl3pPr marL="511200" indent="-1656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300"/>
              </a:spcAft>
              <a:buClr>
                <a:schemeClr val="tx2"/>
              </a:buClr>
              <a:buFont typeface="Trebuchet MS" panose="020B0603020202020204" pitchFamily="34" charset="0"/>
              <a:buChar char="–"/>
              <a:defRPr lang="en-US" sz="12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3pPr>
            <a:lvl4pPr marL="0" indent="0" algn="l" defTabSz="914400" rtl="0" eaLnBrk="1" latinLnBrk="0" hangingPunct="1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  <a:buClr>
                <a:schemeClr val="tx2"/>
              </a:buClr>
              <a:buFont typeface="Arial" panose="020B0604020202020204" pitchFamily="34" charset="0"/>
              <a:buChar char="​"/>
              <a:defRPr lang="en-US" sz="1600" kern="1200">
                <a:solidFill>
                  <a:schemeClr val="tx2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4pPr>
            <a:lvl5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Font typeface="Arial" panose="020B0604020202020204" pitchFamily="34" charset="0"/>
              <a:buChar char="​"/>
              <a:defRPr lang="en-US" sz="1600" b="1" kern="1200" smtClean="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5pPr>
            <a:lvl6pPr marL="269875" indent="-1524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lang="en-US" sz="1600" kern="1200" smtClean="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6pPr>
            <a:lvl7pPr marL="0" indent="0" algn="l" defTabSz="914400" rtl="0" eaLnBrk="1" latinLnBrk="0" hangingPunct="1">
              <a:lnSpc>
                <a:spcPct val="90000"/>
              </a:lnSpc>
              <a:spcBef>
                <a:spcPts val="900"/>
              </a:spcBef>
              <a:spcAft>
                <a:spcPts val="900"/>
              </a:spcAft>
              <a:buFont typeface="Arial" panose="020B0604020202020204" pitchFamily="34" charset="0"/>
              <a:buChar char="​"/>
              <a:defRPr lang="en-US" sz="4400" kern="1200" baseline="0" smtClean="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7pPr>
            <a:lvl8pPr marL="0" indent="0" algn="l" defTabSz="914400" rtl="0" eaLnBrk="1" latinLnBrk="0" hangingPunct="1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lang="en-US" sz="5400" kern="1200" baseline="0" smtClean="0">
                <a:solidFill>
                  <a:schemeClr val="tx2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8pPr>
            <a:lvl9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Font typeface="Arial" panose="020B0604020202020204" pitchFamily="34" charset="0"/>
              <a:buChar char="​"/>
              <a:defRPr lang="en-US" sz="2400" kern="1200" baseline="0" dirty="0">
                <a:solidFill>
                  <a:schemeClr val="tx2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9pPr>
          </a:lstStyle>
          <a:p>
            <a:pPr lvl="0" algn="r">
              <a:spcBef>
                <a:spcPct val="0"/>
              </a:spcBef>
              <a:spcAft>
                <a:spcPct val="0"/>
              </a:spcAft>
            </a:pPr>
            <a:fld id="{663901FC-FC16-4559-85CE-45AF19C68CE8}" type="datetime'''''Я''п''''''''о''''''ни''''''я'''">
              <a:rPr lang="ru-RU" altLang="en-US" sz="1000" smtClean="0">
                <a:solidFill>
                  <a:srgbClr val="545454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/>
              <a:t>Япония</a:t>
            </a:fld>
            <a:endParaRPr kumimoji="0" lang="ru-RU" sz="1000" b="0" i="0" strike="noStrike" kern="1200" spc="0" normalizeH="0" noProof="0" dirty="0">
              <a:ln>
                <a:noFill/>
              </a:ln>
              <a:solidFill>
                <a:srgbClr val="545454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149" name="Text Placeholder 3"/>
          <p:cNvSpPr>
            <a:spLocks noGrp="1"/>
          </p:cNvSpPr>
          <p:nvPr>
            <p:custDataLst>
              <p:tags r:id="rId15"/>
            </p:custDataLst>
          </p:nvPr>
        </p:nvSpPr>
        <p:spPr bwMode="auto">
          <a:xfrm>
            <a:off x="7604125" y="6078538"/>
            <a:ext cx="168275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vert270" wrap="none" lIns="0" tIns="0" rIns="0" bIns="0" numCol="1" spcCol="0" rtlCol="0" anchor="ctr" anchorCtr="0">
            <a:noAutofit/>
          </a:bodyPr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600"/>
              </a:spcBef>
              <a:spcAft>
                <a:spcPts val="300"/>
              </a:spcAft>
              <a:buFont typeface="Arial" panose="020B0604020202020204" pitchFamily="34" charset="0"/>
              <a:buChar char="​"/>
              <a:defRPr lang="en-US" sz="12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1pPr>
            <a:lvl2pPr marL="284400" indent="-1728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3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lang="en-US" sz="12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2pPr>
            <a:lvl3pPr marL="511200" indent="-1656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300"/>
              </a:spcAft>
              <a:buClr>
                <a:schemeClr val="tx2"/>
              </a:buClr>
              <a:buFont typeface="Trebuchet MS" panose="020B0603020202020204" pitchFamily="34" charset="0"/>
              <a:buChar char="–"/>
              <a:defRPr lang="en-US" sz="12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3pPr>
            <a:lvl4pPr marL="0" indent="0" algn="l" defTabSz="914400" rtl="0" eaLnBrk="1" latinLnBrk="0" hangingPunct="1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  <a:buClr>
                <a:schemeClr val="tx2"/>
              </a:buClr>
              <a:buFont typeface="Arial" panose="020B0604020202020204" pitchFamily="34" charset="0"/>
              <a:buChar char="​"/>
              <a:defRPr lang="en-US" sz="1600" kern="1200">
                <a:solidFill>
                  <a:schemeClr val="tx2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4pPr>
            <a:lvl5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Font typeface="Arial" panose="020B0604020202020204" pitchFamily="34" charset="0"/>
              <a:buChar char="​"/>
              <a:defRPr lang="en-US" sz="1600" b="1" kern="1200" smtClean="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5pPr>
            <a:lvl6pPr marL="269875" indent="-1524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lang="en-US" sz="1600" kern="1200" smtClean="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6pPr>
            <a:lvl7pPr marL="0" indent="0" algn="l" defTabSz="914400" rtl="0" eaLnBrk="1" latinLnBrk="0" hangingPunct="1">
              <a:lnSpc>
                <a:spcPct val="90000"/>
              </a:lnSpc>
              <a:spcBef>
                <a:spcPts val="900"/>
              </a:spcBef>
              <a:spcAft>
                <a:spcPts val="900"/>
              </a:spcAft>
              <a:buFont typeface="Arial" panose="020B0604020202020204" pitchFamily="34" charset="0"/>
              <a:buChar char="​"/>
              <a:defRPr lang="en-US" sz="4400" kern="1200" baseline="0" smtClean="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7pPr>
            <a:lvl8pPr marL="0" indent="0" algn="l" defTabSz="914400" rtl="0" eaLnBrk="1" latinLnBrk="0" hangingPunct="1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lang="en-US" sz="5400" kern="1200" baseline="0" smtClean="0">
                <a:solidFill>
                  <a:schemeClr val="tx2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8pPr>
            <a:lvl9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Font typeface="Arial" panose="020B0604020202020204" pitchFamily="34" charset="0"/>
              <a:buChar char="​"/>
              <a:defRPr lang="en-US" sz="2400" kern="1200" baseline="0" dirty="0">
                <a:solidFill>
                  <a:schemeClr val="tx2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9pPr>
          </a:lstStyle>
          <a:p>
            <a:pPr lvl="0" algn="r">
              <a:spcBef>
                <a:spcPct val="0"/>
              </a:spcBef>
              <a:spcAft>
                <a:spcPct val="0"/>
              </a:spcAft>
            </a:pPr>
            <a:fld id="{4F0B22FC-BC91-4F81-8742-3FDB0B891677}" type="datetime'''''''''''''''К''а''н''''''''''''''а''''''''''да'''">
              <a:rPr lang="ru-RU" altLang="en-US" sz="1000" smtClean="0">
                <a:solidFill>
                  <a:srgbClr val="545454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/>
              <a:t>Канада</a:t>
            </a:fld>
            <a:endParaRPr kumimoji="0" lang="ru-RU" sz="1000" b="0" i="0" strike="noStrike" kern="1200" spc="0" normalizeH="0" noProof="0" dirty="0">
              <a:ln>
                <a:noFill/>
              </a:ln>
              <a:solidFill>
                <a:srgbClr val="545454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148" name="Text Placeholder 3"/>
          <p:cNvSpPr>
            <a:spLocks noGrp="1"/>
          </p:cNvSpPr>
          <p:nvPr>
            <p:custDataLst>
              <p:tags r:id="rId16"/>
            </p:custDataLst>
          </p:nvPr>
        </p:nvSpPr>
        <p:spPr bwMode="auto">
          <a:xfrm>
            <a:off x="8788400" y="6078538"/>
            <a:ext cx="168275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vert270" wrap="none" lIns="0" tIns="0" rIns="0" bIns="0" numCol="1" spcCol="0" rtlCol="0" anchor="ctr" anchorCtr="0">
            <a:noAutofit/>
          </a:bodyPr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600"/>
              </a:spcBef>
              <a:spcAft>
                <a:spcPts val="300"/>
              </a:spcAft>
              <a:buFont typeface="Arial" panose="020B0604020202020204" pitchFamily="34" charset="0"/>
              <a:buChar char="​"/>
              <a:defRPr lang="en-US" sz="12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1pPr>
            <a:lvl2pPr marL="284400" indent="-1728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3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lang="en-US" sz="12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2pPr>
            <a:lvl3pPr marL="511200" indent="-1656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300"/>
              </a:spcAft>
              <a:buClr>
                <a:schemeClr val="tx2"/>
              </a:buClr>
              <a:buFont typeface="Trebuchet MS" panose="020B0603020202020204" pitchFamily="34" charset="0"/>
              <a:buChar char="–"/>
              <a:defRPr lang="en-US" sz="12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3pPr>
            <a:lvl4pPr marL="0" indent="0" algn="l" defTabSz="914400" rtl="0" eaLnBrk="1" latinLnBrk="0" hangingPunct="1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  <a:buClr>
                <a:schemeClr val="tx2"/>
              </a:buClr>
              <a:buFont typeface="Arial" panose="020B0604020202020204" pitchFamily="34" charset="0"/>
              <a:buChar char="​"/>
              <a:defRPr lang="en-US" sz="1600" kern="1200">
                <a:solidFill>
                  <a:schemeClr val="tx2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4pPr>
            <a:lvl5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Font typeface="Arial" panose="020B0604020202020204" pitchFamily="34" charset="0"/>
              <a:buChar char="​"/>
              <a:defRPr lang="en-US" sz="1600" b="1" kern="1200" smtClean="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5pPr>
            <a:lvl6pPr marL="269875" indent="-1524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lang="en-US" sz="1600" kern="1200" smtClean="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6pPr>
            <a:lvl7pPr marL="0" indent="0" algn="l" defTabSz="914400" rtl="0" eaLnBrk="1" latinLnBrk="0" hangingPunct="1">
              <a:lnSpc>
                <a:spcPct val="90000"/>
              </a:lnSpc>
              <a:spcBef>
                <a:spcPts val="900"/>
              </a:spcBef>
              <a:spcAft>
                <a:spcPts val="900"/>
              </a:spcAft>
              <a:buFont typeface="Arial" panose="020B0604020202020204" pitchFamily="34" charset="0"/>
              <a:buChar char="​"/>
              <a:defRPr lang="en-US" sz="4400" kern="1200" baseline="0" smtClean="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7pPr>
            <a:lvl8pPr marL="0" indent="0" algn="l" defTabSz="914400" rtl="0" eaLnBrk="1" latinLnBrk="0" hangingPunct="1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lang="en-US" sz="5400" kern="1200" baseline="0" smtClean="0">
                <a:solidFill>
                  <a:schemeClr val="tx2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8pPr>
            <a:lvl9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Font typeface="Arial" panose="020B0604020202020204" pitchFamily="34" charset="0"/>
              <a:buChar char="​"/>
              <a:defRPr lang="en-US" sz="2400" kern="1200" baseline="0" dirty="0">
                <a:solidFill>
                  <a:schemeClr val="tx2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9pPr>
          </a:lstStyle>
          <a:p>
            <a:pPr lvl="0" algn="r">
              <a:spcBef>
                <a:spcPct val="0"/>
              </a:spcBef>
              <a:spcAft>
                <a:spcPct val="0"/>
              </a:spcAft>
            </a:pPr>
            <a:fld id="{89D2C244-0A6F-4B03-B9D6-429F290CAD4C}" type="datetime'''''''''''''О''''''''''''''ЭС''''''''''''''Р'''">
              <a:rPr lang="ru-RU" altLang="en-US" sz="1000" b="1" smtClean="0">
                <a:solidFill>
                  <a:srgbClr val="1E73A6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/>
              <a:t>ОЭСР</a:t>
            </a:fld>
            <a:endParaRPr kumimoji="0" lang="ru-RU" sz="1000" b="1" i="0" strike="noStrike" kern="1200" spc="0" normalizeH="0" noProof="0" dirty="0">
              <a:ln>
                <a:noFill/>
              </a:ln>
              <a:solidFill>
                <a:srgbClr val="1E73A6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151" name="Text Placeholder 3"/>
          <p:cNvSpPr>
            <a:spLocks noGrp="1"/>
          </p:cNvSpPr>
          <p:nvPr>
            <p:custDataLst>
              <p:tags r:id="rId17"/>
            </p:custDataLst>
          </p:nvPr>
        </p:nvSpPr>
        <p:spPr bwMode="auto">
          <a:xfrm>
            <a:off x="9577388" y="6078538"/>
            <a:ext cx="168275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vert270" wrap="none" lIns="0" tIns="0" rIns="0" bIns="0" numCol="1" spcCol="0" rtlCol="0" anchor="ctr" anchorCtr="0">
            <a:noAutofit/>
          </a:bodyPr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600"/>
              </a:spcBef>
              <a:spcAft>
                <a:spcPts val="300"/>
              </a:spcAft>
              <a:buFont typeface="Arial" panose="020B0604020202020204" pitchFamily="34" charset="0"/>
              <a:buChar char="​"/>
              <a:defRPr lang="en-US" sz="12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1pPr>
            <a:lvl2pPr marL="284400" indent="-1728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3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lang="en-US" sz="12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2pPr>
            <a:lvl3pPr marL="511200" indent="-1656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300"/>
              </a:spcAft>
              <a:buClr>
                <a:schemeClr val="tx2"/>
              </a:buClr>
              <a:buFont typeface="Trebuchet MS" panose="020B0603020202020204" pitchFamily="34" charset="0"/>
              <a:buChar char="–"/>
              <a:defRPr lang="en-US" sz="12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3pPr>
            <a:lvl4pPr marL="0" indent="0" algn="l" defTabSz="914400" rtl="0" eaLnBrk="1" latinLnBrk="0" hangingPunct="1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  <a:buClr>
                <a:schemeClr val="tx2"/>
              </a:buClr>
              <a:buFont typeface="Arial" panose="020B0604020202020204" pitchFamily="34" charset="0"/>
              <a:buChar char="​"/>
              <a:defRPr lang="en-US" sz="1600" kern="1200">
                <a:solidFill>
                  <a:schemeClr val="tx2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4pPr>
            <a:lvl5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Font typeface="Arial" panose="020B0604020202020204" pitchFamily="34" charset="0"/>
              <a:buChar char="​"/>
              <a:defRPr lang="en-US" sz="1600" b="1" kern="1200" smtClean="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5pPr>
            <a:lvl6pPr marL="269875" indent="-1524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lang="en-US" sz="1600" kern="1200" smtClean="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6pPr>
            <a:lvl7pPr marL="0" indent="0" algn="l" defTabSz="914400" rtl="0" eaLnBrk="1" latinLnBrk="0" hangingPunct="1">
              <a:lnSpc>
                <a:spcPct val="90000"/>
              </a:lnSpc>
              <a:spcBef>
                <a:spcPts val="900"/>
              </a:spcBef>
              <a:spcAft>
                <a:spcPts val="900"/>
              </a:spcAft>
              <a:buFont typeface="Arial" panose="020B0604020202020204" pitchFamily="34" charset="0"/>
              <a:buChar char="​"/>
              <a:defRPr lang="en-US" sz="4400" kern="1200" baseline="0" smtClean="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7pPr>
            <a:lvl8pPr marL="0" indent="0" algn="l" defTabSz="914400" rtl="0" eaLnBrk="1" latinLnBrk="0" hangingPunct="1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lang="en-US" sz="5400" kern="1200" baseline="0" smtClean="0">
                <a:solidFill>
                  <a:schemeClr val="tx2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8pPr>
            <a:lvl9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Font typeface="Arial" panose="020B0604020202020204" pitchFamily="34" charset="0"/>
              <a:buChar char="​"/>
              <a:defRPr lang="en-US" sz="2400" kern="1200" baseline="0" dirty="0">
                <a:solidFill>
                  <a:schemeClr val="tx2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9pPr>
          </a:lstStyle>
          <a:p>
            <a:pPr lvl="0" algn="r">
              <a:spcBef>
                <a:spcPct val="0"/>
              </a:spcBef>
              <a:spcAft>
                <a:spcPct val="0"/>
              </a:spcAft>
            </a:pPr>
            <a:fld id="{5559581E-2F67-45C1-8BE1-97252A1D3770}" type="datetime'''''''В''''''''е''''''''''''н''г''р''''ия'''''''''">
              <a:rPr lang="ru-RU" altLang="en-US" sz="1000" smtClean="0">
                <a:solidFill>
                  <a:srgbClr val="545454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/>
              <a:t>Венгрия</a:t>
            </a:fld>
            <a:endParaRPr kumimoji="0" lang="ru-RU" sz="1000" b="0" i="0" strike="noStrike" kern="1200" spc="0" normalizeH="0" noProof="0" dirty="0">
              <a:ln>
                <a:noFill/>
              </a:ln>
              <a:solidFill>
                <a:srgbClr val="545454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154" name="Text Placeholder 3"/>
          <p:cNvSpPr>
            <a:spLocks noGrp="1"/>
          </p:cNvSpPr>
          <p:nvPr>
            <p:custDataLst>
              <p:tags r:id="rId18"/>
            </p:custDataLst>
          </p:nvPr>
        </p:nvSpPr>
        <p:spPr bwMode="auto">
          <a:xfrm>
            <a:off x="10761663" y="6078538"/>
            <a:ext cx="168275" cy="420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vert270" wrap="none" lIns="0" tIns="0" rIns="0" bIns="0" numCol="1" spcCol="0" rtlCol="0" anchor="ctr" anchorCtr="0">
            <a:noAutofit/>
          </a:bodyPr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600"/>
              </a:spcBef>
              <a:spcAft>
                <a:spcPts val="300"/>
              </a:spcAft>
              <a:buFont typeface="Arial" panose="020B0604020202020204" pitchFamily="34" charset="0"/>
              <a:buChar char="​"/>
              <a:defRPr lang="en-US" sz="12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1pPr>
            <a:lvl2pPr marL="284400" indent="-1728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3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lang="en-US" sz="12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2pPr>
            <a:lvl3pPr marL="511200" indent="-1656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300"/>
              </a:spcAft>
              <a:buClr>
                <a:schemeClr val="tx2"/>
              </a:buClr>
              <a:buFont typeface="Trebuchet MS" panose="020B0603020202020204" pitchFamily="34" charset="0"/>
              <a:buChar char="–"/>
              <a:defRPr lang="en-US" sz="12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3pPr>
            <a:lvl4pPr marL="0" indent="0" algn="l" defTabSz="914400" rtl="0" eaLnBrk="1" latinLnBrk="0" hangingPunct="1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  <a:buClr>
                <a:schemeClr val="tx2"/>
              </a:buClr>
              <a:buFont typeface="Arial" panose="020B0604020202020204" pitchFamily="34" charset="0"/>
              <a:buChar char="​"/>
              <a:defRPr lang="en-US" sz="1600" kern="1200">
                <a:solidFill>
                  <a:schemeClr val="tx2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4pPr>
            <a:lvl5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Font typeface="Arial" panose="020B0604020202020204" pitchFamily="34" charset="0"/>
              <a:buChar char="​"/>
              <a:defRPr lang="en-US" sz="1600" b="1" kern="1200" smtClean="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5pPr>
            <a:lvl6pPr marL="269875" indent="-1524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lang="en-US" sz="1600" kern="1200" smtClean="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6pPr>
            <a:lvl7pPr marL="0" indent="0" algn="l" defTabSz="914400" rtl="0" eaLnBrk="1" latinLnBrk="0" hangingPunct="1">
              <a:lnSpc>
                <a:spcPct val="90000"/>
              </a:lnSpc>
              <a:spcBef>
                <a:spcPts val="900"/>
              </a:spcBef>
              <a:spcAft>
                <a:spcPts val="900"/>
              </a:spcAft>
              <a:buFont typeface="Arial" panose="020B0604020202020204" pitchFamily="34" charset="0"/>
              <a:buChar char="​"/>
              <a:defRPr lang="en-US" sz="4400" kern="1200" baseline="0" smtClean="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7pPr>
            <a:lvl8pPr marL="0" indent="0" algn="l" defTabSz="914400" rtl="0" eaLnBrk="1" latinLnBrk="0" hangingPunct="1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lang="en-US" sz="5400" kern="1200" baseline="0" smtClean="0">
                <a:solidFill>
                  <a:schemeClr val="tx2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8pPr>
            <a:lvl9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Font typeface="Arial" panose="020B0604020202020204" pitchFamily="34" charset="0"/>
              <a:buChar char="​"/>
              <a:defRPr lang="en-US" sz="2400" kern="1200" baseline="0" dirty="0">
                <a:solidFill>
                  <a:schemeClr val="tx2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9pPr>
          </a:lstStyle>
          <a:p>
            <a:pPr lvl="0" algn="r">
              <a:spcBef>
                <a:spcPct val="0"/>
              </a:spcBef>
              <a:spcAft>
                <a:spcPct val="0"/>
              </a:spcAft>
            </a:pPr>
            <a:fld id="{D7F1C799-7630-434C-8E13-73E75F6E5C90}" type="datetime'Р''о''''с''''''''''''с''и''''''''''я'''''''''''''''">
              <a:rPr lang="ru-RU" altLang="en-US" sz="1000" smtClean="0">
                <a:solidFill>
                  <a:srgbClr val="545454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/>
              <a:t>Россия</a:t>
            </a:fld>
            <a:endParaRPr kumimoji="0" lang="ru-RU" sz="1000" b="0" i="0" strike="noStrike" kern="1200" spc="0" normalizeH="0" noProof="0" dirty="0">
              <a:ln>
                <a:noFill/>
              </a:ln>
              <a:solidFill>
                <a:srgbClr val="545454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155" name="Text Placeholder 3"/>
          <p:cNvSpPr>
            <a:spLocks noGrp="1"/>
          </p:cNvSpPr>
          <p:nvPr>
            <p:custDataLst>
              <p:tags r:id="rId19"/>
            </p:custDataLst>
          </p:nvPr>
        </p:nvSpPr>
        <p:spPr bwMode="auto">
          <a:xfrm>
            <a:off x="11149013" y="6078538"/>
            <a:ext cx="184150" cy="696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vert270" wrap="none" lIns="0" tIns="0" rIns="0" bIns="0" numCol="1" spcCol="0" rtlCol="0" anchor="ctr" anchorCtr="0">
            <a:noAutofit/>
          </a:bodyPr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600"/>
              </a:spcBef>
              <a:spcAft>
                <a:spcPts val="300"/>
              </a:spcAft>
              <a:buFont typeface="Arial" panose="020B0604020202020204" pitchFamily="34" charset="0"/>
              <a:buChar char="​"/>
              <a:defRPr lang="en-US" sz="12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1pPr>
            <a:lvl2pPr marL="284400" indent="-1728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3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lang="en-US" sz="12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2pPr>
            <a:lvl3pPr marL="511200" indent="-1656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300"/>
              </a:spcAft>
              <a:buClr>
                <a:schemeClr val="tx2"/>
              </a:buClr>
              <a:buFont typeface="Trebuchet MS" panose="020B0603020202020204" pitchFamily="34" charset="0"/>
              <a:buChar char="–"/>
              <a:defRPr lang="en-US" sz="12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3pPr>
            <a:lvl4pPr marL="0" indent="0" algn="l" defTabSz="914400" rtl="0" eaLnBrk="1" latinLnBrk="0" hangingPunct="1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  <a:buClr>
                <a:schemeClr val="tx2"/>
              </a:buClr>
              <a:buFont typeface="Arial" panose="020B0604020202020204" pitchFamily="34" charset="0"/>
              <a:buChar char="​"/>
              <a:defRPr lang="en-US" sz="1600" kern="1200">
                <a:solidFill>
                  <a:schemeClr val="tx2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4pPr>
            <a:lvl5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Font typeface="Arial" panose="020B0604020202020204" pitchFamily="34" charset="0"/>
              <a:buChar char="​"/>
              <a:defRPr lang="en-US" sz="1600" b="1" kern="1200" smtClean="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5pPr>
            <a:lvl6pPr marL="269875" indent="-1524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lang="en-US" sz="1600" kern="1200" smtClean="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6pPr>
            <a:lvl7pPr marL="0" indent="0" algn="l" defTabSz="914400" rtl="0" eaLnBrk="1" latinLnBrk="0" hangingPunct="1">
              <a:lnSpc>
                <a:spcPct val="90000"/>
              </a:lnSpc>
              <a:spcBef>
                <a:spcPts val="900"/>
              </a:spcBef>
              <a:spcAft>
                <a:spcPts val="900"/>
              </a:spcAft>
              <a:buFont typeface="Arial" panose="020B0604020202020204" pitchFamily="34" charset="0"/>
              <a:buChar char="​"/>
              <a:defRPr lang="en-US" sz="4400" kern="1200" baseline="0" smtClean="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7pPr>
            <a:lvl8pPr marL="0" indent="0" algn="l" defTabSz="914400" rtl="0" eaLnBrk="1" latinLnBrk="0" hangingPunct="1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lang="en-US" sz="5400" kern="1200" baseline="0" smtClean="0">
                <a:solidFill>
                  <a:schemeClr val="tx2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8pPr>
            <a:lvl9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Font typeface="Arial" panose="020B0604020202020204" pitchFamily="34" charset="0"/>
              <a:buChar char="​"/>
              <a:defRPr lang="en-US" sz="2400" kern="1200" baseline="0" dirty="0">
                <a:solidFill>
                  <a:schemeClr val="tx2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9pPr>
          </a:lstStyle>
          <a:p>
            <a:pPr lvl="0" algn="r">
              <a:spcBef>
                <a:spcPct val="0"/>
              </a:spcBef>
              <a:spcAft>
                <a:spcPct val="0"/>
              </a:spcAft>
            </a:pPr>
            <a:fld id="{CE5E88E4-9548-489C-9B61-8125EA0A9521}" type="datetime'''К''а''з''''''''''''''''а''''''''''''х''''ст''ан'''''''">
              <a:rPr lang="ru-RU" altLang="en-US" sz="1100" b="1" smtClean="0">
                <a:solidFill>
                  <a:srgbClr val="0C8585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/>
              <a:t>Казахстан</a:t>
            </a:fld>
            <a:endParaRPr kumimoji="0" lang="ru-RU" sz="1100" b="1" i="0" strike="noStrike" kern="1200" spc="0" normalizeH="0" noProof="0" dirty="0">
              <a:ln>
                <a:noFill/>
              </a:ln>
              <a:solidFill>
                <a:srgbClr val="0C8585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209" name="Текст 2">
            <a:extLst>
              <a:ext uri="{FF2B5EF4-FFF2-40B4-BE49-F238E27FC236}">
                <a16:creationId xmlns:a16="http://schemas.microsoft.com/office/drawing/2014/main" id="{0A5CFCE8-8386-40CA-BA2D-CDB121EE1FBB}"/>
              </a:ext>
            </a:extLst>
          </p:cNvPr>
          <p:cNvSpPr>
            <a:spLocks noGrp="1"/>
          </p:cNvSpPr>
          <p:nvPr>
            <p:custDataLst>
              <p:tags r:id="rId20"/>
            </p:custDataLst>
          </p:nvPr>
        </p:nvSpPr>
        <p:spPr bwMode="auto">
          <a:xfrm>
            <a:off x="9805988" y="5045075"/>
            <a:ext cx="501650" cy="234950"/>
          </a:xfrm>
          <a:prstGeom prst="ellipse">
            <a:avLst/>
          </a:prstGeom>
          <a:solidFill>
            <a:schemeClr val="bg1"/>
          </a:solidFill>
          <a:ln w="9525" algn="ctr">
            <a:solidFill>
              <a:schemeClr val="tx1"/>
            </a:solidFill>
          </a:ln>
        </p:spPr>
        <p:txBody>
          <a:bodyPr vert="horz" wrap="none" lIns="0" tIns="0" rIns="0" bIns="0" numCol="1" spcCol="0" rtlCol="0"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A5C0DDFE-3B51-4D0E-BD8A-D8F06DC91841}" type="datetime'-''''''''6''''''''4''''''''''''''''''''''''''''%'''''''''''''">
              <a:rPr lang="ru-RU" altLang="en-US" sz="1200" b="1" smtClean="0">
                <a:latin typeface="Arial" panose="020B0604020202020204" pitchFamily="34" charset="0"/>
                <a:cs typeface="Arial" panose="020B0604020202020204" pitchFamily="34" charset="0"/>
              </a:rPr>
              <a:pPr/>
              <a:t>-64%</a:t>
            </a:fld>
            <a:endParaRPr lang="ru-RU" sz="1200" b="1" dirty="0"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156" name="ee4pHeader1"/>
          <p:cNvSpPr txBox="1"/>
          <p:nvPr/>
        </p:nvSpPr>
        <p:spPr>
          <a:xfrm>
            <a:off x="6306474" y="3996073"/>
            <a:ext cx="5132586" cy="658813"/>
          </a:xfrm>
          <a:prstGeom prst="rect">
            <a:avLst/>
          </a:prstGeom>
          <a:solidFill>
            <a:srgbClr val="3AB09E"/>
          </a:solidFill>
          <a:ln cap="rnd">
            <a:noFill/>
          </a:ln>
        </p:spPr>
        <p:txBody>
          <a:bodyPr vert="horz" wrap="square" lIns="0" tIns="0" rIns="0" bIns="0" rtlCol="0" anchor="ctr" anchorCtr="0">
            <a:noAutofit/>
          </a:bodyPr>
          <a:lstStyle/>
          <a:p>
            <a:pPr marL="182563" marR="0" lvl="3" algn="l" defTabSz="914400" rtl="0" eaLnBrk="1" fontAlgn="auto" latinLnBrk="0" hangingPunct="1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Только </a:t>
            </a: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17% взрослых повышают квалификацию</a:t>
            </a:r>
          </a:p>
        </p:txBody>
      </p:sp>
      <p:sp>
        <p:nvSpPr>
          <p:cNvPr id="21" name="Прямоугольник 20"/>
          <p:cNvSpPr/>
          <p:nvPr/>
        </p:nvSpPr>
        <p:spPr>
          <a:xfrm>
            <a:off x="6219825" y="4703048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fld id="{9B5D6CFA-9373-49DF-BE6D-805E64C9603F}" type="thinkcell&lt;?xml version=&quot;1.0&quot; encoding=&quot;UTF-16&quot; standalone=&quot;yes&quot;?&gt;&lt;root reqver=&quot;27037&quot;&gt;&lt;version val=&quot;30798&quot;/&gt;&lt;PersistentType&gt;&lt;m_guid val=&quot;3188f618-995e-4e07-bede-f68dd3cc733b&quot;/&gt;&lt;m_prec&gt;&lt;m_yearfmt&gt;&lt;begin val=&quot;0&quot;/&gt;&lt;end val=&quot;4&quot;/&gt;&lt;/m_yearfmt&gt;&lt;/m_prec&gt;&lt;/PersistentType&gt;&lt;/root&gt;">
              <a:rPr lang="ru-RU" altLang="en-US" sz="900">
                <a:solidFill>
                  <a:srgbClr val="545454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/>
              <a:t>Процент взрослых (25-64 лет), участвовавших в официальном
и/или неформальном обучении за последние 12 мес.</a:t>
            </a:fld>
            <a:endParaRPr lang="ru-RU" sz="9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8" name="ee4pHeader1"/>
          <p:cNvSpPr txBox="1"/>
          <p:nvPr/>
        </p:nvSpPr>
        <p:spPr>
          <a:xfrm>
            <a:off x="6306472" y="987425"/>
            <a:ext cx="5132588" cy="736600"/>
          </a:xfrm>
          <a:prstGeom prst="rect">
            <a:avLst/>
          </a:prstGeom>
          <a:solidFill>
            <a:srgbClr val="3AB09E"/>
          </a:solidFill>
          <a:ln cap="rnd">
            <a:noFill/>
          </a:ln>
        </p:spPr>
        <p:txBody>
          <a:bodyPr vert="horz" wrap="square" lIns="0" tIns="0" rIns="0" bIns="0" rtlCol="0" anchor="ctr" anchorCtr="0">
            <a:noAutofit/>
          </a:bodyPr>
          <a:lstStyle/>
          <a:p>
            <a:pPr marL="182563" lvl="0">
              <a:lnSpc>
                <a:spcPct val="85000"/>
              </a:lnSpc>
              <a:tabLst>
                <a:tab pos="2424113" algn="l"/>
                <a:tab pos="2509838" algn="l"/>
              </a:tabLst>
              <a:defRPr/>
            </a:pPr>
            <a:r>
              <a:rPr lang="ru-RU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79% </a:t>
            </a:r>
            <a:r>
              <a:rPr lang="ru-RU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взрослых обладают простыми навыками в сфере ИКТ</a:t>
            </a:r>
          </a:p>
        </p:txBody>
      </p:sp>
      <p:graphicFrame>
        <p:nvGraphicFramePr>
          <p:cNvPr id="85" name="Chart 3">
            <a:extLst>
              <a:ext uri="{FF2B5EF4-FFF2-40B4-BE49-F238E27FC236}">
                <a16:creationId xmlns:a16="http://schemas.microsoft.com/office/drawing/2014/main" id="{FF88FEA4-CE38-415E-97E0-7E63E0CC8AB6}"/>
              </a:ext>
            </a:extLst>
          </p:cNvPr>
          <p:cNvGraphicFramePr/>
          <p:nvPr>
            <p:custDataLst>
              <p:tags r:id="rId21"/>
            </p:custDataLst>
            <p:extLst>
              <p:ext uri="{D42A27DB-BD31-4B8C-83A1-F6EECF244321}">
                <p14:modId xmlns:p14="http://schemas.microsoft.com/office/powerpoint/2010/main" val="3131542975"/>
              </p:ext>
            </p:extLst>
          </p:nvPr>
        </p:nvGraphicFramePr>
        <p:xfrm>
          <a:off x="6211888" y="2047875"/>
          <a:ext cx="5310187" cy="12049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7"/>
          </a:graphicData>
        </a:graphic>
      </p:graphicFrame>
      <p:sp>
        <p:nvSpPr>
          <p:cNvPr id="338" name="Text Placeholder 3"/>
          <p:cNvSpPr>
            <a:spLocks noGrp="1"/>
          </p:cNvSpPr>
          <p:nvPr>
            <p:custDataLst>
              <p:tags r:id="rId22"/>
            </p:custDataLst>
          </p:nvPr>
        </p:nvSpPr>
        <p:spPr bwMode="auto">
          <a:xfrm>
            <a:off x="8782050" y="3216275"/>
            <a:ext cx="168275" cy="29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vert270" wrap="none" lIns="0" tIns="0" rIns="0" bIns="0" numCol="1" spcCol="0" rtlCol="0" anchor="ctr" anchorCtr="0">
            <a:noAutofit/>
          </a:bodyPr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600"/>
              </a:spcBef>
              <a:spcAft>
                <a:spcPts val="300"/>
              </a:spcAft>
              <a:buFont typeface="Arial" panose="020B0604020202020204" pitchFamily="34" charset="0"/>
              <a:buChar char="​"/>
              <a:defRPr lang="en-US" sz="12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1pPr>
            <a:lvl2pPr marL="284400" indent="-1728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3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lang="en-US" sz="12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2pPr>
            <a:lvl3pPr marL="511200" indent="-1656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300"/>
              </a:spcAft>
              <a:buClr>
                <a:schemeClr val="tx2"/>
              </a:buClr>
              <a:buFont typeface="Trebuchet MS" panose="020B0603020202020204" pitchFamily="34" charset="0"/>
              <a:buChar char="–"/>
              <a:defRPr lang="en-US" sz="12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3pPr>
            <a:lvl4pPr marL="0" indent="0" algn="l" defTabSz="914400" rtl="0" eaLnBrk="1" latinLnBrk="0" hangingPunct="1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  <a:buClr>
                <a:schemeClr val="tx2"/>
              </a:buClr>
              <a:buFont typeface="Arial" panose="020B0604020202020204" pitchFamily="34" charset="0"/>
              <a:buChar char="​"/>
              <a:defRPr lang="en-US" sz="1600" kern="1200">
                <a:solidFill>
                  <a:schemeClr val="tx2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4pPr>
            <a:lvl5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Font typeface="Arial" panose="020B0604020202020204" pitchFamily="34" charset="0"/>
              <a:buChar char="​"/>
              <a:defRPr lang="en-US" sz="1600" b="1" kern="1200" smtClean="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5pPr>
            <a:lvl6pPr marL="269875" indent="-1524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lang="en-US" sz="1600" kern="1200" smtClean="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6pPr>
            <a:lvl7pPr marL="0" indent="0" algn="l" defTabSz="914400" rtl="0" eaLnBrk="1" latinLnBrk="0" hangingPunct="1">
              <a:lnSpc>
                <a:spcPct val="90000"/>
              </a:lnSpc>
              <a:spcBef>
                <a:spcPts val="900"/>
              </a:spcBef>
              <a:spcAft>
                <a:spcPts val="900"/>
              </a:spcAft>
              <a:buFont typeface="Arial" panose="020B0604020202020204" pitchFamily="34" charset="0"/>
              <a:buChar char="​"/>
              <a:defRPr lang="en-US" sz="4400" kern="1200" baseline="0" smtClean="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7pPr>
            <a:lvl8pPr marL="0" indent="0" algn="l" defTabSz="914400" rtl="0" eaLnBrk="1" latinLnBrk="0" hangingPunct="1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lang="en-US" sz="5400" kern="1200" baseline="0" smtClean="0">
                <a:solidFill>
                  <a:schemeClr val="tx2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8pPr>
            <a:lvl9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Font typeface="Arial" panose="020B0604020202020204" pitchFamily="34" charset="0"/>
              <a:buChar char="​"/>
              <a:defRPr lang="en-US" sz="2400" kern="1200" baseline="0" dirty="0">
                <a:solidFill>
                  <a:schemeClr val="tx2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9pPr>
          </a:lstStyle>
          <a:p>
            <a:pPr lvl="0" algn="r">
              <a:spcBef>
                <a:spcPct val="0"/>
              </a:spcBef>
              <a:spcAft>
                <a:spcPct val="0"/>
              </a:spcAft>
            </a:pPr>
            <a:fld id="{CE2E7E88-A78E-482F-8C66-15739C3CF9A1}" type="datetime'''''С''''''''''''''''''''''Ш''''''''''''''''''''''''''''А'''''">
              <a:rPr lang="ru-RU" altLang="en-US" sz="1000" smtClean="0">
                <a:solidFill>
                  <a:srgbClr val="545454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/>
              <a:t>США</a:t>
            </a:fld>
            <a:endParaRPr kumimoji="0" lang="ru-RU" sz="1000" b="0" i="0" strike="noStrike" kern="1200" spc="0" normalizeH="0" noProof="0" dirty="0">
              <a:ln>
                <a:noFill/>
              </a:ln>
              <a:solidFill>
                <a:srgbClr val="545454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336" name="Text Placeholder 3"/>
          <p:cNvSpPr>
            <a:spLocks noGrp="1"/>
          </p:cNvSpPr>
          <p:nvPr>
            <p:custDataLst>
              <p:tags r:id="rId23"/>
            </p:custDataLst>
          </p:nvPr>
        </p:nvSpPr>
        <p:spPr bwMode="auto">
          <a:xfrm>
            <a:off x="7410450" y="3216275"/>
            <a:ext cx="16827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vert270" wrap="none" lIns="0" tIns="0" rIns="0" bIns="0" numCol="1" spcCol="0" rtlCol="0" anchor="ctr" anchorCtr="0">
            <a:noAutofit/>
          </a:bodyPr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600"/>
              </a:spcBef>
              <a:spcAft>
                <a:spcPts val="300"/>
              </a:spcAft>
              <a:buFont typeface="Arial" panose="020B0604020202020204" pitchFamily="34" charset="0"/>
              <a:buChar char="​"/>
              <a:defRPr lang="en-US" sz="12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1pPr>
            <a:lvl2pPr marL="284400" indent="-1728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3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lang="en-US" sz="12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2pPr>
            <a:lvl3pPr marL="511200" indent="-1656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300"/>
              </a:spcAft>
              <a:buClr>
                <a:schemeClr val="tx2"/>
              </a:buClr>
              <a:buFont typeface="Trebuchet MS" panose="020B0603020202020204" pitchFamily="34" charset="0"/>
              <a:buChar char="–"/>
              <a:defRPr lang="en-US" sz="12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3pPr>
            <a:lvl4pPr marL="0" indent="0" algn="l" defTabSz="914400" rtl="0" eaLnBrk="1" latinLnBrk="0" hangingPunct="1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  <a:buClr>
                <a:schemeClr val="tx2"/>
              </a:buClr>
              <a:buFont typeface="Arial" panose="020B0604020202020204" pitchFamily="34" charset="0"/>
              <a:buChar char="​"/>
              <a:defRPr lang="en-US" sz="1600" kern="1200">
                <a:solidFill>
                  <a:schemeClr val="tx2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4pPr>
            <a:lvl5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Font typeface="Arial" panose="020B0604020202020204" pitchFamily="34" charset="0"/>
              <a:buChar char="​"/>
              <a:defRPr lang="en-US" sz="1600" b="1" kern="1200" smtClean="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5pPr>
            <a:lvl6pPr marL="269875" indent="-1524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lang="en-US" sz="1600" kern="1200" smtClean="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6pPr>
            <a:lvl7pPr marL="0" indent="0" algn="l" defTabSz="914400" rtl="0" eaLnBrk="1" latinLnBrk="0" hangingPunct="1">
              <a:lnSpc>
                <a:spcPct val="90000"/>
              </a:lnSpc>
              <a:spcBef>
                <a:spcPts val="900"/>
              </a:spcBef>
              <a:spcAft>
                <a:spcPts val="900"/>
              </a:spcAft>
              <a:buFont typeface="Arial" panose="020B0604020202020204" pitchFamily="34" charset="0"/>
              <a:buChar char="​"/>
              <a:defRPr lang="en-US" sz="4400" kern="1200" baseline="0" smtClean="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7pPr>
            <a:lvl8pPr marL="0" indent="0" algn="l" defTabSz="914400" rtl="0" eaLnBrk="1" latinLnBrk="0" hangingPunct="1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lang="en-US" sz="5400" kern="1200" baseline="0" smtClean="0">
                <a:solidFill>
                  <a:schemeClr val="tx2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8pPr>
            <a:lvl9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Font typeface="Arial" panose="020B0604020202020204" pitchFamily="34" charset="0"/>
              <a:buChar char="​"/>
              <a:defRPr lang="en-US" sz="2400" kern="1200" baseline="0" dirty="0">
                <a:solidFill>
                  <a:schemeClr val="tx2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9pPr>
          </a:lstStyle>
          <a:p>
            <a:pPr lvl="0" algn="r">
              <a:spcBef>
                <a:spcPct val="0"/>
              </a:spcBef>
              <a:spcAft>
                <a:spcPct val="0"/>
              </a:spcAft>
            </a:pPr>
            <a:fld id="{DE753906-9E59-4979-AAD6-5C5180BE6811}" type="datetime'''''''''''''С''''''''''''''''''л''''''о''ве''ни''''я'''''''''">
              <a:rPr lang="ru-RU" altLang="en-US" sz="1000" smtClean="0">
                <a:solidFill>
                  <a:srgbClr val="545454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/>
              <a:t>Словения</a:t>
            </a:fld>
            <a:endParaRPr kumimoji="0" lang="ru-RU" sz="1000" b="0" i="0" strike="noStrike" kern="1200" spc="0" normalizeH="0" noProof="0" dirty="0">
              <a:ln>
                <a:noFill/>
              </a:ln>
              <a:solidFill>
                <a:srgbClr val="545454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333" name="Text Placeholder 3"/>
          <p:cNvSpPr>
            <a:spLocks noGrp="1"/>
          </p:cNvSpPr>
          <p:nvPr>
            <p:custDataLst>
              <p:tags r:id="rId24"/>
            </p:custDataLst>
          </p:nvPr>
        </p:nvSpPr>
        <p:spPr bwMode="auto">
          <a:xfrm>
            <a:off x="6381750" y="3216275"/>
            <a:ext cx="168275" cy="62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vert270" wrap="none" lIns="0" tIns="0" rIns="0" bIns="0" numCol="1" spcCol="0" rtlCol="0" anchor="ctr" anchorCtr="0">
            <a:noAutofit/>
          </a:bodyPr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600"/>
              </a:spcBef>
              <a:spcAft>
                <a:spcPts val="300"/>
              </a:spcAft>
              <a:buFont typeface="Arial" panose="020B0604020202020204" pitchFamily="34" charset="0"/>
              <a:buChar char="​"/>
              <a:defRPr lang="en-US" sz="12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1pPr>
            <a:lvl2pPr marL="284400" indent="-1728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3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lang="en-US" sz="12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2pPr>
            <a:lvl3pPr marL="511200" indent="-1656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300"/>
              </a:spcAft>
              <a:buClr>
                <a:schemeClr val="tx2"/>
              </a:buClr>
              <a:buFont typeface="Trebuchet MS" panose="020B0603020202020204" pitchFamily="34" charset="0"/>
              <a:buChar char="–"/>
              <a:defRPr lang="en-US" sz="12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3pPr>
            <a:lvl4pPr marL="0" indent="0" algn="l" defTabSz="914400" rtl="0" eaLnBrk="1" latinLnBrk="0" hangingPunct="1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  <a:buClr>
                <a:schemeClr val="tx2"/>
              </a:buClr>
              <a:buFont typeface="Arial" panose="020B0604020202020204" pitchFamily="34" charset="0"/>
              <a:buChar char="​"/>
              <a:defRPr lang="en-US" sz="1600" kern="1200">
                <a:solidFill>
                  <a:schemeClr val="tx2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4pPr>
            <a:lvl5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Font typeface="Arial" panose="020B0604020202020204" pitchFamily="34" charset="0"/>
              <a:buChar char="​"/>
              <a:defRPr lang="en-US" sz="1600" b="1" kern="1200" smtClean="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5pPr>
            <a:lvl6pPr marL="269875" indent="-1524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lang="en-US" sz="1600" kern="1200" smtClean="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6pPr>
            <a:lvl7pPr marL="0" indent="0" algn="l" defTabSz="914400" rtl="0" eaLnBrk="1" latinLnBrk="0" hangingPunct="1">
              <a:lnSpc>
                <a:spcPct val="90000"/>
              </a:lnSpc>
              <a:spcBef>
                <a:spcPts val="900"/>
              </a:spcBef>
              <a:spcAft>
                <a:spcPts val="900"/>
              </a:spcAft>
              <a:buFont typeface="Arial" panose="020B0604020202020204" pitchFamily="34" charset="0"/>
              <a:buChar char="​"/>
              <a:defRPr lang="en-US" sz="4400" kern="1200" baseline="0" smtClean="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7pPr>
            <a:lvl8pPr marL="0" indent="0" algn="l" defTabSz="914400" rtl="0" eaLnBrk="1" latinLnBrk="0" hangingPunct="1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lang="en-US" sz="5400" kern="1200" baseline="0" smtClean="0">
                <a:solidFill>
                  <a:schemeClr val="tx2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8pPr>
            <a:lvl9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Font typeface="Arial" panose="020B0604020202020204" pitchFamily="34" charset="0"/>
              <a:buChar char="​"/>
              <a:defRPr lang="en-US" sz="2400" kern="1200" baseline="0" dirty="0">
                <a:solidFill>
                  <a:schemeClr val="tx2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9pPr>
          </a:lstStyle>
          <a:p>
            <a:pPr lvl="0" algn="r">
              <a:spcBef>
                <a:spcPct val="0"/>
              </a:spcBef>
              <a:spcAft>
                <a:spcPct val="0"/>
              </a:spcAft>
            </a:pPr>
            <a:fld id="{0D3780FC-5F93-4710-AD36-B038C403BF01}" type="datetime'''''''''''''К''''''''''''а''з''''''а''х''''ст''а''''''н'">
              <a:rPr lang="ru-RU" altLang="en-US" sz="1000" b="1" smtClean="0">
                <a:solidFill>
                  <a:srgbClr val="0D9393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/>
              <a:t>Казахстан</a:t>
            </a:fld>
            <a:endParaRPr kumimoji="0" lang="ru-RU" sz="1000" b="1" i="0" strike="noStrike" kern="1200" spc="0" normalizeH="0" noProof="0" dirty="0">
              <a:ln>
                <a:noFill/>
              </a:ln>
              <a:solidFill>
                <a:srgbClr val="0D9393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337" name="Text Placeholder 3"/>
          <p:cNvSpPr>
            <a:spLocks noGrp="1"/>
          </p:cNvSpPr>
          <p:nvPr>
            <p:custDataLst>
              <p:tags r:id="rId25"/>
            </p:custDataLst>
          </p:nvPr>
        </p:nvSpPr>
        <p:spPr bwMode="auto">
          <a:xfrm>
            <a:off x="8439150" y="3216275"/>
            <a:ext cx="168275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vert270" wrap="none" lIns="0" tIns="0" rIns="0" bIns="0" numCol="1" spcCol="0" rtlCol="0" anchor="ctr" anchorCtr="0">
            <a:noAutofit/>
          </a:bodyPr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600"/>
              </a:spcBef>
              <a:spcAft>
                <a:spcPts val="300"/>
              </a:spcAft>
              <a:buFont typeface="Arial" panose="020B0604020202020204" pitchFamily="34" charset="0"/>
              <a:buChar char="​"/>
              <a:defRPr lang="en-US" sz="12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1pPr>
            <a:lvl2pPr marL="284400" indent="-1728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3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lang="en-US" sz="12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2pPr>
            <a:lvl3pPr marL="511200" indent="-1656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300"/>
              </a:spcAft>
              <a:buClr>
                <a:schemeClr val="tx2"/>
              </a:buClr>
              <a:buFont typeface="Trebuchet MS" panose="020B0603020202020204" pitchFamily="34" charset="0"/>
              <a:buChar char="–"/>
              <a:defRPr lang="en-US" sz="12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3pPr>
            <a:lvl4pPr marL="0" indent="0" algn="l" defTabSz="914400" rtl="0" eaLnBrk="1" latinLnBrk="0" hangingPunct="1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  <a:buClr>
                <a:schemeClr val="tx2"/>
              </a:buClr>
              <a:buFont typeface="Arial" panose="020B0604020202020204" pitchFamily="34" charset="0"/>
              <a:buChar char="​"/>
              <a:defRPr lang="en-US" sz="1600" kern="1200">
                <a:solidFill>
                  <a:schemeClr val="tx2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4pPr>
            <a:lvl5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Font typeface="Arial" panose="020B0604020202020204" pitchFamily="34" charset="0"/>
              <a:buChar char="​"/>
              <a:defRPr lang="en-US" sz="1600" b="1" kern="1200" smtClean="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5pPr>
            <a:lvl6pPr marL="269875" indent="-1524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lang="en-US" sz="1600" kern="1200" smtClean="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6pPr>
            <a:lvl7pPr marL="0" indent="0" algn="l" defTabSz="914400" rtl="0" eaLnBrk="1" latinLnBrk="0" hangingPunct="1">
              <a:lnSpc>
                <a:spcPct val="90000"/>
              </a:lnSpc>
              <a:spcBef>
                <a:spcPts val="900"/>
              </a:spcBef>
              <a:spcAft>
                <a:spcPts val="900"/>
              </a:spcAft>
              <a:buFont typeface="Arial" panose="020B0604020202020204" pitchFamily="34" charset="0"/>
              <a:buChar char="​"/>
              <a:defRPr lang="en-US" sz="4400" kern="1200" baseline="0" smtClean="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7pPr>
            <a:lvl8pPr marL="0" indent="0" algn="l" defTabSz="914400" rtl="0" eaLnBrk="1" latinLnBrk="0" hangingPunct="1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lang="en-US" sz="5400" kern="1200" baseline="0" smtClean="0">
                <a:solidFill>
                  <a:schemeClr val="tx2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8pPr>
            <a:lvl9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Font typeface="Arial" panose="020B0604020202020204" pitchFamily="34" charset="0"/>
              <a:buChar char="​"/>
              <a:defRPr lang="en-US" sz="2400" kern="1200" baseline="0" dirty="0">
                <a:solidFill>
                  <a:schemeClr val="tx2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9pPr>
          </a:lstStyle>
          <a:p>
            <a:pPr lvl="0" algn="r">
              <a:spcBef>
                <a:spcPct val="0"/>
              </a:spcBef>
              <a:spcAft>
                <a:spcPct val="0"/>
              </a:spcAft>
            </a:pPr>
            <a:fld id="{09B445A8-1F0D-4749-BA04-BC5C2FB6EABB}" type="datetime'''''''''''''О''''''''''''''''''Э''''''''''СР'">
              <a:rPr lang="ru-RU" altLang="en-US" sz="1000" b="1" smtClean="0">
                <a:solidFill>
                  <a:srgbClr val="545454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/>
              <a:t>ОЭСР</a:t>
            </a:fld>
            <a:endParaRPr kumimoji="0" lang="ru-RU" sz="1000" b="1" i="0" strike="noStrike" kern="1200" spc="0" normalizeH="0" noProof="0" dirty="0">
              <a:ln>
                <a:noFill/>
              </a:ln>
              <a:solidFill>
                <a:srgbClr val="545454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332" name="Text Placeholder 3"/>
          <p:cNvSpPr>
            <a:spLocks noGrp="1"/>
          </p:cNvSpPr>
          <p:nvPr>
            <p:custDataLst>
              <p:tags r:id="rId26"/>
            </p:custDataLst>
          </p:nvPr>
        </p:nvSpPr>
        <p:spPr bwMode="auto">
          <a:xfrm>
            <a:off x="8096250" y="3216275"/>
            <a:ext cx="168275" cy="420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vert270" wrap="none" lIns="0" tIns="0" rIns="0" bIns="0" numCol="1" spcCol="0" rtlCol="0" anchor="ctr" anchorCtr="0">
            <a:noAutofit/>
          </a:bodyPr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600"/>
              </a:spcBef>
              <a:spcAft>
                <a:spcPts val="300"/>
              </a:spcAft>
              <a:buFont typeface="Arial" panose="020B0604020202020204" pitchFamily="34" charset="0"/>
              <a:buChar char="​"/>
              <a:defRPr lang="en-US" sz="12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1pPr>
            <a:lvl2pPr marL="284400" indent="-1728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3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lang="en-US" sz="12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2pPr>
            <a:lvl3pPr marL="511200" indent="-1656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300"/>
              </a:spcAft>
              <a:buClr>
                <a:schemeClr val="tx2"/>
              </a:buClr>
              <a:buFont typeface="Trebuchet MS" panose="020B0603020202020204" pitchFamily="34" charset="0"/>
              <a:buChar char="–"/>
              <a:defRPr lang="en-US" sz="12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3pPr>
            <a:lvl4pPr marL="0" indent="0" algn="l" defTabSz="914400" rtl="0" eaLnBrk="1" latinLnBrk="0" hangingPunct="1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  <a:buClr>
                <a:schemeClr val="tx2"/>
              </a:buClr>
              <a:buFont typeface="Arial" panose="020B0604020202020204" pitchFamily="34" charset="0"/>
              <a:buChar char="​"/>
              <a:defRPr lang="en-US" sz="1600" kern="1200">
                <a:solidFill>
                  <a:schemeClr val="tx2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4pPr>
            <a:lvl5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Font typeface="Arial" panose="020B0604020202020204" pitchFamily="34" charset="0"/>
              <a:buChar char="​"/>
              <a:defRPr lang="en-US" sz="1600" b="1" kern="1200" smtClean="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5pPr>
            <a:lvl6pPr marL="269875" indent="-1524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lang="en-US" sz="1600" kern="1200" smtClean="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6pPr>
            <a:lvl7pPr marL="0" indent="0" algn="l" defTabSz="914400" rtl="0" eaLnBrk="1" latinLnBrk="0" hangingPunct="1">
              <a:lnSpc>
                <a:spcPct val="90000"/>
              </a:lnSpc>
              <a:spcBef>
                <a:spcPts val="900"/>
              </a:spcBef>
              <a:spcAft>
                <a:spcPts val="900"/>
              </a:spcAft>
              <a:buFont typeface="Arial" panose="020B0604020202020204" pitchFamily="34" charset="0"/>
              <a:buChar char="​"/>
              <a:defRPr lang="en-US" sz="4400" kern="1200" baseline="0" smtClean="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7pPr>
            <a:lvl8pPr marL="0" indent="0" algn="l" defTabSz="914400" rtl="0" eaLnBrk="1" latinLnBrk="0" hangingPunct="1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lang="en-US" sz="5400" kern="1200" baseline="0" smtClean="0">
                <a:solidFill>
                  <a:schemeClr val="tx2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8pPr>
            <a:lvl9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Font typeface="Arial" panose="020B0604020202020204" pitchFamily="34" charset="0"/>
              <a:buChar char="​"/>
              <a:defRPr lang="en-US" sz="2400" kern="1200" baseline="0" dirty="0">
                <a:solidFill>
                  <a:schemeClr val="tx2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9pPr>
          </a:lstStyle>
          <a:p>
            <a:pPr lvl="0" algn="r">
              <a:spcBef>
                <a:spcPct val="0"/>
              </a:spcBef>
              <a:spcAft>
                <a:spcPct val="0"/>
              </a:spcAft>
            </a:pPr>
            <a:fld id="{2800F31C-4D4D-4551-81FF-A64DFE28269D}" type="datetime'''''''''''''''Ро''''''''''''с''с''''и''''''''''я'">
              <a:rPr lang="ru-RU" altLang="en-US" sz="1000" smtClean="0">
                <a:solidFill>
                  <a:srgbClr val="545454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/>
              <a:t>Россия</a:t>
            </a:fld>
            <a:endParaRPr kumimoji="0" lang="ru-RU" sz="1000" i="0" strike="noStrike" kern="1200" spc="0" normalizeH="0" noProof="0" dirty="0">
              <a:ln>
                <a:noFill/>
              </a:ln>
              <a:solidFill>
                <a:srgbClr val="545454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331" name="Text Placeholder 3"/>
          <p:cNvSpPr>
            <a:spLocks noGrp="1"/>
          </p:cNvSpPr>
          <p:nvPr>
            <p:custDataLst>
              <p:tags r:id="rId27"/>
            </p:custDataLst>
          </p:nvPr>
        </p:nvSpPr>
        <p:spPr bwMode="auto">
          <a:xfrm>
            <a:off x="6724650" y="3216275"/>
            <a:ext cx="168275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vert270" wrap="none" lIns="0" tIns="0" rIns="0" bIns="0" numCol="1" spcCol="0" rtlCol="0" anchor="ctr" anchorCtr="0">
            <a:noAutofit/>
          </a:bodyPr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600"/>
              </a:spcBef>
              <a:spcAft>
                <a:spcPts val="300"/>
              </a:spcAft>
              <a:buFont typeface="Arial" panose="020B0604020202020204" pitchFamily="34" charset="0"/>
              <a:buChar char="​"/>
              <a:defRPr lang="en-US" sz="12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1pPr>
            <a:lvl2pPr marL="284400" indent="-1728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3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lang="en-US" sz="12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2pPr>
            <a:lvl3pPr marL="511200" indent="-1656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300"/>
              </a:spcAft>
              <a:buClr>
                <a:schemeClr val="tx2"/>
              </a:buClr>
              <a:buFont typeface="Trebuchet MS" panose="020B0603020202020204" pitchFamily="34" charset="0"/>
              <a:buChar char="–"/>
              <a:defRPr lang="en-US" sz="12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3pPr>
            <a:lvl4pPr marL="0" indent="0" algn="l" defTabSz="914400" rtl="0" eaLnBrk="1" latinLnBrk="0" hangingPunct="1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  <a:buClr>
                <a:schemeClr val="tx2"/>
              </a:buClr>
              <a:buFont typeface="Arial" panose="020B0604020202020204" pitchFamily="34" charset="0"/>
              <a:buChar char="​"/>
              <a:defRPr lang="en-US" sz="1600" kern="1200">
                <a:solidFill>
                  <a:schemeClr val="tx2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4pPr>
            <a:lvl5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Font typeface="Arial" panose="020B0604020202020204" pitchFamily="34" charset="0"/>
              <a:buChar char="​"/>
              <a:defRPr lang="en-US" sz="1600" b="1" kern="1200" smtClean="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5pPr>
            <a:lvl6pPr marL="269875" indent="-1524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lang="en-US" sz="1600" kern="1200" smtClean="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6pPr>
            <a:lvl7pPr marL="0" indent="0" algn="l" defTabSz="914400" rtl="0" eaLnBrk="1" latinLnBrk="0" hangingPunct="1">
              <a:lnSpc>
                <a:spcPct val="90000"/>
              </a:lnSpc>
              <a:spcBef>
                <a:spcPts val="900"/>
              </a:spcBef>
              <a:spcAft>
                <a:spcPts val="900"/>
              </a:spcAft>
              <a:buFont typeface="Arial" panose="020B0604020202020204" pitchFamily="34" charset="0"/>
              <a:buChar char="​"/>
              <a:defRPr lang="en-US" sz="4400" kern="1200" baseline="0" smtClean="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7pPr>
            <a:lvl8pPr marL="0" indent="0" algn="l" defTabSz="914400" rtl="0" eaLnBrk="1" latinLnBrk="0" hangingPunct="1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lang="en-US" sz="5400" kern="1200" baseline="0" smtClean="0">
                <a:solidFill>
                  <a:schemeClr val="tx2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8pPr>
            <a:lvl9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Font typeface="Arial" panose="020B0604020202020204" pitchFamily="34" charset="0"/>
              <a:buChar char="​"/>
              <a:defRPr lang="en-US" sz="2400" kern="1200" baseline="0" dirty="0">
                <a:solidFill>
                  <a:schemeClr val="tx2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9pPr>
          </a:lstStyle>
          <a:p>
            <a:pPr lvl="0" algn="r">
              <a:spcBef>
                <a:spcPct val="0"/>
              </a:spcBef>
              <a:spcAft>
                <a:spcPct val="0"/>
              </a:spcAft>
            </a:pPr>
            <a:fld id="{0C330605-FC9F-4BDD-8B7C-53E028301522}" type="datetime'''''''''''''''''''''''''Ли''''''тв''''''''''''''''''''''''''а'">
              <a:rPr lang="ru-RU" altLang="en-US" sz="1000" smtClean="0">
                <a:solidFill>
                  <a:srgbClr val="545454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/>
              <a:t>Литва</a:t>
            </a:fld>
            <a:endParaRPr kumimoji="0" lang="ru-RU" sz="1000" b="0" i="0" strike="noStrike" kern="1200" spc="0" normalizeH="0" noProof="0" dirty="0">
              <a:ln>
                <a:noFill/>
              </a:ln>
              <a:solidFill>
                <a:srgbClr val="545454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335" name="Text Placeholder 3"/>
          <p:cNvSpPr>
            <a:spLocks noGrp="1"/>
          </p:cNvSpPr>
          <p:nvPr>
            <p:custDataLst>
              <p:tags r:id="rId28"/>
            </p:custDataLst>
          </p:nvPr>
        </p:nvSpPr>
        <p:spPr bwMode="auto">
          <a:xfrm>
            <a:off x="7067550" y="3216275"/>
            <a:ext cx="168275" cy="423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vert270" wrap="none" lIns="0" tIns="0" rIns="0" bIns="0" numCol="1" spcCol="0" rtlCol="0" anchor="ctr" anchorCtr="0">
            <a:noAutofit/>
          </a:bodyPr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600"/>
              </a:spcBef>
              <a:spcAft>
                <a:spcPts val="300"/>
              </a:spcAft>
              <a:buFont typeface="Arial" panose="020B0604020202020204" pitchFamily="34" charset="0"/>
              <a:buChar char="​"/>
              <a:defRPr lang="en-US" sz="12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1pPr>
            <a:lvl2pPr marL="284400" indent="-1728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3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lang="en-US" sz="12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2pPr>
            <a:lvl3pPr marL="511200" indent="-1656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300"/>
              </a:spcAft>
              <a:buClr>
                <a:schemeClr val="tx2"/>
              </a:buClr>
              <a:buFont typeface="Trebuchet MS" panose="020B0603020202020204" pitchFamily="34" charset="0"/>
              <a:buChar char="–"/>
              <a:defRPr lang="en-US" sz="12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3pPr>
            <a:lvl4pPr marL="0" indent="0" algn="l" defTabSz="914400" rtl="0" eaLnBrk="1" latinLnBrk="0" hangingPunct="1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  <a:buClr>
                <a:schemeClr val="tx2"/>
              </a:buClr>
              <a:buFont typeface="Arial" panose="020B0604020202020204" pitchFamily="34" charset="0"/>
              <a:buChar char="​"/>
              <a:defRPr lang="en-US" sz="1600" kern="1200">
                <a:solidFill>
                  <a:schemeClr val="tx2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4pPr>
            <a:lvl5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Font typeface="Arial" panose="020B0604020202020204" pitchFamily="34" charset="0"/>
              <a:buChar char="​"/>
              <a:defRPr lang="en-US" sz="1600" b="1" kern="1200" smtClean="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5pPr>
            <a:lvl6pPr marL="269875" indent="-1524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lang="en-US" sz="1600" kern="1200" smtClean="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6pPr>
            <a:lvl7pPr marL="0" indent="0" algn="l" defTabSz="914400" rtl="0" eaLnBrk="1" latinLnBrk="0" hangingPunct="1">
              <a:lnSpc>
                <a:spcPct val="90000"/>
              </a:lnSpc>
              <a:spcBef>
                <a:spcPts val="900"/>
              </a:spcBef>
              <a:spcAft>
                <a:spcPts val="900"/>
              </a:spcAft>
              <a:buFont typeface="Arial" panose="020B0604020202020204" pitchFamily="34" charset="0"/>
              <a:buChar char="​"/>
              <a:defRPr lang="en-US" sz="4400" kern="1200" baseline="0" smtClean="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7pPr>
            <a:lvl8pPr marL="0" indent="0" algn="l" defTabSz="914400" rtl="0" eaLnBrk="1" latinLnBrk="0" hangingPunct="1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lang="en-US" sz="5400" kern="1200" baseline="0" smtClean="0">
                <a:solidFill>
                  <a:schemeClr val="tx2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8pPr>
            <a:lvl9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Font typeface="Arial" panose="020B0604020202020204" pitchFamily="34" charset="0"/>
              <a:buChar char="​"/>
              <a:defRPr lang="en-US" sz="2400" kern="1200" baseline="0" dirty="0">
                <a:solidFill>
                  <a:schemeClr val="tx2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9pPr>
          </a:lstStyle>
          <a:p>
            <a:pPr lvl="0" algn="r">
              <a:spcBef>
                <a:spcPct val="0"/>
              </a:spcBef>
              <a:spcAft>
                <a:spcPct val="0"/>
              </a:spcAft>
            </a:pPr>
            <a:fld id="{FBB025CB-B49B-4330-B9D0-ABC3AB6F09EE}" type="datetime'''''Ту''р''''''''ц''''''''''''и''''я'">
              <a:rPr lang="ru-RU" altLang="en-US" sz="1000" smtClean="0">
                <a:solidFill>
                  <a:srgbClr val="545454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/>
              <a:t>Турция</a:t>
            </a:fld>
            <a:endParaRPr kumimoji="0" lang="ru-RU" sz="1000" b="0" i="0" strike="noStrike" kern="1200" spc="0" normalizeH="0" noProof="0" dirty="0">
              <a:ln>
                <a:noFill/>
              </a:ln>
              <a:solidFill>
                <a:srgbClr val="545454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334" name="Text Placeholder 3"/>
          <p:cNvSpPr>
            <a:spLocks noGrp="1"/>
          </p:cNvSpPr>
          <p:nvPr>
            <p:custDataLst>
              <p:tags r:id="rId29"/>
            </p:custDataLst>
          </p:nvPr>
        </p:nvSpPr>
        <p:spPr bwMode="auto">
          <a:xfrm>
            <a:off x="7753350" y="3216275"/>
            <a:ext cx="168275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vert270" wrap="none" lIns="0" tIns="0" rIns="0" bIns="0" numCol="1" spcCol="0" rtlCol="0" anchor="ctr" anchorCtr="0">
            <a:noAutofit/>
          </a:bodyPr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600"/>
              </a:spcBef>
              <a:spcAft>
                <a:spcPts val="300"/>
              </a:spcAft>
              <a:buFont typeface="Arial" panose="020B0604020202020204" pitchFamily="34" charset="0"/>
              <a:buChar char="​"/>
              <a:defRPr lang="en-US" sz="12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1pPr>
            <a:lvl2pPr marL="284400" indent="-1728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3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lang="en-US" sz="12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2pPr>
            <a:lvl3pPr marL="511200" indent="-1656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300"/>
              </a:spcAft>
              <a:buClr>
                <a:schemeClr val="tx2"/>
              </a:buClr>
              <a:buFont typeface="Trebuchet MS" panose="020B0603020202020204" pitchFamily="34" charset="0"/>
              <a:buChar char="–"/>
              <a:defRPr lang="en-US" sz="12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3pPr>
            <a:lvl4pPr marL="0" indent="0" algn="l" defTabSz="914400" rtl="0" eaLnBrk="1" latinLnBrk="0" hangingPunct="1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  <a:buClr>
                <a:schemeClr val="tx2"/>
              </a:buClr>
              <a:buFont typeface="Arial" panose="020B0604020202020204" pitchFamily="34" charset="0"/>
              <a:buChar char="​"/>
              <a:defRPr lang="en-US" sz="1600" kern="1200">
                <a:solidFill>
                  <a:schemeClr val="tx2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4pPr>
            <a:lvl5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Font typeface="Arial" panose="020B0604020202020204" pitchFamily="34" charset="0"/>
              <a:buChar char="​"/>
              <a:defRPr lang="en-US" sz="1600" b="1" kern="1200" smtClean="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5pPr>
            <a:lvl6pPr marL="269875" indent="-1524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lang="en-US" sz="1600" kern="1200" smtClean="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6pPr>
            <a:lvl7pPr marL="0" indent="0" algn="l" defTabSz="914400" rtl="0" eaLnBrk="1" latinLnBrk="0" hangingPunct="1">
              <a:lnSpc>
                <a:spcPct val="90000"/>
              </a:lnSpc>
              <a:spcBef>
                <a:spcPts val="900"/>
              </a:spcBef>
              <a:spcAft>
                <a:spcPts val="900"/>
              </a:spcAft>
              <a:buFont typeface="Arial" panose="020B0604020202020204" pitchFamily="34" charset="0"/>
              <a:buChar char="​"/>
              <a:defRPr lang="en-US" sz="4400" kern="1200" baseline="0" smtClean="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7pPr>
            <a:lvl8pPr marL="0" indent="0" algn="l" defTabSz="914400" rtl="0" eaLnBrk="1" latinLnBrk="0" hangingPunct="1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lang="en-US" sz="5400" kern="1200" baseline="0" smtClean="0">
                <a:solidFill>
                  <a:schemeClr val="tx2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8pPr>
            <a:lvl9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Font typeface="Arial" panose="020B0604020202020204" pitchFamily="34" charset="0"/>
              <a:buChar char="​"/>
              <a:defRPr lang="en-US" sz="2400" kern="1200" baseline="0" dirty="0">
                <a:solidFill>
                  <a:schemeClr val="tx2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9pPr>
          </a:lstStyle>
          <a:p>
            <a:pPr lvl="0" algn="r">
              <a:spcBef>
                <a:spcPct val="0"/>
              </a:spcBef>
              <a:spcAft>
                <a:spcPct val="0"/>
              </a:spcAft>
            </a:pPr>
            <a:fld id="{153FAE5D-DD47-4A1F-8CBD-2089C77777A3}" type="datetime'''''''''''''К''о''р''''''е''''''''я'''''">
              <a:rPr lang="ru-RU" altLang="en-US" sz="1000" smtClean="0">
                <a:solidFill>
                  <a:srgbClr val="545454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/>
              <a:t>Корея</a:t>
            </a:fld>
            <a:endParaRPr kumimoji="0" lang="ru-RU" sz="1000" b="0" i="0" strike="noStrike" kern="1200" spc="0" normalizeH="0" noProof="0" dirty="0">
              <a:ln>
                <a:noFill/>
              </a:ln>
              <a:solidFill>
                <a:srgbClr val="545454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348" name="Text Placeholder 3"/>
          <p:cNvSpPr>
            <a:spLocks noGrp="1"/>
          </p:cNvSpPr>
          <p:nvPr>
            <p:custDataLst>
              <p:tags r:id="rId30"/>
            </p:custDataLst>
          </p:nvPr>
        </p:nvSpPr>
        <p:spPr bwMode="auto">
          <a:xfrm>
            <a:off x="11176000" y="3216275"/>
            <a:ext cx="184150" cy="487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vert270" wrap="none" lIns="0" tIns="0" rIns="0" bIns="0" numCol="1" spcCol="0" rtlCol="0" anchor="ctr" anchorCtr="0">
            <a:noAutofit/>
          </a:bodyPr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600"/>
              </a:spcBef>
              <a:spcAft>
                <a:spcPts val="300"/>
              </a:spcAft>
              <a:buFont typeface="Arial" panose="020B0604020202020204" pitchFamily="34" charset="0"/>
              <a:buChar char="​"/>
              <a:defRPr lang="en-US" sz="12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1pPr>
            <a:lvl2pPr marL="284400" indent="-1728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3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lang="en-US" sz="12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2pPr>
            <a:lvl3pPr marL="511200" indent="-1656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300"/>
              </a:spcAft>
              <a:buClr>
                <a:schemeClr val="tx2"/>
              </a:buClr>
              <a:buFont typeface="Trebuchet MS" panose="020B0603020202020204" pitchFamily="34" charset="0"/>
              <a:buChar char="–"/>
              <a:defRPr lang="en-US" sz="12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3pPr>
            <a:lvl4pPr marL="0" indent="0" algn="l" defTabSz="914400" rtl="0" eaLnBrk="1" latinLnBrk="0" hangingPunct="1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  <a:buClr>
                <a:schemeClr val="tx2"/>
              </a:buClr>
              <a:buFont typeface="Arial" panose="020B0604020202020204" pitchFamily="34" charset="0"/>
              <a:buChar char="​"/>
              <a:defRPr lang="en-US" sz="1600" kern="1200">
                <a:solidFill>
                  <a:schemeClr val="tx2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4pPr>
            <a:lvl5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Font typeface="Arial" panose="020B0604020202020204" pitchFamily="34" charset="0"/>
              <a:buChar char="​"/>
              <a:defRPr lang="en-US" sz="1600" b="1" kern="1200" smtClean="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5pPr>
            <a:lvl6pPr marL="269875" indent="-1524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lang="en-US" sz="1600" kern="1200" smtClean="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6pPr>
            <a:lvl7pPr marL="0" indent="0" algn="l" defTabSz="914400" rtl="0" eaLnBrk="1" latinLnBrk="0" hangingPunct="1">
              <a:lnSpc>
                <a:spcPct val="90000"/>
              </a:lnSpc>
              <a:spcBef>
                <a:spcPts val="900"/>
              </a:spcBef>
              <a:spcAft>
                <a:spcPts val="900"/>
              </a:spcAft>
              <a:buFont typeface="Arial" panose="020B0604020202020204" pitchFamily="34" charset="0"/>
              <a:buChar char="​"/>
              <a:defRPr lang="en-US" sz="4400" kern="1200" baseline="0" smtClean="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7pPr>
            <a:lvl8pPr marL="0" indent="0" algn="l" defTabSz="914400" rtl="0" eaLnBrk="1" latinLnBrk="0" hangingPunct="1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lang="en-US" sz="5400" kern="1200" baseline="0" smtClean="0">
                <a:solidFill>
                  <a:schemeClr val="tx2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8pPr>
            <a:lvl9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Font typeface="Arial" panose="020B0604020202020204" pitchFamily="34" charset="0"/>
              <a:buChar char="​"/>
              <a:defRPr lang="en-US" sz="2400" kern="1200" baseline="0" dirty="0">
                <a:solidFill>
                  <a:schemeClr val="tx2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9pPr>
          </a:lstStyle>
          <a:p>
            <a:pPr lvl="0" algn="r">
              <a:spcBef>
                <a:spcPct val="0"/>
              </a:spcBef>
              <a:spcAft>
                <a:spcPct val="0"/>
              </a:spcAft>
            </a:pPr>
            <a:fld id="{BF2E3B50-C04D-40F5-8842-0B6ACADF0638}" type="datetime'''''''''''''Я''''''''''''''''''п''о''''ния'''''''''''''''''''">
              <a:rPr lang="ru-RU" altLang="en-US" sz="1100" smtClean="0">
                <a:solidFill>
                  <a:srgbClr val="545454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/>
              <a:t>Япония</a:t>
            </a:fld>
            <a:endParaRPr kumimoji="0" lang="ru-RU" sz="1100" i="0" strike="noStrike" kern="1200" spc="0" normalizeH="0" noProof="0" dirty="0">
              <a:ln>
                <a:noFill/>
              </a:ln>
              <a:solidFill>
                <a:srgbClr val="545454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339" name="Text Placeholder 3"/>
          <p:cNvSpPr>
            <a:spLocks noGrp="1"/>
          </p:cNvSpPr>
          <p:nvPr>
            <p:custDataLst>
              <p:tags r:id="rId31"/>
            </p:custDataLst>
          </p:nvPr>
        </p:nvSpPr>
        <p:spPr bwMode="auto">
          <a:xfrm>
            <a:off x="9126538" y="3216275"/>
            <a:ext cx="168275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vert270" wrap="none" lIns="0" tIns="0" rIns="0" bIns="0" numCol="1" spcCol="0" rtlCol="0" anchor="ctr" anchorCtr="0">
            <a:noAutofit/>
          </a:bodyPr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600"/>
              </a:spcBef>
              <a:spcAft>
                <a:spcPts val="300"/>
              </a:spcAft>
              <a:buFont typeface="Arial" panose="020B0604020202020204" pitchFamily="34" charset="0"/>
              <a:buChar char="​"/>
              <a:defRPr lang="en-US" sz="12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1pPr>
            <a:lvl2pPr marL="284400" indent="-1728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3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lang="en-US" sz="12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2pPr>
            <a:lvl3pPr marL="511200" indent="-1656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300"/>
              </a:spcAft>
              <a:buClr>
                <a:schemeClr val="tx2"/>
              </a:buClr>
              <a:buFont typeface="Trebuchet MS" panose="020B0603020202020204" pitchFamily="34" charset="0"/>
              <a:buChar char="–"/>
              <a:defRPr lang="en-US" sz="12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3pPr>
            <a:lvl4pPr marL="0" indent="0" algn="l" defTabSz="914400" rtl="0" eaLnBrk="1" latinLnBrk="0" hangingPunct="1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  <a:buClr>
                <a:schemeClr val="tx2"/>
              </a:buClr>
              <a:buFont typeface="Arial" panose="020B0604020202020204" pitchFamily="34" charset="0"/>
              <a:buChar char="​"/>
              <a:defRPr lang="en-US" sz="1600" kern="1200">
                <a:solidFill>
                  <a:schemeClr val="tx2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4pPr>
            <a:lvl5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Font typeface="Arial" panose="020B0604020202020204" pitchFamily="34" charset="0"/>
              <a:buChar char="​"/>
              <a:defRPr lang="en-US" sz="1600" b="1" kern="1200" smtClean="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5pPr>
            <a:lvl6pPr marL="269875" indent="-1524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lang="en-US" sz="1600" kern="1200" smtClean="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6pPr>
            <a:lvl7pPr marL="0" indent="0" algn="l" defTabSz="914400" rtl="0" eaLnBrk="1" latinLnBrk="0" hangingPunct="1">
              <a:lnSpc>
                <a:spcPct val="90000"/>
              </a:lnSpc>
              <a:spcBef>
                <a:spcPts val="900"/>
              </a:spcBef>
              <a:spcAft>
                <a:spcPts val="900"/>
              </a:spcAft>
              <a:buFont typeface="Arial" panose="020B0604020202020204" pitchFamily="34" charset="0"/>
              <a:buChar char="​"/>
              <a:defRPr lang="en-US" sz="4400" kern="1200" baseline="0" smtClean="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7pPr>
            <a:lvl8pPr marL="0" indent="0" algn="l" defTabSz="914400" rtl="0" eaLnBrk="1" latinLnBrk="0" hangingPunct="1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lang="en-US" sz="5400" kern="1200" baseline="0" smtClean="0">
                <a:solidFill>
                  <a:schemeClr val="tx2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8pPr>
            <a:lvl9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Font typeface="Arial" panose="020B0604020202020204" pitchFamily="34" charset="0"/>
              <a:buChar char="​"/>
              <a:defRPr lang="en-US" sz="2400" kern="1200" baseline="0" dirty="0">
                <a:solidFill>
                  <a:schemeClr val="tx2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9pPr>
          </a:lstStyle>
          <a:p>
            <a:pPr lvl="0" algn="r">
              <a:spcBef>
                <a:spcPct val="0"/>
              </a:spcBef>
              <a:spcAft>
                <a:spcPct val="0"/>
              </a:spcAft>
            </a:pPr>
            <a:fld id="{0C8C0440-2CC1-43A7-A9AF-0721B66DC1B8}" type="datetime'''''''В''''''''''''е''''''''н''''''''грия'''''">
              <a:rPr lang="ru-RU" altLang="en-US" sz="1000" smtClean="0">
                <a:solidFill>
                  <a:srgbClr val="545454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/>
              <a:t>Венгрия</a:t>
            </a:fld>
            <a:endParaRPr kumimoji="0" lang="ru-RU" sz="1000" b="0" i="0" strike="noStrike" kern="1200" spc="0" normalizeH="0" noProof="0" dirty="0">
              <a:ln>
                <a:noFill/>
              </a:ln>
              <a:solidFill>
                <a:srgbClr val="545454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342" name="Text Placeholder 3"/>
          <p:cNvSpPr>
            <a:spLocks noGrp="1"/>
          </p:cNvSpPr>
          <p:nvPr>
            <p:custDataLst>
              <p:tags r:id="rId32"/>
            </p:custDataLst>
          </p:nvPr>
        </p:nvSpPr>
        <p:spPr bwMode="auto">
          <a:xfrm>
            <a:off x="10147300" y="3216275"/>
            <a:ext cx="184150" cy="51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vert270" wrap="none" lIns="0" tIns="0" rIns="0" bIns="0" numCol="1" spcCol="0" rtlCol="0" anchor="ctr" anchorCtr="0">
            <a:noAutofit/>
          </a:bodyPr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600"/>
              </a:spcBef>
              <a:spcAft>
                <a:spcPts val="300"/>
              </a:spcAft>
              <a:buFont typeface="Arial" panose="020B0604020202020204" pitchFamily="34" charset="0"/>
              <a:buChar char="​"/>
              <a:defRPr lang="en-US" sz="12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1pPr>
            <a:lvl2pPr marL="284400" indent="-1728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3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lang="en-US" sz="12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2pPr>
            <a:lvl3pPr marL="511200" indent="-1656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300"/>
              </a:spcAft>
              <a:buClr>
                <a:schemeClr val="tx2"/>
              </a:buClr>
              <a:buFont typeface="Trebuchet MS" panose="020B0603020202020204" pitchFamily="34" charset="0"/>
              <a:buChar char="–"/>
              <a:defRPr lang="en-US" sz="12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3pPr>
            <a:lvl4pPr marL="0" indent="0" algn="l" defTabSz="914400" rtl="0" eaLnBrk="1" latinLnBrk="0" hangingPunct="1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  <a:buClr>
                <a:schemeClr val="tx2"/>
              </a:buClr>
              <a:buFont typeface="Arial" panose="020B0604020202020204" pitchFamily="34" charset="0"/>
              <a:buChar char="​"/>
              <a:defRPr lang="en-US" sz="1600" kern="1200">
                <a:solidFill>
                  <a:schemeClr val="tx2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4pPr>
            <a:lvl5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Font typeface="Arial" panose="020B0604020202020204" pitchFamily="34" charset="0"/>
              <a:buChar char="​"/>
              <a:defRPr lang="en-US" sz="1600" b="1" kern="1200" smtClean="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5pPr>
            <a:lvl6pPr marL="269875" indent="-1524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lang="en-US" sz="1600" kern="1200" smtClean="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6pPr>
            <a:lvl7pPr marL="0" indent="0" algn="l" defTabSz="914400" rtl="0" eaLnBrk="1" latinLnBrk="0" hangingPunct="1">
              <a:lnSpc>
                <a:spcPct val="90000"/>
              </a:lnSpc>
              <a:spcBef>
                <a:spcPts val="900"/>
              </a:spcBef>
              <a:spcAft>
                <a:spcPts val="900"/>
              </a:spcAft>
              <a:buFont typeface="Arial" panose="020B0604020202020204" pitchFamily="34" charset="0"/>
              <a:buChar char="​"/>
              <a:defRPr lang="en-US" sz="4400" kern="1200" baseline="0" smtClean="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7pPr>
            <a:lvl8pPr marL="0" indent="0" algn="l" defTabSz="914400" rtl="0" eaLnBrk="1" latinLnBrk="0" hangingPunct="1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lang="en-US" sz="5400" kern="1200" baseline="0" smtClean="0">
                <a:solidFill>
                  <a:schemeClr val="tx2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8pPr>
            <a:lvl9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Font typeface="Arial" panose="020B0604020202020204" pitchFamily="34" charset="0"/>
              <a:buChar char="​"/>
              <a:defRPr lang="en-US" sz="2400" kern="1200" baseline="0" dirty="0">
                <a:solidFill>
                  <a:schemeClr val="tx2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9pPr>
          </a:lstStyle>
          <a:p>
            <a:pPr lvl="0" algn="r">
              <a:spcBef>
                <a:spcPct val="0"/>
              </a:spcBef>
              <a:spcAft>
                <a:spcPct val="0"/>
              </a:spcAft>
            </a:pPr>
            <a:fld id="{48EBA989-E9E2-4C0B-BF6C-66E1EF2A0D4E}" type="datetime'''''''''''Шв''''''''''''''е''''''''ци''''''я'''''''''">
              <a:rPr lang="ru-RU" altLang="en-US" sz="1100" smtClean="0">
                <a:solidFill>
                  <a:srgbClr val="545454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/>
              <a:t>Швеция</a:t>
            </a:fld>
            <a:endParaRPr kumimoji="0" lang="ru-RU" sz="1100" i="0" strike="noStrike" kern="1200" spc="0" normalizeH="0" noProof="0" dirty="0">
              <a:ln>
                <a:noFill/>
              </a:ln>
              <a:solidFill>
                <a:srgbClr val="545454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340" name="Text Placeholder 3"/>
          <p:cNvSpPr>
            <a:spLocks noGrp="1"/>
          </p:cNvSpPr>
          <p:nvPr>
            <p:custDataLst>
              <p:tags r:id="rId33"/>
            </p:custDataLst>
          </p:nvPr>
        </p:nvSpPr>
        <p:spPr bwMode="auto">
          <a:xfrm>
            <a:off x="9469438" y="3216275"/>
            <a:ext cx="168275" cy="474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vert270" wrap="none" lIns="0" tIns="0" rIns="0" bIns="0" numCol="1" spcCol="0" rtlCol="0" anchor="ctr" anchorCtr="0">
            <a:noAutofit/>
          </a:bodyPr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600"/>
              </a:spcBef>
              <a:spcAft>
                <a:spcPts val="300"/>
              </a:spcAft>
              <a:buFont typeface="Arial" panose="020B0604020202020204" pitchFamily="34" charset="0"/>
              <a:buChar char="​"/>
              <a:defRPr lang="en-US" sz="12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1pPr>
            <a:lvl2pPr marL="284400" indent="-1728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3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lang="en-US" sz="12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2pPr>
            <a:lvl3pPr marL="511200" indent="-1656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300"/>
              </a:spcAft>
              <a:buClr>
                <a:schemeClr val="tx2"/>
              </a:buClr>
              <a:buFont typeface="Trebuchet MS" panose="020B0603020202020204" pitchFamily="34" charset="0"/>
              <a:buChar char="–"/>
              <a:defRPr lang="en-US" sz="12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3pPr>
            <a:lvl4pPr marL="0" indent="0" algn="l" defTabSz="914400" rtl="0" eaLnBrk="1" latinLnBrk="0" hangingPunct="1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  <a:buClr>
                <a:schemeClr val="tx2"/>
              </a:buClr>
              <a:buFont typeface="Arial" panose="020B0604020202020204" pitchFamily="34" charset="0"/>
              <a:buChar char="​"/>
              <a:defRPr lang="en-US" sz="1600" kern="1200">
                <a:solidFill>
                  <a:schemeClr val="tx2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4pPr>
            <a:lvl5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Font typeface="Arial" panose="020B0604020202020204" pitchFamily="34" charset="0"/>
              <a:buChar char="​"/>
              <a:defRPr lang="en-US" sz="1600" b="1" kern="1200" smtClean="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5pPr>
            <a:lvl6pPr marL="269875" indent="-1524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lang="en-US" sz="1600" kern="1200" smtClean="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6pPr>
            <a:lvl7pPr marL="0" indent="0" algn="l" defTabSz="914400" rtl="0" eaLnBrk="1" latinLnBrk="0" hangingPunct="1">
              <a:lnSpc>
                <a:spcPct val="90000"/>
              </a:lnSpc>
              <a:spcBef>
                <a:spcPts val="900"/>
              </a:spcBef>
              <a:spcAft>
                <a:spcPts val="900"/>
              </a:spcAft>
              <a:buFont typeface="Arial" panose="020B0604020202020204" pitchFamily="34" charset="0"/>
              <a:buChar char="​"/>
              <a:defRPr lang="en-US" sz="4400" kern="1200" baseline="0" smtClean="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7pPr>
            <a:lvl8pPr marL="0" indent="0" algn="l" defTabSz="914400" rtl="0" eaLnBrk="1" latinLnBrk="0" hangingPunct="1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lang="en-US" sz="5400" kern="1200" baseline="0" smtClean="0">
                <a:solidFill>
                  <a:schemeClr val="tx2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8pPr>
            <a:lvl9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Font typeface="Arial" panose="020B0604020202020204" pitchFamily="34" charset="0"/>
              <a:buChar char="​"/>
              <a:defRPr lang="en-US" sz="2400" kern="1200" baseline="0" dirty="0">
                <a:solidFill>
                  <a:schemeClr val="tx2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9pPr>
          </a:lstStyle>
          <a:p>
            <a:pPr lvl="0" algn="r">
              <a:spcBef>
                <a:spcPct val="0"/>
              </a:spcBef>
              <a:spcAft>
                <a:spcPct val="0"/>
              </a:spcAft>
            </a:pPr>
            <a:fld id="{7A469BFE-95A5-4398-A1D4-25BB5F2E7266}" type="datetime'''''''''''''По''''''ль''''ша'''''''''''">
              <a:rPr lang="ru-RU" altLang="en-US" sz="1000" smtClean="0">
                <a:solidFill>
                  <a:srgbClr val="545454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/>
              <a:t>Польша</a:t>
            </a:fld>
            <a:endParaRPr kumimoji="0" lang="ru-RU" sz="1000" b="0" i="0" strike="noStrike" kern="1200" spc="0" normalizeH="0" noProof="0" dirty="0">
              <a:ln>
                <a:noFill/>
              </a:ln>
              <a:solidFill>
                <a:srgbClr val="545454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341" name="Text Placeholder 3"/>
          <p:cNvSpPr>
            <a:spLocks noGrp="1"/>
          </p:cNvSpPr>
          <p:nvPr>
            <p:custDataLst>
              <p:tags r:id="rId34"/>
            </p:custDataLst>
          </p:nvPr>
        </p:nvSpPr>
        <p:spPr bwMode="auto">
          <a:xfrm>
            <a:off x="9812338" y="3216275"/>
            <a:ext cx="168275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vert270" wrap="none" lIns="0" tIns="0" rIns="0" bIns="0" numCol="1" spcCol="0" rtlCol="0" anchor="ctr" anchorCtr="0">
            <a:noAutofit/>
          </a:bodyPr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600"/>
              </a:spcBef>
              <a:spcAft>
                <a:spcPts val="300"/>
              </a:spcAft>
              <a:buFont typeface="Arial" panose="020B0604020202020204" pitchFamily="34" charset="0"/>
              <a:buChar char="​"/>
              <a:defRPr lang="en-US" sz="12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1pPr>
            <a:lvl2pPr marL="284400" indent="-1728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3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lang="en-US" sz="12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2pPr>
            <a:lvl3pPr marL="511200" indent="-1656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300"/>
              </a:spcAft>
              <a:buClr>
                <a:schemeClr val="tx2"/>
              </a:buClr>
              <a:buFont typeface="Trebuchet MS" panose="020B0603020202020204" pitchFamily="34" charset="0"/>
              <a:buChar char="–"/>
              <a:defRPr lang="en-US" sz="12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3pPr>
            <a:lvl4pPr marL="0" indent="0" algn="l" defTabSz="914400" rtl="0" eaLnBrk="1" latinLnBrk="0" hangingPunct="1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  <a:buClr>
                <a:schemeClr val="tx2"/>
              </a:buClr>
              <a:buFont typeface="Arial" panose="020B0604020202020204" pitchFamily="34" charset="0"/>
              <a:buChar char="​"/>
              <a:defRPr lang="en-US" sz="1600" kern="1200">
                <a:solidFill>
                  <a:schemeClr val="tx2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4pPr>
            <a:lvl5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Font typeface="Arial" panose="020B0604020202020204" pitchFamily="34" charset="0"/>
              <a:buChar char="​"/>
              <a:defRPr lang="en-US" sz="1600" b="1" kern="1200" smtClean="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5pPr>
            <a:lvl6pPr marL="269875" indent="-1524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lang="en-US" sz="1600" kern="1200" smtClean="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6pPr>
            <a:lvl7pPr marL="0" indent="0" algn="l" defTabSz="914400" rtl="0" eaLnBrk="1" latinLnBrk="0" hangingPunct="1">
              <a:lnSpc>
                <a:spcPct val="90000"/>
              </a:lnSpc>
              <a:spcBef>
                <a:spcPts val="900"/>
              </a:spcBef>
              <a:spcAft>
                <a:spcPts val="900"/>
              </a:spcAft>
              <a:buFont typeface="Arial" panose="020B0604020202020204" pitchFamily="34" charset="0"/>
              <a:buChar char="​"/>
              <a:defRPr lang="en-US" sz="4400" kern="1200" baseline="0" smtClean="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7pPr>
            <a:lvl8pPr marL="0" indent="0" algn="l" defTabSz="914400" rtl="0" eaLnBrk="1" latinLnBrk="0" hangingPunct="1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lang="en-US" sz="5400" kern="1200" baseline="0" smtClean="0">
                <a:solidFill>
                  <a:schemeClr val="tx2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8pPr>
            <a:lvl9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Font typeface="Arial" panose="020B0604020202020204" pitchFamily="34" charset="0"/>
              <a:buChar char="​"/>
              <a:defRPr lang="en-US" sz="2400" kern="1200" baseline="0" dirty="0">
                <a:solidFill>
                  <a:schemeClr val="tx2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9pPr>
          </a:lstStyle>
          <a:p>
            <a:pPr lvl="0" algn="r">
              <a:spcBef>
                <a:spcPct val="0"/>
              </a:spcBef>
              <a:spcAft>
                <a:spcPct val="0"/>
              </a:spcAft>
            </a:pPr>
            <a:fld id="{6AD07F81-E21D-44EA-865C-2B923B7C87A1}" type="datetime'К''''''а''''''''''н''''''а''''''''''да'''''''''''''''''''''''">
              <a:rPr lang="ru-RU" altLang="en-US" sz="1000" smtClean="0">
                <a:solidFill>
                  <a:srgbClr val="545454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/>
              <a:t>Канада</a:t>
            </a:fld>
            <a:endParaRPr kumimoji="0" lang="ru-RU" sz="1000" b="0" i="0" strike="noStrike" kern="1200" spc="0" normalizeH="0" noProof="0" dirty="0">
              <a:ln>
                <a:noFill/>
              </a:ln>
              <a:solidFill>
                <a:srgbClr val="545454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346" name="Text Placeholder 3"/>
          <p:cNvSpPr>
            <a:spLocks noGrp="1"/>
          </p:cNvSpPr>
          <p:nvPr>
            <p:custDataLst>
              <p:tags r:id="rId35"/>
            </p:custDataLst>
          </p:nvPr>
        </p:nvSpPr>
        <p:spPr bwMode="auto">
          <a:xfrm>
            <a:off x="10490200" y="3216275"/>
            <a:ext cx="184150" cy="614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vert270" wrap="none" lIns="0" tIns="0" rIns="0" bIns="0" numCol="1" spcCol="0" rtlCol="0" anchor="ctr" anchorCtr="0">
            <a:noAutofit/>
          </a:bodyPr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600"/>
              </a:spcBef>
              <a:spcAft>
                <a:spcPts val="300"/>
              </a:spcAft>
              <a:buFont typeface="Arial" panose="020B0604020202020204" pitchFamily="34" charset="0"/>
              <a:buChar char="​"/>
              <a:defRPr lang="en-US" sz="12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1pPr>
            <a:lvl2pPr marL="284400" indent="-1728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3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lang="en-US" sz="12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2pPr>
            <a:lvl3pPr marL="511200" indent="-1656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300"/>
              </a:spcAft>
              <a:buClr>
                <a:schemeClr val="tx2"/>
              </a:buClr>
              <a:buFont typeface="Trebuchet MS" panose="020B0603020202020204" pitchFamily="34" charset="0"/>
              <a:buChar char="–"/>
              <a:defRPr lang="en-US" sz="12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3pPr>
            <a:lvl4pPr marL="0" indent="0" algn="l" defTabSz="914400" rtl="0" eaLnBrk="1" latinLnBrk="0" hangingPunct="1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  <a:buClr>
                <a:schemeClr val="tx2"/>
              </a:buClr>
              <a:buFont typeface="Arial" panose="020B0604020202020204" pitchFamily="34" charset="0"/>
              <a:buChar char="​"/>
              <a:defRPr lang="en-US" sz="1600" kern="1200">
                <a:solidFill>
                  <a:schemeClr val="tx2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4pPr>
            <a:lvl5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Font typeface="Arial" panose="020B0604020202020204" pitchFamily="34" charset="0"/>
              <a:buChar char="​"/>
              <a:defRPr lang="en-US" sz="1600" b="1" kern="1200" smtClean="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5pPr>
            <a:lvl6pPr marL="269875" indent="-1524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lang="en-US" sz="1600" kern="1200" smtClean="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6pPr>
            <a:lvl7pPr marL="0" indent="0" algn="l" defTabSz="914400" rtl="0" eaLnBrk="1" latinLnBrk="0" hangingPunct="1">
              <a:lnSpc>
                <a:spcPct val="90000"/>
              </a:lnSpc>
              <a:spcBef>
                <a:spcPts val="900"/>
              </a:spcBef>
              <a:spcAft>
                <a:spcPts val="900"/>
              </a:spcAft>
              <a:buFont typeface="Arial" panose="020B0604020202020204" pitchFamily="34" charset="0"/>
              <a:buChar char="​"/>
              <a:defRPr lang="en-US" sz="4400" kern="1200" baseline="0" smtClean="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7pPr>
            <a:lvl8pPr marL="0" indent="0" algn="l" defTabSz="914400" rtl="0" eaLnBrk="1" latinLnBrk="0" hangingPunct="1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lang="en-US" sz="5400" kern="1200" baseline="0" smtClean="0">
                <a:solidFill>
                  <a:schemeClr val="tx2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8pPr>
            <a:lvl9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Font typeface="Arial" panose="020B0604020202020204" pitchFamily="34" charset="0"/>
              <a:buChar char="​"/>
              <a:defRPr lang="en-US" sz="2400" kern="1200" baseline="0" dirty="0">
                <a:solidFill>
                  <a:schemeClr val="tx2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9pPr>
          </a:lstStyle>
          <a:p>
            <a:pPr lvl="0" algn="r">
              <a:spcBef>
                <a:spcPct val="0"/>
              </a:spcBef>
              <a:spcAft>
                <a:spcPct val="0"/>
              </a:spcAft>
            </a:pPr>
            <a:fld id="{6880C7D4-6CA9-4481-BC51-5F5FFA3F657C}" type="datetime'Н''о''''р''''''в''''е''''''''ги''я'''''''''''''''''''''''''''">
              <a:rPr lang="ru-RU" altLang="en-US" sz="1100" smtClean="0">
                <a:solidFill>
                  <a:srgbClr val="545454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/>
              <a:t>Норвегия</a:t>
            </a:fld>
            <a:endParaRPr kumimoji="0" lang="ru-RU" sz="1100" i="0" strike="noStrike" kern="1200" spc="0" normalizeH="0" noProof="0" dirty="0">
              <a:ln>
                <a:noFill/>
              </a:ln>
              <a:solidFill>
                <a:srgbClr val="545454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347" name="Text Placeholder 3"/>
          <p:cNvSpPr>
            <a:spLocks noGrp="1"/>
          </p:cNvSpPr>
          <p:nvPr>
            <p:custDataLst>
              <p:tags r:id="rId36"/>
            </p:custDataLst>
          </p:nvPr>
        </p:nvSpPr>
        <p:spPr bwMode="auto">
          <a:xfrm>
            <a:off x="10833100" y="3216275"/>
            <a:ext cx="184150" cy="731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vert270" wrap="none" lIns="0" tIns="0" rIns="0" bIns="0" numCol="1" spcCol="0" rtlCol="0" anchor="ctr" anchorCtr="0">
            <a:noAutofit/>
          </a:bodyPr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600"/>
              </a:spcBef>
              <a:spcAft>
                <a:spcPts val="300"/>
              </a:spcAft>
              <a:buFont typeface="Arial" panose="020B0604020202020204" pitchFamily="34" charset="0"/>
              <a:buChar char="​"/>
              <a:defRPr lang="en-US" sz="12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1pPr>
            <a:lvl2pPr marL="284400" indent="-1728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3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lang="en-US" sz="12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2pPr>
            <a:lvl3pPr marL="511200" indent="-1656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300"/>
              </a:spcAft>
              <a:buClr>
                <a:schemeClr val="tx2"/>
              </a:buClr>
              <a:buFont typeface="Trebuchet MS" panose="020B0603020202020204" pitchFamily="34" charset="0"/>
              <a:buChar char="–"/>
              <a:defRPr lang="en-US" sz="12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3pPr>
            <a:lvl4pPr marL="0" indent="0" algn="l" defTabSz="914400" rtl="0" eaLnBrk="1" latinLnBrk="0" hangingPunct="1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  <a:buClr>
                <a:schemeClr val="tx2"/>
              </a:buClr>
              <a:buFont typeface="Arial" panose="020B0604020202020204" pitchFamily="34" charset="0"/>
              <a:buChar char="​"/>
              <a:defRPr lang="en-US" sz="1600" kern="1200">
                <a:solidFill>
                  <a:schemeClr val="tx2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4pPr>
            <a:lvl5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Font typeface="Arial" panose="020B0604020202020204" pitchFamily="34" charset="0"/>
              <a:buChar char="​"/>
              <a:defRPr lang="en-US" sz="1600" b="1" kern="1200" smtClean="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5pPr>
            <a:lvl6pPr marL="269875" indent="-1524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lang="en-US" sz="1600" kern="1200" smtClean="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6pPr>
            <a:lvl7pPr marL="0" indent="0" algn="l" defTabSz="914400" rtl="0" eaLnBrk="1" latinLnBrk="0" hangingPunct="1">
              <a:lnSpc>
                <a:spcPct val="90000"/>
              </a:lnSpc>
              <a:spcBef>
                <a:spcPts val="900"/>
              </a:spcBef>
              <a:spcAft>
                <a:spcPts val="900"/>
              </a:spcAft>
              <a:buFont typeface="Arial" panose="020B0604020202020204" pitchFamily="34" charset="0"/>
              <a:buChar char="​"/>
              <a:defRPr lang="en-US" sz="4400" kern="1200" baseline="0" smtClean="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7pPr>
            <a:lvl8pPr marL="0" indent="0" algn="l" defTabSz="914400" rtl="0" eaLnBrk="1" latinLnBrk="0" hangingPunct="1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lang="en-US" sz="5400" kern="1200" baseline="0" smtClean="0">
                <a:solidFill>
                  <a:schemeClr val="tx2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8pPr>
            <a:lvl9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Font typeface="Arial" panose="020B0604020202020204" pitchFamily="34" charset="0"/>
              <a:buChar char="​"/>
              <a:defRPr lang="en-US" sz="2400" kern="1200" baseline="0" dirty="0">
                <a:solidFill>
                  <a:schemeClr val="tx2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9pPr>
          </a:lstStyle>
          <a:p>
            <a:pPr lvl="0" algn="r">
              <a:spcBef>
                <a:spcPct val="0"/>
              </a:spcBef>
              <a:spcAft>
                <a:spcPct val="0"/>
              </a:spcAft>
            </a:pPr>
            <a:fld id="{296095E9-A94F-4475-ACD4-6D0DF6CFF567}" type="datetime'''Ф''''''''''''ин''''ля''''''н''''''''''''''д''''''''и''я'''''">
              <a:rPr lang="ru-RU" altLang="en-US" sz="1100" smtClean="0">
                <a:solidFill>
                  <a:srgbClr val="545454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/>
              <a:t>Финляндия</a:t>
            </a:fld>
            <a:endParaRPr kumimoji="0" lang="ru-RU" sz="1100" i="0" strike="noStrike" kern="1200" spc="0" normalizeH="0" noProof="0" dirty="0">
              <a:ln>
                <a:noFill/>
              </a:ln>
              <a:solidFill>
                <a:srgbClr val="545454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434" name="ee4pHeader1"/>
          <p:cNvSpPr txBox="1"/>
          <p:nvPr/>
        </p:nvSpPr>
        <p:spPr>
          <a:xfrm>
            <a:off x="392558" y="987424"/>
            <a:ext cx="5276850" cy="736599"/>
          </a:xfrm>
          <a:prstGeom prst="rect">
            <a:avLst/>
          </a:prstGeom>
          <a:solidFill>
            <a:srgbClr val="3AB09E"/>
          </a:solidFill>
          <a:ln cap="rnd">
            <a:noFill/>
          </a:ln>
        </p:spPr>
        <p:txBody>
          <a:bodyPr vert="horz" wrap="square" lIns="0" tIns="0" rIns="0" bIns="0" rtlCol="0" anchor="ctr" anchorCtr="0">
            <a:noAutofit/>
          </a:bodyPr>
          <a:lstStyle/>
          <a:p>
            <a:pPr marL="92075">
              <a:lnSpc>
                <a:spcPct val="85000"/>
              </a:lnSpc>
              <a:tabLst>
                <a:tab pos="2424113" algn="l"/>
                <a:tab pos="2509838" algn="l"/>
              </a:tabLst>
              <a:defRPr/>
            </a:pPr>
            <a:r>
              <a:rPr lang="ru-RU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Казахстане относительно не высокий уровень </a:t>
            </a:r>
            <a:r>
              <a:rPr lang="ru-RU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производительности </a:t>
            </a:r>
            <a:r>
              <a:rPr lang="ru-RU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труда</a:t>
            </a:r>
            <a:endParaRPr lang="ru-RU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88" name="Chart 3">
            <a:extLst>
              <a:ext uri="{FF2B5EF4-FFF2-40B4-BE49-F238E27FC236}">
                <a16:creationId xmlns:a16="http://schemas.microsoft.com/office/drawing/2014/main" id="{F48D20C2-12DD-48AC-B3B4-79E532BEF281}"/>
              </a:ext>
            </a:extLst>
          </p:cNvPr>
          <p:cNvGraphicFramePr/>
          <p:nvPr>
            <p:custDataLst>
              <p:tags r:id="rId37"/>
            </p:custDataLst>
            <p:extLst>
              <p:ext uri="{D42A27DB-BD31-4B8C-83A1-F6EECF244321}">
                <p14:modId xmlns:p14="http://schemas.microsoft.com/office/powerpoint/2010/main" val="3477917456"/>
              </p:ext>
            </p:extLst>
          </p:nvPr>
        </p:nvGraphicFramePr>
        <p:xfrm>
          <a:off x="588963" y="2079625"/>
          <a:ext cx="5276850" cy="40354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8"/>
          </a:graphicData>
        </a:graphic>
      </p:graphicFrame>
      <p:sp>
        <p:nvSpPr>
          <p:cNvPr id="447" name="Text Placeholder 3"/>
          <p:cNvSpPr>
            <a:spLocks noGrp="1"/>
          </p:cNvSpPr>
          <p:nvPr>
            <p:custDataLst>
              <p:tags r:id="rId38"/>
            </p:custDataLst>
          </p:nvPr>
        </p:nvSpPr>
        <p:spPr bwMode="auto">
          <a:xfrm>
            <a:off x="3141663" y="6078538"/>
            <a:ext cx="168275" cy="420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vert270" wrap="none" lIns="0" tIns="0" rIns="0" bIns="0" numCol="1" spcCol="0" rtlCol="0" anchor="ctr" anchorCtr="0">
            <a:noAutofit/>
          </a:bodyPr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600"/>
              </a:spcBef>
              <a:spcAft>
                <a:spcPts val="300"/>
              </a:spcAft>
              <a:buFont typeface="Arial" panose="020B0604020202020204" pitchFamily="34" charset="0"/>
              <a:buChar char="​"/>
              <a:defRPr lang="en-US" sz="12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1pPr>
            <a:lvl2pPr marL="284400" indent="-1728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3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lang="en-US" sz="12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2pPr>
            <a:lvl3pPr marL="511200" indent="-1656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300"/>
              </a:spcAft>
              <a:buClr>
                <a:schemeClr val="tx2"/>
              </a:buClr>
              <a:buFont typeface="Trebuchet MS" panose="020B0603020202020204" pitchFamily="34" charset="0"/>
              <a:buChar char="–"/>
              <a:defRPr lang="en-US" sz="12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3pPr>
            <a:lvl4pPr marL="0" indent="0" algn="l" defTabSz="914400" rtl="0" eaLnBrk="1" latinLnBrk="0" hangingPunct="1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  <a:buClr>
                <a:schemeClr val="tx2"/>
              </a:buClr>
              <a:buFont typeface="Arial" panose="020B0604020202020204" pitchFamily="34" charset="0"/>
              <a:buChar char="​"/>
              <a:defRPr lang="en-US" sz="1600" kern="1200">
                <a:solidFill>
                  <a:schemeClr val="tx2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4pPr>
            <a:lvl5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Font typeface="Arial" panose="020B0604020202020204" pitchFamily="34" charset="0"/>
              <a:buChar char="​"/>
              <a:defRPr lang="en-US" sz="1600" b="1" kern="1200" smtClean="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5pPr>
            <a:lvl6pPr marL="269875" indent="-1524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lang="en-US" sz="1600" kern="1200" smtClean="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6pPr>
            <a:lvl7pPr marL="0" indent="0" algn="l" defTabSz="914400" rtl="0" eaLnBrk="1" latinLnBrk="0" hangingPunct="1">
              <a:lnSpc>
                <a:spcPct val="90000"/>
              </a:lnSpc>
              <a:spcBef>
                <a:spcPts val="900"/>
              </a:spcBef>
              <a:spcAft>
                <a:spcPts val="900"/>
              </a:spcAft>
              <a:buFont typeface="Arial" panose="020B0604020202020204" pitchFamily="34" charset="0"/>
              <a:buChar char="​"/>
              <a:defRPr lang="en-US" sz="4400" kern="1200" baseline="0" smtClean="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7pPr>
            <a:lvl8pPr marL="0" indent="0" algn="l" defTabSz="914400" rtl="0" eaLnBrk="1" latinLnBrk="0" hangingPunct="1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lang="en-US" sz="5400" kern="1200" baseline="0" smtClean="0">
                <a:solidFill>
                  <a:schemeClr val="tx2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8pPr>
            <a:lvl9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Font typeface="Arial" panose="020B0604020202020204" pitchFamily="34" charset="0"/>
              <a:buChar char="​"/>
              <a:defRPr lang="en-US" sz="2400" kern="1200" baseline="0" dirty="0">
                <a:solidFill>
                  <a:schemeClr val="tx2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9pPr>
          </a:lstStyle>
          <a:p>
            <a:pPr lvl="0" algn="r">
              <a:spcBef>
                <a:spcPct val="0"/>
              </a:spcBef>
              <a:spcAft>
                <a:spcPct val="0"/>
              </a:spcAft>
            </a:pPr>
            <a:fld id="{F07A4DEE-B6A0-4FA2-AE13-F60461C6E59C}" type="datetime'''''Л''''''а''''''''''''''т''''''''''ви''я'''">
              <a:rPr lang="ru-RU" altLang="en-US" sz="1000" smtClean="0">
                <a:solidFill>
                  <a:srgbClr val="545454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/>
              <a:t>Латвия</a:t>
            </a:fld>
            <a:endParaRPr kumimoji="0" lang="ru-RU" sz="1000" i="0" strike="noStrike" kern="1200" spc="0" normalizeH="0" noProof="0" dirty="0">
              <a:ln>
                <a:noFill/>
              </a:ln>
              <a:solidFill>
                <a:srgbClr val="545454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443" name="Text Placeholder 3"/>
          <p:cNvSpPr>
            <a:spLocks noGrp="1"/>
          </p:cNvSpPr>
          <p:nvPr>
            <p:custDataLst>
              <p:tags r:id="rId39"/>
            </p:custDataLst>
          </p:nvPr>
        </p:nvSpPr>
        <p:spPr bwMode="auto">
          <a:xfrm>
            <a:off x="757238" y="6078538"/>
            <a:ext cx="168275" cy="481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vert270" wrap="none" lIns="0" tIns="0" rIns="0" bIns="0" numCol="1" spcCol="0" rtlCol="0" anchor="ctr" anchorCtr="0">
            <a:noAutofit/>
          </a:bodyPr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600"/>
              </a:spcBef>
              <a:spcAft>
                <a:spcPts val="300"/>
              </a:spcAft>
              <a:buFont typeface="Arial" panose="020B0604020202020204" pitchFamily="34" charset="0"/>
              <a:buChar char="​"/>
              <a:defRPr lang="en-US" sz="12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1pPr>
            <a:lvl2pPr marL="284400" indent="-1728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3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lang="en-US" sz="12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2pPr>
            <a:lvl3pPr marL="511200" indent="-1656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300"/>
              </a:spcAft>
              <a:buClr>
                <a:schemeClr val="tx2"/>
              </a:buClr>
              <a:buFont typeface="Trebuchet MS" panose="020B0603020202020204" pitchFamily="34" charset="0"/>
              <a:buChar char="–"/>
              <a:defRPr lang="en-US" sz="12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3pPr>
            <a:lvl4pPr marL="0" indent="0" algn="l" defTabSz="914400" rtl="0" eaLnBrk="1" latinLnBrk="0" hangingPunct="1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  <a:buClr>
                <a:schemeClr val="tx2"/>
              </a:buClr>
              <a:buFont typeface="Arial" panose="020B0604020202020204" pitchFamily="34" charset="0"/>
              <a:buChar char="​"/>
              <a:defRPr lang="en-US" sz="1600" kern="1200">
                <a:solidFill>
                  <a:schemeClr val="tx2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4pPr>
            <a:lvl5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Font typeface="Arial" panose="020B0604020202020204" pitchFamily="34" charset="0"/>
              <a:buChar char="​"/>
              <a:defRPr lang="en-US" sz="1600" b="1" kern="1200" smtClean="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5pPr>
            <a:lvl6pPr marL="269875" indent="-1524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lang="en-US" sz="1600" kern="1200" smtClean="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6pPr>
            <a:lvl7pPr marL="0" indent="0" algn="l" defTabSz="914400" rtl="0" eaLnBrk="1" latinLnBrk="0" hangingPunct="1">
              <a:lnSpc>
                <a:spcPct val="90000"/>
              </a:lnSpc>
              <a:spcBef>
                <a:spcPts val="900"/>
              </a:spcBef>
              <a:spcAft>
                <a:spcPts val="900"/>
              </a:spcAft>
              <a:buFont typeface="Arial" panose="020B0604020202020204" pitchFamily="34" charset="0"/>
              <a:buChar char="​"/>
              <a:defRPr lang="en-US" sz="4400" kern="1200" baseline="0" smtClean="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7pPr>
            <a:lvl8pPr marL="0" indent="0" algn="l" defTabSz="914400" rtl="0" eaLnBrk="1" latinLnBrk="0" hangingPunct="1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lang="en-US" sz="5400" kern="1200" baseline="0" smtClean="0">
                <a:solidFill>
                  <a:schemeClr val="tx2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8pPr>
            <a:lvl9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Font typeface="Arial" panose="020B0604020202020204" pitchFamily="34" charset="0"/>
              <a:buChar char="​"/>
              <a:defRPr lang="en-US" sz="2400" kern="1200" baseline="0" dirty="0">
                <a:solidFill>
                  <a:schemeClr val="tx2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9pPr>
          </a:lstStyle>
          <a:p>
            <a:pPr lvl="0" algn="r">
              <a:spcBef>
                <a:spcPct val="0"/>
              </a:spcBef>
              <a:spcAft>
                <a:spcPct val="0"/>
              </a:spcAft>
            </a:pPr>
            <a:fld id="{8742BDD8-9EE6-4FA8-92FD-C6D71B8C45C3}" type="datetime'Б''''''''е''''''''''''''''ль''г''''''''''''''''''''''''''ия'''">
              <a:rPr lang="ru-RU" altLang="en-US" sz="1000" smtClean="0">
                <a:solidFill>
                  <a:srgbClr val="545454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/>
              <a:t>Бельгия</a:t>
            </a:fld>
            <a:endParaRPr kumimoji="0" lang="ru-RU" sz="1000" i="0" strike="noStrike" kern="1200" spc="0" normalizeH="0" noProof="0" dirty="0">
              <a:ln>
                <a:noFill/>
              </a:ln>
              <a:solidFill>
                <a:srgbClr val="545454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444" name="Text Placeholder 3"/>
          <p:cNvSpPr>
            <a:spLocks noGrp="1"/>
          </p:cNvSpPr>
          <p:nvPr>
            <p:custDataLst>
              <p:tags r:id="rId40"/>
            </p:custDataLst>
          </p:nvPr>
        </p:nvSpPr>
        <p:spPr bwMode="auto">
          <a:xfrm>
            <a:off x="2460625" y="6078538"/>
            <a:ext cx="168275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vert270" wrap="none" lIns="0" tIns="0" rIns="0" bIns="0" numCol="1" spcCol="0" rtlCol="0" anchor="ctr" anchorCtr="0">
            <a:noAutofit/>
          </a:bodyPr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600"/>
              </a:spcBef>
              <a:spcAft>
                <a:spcPts val="300"/>
              </a:spcAft>
              <a:buFont typeface="Arial" panose="020B0604020202020204" pitchFamily="34" charset="0"/>
              <a:buChar char="​"/>
              <a:defRPr lang="en-US" sz="12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1pPr>
            <a:lvl2pPr marL="284400" indent="-1728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3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lang="en-US" sz="12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2pPr>
            <a:lvl3pPr marL="511200" indent="-1656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300"/>
              </a:spcAft>
              <a:buClr>
                <a:schemeClr val="tx2"/>
              </a:buClr>
              <a:buFont typeface="Trebuchet MS" panose="020B0603020202020204" pitchFamily="34" charset="0"/>
              <a:buChar char="–"/>
              <a:defRPr lang="en-US" sz="12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3pPr>
            <a:lvl4pPr marL="0" indent="0" algn="l" defTabSz="914400" rtl="0" eaLnBrk="1" latinLnBrk="0" hangingPunct="1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  <a:buClr>
                <a:schemeClr val="tx2"/>
              </a:buClr>
              <a:buFont typeface="Arial" panose="020B0604020202020204" pitchFamily="34" charset="0"/>
              <a:buChar char="​"/>
              <a:defRPr lang="en-US" sz="1600" kern="1200">
                <a:solidFill>
                  <a:schemeClr val="tx2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4pPr>
            <a:lvl5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Font typeface="Arial" panose="020B0604020202020204" pitchFamily="34" charset="0"/>
              <a:buChar char="​"/>
              <a:defRPr lang="en-US" sz="1600" b="1" kern="1200" smtClean="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5pPr>
            <a:lvl6pPr marL="269875" indent="-1524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lang="en-US" sz="1600" kern="1200" smtClean="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6pPr>
            <a:lvl7pPr marL="0" indent="0" algn="l" defTabSz="914400" rtl="0" eaLnBrk="1" latinLnBrk="0" hangingPunct="1">
              <a:lnSpc>
                <a:spcPct val="90000"/>
              </a:lnSpc>
              <a:spcBef>
                <a:spcPts val="900"/>
              </a:spcBef>
              <a:spcAft>
                <a:spcPts val="900"/>
              </a:spcAft>
              <a:buFont typeface="Arial" panose="020B0604020202020204" pitchFamily="34" charset="0"/>
              <a:buChar char="​"/>
              <a:defRPr lang="en-US" sz="4400" kern="1200" baseline="0" smtClean="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7pPr>
            <a:lvl8pPr marL="0" indent="0" algn="l" defTabSz="914400" rtl="0" eaLnBrk="1" latinLnBrk="0" hangingPunct="1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lang="en-US" sz="5400" kern="1200" baseline="0" smtClean="0">
                <a:solidFill>
                  <a:schemeClr val="tx2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8pPr>
            <a:lvl9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Font typeface="Arial" panose="020B0604020202020204" pitchFamily="34" charset="0"/>
              <a:buChar char="​"/>
              <a:defRPr lang="en-US" sz="2400" kern="1200" baseline="0" dirty="0">
                <a:solidFill>
                  <a:schemeClr val="tx2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9pPr>
          </a:lstStyle>
          <a:p>
            <a:pPr lvl="0" algn="r">
              <a:spcBef>
                <a:spcPct val="0"/>
              </a:spcBef>
              <a:spcAft>
                <a:spcPct val="0"/>
              </a:spcAft>
            </a:pPr>
            <a:fld id="{5E1300A5-352F-4680-9B60-EA01763D48EC}" type="datetime'''''К''''оре''я'''''''''''''''''''''''''''''''''''''''''">
              <a:rPr lang="ru-RU" altLang="en-US" sz="1000" smtClean="0">
                <a:solidFill>
                  <a:srgbClr val="545454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/>
              <a:t>Корея</a:t>
            </a:fld>
            <a:endParaRPr kumimoji="0" lang="ru-RU" sz="1000" i="0" strike="noStrike" kern="1200" spc="0" normalizeH="0" noProof="0" dirty="0">
              <a:ln>
                <a:noFill/>
              </a:ln>
              <a:solidFill>
                <a:srgbClr val="545454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457" name="Text Placeholder 3"/>
          <p:cNvSpPr>
            <a:spLocks noGrp="1"/>
          </p:cNvSpPr>
          <p:nvPr>
            <p:custDataLst>
              <p:tags r:id="rId41"/>
            </p:custDataLst>
          </p:nvPr>
        </p:nvSpPr>
        <p:spPr bwMode="auto">
          <a:xfrm>
            <a:off x="5178425" y="6078538"/>
            <a:ext cx="184150" cy="639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vert270" wrap="none" lIns="0" tIns="0" rIns="0" bIns="0" numCol="1" spcCol="0" rtlCol="0" anchor="ctr" anchorCtr="0">
            <a:noAutofit/>
          </a:bodyPr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600"/>
              </a:spcBef>
              <a:spcAft>
                <a:spcPts val="300"/>
              </a:spcAft>
              <a:buFont typeface="Arial" panose="020B0604020202020204" pitchFamily="34" charset="0"/>
              <a:buChar char="​"/>
              <a:defRPr lang="en-US" sz="12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1pPr>
            <a:lvl2pPr marL="284400" indent="-1728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3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lang="en-US" sz="12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2pPr>
            <a:lvl3pPr marL="511200" indent="-1656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300"/>
              </a:spcAft>
              <a:buClr>
                <a:schemeClr val="tx2"/>
              </a:buClr>
              <a:buFont typeface="Trebuchet MS" panose="020B0603020202020204" pitchFamily="34" charset="0"/>
              <a:buChar char="–"/>
              <a:defRPr lang="en-US" sz="12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3pPr>
            <a:lvl4pPr marL="0" indent="0" algn="l" defTabSz="914400" rtl="0" eaLnBrk="1" latinLnBrk="0" hangingPunct="1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  <a:buClr>
                <a:schemeClr val="tx2"/>
              </a:buClr>
              <a:buFont typeface="Arial" panose="020B0604020202020204" pitchFamily="34" charset="0"/>
              <a:buChar char="​"/>
              <a:defRPr lang="en-US" sz="1600" kern="1200">
                <a:solidFill>
                  <a:schemeClr val="tx2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4pPr>
            <a:lvl5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Font typeface="Arial" panose="020B0604020202020204" pitchFamily="34" charset="0"/>
              <a:buChar char="​"/>
              <a:defRPr lang="en-US" sz="1600" b="1" kern="1200" smtClean="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5pPr>
            <a:lvl6pPr marL="269875" indent="-1524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lang="en-US" sz="1600" kern="1200" smtClean="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6pPr>
            <a:lvl7pPr marL="0" indent="0" algn="l" defTabSz="914400" rtl="0" eaLnBrk="1" latinLnBrk="0" hangingPunct="1">
              <a:lnSpc>
                <a:spcPct val="90000"/>
              </a:lnSpc>
              <a:spcBef>
                <a:spcPts val="900"/>
              </a:spcBef>
              <a:spcAft>
                <a:spcPts val="900"/>
              </a:spcAft>
              <a:buFont typeface="Arial" panose="020B0604020202020204" pitchFamily="34" charset="0"/>
              <a:buChar char="​"/>
              <a:defRPr lang="en-US" sz="4400" kern="1200" baseline="0" smtClean="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7pPr>
            <a:lvl8pPr marL="0" indent="0" algn="l" defTabSz="914400" rtl="0" eaLnBrk="1" latinLnBrk="0" hangingPunct="1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lang="en-US" sz="5400" kern="1200" baseline="0" smtClean="0">
                <a:solidFill>
                  <a:schemeClr val="tx2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8pPr>
            <a:lvl9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Font typeface="Arial" panose="020B0604020202020204" pitchFamily="34" charset="0"/>
              <a:buChar char="​"/>
              <a:defRPr lang="en-US" sz="2400" kern="1200" baseline="0" dirty="0">
                <a:solidFill>
                  <a:schemeClr val="tx2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9pPr>
          </a:lstStyle>
          <a:p>
            <a:pPr lvl="0" algn="r">
              <a:spcBef>
                <a:spcPct val="0"/>
              </a:spcBef>
              <a:spcAft>
                <a:spcPct val="0"/>
              </a:spcAft>
            </a:pPr>
            <a:fld id="{AB67F571-2B25-4D5F-9563-E3FCBAB214BF}" type="datetime'Ко''''''''''''''''''''л''''''у''''''''м''би''''''я'''''''">
              <a:rPr lang="ru-RU" altLang="en-US" sz="1100" smtClean="0">
                <a:solidFill>
                  <a:srgbClr val="545454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/>
              <a:t>Колумбия</a:t>
            </a:fld>
            <a:endParaRPr kumimoji="0" lang="ru-RU" sz="1100" i="0" strike="noStrike" kern="1200" spc="0" normalizeH="0" noProof="0" dirty="0">
              <a:ln>
                <a:noFill/>
              </a:ln>
              <a:solidFill>
                <a:srgbClr val="545454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441" name="Text Placeholder 3"/>
          <p:cNvSpPr>
            <a:spLocks noGrp="1"/>
          </p:cNvSpPr>
          <p:nvPr>
            <p:custDataLst>
              <p:tags r:id="rId42"/>
            </p:custDataLst>
          </p:nvPr>
        </p:nvSpPr>
        <p:spPr bwMode="auto">
          <a:xfrm>
            <a:off x="1096963" y="6078538"/>
            <a:ext cx="168275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vert270" wrap="none" lIns="0" tIns="0" rIns="0" bIns="0" numCol="1" spcCol="0" rtlCol="0" anchor="ctr" anchorCtr="0">
            <a:noAutofit/>
          </a:bodyPr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600"/>
              </a:spcBef>
              <a:spcAft>
                <a:spcPts val="300"/>
              </a:spcAft>
              <a:buFont typeface="Arial" panose="020B0604020202020204" pitchFamily="34" charset="0"/>
              <a:buChar char="​"/>
              <a:defRPr lang="en-US" sz="12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1pPr>
            <a:lvl2pPr marL="284400" indent="-1728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3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lang="en-US" sz="12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2pPr>
            <a:lvl3pPr marL="511200" indent="-1656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300"/>
              </a:spcAft>
              <a:buClr>
                <a:schemeClr val="tx2"/>
              </a:buClr>
              <a:buFont typeface="Trebuchet MS" panose="020B0603020202020204" pitchFamily="34" charset="0"/>
              <a:buChar char="–"/>
              <a:defRPr lang="en-US" sz="12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3pPr>
            <a:lvl4pPr marL="0" indent="0" algn="l" defTabSz="914400" rtl="0" eaLnBrk="1" latinLnBrk="0" hangingPunct="1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  <a:buClr>
                <a:schemeClr val="tx2"/>
              </a:buClr>
              <a:buFont typeface="Arial" panose="020B0604020202020204" pitchFamily="34" charset="0"/>
              <a:buChar char="​"/>
              <a:defRPr lang="en-US" sz="1600" kern="1200">
                <a:solidFill>
                  <a:schemeClr val="tx2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4pPr>
            <a:lvl5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Font typeface="Arial" panose="020B0604020202020204" pitchFamily="34" charset="0"/>
              <a:buChar char="​"/>
              <a:defRPr lang="en-US" sz="1600" b="1" kern="1200" smtClean="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5pPr>
            <a:lvl6pPr marL="269875" indent="-1524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lang="en-US" sz="1600" kern="1200" smtClean="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6pPr>
            <a:lvl7pPr marL="0" indent="0" algn="l" defTabSz="914400" rtl="0" eaLnBrk="1" latinLnBrk="0" hangingPunct="1">
              <a:lnSpc>
                <a:spcPct val="90000"/>
              </a:lnSpc>
              <a:spcBef>
                <a:spcPts val="900"/>
              </a:spcBef>
              <a:spcAft>
                <a:spcPts val="900"/>
              </a:spcAft>
              <a:buFont typeface="Arial" panose="020B0604020202020204" pitchFamily="34" charset="0"/>
              <a:buChar char="​"/>
              <a:defRPr lang="en-US" sz="4400" kern="1200" baseline="0" smtClean="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7pPr>
            <a:lvl8pPr marL="0" indent="0" algn="l" defTabSz="914400" rtl="0" eaLnBrk="1" latinLnBrk="0" hangingPunct="1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lang="en-US" sz="5400" kern="1200" baseline="0" smtClean="0">
                <a:solidFill>
                  <a:schemeClr val="tx2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8pPr>
            <a:lvl9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Font typeface="Arial" panose="020B0604020202020204" pitchFamily="34" charset="0"/>
              <a:buChar char="​"/>
              <a:defRPr lang="en-US" sz="2400" kern="1200" baseline="0" dirty="0">
                <a:solidFill>
                  <a:schemeClr val="tx2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9pPr>
          </a:lstStyle>
          <a:p>
            <a:pPr lvl="0" algn="r">
              <a:spcBef>
                <a:spcPct val="0"/>
              </a:spcBef>
              <a:spcAft>
                <a:spcPct val="0"/>
              </a:spcAft>
            </a:pPr>
            <a:fld id="{8F73900E-8942-4974-9595-852872FCCF67}" type="datetime'''''Фр''''''''''''''а''''''''''''''н''''ц''''''''''''ия'''''''">
              <a:rPr lang="ru-RU" altLang="en-US" sz="1000" smtClean="0">
                <a:solidFill>
                  <a:srgbClr val="545454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/>
              <a:t>Франция</a:t>
            </a:fld>
            <a:endParaRPr kumimoji="0" lang="ru-RU" sz="1000" i="0" strike="noStrike" kern="1200" spc="0" normalizeH="0" noProof="0" dirty="0">
              <a:ln>
                <a:noFill/>
              </a:ln>
              <a:solidFill>
                <a:srgbClr val="545454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440" name="Text Placeholder 3"/>
          <p:cNvSpPr>
            <a:spLocks noGrp="1"/>
          </p:cNvSpPr>
          <p:nvPr>
            <p:custDataLst>
              <p:tags r:id="rId43"/>
            </p:custDataLst>
          </p:nvPr>
        </p:nvSpPr>
        <p:spPr bwMode="auto">
          <a:xfrm>
            <a:off x="1438275" y="6078538"/>
            <a:ext cx="168275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vert270" wrap="none" lIns="0" tIns="0" rIns="0" bIns="0" numCol="1" spcCol="0" rtlCol="0" anchor="ctr" anchorCtr="0">
            <a:noAutofit/>
          </a:bodyPr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600"/>
              </a:spcBef>
              <a:spcAft>
                <a:spcPts val="300"/>
              </a:spcAft>
              <a:buFont typeface="Arial" panose="020B0604020202020204" pitchFamily="34" charset="0"/>
              <a:buChar char="​"/>
              <a:defRPr lang="en-US" sz="12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1pPr>
            <a:lvl2pPr marL="284400" indent="-1728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3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lang="en-US" sz="12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2pPr>
            <a:lvl3pPr marL="511200" indent="-1656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300"/>
              </a:spcAft>
              <a:buClr>
                <a:schemeClr val="tx2"/>
              </a:buClr>
              <a:buFont typeface="Trebuchet MS" panose="020B0603020202020204" pitchFamily="34" charset="0"/>
              <a:buChar char="–"/>
              <a:defRPr lang="en-US" sz="12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3pPr>
            <a:lvl4pPr marL="0" indent="0" algn="l" defTabSz="914400" rtl="0" eaLnBrk="1" latinLnBrk="0" hangingPunct="1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  <a:buClr>
                <a:schemeClr val="tx2"/>
              </a:buClr>
              <a:buFont typeface="Arial" panose="020B0604020202020204" pitchFamily="34" charset="0"/>
              <a:buChar char="​"/>
              <a:defRPr lang="en-US" sz="1600" kern="1200">
                <a:solidFill>
                  <a:schemeClr val="tx2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4pPr>
            <a:lvl5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Font typeface="Arial" panose="020B0604020202020204" pitchFamily="34" charset="0"/>
              <a:buChar char="​"/>
              <a:defRPr lang="en-US" sz="1600" b="1" kern="1200" smtClean="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5pPr>
            <a:lvl6pPr marL="269875" indent="-1524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lang="en-US" sz="1600" kern="1200" smtClean="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6pPr>
            <a:lvl7pPr marL="0" indent="0" algn="l" defTabSz="914400" rtl="0" eaLnBrk="1" latinLnBrk="0" hangingPunct="1">
              <a:lnSpc>
                <a:spcPct val="90000"/>
              </a:lnSpc>
              <a:spcBef>
                <a:spcPts val="900"/>
              </a:spcBef>
              <a:spcAft>
                <a:spcPts val="900"/>
              </a:spcAft>
              <a:buFont typeface="Arial" panose="020B0604020202020204" pitchFamily="34" charset="0"/>
              <a:buChar char="​"/>
              <a:defRPr lang="en-US" sz="4400" kern="1200" baseline="0" smtClean="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7pPr>
            <a:lvl8pPr marL="0" indent="0" algn="l" defTabSz="914400" rtl="0" eaLnBrk="1" latinLnBrk="0" hangingPunct="1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lang="en-US" sz="5400" kern="1200" baseline="0" smtClean="0">
                <a:solidFill>
                  <a:schemeClr val="tx2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8pPr>
            <a:lvl9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Font typeface="Arial" panose="020B0604020202020204" pitchFamily="34" charset="0"/>
              <a:buChar char="​"/>
              <a:defRPr lang="en-US" sz="2400" kern="1200" baseline="0" dirty="0">
                <a:solidFill>
                  <a:schemeClr val="tx2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9pPr>
          </a:lstStyle>
          <a:p>
            <a:pPr lvl="0" algn="r">
              <a:spcBef>
                <a:spcPct val="0"/>
              </a:spcBef>
              <a:spcAft>
                <a:spcPct val="0"/>
              </a:spcAft>
            </a:pPr>
            <a:fld id="{041978DD-CF43-4FE0-B663-B119AA483CEE}" type="datetime'''''''''''''''''''''''К''''''анад''''''а'''''''''''''">
              <a:rPr lang="ru-RU" altLang="en-US" sz="1000" smtClean="0">
                <a:solidFill>
                  <a:srgbClr val="545454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/>
              <a:t>Канада</a:t>
            </a:fld>
            <a:endParaRPr kumimoji="0" lang="ru-RU" sz="1000" i="0" strike="noStrike" kern="1200" spc="0" normalizeH="0" noProof="0" dirty="0">
              <a:ln>
                <a:noFill/>
              </a:ln>
              <a:solidFill>
                <a:srgbClr val="545454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446" name="Text Placeholder 3"/>
          <p:cNvSpPr>
            <a:spLocks noGrp="1"/>
          </p:cNvSpPr>
          <p:nvPr>
            <p:custDataLst>
              <p:tags r:id="rId44"/>
            </p:custDataLst>
          </p:nvPr>
        </p:nvSpPr>
        <p:spPr bwMode="auto">
          <a:xfrm>
            <a:off x="2119313" y="6078538"/>
            <a:ext cx="168275" cy="439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vert270" wrap="none" lIns="0" tIns="0" rIns="0" bIns="0" numCol="1" spcCol="0" rtlCol="0" anchor="ctr" anchorCtr="0">
            <a:noAutofit/>
          </a:bodyPr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600"/>
              </a:spcBef>
              <a:spcAft>
                <a:spcPts val="300"/>
              </a:spcAft>
              <a:buFont typeface="Arial" panose="020B0604020202020204" pitchFamily="34" charset="0"/>
              <a:buChar char="​"/>
              <a:defRPr lang="en-US" sz="12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1pPr>
            <a:lvl2pPr marL="284400" indent="-1728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3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lang="en-US" sz="12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2pPr>
            <a:lvl3pPr marL="511200" indent="-1656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300"/>
              </a:spcAft>
              <a:buClr>
                <a:schemeClr val="tx2"/>
              </a:buClr>
              <a:buFont typeface="Trebuchet MS" panose="020B0603020202020204" pitchFamily="34" charset="0"/>
              <a:buChar char="–"/>
              <a:defRPr lang="en-US" sz="12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3pPr>
            <a:lvl4pPr marL="0" indent="0" algn="l" defTabSz="914400" rtl="0" eaLnBrk="1" latinLnBrk="0" hangingPunct="1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  <a:buClr>
                <a:schemeClr val="tx2"/>
              </a:buClr>
              <a:buFont typeface="Arial" panose="020B0604020202020204" pitchFamily="34" charset="0"/>
              <a:buChar char="​"/>
              <a:defRPr lang="en-US" sz="1600" kern="1200">
                <a:solidFill>
                  <a:schemeClr val="tx2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4pPr>
            <a:lvl5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Font typeface="Arial" panose="020B0604020202020204" pitchFamily="34" charset="0"/>
              <a:buChar char="​"/>
              <a:defRPr lang="en-US" sz="1600" b="1" kern="1200" smtClean="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5pPr>
            <a:lvl6pPr marL="269875" indent="-1524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lang="en-US" sz="1600" kern="1200" smtClean="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6pPr>
            <a:lvl7pPr marL="0" indent="0" algn="l" defTabSz="914400" rtl="0" eaLnBrk="1" latinLnBrk="0" hangingPunct="1">
              <a:lnSpc>
                <a:spcPct val="90000"/>
              </a:lnSpc>
              <a:spcBef>
                <a:spcPts val="900"/>
              </a:spcBef>
              <a:spcAft>
                <a:spcPts val="900"/>
              </a:spcAft>
              <a:buFont typeface="Arial" panose="020B0604020202020204" pitchFamily="34" charset="0"/>
              <a:buChar char="​"/>
              <a:defRPr lang="en-US" sz="4400" kern="1200" baseline="0" smtClean="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7pPr>
            <a:lvl8pPr marL="0" indent="0" algn="l" defTabSz="914400" rtl="0" eaLnBrk="1" latinLnBrk="0" hangingPunct="1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lang="en-US" sz="5400" kern="1200" baseline="0" smtClean="0">
                <a:solidFill>
                  <a:schemeClr val="tx2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8pPr>
            <a:lvl9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Font typeface="Arial" panose="020B0604020202020204" pitchFamily="34" charset="0"/>
              <a:buChar char="​"/>
              <a:defRPr lang="en-US" sz="2400" kern="1200" baseline="0" dirty="0">
                <a:solidFill>
                  <a:schemeClr val="tx2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9pPr>
          </a:lstStyle>
          <a:p>
            <a:pPr lvl="0" algn="r">
              <a:spcBef>
                <a:spcPct val="0"/>
              </a:spcBef>
              <a:spcAft>
                <a:spcPct val="0"/>
              </a:spcAft>
            </a:pPr>
            <a:fld id="{6D5F1DFF-863B-4819-AD83-47F7E8AC0EC3}" type="datetime'''Я''''п''''''''''''о''''''''''''''н''''и''''''я'''''''''''''">
              <a:rPr lang="ru-RU" altLang="en-US" sz="1000" smtClean="0">
                <a:solidFill>
                  <a:srgbClr val="545454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/>
              <a:t>Япония</a:t>
            </a:fld>
            <a:endParaRPr kumimoji="0" lang="ru-RU" sz="1000" i="0" strike="noStrike" kern="1200" spc="0" normalizeH="0" noProof="0" dirty="0">
              <a:ln>
                <a:noFill/>
              </a:ln>
              <a:solidFill>
                <a:srgbClr val="545454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442" name="Text Placeholder 3"/>
          <p:cNvSpPr>
            <a:spLocks noGrp="1"/>
          </p:cNvSpPr>
          <p:nvPr>
            <p:custDataLst>
              <p:tags r:id="rId45"/>
            </p:custDataLst>
          </p:nvPr>
        </p:nvSpPr>
        <p:spPr bwMode="auto">
          <a:xfrm>
            <a:off x="2801938" y="6078538"/>
            <a:ext cx="168275" cy="420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vert270" wrap="none" lIns="0" tIns="0" rIns="0" bIns="0" numCol="1" spcCol="0" rtlCol="0" anchor="ctr" anchorCtr="0">
            <a:noAutofit/>
          </a:bodyPr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600"/>
              </a:spcBef>
              <a:spcAft>
                <a:spcPts val="300"/>
              </a:spcAft>
              <a:buFont typeface="Arial" panose="020B0604020202020204" pitchFamily="34" charset="0"/>
              <a:buChar char="​"/>
              <a:defRPr lang="en-US" sz="12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1pPr>
            <a:lvl2pPr marL="284400" indent="-1728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3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lang="en-US" sz="12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2pPr>
            <a:lvl3pPr marL="511200" indent="-1656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300"/>
              </a:spcAft>
              <a:buClr>
                <a:schemeClr val="tx2"/>
              </a:buClr>
              <a:buFont typeface="Trebuchet MS" panose="020B0603020202020204" pitchFamily="34" charset="0"/>
              <a:buChar char="–"/>
              <a:defRPr lang="en-US" sz="12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3pPr>
            <a:lvl4pPr marL="0" indent="0" algn="l" defTabSz="914400" rtl="0" eaLnBrk="1" latinLnBrk="0" hangingPunct="1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  <a:buClr>
                <a:schemeClr val="tx2"/>
              </a:buClr>
              <a:buFont typeface="Arial" panose="020B0604020202020204" pitchFamily="34" charset="0"/>
              <a:buChar char="​"/>
              <a:defRPr lang="en-US" sz="1600" kern="1200">
                <a:solidFill>
                  <a:schemeClr val="tx2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4pPr>
            <a:lvl5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Font typeface="Arial" panose="020B0604020202020204" pitchFamily="34" charset="0"/>
              <a:buChar char="​"/>
              <a:defRPr lang="en-US" sz="1600" b="1" kern="1200" smtClean="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5pPr>
            <a:lvl6pPr marL="269875" indent="-1524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lang="en-US" sz="1600" kern="1200" smtClean="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6pPr>
            <a:lvl7pPr marL="0" indent="0" algn="l" defTabSz="914400" rtl="0" eaLnBrk="1" latinLnBrk="0" hangingPunct="1">
              <a:lnSpc>
                <a:spcPct val="90000"/>
              </a:lnSpc>
              <a:spcBef>
                <a:spcPts val="900"/>
              </a:spcBef>
              <a:spcAft>
                <a:spcPts val="900"/>
              </a:spcAft>
              <a:buFont typeface="Arial" panose="020B0604020202020204" pitchFamily="34" charset="0"/>
              <a:buChar char="​"/>
              <a:defRPr lang="en-US" sz="4400" kern="1200" baseline="0" smtClean="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7pPr>
            <a:lvl8pPr marL="0" indent="0" algn="l" defTabSz="914400" rtl="0" eaLnBrk="1" latinLnBrk="0" hangingPunct="1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lang="en-US" sz="5400" kern="1200" baseline="0" smtClean="0">
                <a:solidFill>
                  <a:schemeClr val="tx2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8pPr>
            <a:lvl9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Font typeface="Arial" panose="020B0604020202020204" pitchFamily="34" charset="0"/>
              <a:buChar char="​"/>
              <a:defRPr lang="en-US" sz="2400" kern="1200" baseline="0" dirty="0">
                <a:solidFill>
                  <a:schemeClr val="tx2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9pPr>
          </a:lstStyle>
          <a:p>
            <a:pPr lvl="0" algn="r">
              <a:spcBef>
                <a:spcPct val="0"/>
              </a:spcBef>
              <a:spcAft>
                <a:spcPct val="0"/>
              </a:spcAft>
            </a:pPr>
            <a:fld id="{BB4FF588-3DFE-4C6E-AA84-B1C66440DD5E}" type="datetime'''Г''''''''р''''''''е''''''ц''''''ия'''">
              <a:rPr lang="ru-RU" altLang="en-US" sz="1000" smtClean="0">
                <a:solidFill>
                  <a:srgbClr val="545454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/>
              <a:t>Греция</a:t>
            </a:fld>
            <a:endParaRPr kumimoji="0" lang="ru-RU" sz="1000" i="0" strike="noStrike" kern="1200" spc="0" normalizeH="0" noProof="0" dirty="0">
              <a:ln>
                <a:noFill/>
              </a:ln>
              <a:solidFill>
                <a:srgbClr val="545454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445" name="Text Placeholder 3"/>
          <p:cNvSpPr>
            <a:spLocks noGrp="1"/>
          </p:cNvSpPr>
          <p:nvPr>
            <p:custDataLst>
              <p:tags r:id="rId46"/>
            </p:custDataLst>
          </p:nvPr>
        </p:nvSpPr>
        <p:spPr bwMode="auto">
          <a:xfrm>
            <a:off x="1779588" y="6078538"/>
            <a:ext cx="168275" cy="57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vert270" wrap="none" lIns="0" tIns="0" rIns="0" bIns="0" numCol="1" spcCol="0" rtlCol="0" anchor="ctr" anchorCtr="0">
            <a:noAutofit/>
          </a:bodyPr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600"/>
              </a:spcBef>
              <a:spcAft>
                <a:spcPts val="300"/>
              </a:spcAft>
              <a:buFont typeface="Arial" panose="020B0604020202020204" pitchFamily="34" charset="0"/>
              <a:buChar char="​"/>
              <a:defRPr lang="en-US" sz="12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1pPr>
            <a:lvl2pPr marL="284400" indent="-1728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3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lang="en-US" sz="12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2pPr>
            <a:lvl3pPr marL="511200" indent="-1656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300"/>
              </a:spcAft>
              <a:buClr>
                <a:schemeClr val="tx2"/>
              </a:buClr>
              <a:buFont typeface="Trebuchet MS" panose="020B0603020202020204" pitchFamily="34" charset="0"/>
              <a:buChar char="–"/>
              <a:defRPr lang="en-US" sz="12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3pPr>
            <a:lvl4pPr marL="0" indent="0" algn="l" defTabSz="914400" rtl="0" eaLnBrk="1" latinLnBrk="0" hangingPunct="1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  <a:buClr>
                <a:schemeClr val="tx2"/>
              </a:buClr>
              <a:buFont typeface="Arial" panose="020B0604020202020204" pitchFamily="34" charset="0"/>
              <a:buChar char="​"/>
              <a:defRPr lang="en-US" sz="1600" kern="1200">
                <a:solidFill>
                  <a:schemeClr val="tx2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4pPr>
            <a:lvl5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Font typeface="Arial" panose="020B0604020202020204" pitchFamily="34" charset="0"/>
              <a:buChar char="​"/>
              <a:defRPr lang="en-US" sz="1600" b="1" kern="1200" smtClean="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5pPr>
            <a:lvl6pPr marL="269875" indent="-1524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lang="en-US" sz="1600" kern="1200" smtClean="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6pPr>
            <a:lvl7pPr marL="0" indent="0" algn="l" defTabSz="914400" rtl="0" eaLnBrk="1" latinLnBrk="0" hangingPunct="1">
              <a:lnSpc>
                <a:spcPct val="90000"/>
              </a:lnSpc>
              <a:spcBef>
                <a:spcPts val="900"/>
              </a:spcBef>
              <a:spcAft>
                <a:spcPts val="900"/>
              </a:spcAft>
              <a:buFont typeface="Arial" panose="020B0604020202020204" pitchFamily="34" charset="0"/>
              <a:buChar char="​"/>
              <a:defRPr lang="en-US" sz="4400" kern="1200" baseline="0" smtClean="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7pPr>
            <a:lvl8pPr marL="0" indent="0" algn="l" defTabSz="914400" rtl="0" eaLnBrk="1" latinLnBrk="0" hangingPunct="1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lang="en-US" sz="5400" kern="1200" baseline="0" smtClean="0">
                <a:solidFill>
                  <a:schemeClr val="tx2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8pPr>
            <a:lvl9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Font typeface="Arial" panose="020B0604020202020204" pitchFamily="34" charset="0"/>
              <a:buChar char="​"/>
              <a:defRPr lang="en-US" sz="2400" kern="1200" baseline="0" dirty="0">
                <a:solidFill>
                  <a:schemeClr val="tx2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9pPr>
          </a:lstStyle>
          <a:p>
            <a:pPr lvl="0" algn="r">
              <a:spcBef>
                <a:spcPct val="0"/>
              </a:spcBef>
              <a:spcAft>
                <a:spcPct val="0"/>
              </a:spcAft>
            </a:pPr>
            <a:fld id="{27ADF2D9-41E9-4985-9ED7-36DEC0D28624}" type="datetime'Г''е''''р''''''''''''''''''''м''''''ан''''''''''и''''я'''">
              <a:rPr lang="ru-RU" altLang="en-US" sz="1000" smtClean="0">
                <a:solidFill>
                  <a:srgbClr val="545454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/>
              <a:t>Германия</a:t>
            </a:fld>
            <a:endParaRPr kumimoji="0" lang="ru-RU" sz="1000" i="0" strike="noStrike" kern="1200" spc="0" normalizeH="0" noProof="0" dirty="0">
              <a:ln>
                <a:noFill/>
              </a:ln>
              <a:solidFill>
                <a:srgbClr val="545454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449" name="Text Placeholder 3"/>
          <p:cNvSpPr>
            <a:spLocks noGrp="1"/>
          </p:cNvSpPr>
          <p:nvPr>
            <p:custDataLst>
              <p:tags r:id="rId47"/>
            </p:custDataLst>
          </p:nvPr>
        </p:nvSpPr>
        <p:spPr bwMode="auto">
          <a:xfrm>
            <a:off x="3482975" y="6078538"/>
            <a:ext cx="168275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vert270" wrap="none" lIns="0" tIns="0" rIns="0" bIns="0" numCol="1" spcCol="0" rtlCol="0" anchor="ctr" anchorCtr="0">
            <a:noAutofit/>
          </a:bodyPr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600"/>
              </a:spcBef>
              <a:spcAft>
                <a:spcPts val="300"/>
              </a:spcAft>
              <a:buFont typeface="Arial" panose="020B0604020202020204" pitchFamily="34" charset="0"/>
              <a:buChar char="​"/>
              <a:defRPr lang="en-US" sz="12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1pPr>
            <a:lvl2pPr marL="284400" indent="-1728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3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lang="en-US" sz="12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2pPr>
            <a:lvl3pPr marL="511200" indent="-1656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300"/>
              </a:spcAft>
              <a:buClr>
                <a:schemeClr val="tx2"/>
              </a:buClr>
              <a:buFont typeface="Trebuchet MS" panose="020B0603020202020204" pitchFamily="34" charset="0"/>
              <a:buChar char="–"/>
              <a:defRPr lang="en-US" sz="12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3pPr>
            <a:lvl4pPr marL="0" indent="0" algn="l" defTabSz="914400" rtl="0" eaLnBrk="1" latinLnBrk="0" hangingPunct="1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  <a:buClr>
                <a:schemeClr val="tx2"/>
              </a:buClr>
              <a:buFont typeface="Arial" panose="020B0604020202020204" pitchFamily="34" charset="0"/>
              <a:buChar char="​"/>
              <a:defRPr lang="en-US" sz="1600" kern="1200">
                <a:solidFill>
                  <a:schemeClr val="tx2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4pPr>
            <a:lvl5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Font typeface="Arial" panose="020B0604020202020204" pitchFamily="34" charset="0"/>
              <a:buChar char="​"/>
              <a:defRPr lang="en-US" sz="1600" b="1" kern="1200" smtClean="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5pPr>
            <a:lvl6pPr marL="269875" indent="-1524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lang="en-US" sz="1600" kern="1200" smtClean="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6pPr>
            <a:lvl7pPr marL="0" indent="0" algn="l" defTabSz="914400" rtl="0" eaLnBrk="1" latinLnBrk="0" hangingPunct="1">
              <a:lnSpc>
                <a:spcPct val="90000"/>
              </a:lnSpc>
              <a:spcBef>
                <a:spcPts val="900"/>
              </a:spcBef>
              <a:spcAft>
                <a:spcPts val="900"/>
              </a:spcAft>
              <a:buFont typeface="Arial" panose="020B0604020202020204" pitchFamily="34" charset="0"/>
              <a:buChar char="​"/>
              <a:defRPr lang="en-US" sz="4400" kern="1200" baseline="0" smtClean="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7pPr>
            <a:lvl8pPr marL="0" indent="0" algn="l" defTabSz="914400" rtl="0" eaLnBrk="1" latinLnBrk="0" hangingPunct="1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lang="en-US" sz="5400" kern="1200" baseline="0" smtClean="0">
                <a:solidFill>
                  <a:schemeClr val="tx2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8pPr>
            <a:lvl9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Font typeface="Arial" panose="020B0604020202020204" pitchFamily="34" charset="0"/>
              <a:buChar char="​"/>
              <a:defRPr lang="en-US" sz="2400" kern="1200" baseline="0" dirty="0">
                <a:solidFill>
                  <a:schemeClr val="tx2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9pPr>
          </a:lstStyle>
          <a:p>
            <a:pPr lvl="0" algn="r">
              <a:spcBef>
                <a:spcPct val="0"/>
              </a:spcBef>
              <a:spcAft>
                <a:spcPct val="0"/>
              </a:spcAft>
            </a:pPr>
            <a:fld id="{C252BAA5-ECA4-47A6-96ED-FDEA09F1678A}" type="datetime'''В''''''''е''''''''н''г''''''''р''''и''''''''''я'''">
              <a:rPr lang="ru-RU" altLang="en-US" sz="1000" smtClean="0">
                <a:solidFill>
                  <a:srgbClr val="545454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/>
              <a:t>Венгрия</a:t>
            </a:fld>
            <a:endParaRPr kumimoji="0" lang="ru-RU" sz="1000" i="0" strike="noStrike" kern="1200" spc="0" normalizeH="0" noProof="0" dirty="0">
              <a:ln>
                <a:noFill/>
              </a:ln>
              <a:solidFill>
                <a:srgbClr val="545454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450" name="Text Placeholder 3"/>
          <p:cNvSpPr>
            <a:spLocks noGrp="1"/>
          </p:cNvSpPr>
          <p:nvPr>
            <p:custDataLst>
              <p:tags r:id="rId48"/>
            </p:custDataLst>
          </p:nvPr>
        </p:nvSpPr>
        <p:spPr bwMode="auto">
          <a:xfrm>
            <a:off x="3824288" y="6078538"/>
            <a:ext cx="168275" cy="423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vert270" wrap="none" lIns="0" tIns="0" rIns="0" bIns="0" numCol="1" spcCol="0" rtlCol="0" anchor="ctr" anchorCtr="0">
            <a:noAutofit/>
          </a:bodyPr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600"/>
              </a:spcBef>
              <a:spcAft>
                <a:spcPts val="300"/>
              </a:spcAft>
              <a:buFont typeface="Arial" panose="020B0604020202020204" pitchFamily="34" charset="0"/>
              <a:buChar char="​"/>
              <a:defRPr lang="en-US" sz="12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1pPr>
            <a:lvl2pPr marL="284400" indent="-1728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3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lang="en-US" sz="12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2pPr>
            <a:lvl3pPr marL="511200" indent="-1656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300"/>
              </a:spcAft>
              <a:buClr>
                <a:schemeClr val="tx2"/>
              </a:buClr>
              <a:buFont typeface="Trebuchet MS" panose="020B0603020202020204" pitchFamily="34" charset="0"/>
              <a:buChar char="–"/>
              <a:defRPr lang="en-US" sz="12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3pPr>
            <a:lvl4pPr marL="0" indent="0" algn="l" defTabSz="914400" rtl="0" eaLnBrk="1" latinLnBrk="0" hangingPunct="1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  <a:buClr>
                <a:schemeClr val="tx2"/>
              </a:buClr>
              <a:buFont typeface="Arial" panose="020B0604020202020204" pitchFamily="34" charset="0"/>
              <a:buChar char="​"/>
              <a:defRPr lang="en-US" sz="1600" kern="1200">
                <a:solidFill>
                  <a:schemeClr val="tx2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4pPr>
            <a:lvl5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Font typeface="Arial" panose="020B0604020202020204" pitchFamily="34" charset="0"/>
              <a:buChar char="​"/>
              <a:defRPr lang="en-US" sz="1600" b="1" kern="1200" smtClean="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5pPr>
            <a:lvl6pPr marL="269875" indent="-1524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lang="en-US" sz="1600" kern="1200" smtClean="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6pPr>
            <a:lvl7pPr marL="0" indent="0" algn="l" defTabSz="914400" rtl="0" eaLnBrk="1" latinLnBrk="0" hangingPunct="1">
              <a:lnSpc>
                <a:spcPct val="90000"/>
              </a:lnSpc>
              <a:spcBef>
                <a:spcPts val="900"/>
              </a:spcBef>
              <a:spcAft>
                <a:spcPts val="900"/>
              </a:spcAft>
              <a:buFont typeface="Arial" panose="020B0604020202020204" pitchFamily="34" charset="0"/>
              <a:buChar char="​"/>
              <a:defRPr lang="en-US" sz="4400" kern="1200" baseline="0" smtClean="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7pPr>
            <a:lvl8pPr marL="0" indent="0" algn="l" defTabSz="914400" rtl="0" eaLnBrk="1" latinLnBrk="0" hangingPunct="1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lang="en-US" sz="5400" kern="1200" baseline="0" smtClean="0">
                <a:solidFill>
                  <a:schemeClr val="tx2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8pPr>
            <a:lvl9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Font typeface="Arial" panose="020B0604020202020204" pitchFamily="34" charset="0"/>
              <a:buChar char="​"/>
              <a:defRPr lang="en-US" sz="2400" kern="1200" baseline="0" dirty="0">
                <a:solidFill>
                  <a:schemeClr val="tx2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9pPr>
          </a:lstStyle>
          <a:p>
            <a:pPr lvl="0" algn="r">
              <a:spcBef>
                <a:spcPct val="0"/>
              </a:spcBef>
              <a:spcAft>
                <a:spcPct val="0"/>
              </a:spcAft>
            </a:pPr>
            <a:fld id="{A968F08A-A0A3-4332-AD8D-881C84BEB022}" type="datetime'''''''''''''''Т''''ур''''''''''ц''''и''''''я'''''''''">
              <a:rPr lang="ru-RU" altLang="en-US" sz="1000" smtClean="0">
                <a:solidFill>
                  <a:srgbClr val="545454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/>
              <a:t>Турция</a:t>
            </a:fld>
            <a:endParaRPr kumimoji="0" lang="ru-RU" sz="1000" i="0" strike="noStrike" kern="1200" spc="0" normalizeH="0" noProof="0" dirty="0">
              <a:ln>
                <a:noFill/>
              </a:ln>
              <a:solidFill>
                <a:srgbClr val="545454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458" name="Text Placeholder 3"/>
          <p:cNvSpPr>
            <a:spLocks noGrp="1"/>
          </p:cNvSpPr>
          <p:nvPr>
            <p:custDataLst>
              <p:tags r:id="rId49"/>
            </p:custDataLst>
          </p:nvPr>
        </p:nvSpPr>
        <p:spPr bwMode="auto">
          <a:xfrm>
            <a:off x="5519738" y="6078538"/>
            <a:ext cx="184150" cy="412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vert270" wrap="none" lIns="0" tIns="0" rIns="0" bIns="0" numCol="1" spcCol="0" rtlCol="0" anchor="ctr" anchorCtr="0">
            <a:noAutofit/>
          </a:bodyPr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600"/>
              </a:spcBef>
              <a:spcAft>
                <a:spcPts val="300"/>
              </a:spcAft>
              <a:buFont typeface="Arial" panose="020B0604020202020204" pitchFamily="34" charset="0"/>
              <a:buChar char="​"/>
              <a:defRPr lang="en-US" sz="12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1pPr>
            <a:lvl2pPr marL="284400" indent="-1728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3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lang="en-US" sz="12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2pPr>
            <a:lvl3pPr marL="511200" indent="-1656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300"/>
              </a:spcAft>
              <a:buClr>
                <a:schemeClr val="tx2"/>
              </a:buClr>
              <a:buFont typeface="Trebuchet MS" panose="020B0603020202020204" pitchFamily="34" charset="0"/>
              <a:buChar char="–"/>
              <a:defRPr lang="en-US" sz="12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3pPr>
            <a:lvl4pPr marL="0" indent="0" algn="l" defTabSz="914400" rtl="0" eaLnBrk="1" latinLnBrk="0" hangingPunct="1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  <a:buClr>
                <a:schemeClr val="tx2"/>
              </a:buClr>
              <a:buFont typeface="Arial" panose="020B0604020202020204" pitchFamily="34" charset="0"/>
              <a:buChar char="​"/>
              <a:defRPr lang="en-US" sz="1600" kern="1200">
                <a:solidFill>
                  <a:schemeClr val="tx2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4pPr>
            <a:lvl5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Font typeface="Arial" panose="020B0604020202020204" pitchFamily="34" charset="0"/>
              <a:buChar char="​"/>
              <a:defRPr lang="en-US" sz="1600" b="1" kern="1200" smtClean="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5pPr>
            <a:lvl6pPr marL="269875" indent="-1524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lang="en-US" sz="1600" kern="1200" smtClean="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6pPr>
            <a:lvl7pPr marL="0" indent="0" algn="l" defTabSz="914400" rtl="0" eaLnBrk="1" latinLnBrk="0" hangingPunct="1">
              <a:lnSpc>
                <a:spcPct val="90000"/>
              </a:lnSpc>
              <a:spcBef>
                <a:spcPts val="900"/>
              </a:spcBef>
              <a:spcAft>
                <a:spcPts val="900"/>
              </a:spcAft>
              <a:buFont typeface="Arial" panose="020B0604020202020204" pitchFamily="34" charset="0"/>
              <a:buChar char="​"/>
              <a:defRPr lang="en-US" sz="4400" kern="1200" baseline="0" smtClean="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7pPr>
            <a:lvl8pPr marL="0" indent="0" algn="l" defTabSz="914400" rtl="0" eaLnBrk="1" latinLnBrk="0" hangingPunct="1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lang="en-US" sz="5400" kern="1200" baseline="0" smtClean="0">
                <a:solidFill>
                  <a:schemeClr val="tx2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8pPr>
            <a:lvl9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Font typeface="Arial" panose="020B0604020202020204" pitchFamily="34" charset="0"/>
              <a:buChar char="​"/>
              <a:defRPr lang="en-US" sz="2400" kern="1200" baseline="0" dirty="0">
                <a:solidFill>
                  <a:schemeClr val="tx2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9pPr>
          </a:lstStyle>
          <a:p>
            <a:pPr lvl="0" algn="r">
              <a:spcBef>
                <a:spcPct val="0"/>
              </a:spcBef>
              <a:spcAft>
                <a:spcPct val="0"/>
              </a:spcAft>
            </a:pPr>
            <a:fld id="{85FA339B-EBDA-439D-92FF-F66648C757A2}" type="datetime'''''''''''''Ин''''''''''''''д''''''''''''''''''''''ия'''''''">
              <a:rPr lang="ru-RU" altLang="en-US" sz="1100" smtClean="0">
                <a:solidFill>
                  <a:srgbClr val="545454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/>
              <a:t>Индия</a:t>
            </a:fld>
            <a:endParaRPr kumimoji="0" lang="ru-RU" sz="1100" i="0" strike="noStrike" kern="1200" spc="0" normalizeH="0" noProof="0" dirty="0">
              <a:ln>
                <a:noFill/>
              </a:ln>
              <a:solidFill>
                <a:srgbClr val="545454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451" name="Text Placeholder 3"/>
          <p:cNvSpPr>
            <a:spLocks noGrp="1"/>
          </p:cNvSpPr>
          <p:nvPr>
            <p:custDataLst>
              <p:tags r:id="rId50"/>
            </p:custDataLst>
          </p:nvPr>
        </p:nvSpPr>
        <p:spPr bwMode="auto">
          <a:xfrm>
            <a:off x="4164013" y="6078538"/>
            <a:ext cx="168275" cy="490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vert270" wrap="none" lIns="0" tIns="0" rIns="0" bIns="0" numCol="1" spcCol="0" rtlCol="0" anchor="ctr" anchorCtr="0">
            <a:noAutofit/>
          </a:bodyPr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600"/>
              </a:spcBef>
              <a:spcAft>
                <a:spcPts val="300"/>
              </a:spcAft>
              <a:buFont typeface="Arial" panose="020B0604020202020204" pitchFamily="34" charset="0"/>
              <a:buChar char="​"/>
              <a:defRPr lang="en-US" sz="12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1pPr>
            <a:lvl2pPr marL="284400" indent="-1728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3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lang="en-US" sz="12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2pPr>
            <a:lvl3pPr marL="511200" indent="-1656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300"/>
              </a:spcAft>
              <a:buClr>
                <a:schemeClr val="tx2"/>
              </a:buClr>
              <a:buFont typeface="Trebuchet MS" panose="020B0603020202020204" pitchFamily="34" charset="0"/>
              <a:buChar char="–"/>
              <a:defRPr lang="en-US" sz="12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3pPr>
            <a:lvl4pPr marL="0" indent="0" algn="l" defTabSz="914400" rtl="0" eaLnBrk="1" latinLnBrk="0" hangingPunct="1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  <a:buClr>
                <a:schemeClr val="tx2"/>
              </a:buClr>
              <a:buFont typeface="Arial" panose="020B0604020202020204" pitchFamily="34" charset="0"/>
              <a:buChar char="​"/>
              <a:defRPr lang="en-US" sz="1600" kern="1200">
                <a:solidFill>
                  <a:schemeClr val="tx2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4pPr>
            <a:lvl5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Font typeface="Arial" panose="020B0604020202020204" pitchFamily="34" charset="0"/>
              <a:buChar char="​"/>
              <a:defRPr lang="en-US" sz="1600" b="1" kern="1200" smtClean="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5pPr>
            <a:lvl6pPr marL="269875" indent="-1524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lang="en-US" sz="1600" kern="1200" smtClean="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6pPr>
            <a:lvl7pPr marL="0" indent="0" algn="l" defTabSz="914400" rtl="0" eaLnBrk="1" latinLnBrk="0" hangingPunct="1">
              <a:lnSpc>
                <a:spcPct val="90000"/>
              </a:lnSpc>
              <a:spcBef>
                <a:spcPts val="900"/>
              </a:spcBef>
              <a:spcAft>
                <a:spcPts val="900"/>
              </a:spcAft>
              <a:buFont typeface="Arial" panose="020B0604020202020204" pitchFamily="34" charset="0"/>
              <a:buChar char="​"/>
              <a:defRPr lang="en-US" sz="4400" kern="1200" baseline="0" smtClean="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7pPr>
            <a:lvl8pPr marL="0" indent="0" algn="l" defTabSz="914400" rtl="0" eaLnBrk="1" latinLnBrk="0" hangingPunct="1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lang="en-US" sz="5400" kern="1200" baseline="0" smtClean="0">
                <a:solidFill>
                  <a:schemeClr val="tx2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8pPr>
            <a:lvl9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Font typeface="Arial" panose="020B0604020202020204" pitchFamily="34" charset="0"/>
              <a:buChar char="​"/>
              <a:defRPr lang="en-US" sz="2400" kern="1200" baseline="0" dirty="0">
                <a:solidFill>
                  <a:schemeClr val="tx2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9pPr>
          </a:lstStyle>
          <a:p>
            <a:pPr lvl="0" algn="r">
              <a:spcBef>
                <a:spcPct val="0"/>
              </a:spcBef>
              <a:spcAft>
                <a:spcPct val="0"/>
              </a:spcAft>
            </a:pPr>
            <a:fld id="{33203547-DFCB-4BAF-98E7-5986F2BB7700}" type="datetime'''  ''''''''''Р''''''''''о''с''''''''''си''я'''''''''''''">
              <a:rPr lang="ru-RU" altLang="en-US" sz="1000" smtClean="0">
                <a:solidFill>
                  <a:srgbClr val="545454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/>
              <a:t>  Россия</a:t>
            </a:fld>
            <a:endParaRPr kumimoji="0" lang="ru-RU" sz="1000" i="0" strike="noStrike" kern="1200" spc="0" normalizeH="0" noProof="0" dirty="0">
              <a:ln>
                <a:noFill/>
              </a:ln>
              <a:solidFill>
                <a:srgbClr val="545454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452" name="Text Placeholder 3"/>
          <p:cNvSpPr>
            <a:spLocks noGrp="1"/>
          </p:cNvSpPr>
          <p:nvPr>
            <p:custDataLst>
              <p:tags r:id="rId51"/>
            </p:custDataLst>
          </p:nvPr>
        </p:nvSpPr>
        <p:spPr bwMode="auto">
          <a:xfrm>
            <a:off x="4497388" y="6078538"/>
            <a:ext cx="184150" cy="54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vert270" wrap="none" lIns="0" tIns="0" rIns="0" bIns="0" numCol="1" spcCol="0" rtlCol="0" anchor="ctr" anchorCtr="0">
            <a:noAutofit/>
          </a:bodyPr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600"/>
              </a:spcBef>
              <a:spcAft>
                <a:spcPts val="300"/>
              </a:spcAft>
              <a:buFont typeface="Arial" panose="020B0604020202020204" pitchFamily="34" charset="0"/>
              <a:buChar char="​"/>
              <a:defRPr lang="en-US" sz="12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1pPr>
            <a:lvl2pPr marL="284400" indent="-1728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3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lang="en-US" sz="12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2pPr>
            <a:lvl3pPr marL="511200" indent="-1656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300"/>
              </a:spcAft>
              <a:buClr>
                <a:schemeClr val="tx2"/>
              </a:buClr>
              <a:buFont typeface="Trebuchet MS" panose="020B0603020202020204" pitchFamily="34" charset="0"/>
              <a:buChar char="–"/>
              <a:defRPr lang="en-US" sz="12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3pPr>
            <a:lvl4pPr marL="0" indent="0" algn="l" defTabSz="914400" rtl="0" eaLnBrk="1" latinLnBrk="0" hangingPunct="1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  <a:buClr>
                <a:schemeClr val="tx2"/>
              </a:buClr>
              <a:buFont typeface="Arial" panose="020B0604020202020204" pitchFamily="34" charset="0"/>
              <a:buChar char="​"/>
              <a:defRPr lang="en-US" sz="1600" kern="1200">
                <a:solidFill>
                  <a:schemeClr val="tx2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4pPr>
            <a:lvl5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Font typeface="Arial" panose="020B0604020202020204" pitchFamily="34" charset="0"/>
              <a:buChar char="​"/>
              <a:defRPr lang="en-US" sz="1600" b="1" kern="1200" smtClean="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5pPr>
            <a:lvl6pPr marL="269875" indent="-1524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lang="en-US" sz="1600" kern="1200" smtClean="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6pPr>
            <a:lvl7pPr marL="0" indent="0" algn="l" defTabSz="914400" rtl="0" eaLnBrk="1" latinLnBrk="0" hangingPunct="1">
              <a:lnSpc>
                <a:spcPct val="90000"/>
              </a:lnSpc>
              <a:spcBef>
                <a:spcPts val="900"/>
              </a:spcBef>
              <a:spcAft>
                <a:spcPts val="900"/>
              </a:spcAft>
              <a:buFont typeface="Arial" panose="020B0604020202020204" pitchFamily="34" charset="0"/>
              <a:buChar char="​"/>
              <a:defRPr lang="en-US" sz="4400" kern="1200" baseline="0" smtClean="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7pPr>
            <a:lvl8pPr marL="0" indent="0" algn="l" defTabSz="914400" rtl="0" eaLnBrk="1" latinLnBrk="0" hangingPunct="1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lang="en-US" sz="5400" kern="1200" baseline="0" smtClean="0">
                <a:solidFill>
                  <a:schemeClr val="tx2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8pPr>
            <a:lvl9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Font typeface="Arial" panose="020B0604020202020204" pitchFamily="34" charset="0"/>
              <a:buChar char="​"/>
              <a:defRPr lang="en-US" sz="2400" kern="1200" baseline="0" dirty="0">
                <a:solidFill>
                  <a:schemeClr val="tx2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9pPr>
          </a:lstStyle>
          <a:p>
            <a:pPr lvl="0" algn="r">
              <a:spcBef>
                <a:spcPct val="0"/>
              </a:spcBef>
              <a:spcAft>
                <a:spcPct val="0"/>
              </a:spcAft>
            </a:pPr>
            <a:fld id="{E02460BE-FB68-42EF-9CFF-CECEEA9FA27F}" type="datetime'''М''''ек''''''''с''''''''''''''''''''''''ика'''''">
              <a:rPr lang="ru-RU" altLang="en-US" sz="1100" smtClean="0">
                <a:solidFill>
                  <a:srgbClr val="545454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/>
              <a:t>Мексика</a:t>
            </a:fld>
            <a:endParaRPr kumimoji="0" lang="ru-RU" sz="1100" i="0" strike="noStrike" kern="1200" spc="0" normalizeH="0" noProof="0" dirty="0">
              <a:ln>
                <a:noFill/>
              </a:ln>
              <a:solidFill>
                <a:srgbClr val="545454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456" name="Text Placeholder 3"/>
          <p:cNvSpPr>
            <a:spLocks noGrp="1"/>
          </p:cNvSpPr>
          <p:nvPr>
            <p:custDataLst>
              <p:tags r:id="rId52"/>
            </p:custDataLst>
          </p:nvPr>
        </p:nvSpPr>
        <p:spPr bwMode="auto">
          <a:xfrm>
            <a:off x="4838700" y="6078538"/>
            <a:ext cx="184150" cy="696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vert270" wrap="none" lIns="0" tIns="0" rIns="0" bIns="0" numCol="1" spcCol="0" rtlCol="0" anchor="ctr" anchorCtr="0">
            <a:noAutofit/>
          </a:bodyPr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600"/>
              </a:spcBef>
              <a:spcAft>
                <a:spcPts val="300"/>
              </a:spcAft>
              <a:buFont typeface="Arial" panose="020B0604020202020204" pitchFamily="34" charset="0"/>
              <a:buChar char="​"/>
              <a:defRPr lang="en-US" sz="12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1pPr>
            <a:lvl2pPr marL="284400" indent="-1728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3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lang="en-US" sz="12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2pPr>
            <a:lvl3pPr marL="511200" indent="-1656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300"/>
              </a:spcAft>
              <a:buClr>
                <a:schemeClr val="tx2"/>
              </a:buClr>
              <a:buFont typeface="Trebuchet MS" panose="020B0603020202020204" pitchFamily="34" charset="0"/>
              <a:buChar char="–"/>
              <a:defRPr lang="en-US" sz="12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3pPr>
            <a:lvl4pPr marL="0" indent="0" algn="l" defTabSz="914400" rtl="0" eaLnBrk="1" latinLnBrk="0" hangingPunct="1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  <a:buClr>
                <a:schemeClr val="tx2"/>
              </a:buClr>
              <a:buFont typeface="Arial" panose="020B0604020202020204" pitchFamily="34" charset="0"/>
              <a:buChar char="​"/>
              <a:defRPr lang="en-US" sz="1600" kern="1200">
                <a:solidFill>
                  <a:schemeClr val="tx2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4pPr>
            <a:lvl5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Font typeface="Arial" panose="020B0604020202020204" pitchFamily="34" charset="0"/>
              <a:buChar char="​"/>
              <a:defRPr lang="en-US" sz="1600" b="1" kern="1200" smtClean="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5pPr>
            <a:lvl6pPr marL="269875" indent="-1524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lang="en-US" sz="1600" kern="1200" smtClean="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6pPr>
            <a:lvl7pPr marL="0" indent="0" algn="l" defTabSz="914400" rtl="0" eaLnBrk="1" latinLnBrk="0" hangingPunct="1">
              <a:lnSpc>
                <a:spcPct val="90000"/>
              </a:lnSpc>
              <a:spcBef>
                <a:spcPts val="900"/>
              </a:spcBef>
              <a:spcAft>
                <a:spcPts val="900"/>
              </a:spcAft>
              <a:buFont typeface="Arial" panose="020B0604020202020204" pitchFamily="34" charset="0"/>
              <a:buChar char="​"/>
              <a:defRPr lang="en-US" sz="4400" kern="1200" baseline="0" smtClean="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7pPr>
            <a:lvl8pPr marL="0" indent="0" algn="l" defTabSz="914400" rtl="0" eaLnBrk="1" latinLnBrk="0" hangingPunct="1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lang="en-US" sz="5400" kern="1200" baseline="0" smtClean="0">
                <a:solidFill>
                  <a:schemeClr val="tx2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8pPr>
            <a:lvl9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Font typeface="Arial" panose="020B0604020202020204" pitchFamily="34" charset="0"/>
              <a:buChar char="​"/>
              <a:defRPr lang="en-US" sz="2400" kern="1200" baseline="0" dirty="0">
                <a:solidFill>
                  <a:schemeClr val="tx2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9pPr>
          </a:lstStyle>
          <a:p>
            <a:pPr lvl="0" algn="r">
              <a:spcBef>
                <a:spcPct val="0"/>
              </a:spcBef>
              <a:spcAft>
                <a:spcPct val="0"/>
              </a:spcAft>
            </a:pPr>
            <a:fld id="{ECBD63D2-7E43-4B40-8EB0-2327EEBA053E}" type="datetime'К''''а''''''''''''''''за''''''''хс''''''''та''н'''''''''''">
              <a:rPr lang="ru-RU" altLang="en-US" sz="1100" b="1" smtClean="0">
                <a:solidFill>
                  <a:srgbClr val="0D9393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/>
              <a:t>Казахстан</a:t>
            </a:fld>
            <a:endParaRPr kumimoji="0" lang="ru-RU" sz="1100" b="1" i="0" strike="noStrike" kern="1200" spc="0" normalizeH="0" noProof="0" dirty="0">
              <a:ln>
                <a:noFill/>
              </a:ln>
              <a:solidFill>
                <a:srgbClr val="0D9393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555" name="Прямоугольник 554"/>
          <p:cNvSpPr/>
          <p:nvPr/>
        </p:nvSpPr>
        <p:spPr>
          <a:xfrm>
            <a:off x="2828925" y="1724023"/>
            <a:ext cx="2874963" cy="2301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en-US" sz="900" dirty="0">
                <a:solidFill>
                  <a:srgbClr val="54545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ВДС на одного занятого, в тыс. долл. США (2019)</a:t>
            </a:r>
            <a:endParaRPr lang="ru-RU" sz="9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41323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Объект 4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290316266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74" name="Слайд think-cell" r:id="rId97" imgW="383" imgH="384" progId="TCLayout.ActiveDocument.1">
                  <p:embed/>
                </p:oleObj>
              </mc:Choice>
              <mc:Fallback>
                <p:oleObj name="Слайд think-cell" r:id="rId97" imgW="383" imgH="384" progId="TCLayout.ActiveDocument.1">
                  <p:embed/>
                  <p:pic>
                    <p:nvPicPr>
                      <p:cNvPr id="5" name="Объект 4" hidden="1"/>
                      <p:cNvPicPr/>
                      <p:nvPr/>
                    </p:nvPicPr>
                    <p:blipFill>
                      <a:blip r:embed="rId98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0" name="TextBox 59">
            <a:extLst>
              <a:ext uri="{FF2B5EF4-FFF2-40B4-BE49-F238E27FC236}">
                <a16:creationId xmlns:a16="http://schemas.microsoft.com/office/drawing/2014/main" id="{6E8B5040-936B-45E1-9D64-561291A8E7D6}"/>
              </a:ext>
            </a:extLst>
          </p:cNvPr>
          <p:cNvSpPr txBox="1"/>
          <p:nvPr/>
        </p:nvSpPr>
        <p:spPr>
          <a:xfrm>
            <a:off x="11268064" y="193906"/>
            <a:ext cx="531883" cy="307777"/>
          </a:xfrm>
          <a:prstGeom prst="rect">
            <a:avLst/>
          </a:prstGeom>
          <a:solidFill>
            <a:srgbClr val="3AB09E"/>
          </a:solidFill>
        </p:spPr>
        <p:txBody>
          <a:bodyPr wrap="square">
            <a:spAutoFit/>
          </a:bodyPr>
          <a:lstStyle/>
          <a:p>
            <a:pPr marL="180975" indent="0" algn="l"/>
            <a:endParaRPr lang="ru-RU" sz="1400" b="1" dirty="0">
              <a:solidFill>
                <a:schemeClr val="bg1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4" name="Номер слайда 1">
            <a:extLst>
              <a:ext uri="{FF2B5EF4-FFF2-40B4-BE49-F238E27FC236}">
                <a16:creationId xmlns:a16="http://schemas.microsoft.com/office/drawing/2014/main" id="{D9E93439-ADDE-416B-9D8B-252DD84D8C44}"/>
              </a:ext>
            </a:extLst>
          </p:cNvPr>
          <p:cNvSpPr txBox="1">
            <a:spLocks/>
          </p:cNvSpPr>
          <p:nvPr/>
        </p:nvSpPr>
        <p:spPr>
          <a:xfrm>
            <a:off x="11731626" y="6492875"/>
            <a:ext cx="4143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x-none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defRPr/>
            </a:pPr>
            <a:fld id="{A629F11A-CAD2-4FD2-9793-0DC6E98D19B3}" type="slidenum">
              <a:rPr lang="ru-RU" sz="1400" b="1" smtClean="0">
                <a:solidFill>
                  <a:srgbClr val="2038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r">
                <a:defRPr/>
              </a:pPr>
              <a:t>6</a:t>
            </a:fld>
            <a:endParaRPr lang="ru-RU" sz="1400" b="1" dirty="0">
              <a:solidFill>
                <a:srgbClr val="20386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ee4pHeader1"/>
          <p:cNvSpPr txBox="1"/>
          <p:nvPr/>
        </p:nvSpPr>
        <p:spPr>
          <a:xfrm>
            <a:off x="6521450" y="781050"/>
            <a:ext cx="5127625" cy="320675"/>
          </a:xfrm>
          <a:prstGeom prst="rect">
            <a:avLst/>
          </a:prstGeom>
          <a:solidFill>
            <a:srgbClr val="3AB09E"/>
          </a:solidFill>
          <a:ln cap="rnd">
            <a:noFill/>
          </a:ln>
        </p:spPr>
        <p:txBody>
          <a:bodyPr vert="horz" wrap="square" lIns="0" tIns="0" rIns="0" bIns="0" rtlCol="0" anchor="ctr" anchorCtr="0">
            <a:noAutofit/>
          </a:bodyPr>
          <a:lstStyle/>
          <a:p>
            <a:pPr marL="0" marR="0" lvl="3" indent="0" algn="ctr" defTabSz="914400" rtl="0" eaLnBrk="1" fontAlgn="auto" latinLnBrk="0" hangingPunct="1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52% </a:t>
            </a: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рабочих мест </a:t>
            </a: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подвержены </a:t>
            </a: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риску автоматизации</a:t>
            </a:r>
          </a:p>
        </p:txBody>
      </p:sp>
      <p:sp>
        <p:nvSpPr>
          <p:cNvPr id="12" name="Заголовок 1">
            <a:extLst>
              <a:ext uri="{FF2B5EF4-FFF2-40B4-BE49-F238E27FC236}">
                <a16:creationId xmlns:a16="http://schemas.microsoft.com/office/drawing/2014/main" id="{B013381B-6C87-4138-AF60-BA97235CCA68}"/>
              </a:ext>
            </a:extLst>
          </p:cNvPr>
          <p:cNvSpPr txBox="1">
            <a:spLocks/>
          </p:cNvSpPr>
          <p:nvPr/>
        </p:nvSpPr>
        <p:spPr>
          <a:xfrm>
            <a:off x="479425" y="237635"/>
            <a:ext cx="11240240" cy="454135"/>
          </a:xfrm>
          <a:prstGeom prst="rect">
            <a:avLst/>
          </a:prstGeom>
          <a:solidFill>
            <a:srgbClr val="006699"/>
          </a:solidFill>
        </p:spPr>
        <p:txBody>
          <a:bodyPr vert="horz" wrap="square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kern="1200">
                <a:solidFill>
                  <a:schemeClr val="tx2"/>
                </a:solidFill>
                <a:latin typeface="+mj-lt"/>
                <a:ea typeface="+mj-ea"/>
                <a:cs typeface="+mj-cs"/>
                <a:sym typeface="Trebuchet MS" panose="020B0603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sng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Trebuchet MS" panose="020B0603020202020204" pitchFamily="34" charset="0"/>
              </a:rPr>
              <a:t>Спрос на рабочую силу </a:t>
            </a: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Trebuchet MS" panose="020B0603020202020204" pitchFamily="34" charset="0"/>
              </a:rPr>
              <a:t>имеет потенциал для роста за счет </a:t>
            </a:r>
            <a:r>
              <a:rPr lang="ru-RU" sz="18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развития высокопроизводительных секторов экономики  </a:t>
            </a:r>
          </a:p>
        </p:txBody>
      </p:sp>
      <p:cxnSp>
        <p:nvCxnSpPr>
          <p:cNvPr id="56" name="Прямая соединительная линия 55"/>
          <p:cNvCxnSpPr/>
          <p:nvPr>
            <p:custDataLst>
              <p:tags r:id="rId3"/>
            </p:custDataLst>
          </p:nvPr>
        </p:nvCxnSpPr>
        <p:spPr bwMode="grayWhite">
          <a:xfrm flipV="1">
            <a:off x="6816725" y="1430338"/>
            <a:ext cx="0" cy="1868488"/>
          </a:xfrm>
          <a:prstGeom prst="line">
            <a:avLst/>
          </a:prstGeom>
          <a:ln w="9525" cap="flat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5" name="Прямая соединительная линия 54"/>
          <p:cNvCxnSpPr/>
          <p:nvPr>
            <p:custDataLst>
              <p:tags r:id="rId4"/>
            </p:custDataLst>
          </p:nvPr>
        </p:nvCxnSpPr>
        <p:spPr bwMode="grayWhite">
          <a:xfrm>
            <a:off x="11660188" y="1430338"/>
            <a:ext cx="0" cy="1868488"/>
          </a:xfrm>
          <a:prstGeom prst="line">
            <a:avLst/>
          </a:prstGeom>
          <a:ln w="9525" cap="flat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3" name="Прямая соединительная линия 52"/>
          <p:cNvCxnSpPr/>
          <p:nvPr>
            <p:custDataLst>
              <p:tags r:id="rId5"/>
            </p:custDataLst>
          </p:nvPr>
        </p:nvCxnSpPr>
        <p:spPr bwMode="grayWhite">
          <a:xfrm>
            <a:off x="6816724" y="1430338"/>
            <a:ext cx="414338" cy="0"/>
          </a:xfrm>
          <a:prstGeom prst="line">
            <a:avLst/>
          </a:prstGeom>
          <a:ln w="9525" cap="flat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8" name="Прямая соединительная линия 57"/>
          <p:cNvCxnSpPr/>
          <p:nvPr>
            <p:custDataLst>
              <p:tags r:id="rId6"/>
            </p:custDataLst>
          </p:nvPr>
        </p:nvCxnSpPr>
        <p:spPr bwMode="grayWhite">
          <a:xfrm>
            <a:off x="7437438" y="1430338"/>
            <a:ext cx="4222750" cy="0"/>
          </a:xfrm>
          <a:prstGeom prst="line">
            <a:avLst/>
          </a:prstGeom>
          <a:ln w="9525" cap="flat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aphicFrame>
        <p:nvGraphicFramePr>
          <p:cNvPr id="166" name="Chart 3">
            <a:extLst>
              <a:ext uri="{FF2B5EF4-FFF2-40B4-BE49-F238E27FC236}">
                <a16:creationId xmlns:a16="http://schemas.microsoft.com/office/drawing/2014/main" id="{C87B2890-49C8-46AB-8446-09F0994E73E5}"/>
              </a:ext>
            </a:extLst>
          </p:cNvPr>
          <p:cNvGraphicFramePr/>
          <p:nvPr>
            <p:custDataLst>
              <p:tags r:id="rId7"/>
            </p:custDataLst>
            <p:extLst>
              <p:ext uri="{D42A27DB-BD31-4B8C-83A1-F6EECF244321}">
                <p14:modId xmlns:p14="http://schemas.microsoft.com/office/powerpoint/2010/main" val="48675126"/>
              </p:ext>
            </p:extLst>
          </p:nvPr>
        </p:nvGraphicFramePr>
        <p:xfrm>
          <a:off x="6734175" y="1347788"/>
          <a:ext cx="5008563" cy="20335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9"/>
          </a:graphicData>
        </a:graphic>
      </p:graphicFrame>
      <p:sp>
        <p:nvSpPr>
          <p:cNvPr id="67" name="Текст 2"/>
          <p:cNvSpPr>
            <a:spLocks noGrp="1"/>
          </p:cNvSpPr>
          <p:nvPr>
            <p:custDataLst>
              <p:tags r:id="rId8"/>
            </p:custDataLst>
          </p:nvPr>
        </p:nvSpPr>
        <p:spPr bwMode="auto">
          <a:xfrm>
            <a:off x="6926263" y="3341688"/>
            <a:ext cx="123825" cy="26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vert270" wrap="none" lIns="0" tIns="0" rIns="0" bIns="0" numCol="1" spcCol="0" rtlCol="0"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r">
              <a:spcBef>
                <a:spcPct val="0"/>
              </a:spcBef>
              <a:spcAft>
                <a:spcPct val="0"/>
              </a:spcAft>
              <a:buNone/>
            </a:pPr>
            <a:fld id="{C16702AB-A970-4F8F-B883-1E49FC01471F}" type="datetime'''П''''е''''''''''''''''''''''''''''р''''''''''у'''''''">
              <a:rPr lang="ru-RU" altLang="en-US" sz="900" smtClean="0">
                <a:solidFill>
                  <a:srgbClr val="545454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marL="0" lvl="0" indent="0" algn="r">
                <a:spcBef>
                  <a:spcPct val="0"/>
                </a:spcBef>
                <a:spcAft>
                  <a:spcPct val="0"/>
                </a:spcAft>
                <a:buNone/>
              </a:pPr>
              <a:t>Перу</a:t>
            </a:fld>
            <a:endParaRPr kumimoji="0" lang="ru-RU" sz="900" b="0" i="0" strike="noStrike" kern="1200" spc="0" normalizeH="0" noProof="0" dirty="0">
              <a:ln>
                <a:noFill/>
              </a:ln>
              <a:solidFill>
                <a:srgbClr val="545454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83" name="Text Placeholder 3"/>
          <p:cNvSpPr>
            <a:spLocks noGrp="1"/>
          </p:cNvSpPr>
          <p:nvPr>
            <p:custDataLst>
              <p:tags r:id="rId9"/>
            </p:custDataLst>
          </p:nvPr>
        </p:nvSpPr>
        <p:spPr bwMode="gray">
          <a:xfrm>
            <a:off x="8620125" y="1690688"/>
            <a:ext cx="196850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20638" tIns="0" rIns="20638" bIns="0" numCol="1" spcCol="0" rtlCol="0" anchor="b" anchorCtr="0">
            <a:noAutofit/>
          </a:bodyPr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600"/>
              </a:spcBef>
              <a:spcAft>
                <a:spcPts val="300"/>
              </a:spcAft>
              <a:buFont typeface="Arial" panose="020B0604020202020204" pitchFamily="34" charset="0"/>
              <a:buChar char="​"/>
              <a:defRPr lang="en-US" sz="12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1pPr>
            <a:lvl2pPr marL="284400" indent="-1728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3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lang="en-US" sz="12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2pPr>
            <a:lvl3pPr marL="511200" indent="-1656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300"/>
              </a:spcAft>
              <a:buClr>
                <a:schemeClr val="tx2"/>
              </a:buClr>
              <a:buFont typeface="Trebuchet MS" panose="020B0603020202020204" pitchFamily="34" charset="0"/>
              <a:buChar char="–"/>
              <a:defRPr lang="en-US" sz="12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3pPr>
            <a:lvl4pPr marL="0" indent="0" algn="l" defTabSz="914400" rtl="0" eaLnBrk="1" latinLnBrk="0" hangingPunct="1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  <a:buClr>
                <a:schemeClr val="tx2"/>
              </a:buClr>
              <a:buFont typeface="Arial" panose="020B0604020202020204" pitchFamily="34" charset="0"/>
              <a:buChar char="​"/>
              <a:defRPr lang="en-US" sz="1600" kern="1200">
                <a:solidFill>
                  <a:schemeClr val="tx2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4pPr>
            <a:lvl5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Font typeface="Arial" panose="020B0604020202020204" pitchFamily="34" charset="0"/>
              <a:buChar char="​"/>
              <a:defRPr lang="en-US" sz="1600" b="1" kern="1200" smtClean="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5pPr>
            <a:lvl6pPr marL="269875" indent="-1524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lang="en-US" sz="1600" kern="1200" smtClean="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6pPr>
            <a:lvl7pPr marL="0" indent="0" algn="l" defTabSz="914400" rtl="0" eaLnBrk="1" latinLnBrk="0" hangingPunct="1">
              <a:lnSpc>
                <a:spcPct val="90000"/>
              </a:lnSpc>
              <a:spcBef>
                <a:spcPts val="900"/>
              </a:spcBef>
              <a:spcAft>
                <a:spcPts val="900"/>
              </a:spcAft>
              <a:buFont typeface="Arial" panose="020B0604020202020204" pitchFamily="34" charset="0"/>
              <a:buChar char="​"/>
              <a:defRPr lang="en-US" sz="4400" kern="1200" baseline="0" smtClean="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7pPr>
            <a:lvl8pPr marL="0" indent="0" algn="l" defTabSz="914400" rtl="0" eaLnBrk="1" latinLnBrk="0" hangingPunct="1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lang="en-US" sz="5400" kern="1200" baseline="0" smtClean="0">
                <a:solidFill>
                  <a:schemeClr val="tx2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8pPr>
            <a:lvl9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Font typeface="Arial" panose="020B0604020202020204" pitchFamily="34" charset="0"/>
              <a:buChar char="​"/>
              <a:defRPr lang="en-US" sz="2400" kern="1200" baseline="0" dirty="0">
                <a:solidFill>
                  <a:schemeClr val="tx2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9pPr>
          </a:lstStyle>
          <a:p>
            <a:pPr lvl="0" algn="ctr">
              <a:spcBef>
                <a:spcPct val="0"/>
              </a:spcBef>
              <a:spcAft>
                <a:spcPct val="0"/>
              </a:spcAft>
            </a:pPr>
            <a:fld id="{8F968985-F355-403F-9B45-67C2D38F9F81}" type="datetime'''''''''''''''''5''''''''''1'''''''''">
              <a:rPr lang="ru-RU" altLang="en-US" sz="1100" b="1" smtClean="0">
                <a:solidFill>
                  <a:srgbClr val="545454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lvl="0" algn="ctr">
                <a:spcBef>
                  <a:spcPct val="0"/>
                </a:spcBef>
                <a:spcAft>
                  <a:spcPct val="0"/>
                </a:spcAft>
              </a:pPr>
              <a:t>51</a:t>
            </a:fld>
            <a:endParaRPr kumimoji="0" lang="ru-RU" sz="1100" b="1" i="0" strike="noStrike" kern="1200" spc="0" normalizeH="0" noProof="0" dirty="0">
              <a:ln>
                <a:noFill/>
              </a:ln>
              <a:solidFill>
                <a:srgbClr val="545454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85" name="Text Placeholder 3"/>
          <p:cNvSpPr>
            <a:spLocks noGrp="1"/>
          </p:cNvSpPr>
          <p:nvPr>
            <p:custDataLst>
              <p:tags r:id="rId10"/>
            </p:custDataLst>
          </p:nvPr>
        </p:nvSpPr>
        <p:spPr bwMode="gray">
          <a:xfrm>
            <a:off x="9656763" y="1797050"/>
            <a:ext cx="196850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20638" tIns="0" rIns="20638" bIns="0" numCol="1" spcCol="0" rtlCol="0" anchor="b" anchorCtr="0">
            <a:noAutofit/>
          </a:bodyPr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600"/>
              </a:spcBef>
              <a:spcAft>
                <a:spcPts val="300"/>
              </a:spcAft>
              <a:buFont typeface="Arial" panose="020B0604020202020204" pitchFamily="34" charset="0"/>
              <a:buChar char="​"/>
              <a:defRPr lang="en-US" sz="12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1pPr>
            <a:lvl2pPr marL="284400" indent="-1728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3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lang="en-US" sz="12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2pPr>
            <a:lvl3pPr marL="511200" indent="-1656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300"/>
              </a:spcAft>
              <a:buClr>
                <a:schemeClr val="tx2"/>
              </a:buClr>
              <a:buFont typeface="Trebuchet MS" panose="020B0603020202020204" pitchFamily="34" charset="0"/>
              <a:buChar char="–"/>
              <a:defRPr lang="en-US" sz="12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3pPr>
            <a:lvl4pPr marL="0" indent="0" algn="l" defTabSz="914400" rtl="0" eaLnBrk="1" latinLnBrk="0" hangingPunct="1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  <a:buClr>
                <a:schemeClr val="tx2"/>
              </a:buClr>
              <a:buFont typeface="Arial" panose="020B0604020202020204" pitchFamily="34" charset="0"/>
              <a:buChar char="​"/>
              <a:defRPr lang="en-US" sz="1600" kern="1200">
                <a:solidFill>
                  <a:schemeClr val="tx2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4pPr>
            <a:lvl5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Font typeface="Arial" panose="020B0604020202020204" pitchFamily="34" charset="0"/>
              <a:buChar char="​"/>
              <a:defRPr lang="en-US" sz="1600" b="1" kern="1200" smtClean="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5pPr>
            <a:lvl6pPr marL="269875" indent="-1524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lang="en-US" sz="1600" kern="1200" smtClean="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6pPr>
            <a:lvl7pPr marL="0" indent="0" algn="l" defTabSz="914400" rtl="0" eaLnBrk="1" latinLnBrk="0" hangingPunct="1">
              <a:lnSpc>
                <a:spcPct val="90000"/>
              </a:lnSpc>
              <a:spcBef>
                <a:spcPts val="900"/>
              </a:spcBef>
              <a:spcAft>
                <a:spcPts val="900"/>
              </a:spcAft>
              <a:buFont typeface="Arial" panose="020B0604020202020204" pitchFamily="34" charset="0"/>
              <a:buChar char="​"/>
              <a:defRPr lang="en-US" sz="4400" kern="1200" baseline="0" smtClean="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7pPr>
            <a:lvl8pPr marL="0" indent="0" algn="l" defTabSz="914400" rtl="0" eaLnBrk="1" latinLnBrk="0" hangingPunct="1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lang="en-US" sz="5400" kern="1200" baseline="0" smtClean="0">
                <a:solidFill>
                  <a:schemeClr val="tx2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8pPr>
            <a:lvl9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Font typeface="Arial" panose="020B0604020202020204" pitchFamily="34" charset="0"/>
              <a:buChar char="​"/>
              <a:defRPr lang="en-US" sz="2400" kern="1200" baseline="0" dirty="0">
                <a:solidFill>
                  <a:schemeClr val="tx2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9pPr>
          </a:lstStyle>
          <a:p>
            <a:pPr lvl="0" algn="ctr">
              <a:spcBef>
                <a:spcPct val="0"/>
              </a:spcBef>
              <a:spcAft>
                <a:spcPct val="0"/>
              </a:spcAft>
            </a:pPr>
            <a:fld id="{6643A748-5E0A-4521-BDE2-715514F33A3C}" type="datetime'''''''''''''''''''4''''''7'''">
              <a:rPr lang="ru-RU" altLang="en-US" sz="1100" b="1" smtClean="0">
                <a:solidFill>
                  <a:srgbClr val="3B7B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lvl="0" algn="ctr">
                <a:spcBef>
                  <a:spcPct val="0"/>
                </a:spcBef>
                <a:spcAft>
                  <a:spcPct val="0"/>
                </a:spcAft>
              </a:pPr>
              <a:t>47</a:t>
            </a:fld>
            <a:endParaRPr kumimoji="0" lang="ru-RU" sz="1100" b="1" i="0" strike="noStrike" kern="1200" spc="0" normalizeH="0" noProof="0" dirty="0">
              <a:ln>
                <a:noFill/>
              </a:ln>
              <a:solidFill>
                <a:srgbClr val="3B7BA2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69" name="Text Placeholder 3"/>
          <p:cNvSpPr>
            <a:spLocks noGrp="1"/>
          </p:cNvSpPr>
          <p:nvPr>
            <p:custDataLst>
              <p:tags r:id="rId11"/>
            </p:custDataLst>
          </p:nvPr>
        </p:nvSpPr>
        <p:spPr bwMode="gray">
          <a:xfrm>
            <a:off x="11041063" y="2046288"/>
            <a:ext cx="196850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20638" tIns="0" rIns="20638" bIns="0" numCol="1" spcCol="0" rtlCol="0" anchor="b" anchorCtr="0">
            <a:noAutofit/>
          </a:bodyPr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600"/>
              </a:spcBef>
              <a:spcAft>
                <a:spcPts val="300"/>
              </a:spcAft>
              <a:buFont typeface="Arial" panose="020B0604020202020204" pitchFamily="34" charset="0"/>
              <a:buChar char="​"/>
              <a:defRPr lang="en-US" sz="12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1pPr>
            <a:lvl2pPr marL="284400" indent="-1728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3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lang="en-US" sz="12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2pPr>
            <a:lvl3pPr marL="511200" indent="-1656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300"/>
              </a:spcAft>
              <a:buClr>
                <a:schemeClr val="tx2"/>
              </a:buClr>
              <a:buFont typeface="Trebuchet MS" panose="020B0603020202020204" pitchFamily="34" charset="0"/>
              <a:buChar char="–"/>
              <a:defRPr lang="en-US" sz="12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3pPr>
            <a:lvl4pPr marL="0" indent="0" algn="l" defTabSz="914400" rtl="0" eaLnBrk="1" latinLnBrk="0" hangingPunct="1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  <a:buClr>
                <a:schemeClr val="tx2"/>
              </a:buClr>
              <a:buFont typeface="Arial" panose="020B0604020202020204" pitchFamily="34" charset="0"/>
              <a:buChar char="​"/>
              <a:defRPr lang="en-US" sz="1600" kern="1200">
                <a:solidFill>
                  <a:schemeClr val="tx2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4pPr>
            <a:lvl5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Font typeface="Arial" panose="020B0604020202020204" pitchFamily="34" charset="0"/>
              <a:buChar char="​"/>
              <a:defRPr lang="en-US" sz="1600" b="1" kern="1200" smtClean="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5pPr>
            <a:lvl6pPr marL="269875" indent="-1524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lang="en-US" sz="1600" kern="1200" smtClean="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6pPr>
            <a:lvl7pPr marL="0" indent="0" algn="l" defTabSz="914400" rtl="0" eaLnBrk="1" latinLnBrk="0" hangingPunct="1">
              <a:lnSpc>
                <a:spcPct val="90000"/>
              </a:lnSpc>
              <a:spcBef>
                <a:spcPts val="900"/>
              </a:spcBef>
              <a:spcAft>
                <a:spcPts val="900"/>
              </a:spcAft>
              <a:buFont typeface="Arial" panose="020B0604020202020204" pitchFamily="34" charset="0"/>
              <a:buChar char="​"/>
              <a:defRPr lang="en-US" sz="4400" kern="1200" baseline="0" smtClean="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7pPr>
            <a:lvl8pPr marL="0" indent="0" algn="l" defTabSz="914400" rtl="0" eaLnBrk="1" latinLnBrk="0" hangingPunct="1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lang="en-US" sz="5400" kern="1200" baseline="0" smtClean="0">
                <a:solidFill>
                  <a:schemeClr val="tx2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8pPr>
            <a:lvl9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Font typeface="Arial" panose="020B0604020202020204" pitchFamily="34" charset="0"/>
              <a:buChar char="​"/>
              <a:defRPr lang="en-US" sz="2400" kern="1200" baseline="0" dirty="0">
                <a:solidFill>
                  <a:schemeClr val="tx2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9pPr>
          </a:lstStyle>
          <a:p>
            <a:pPr lvl="0" algn="ctr">
              <a:spcBef>
                <a:spcPct val="0"/>
              </a:spcBef>
              <a:spcAft>
                <a:spcPct val="0"/>
              </a:spcAft>
            </a:pPr>
            <a:fld id="{16C5987C-C44D-4F9F-A057-8D822C1102EE}" type="datetime'''''''''''3''8'''''''''''''''''''''''''">
              <a:rPr lang="ru-RU" altLang="en-US" sz="1100" b="1" smtClean="0">
                <a:solidFill>
                  <a:srgbClr val="545454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lvl="0" algn="ctr">
                <a:spcBef>
                  <a:spcPct val="0"/>
                </a:spcBef>
                <a:spcAft>
                  <a:spcPct val="0"/>
                </a:spcAft>
              </a:pPr>
              <a:t>38</a:t>
            </a:fld>
            <a:endParaRPr kumimoji="0" lang="ru-RU" sz="1100" b="1" i="0" strike="noStrike" kern="1200" spc="0" normalizeH="0" noProof="0" dirty="0">
              <a:ln>
                <a:noFill/>
              </a:ln>
              <a:solidFill>
                <a:srgbClr val="545454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88" name="Text Placeholder 3"/>
          <p:cNvSpPr>
            <a:spLocks noGrp="1"/>
          </p:cNvSpPr>
          <p:nvPr>
            <p:custDataLst>
              <p:tags r:id="rId12"/>
            </p:custDataLst>
          </p:nvPr>
        </p:nvSpPr>
        <p:spPr bwMode="gray">
          <a:xfrm>
            <a:off x="11387138" y="2220913"/>
            <a:ext cx="196850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20638" tIns="0" rIns="20638" bIns="0" numCol="1" spcCol="0" rtlCol="0" anchor="b" anchorCtr="0">
            <a:noAutofit/>
          </a:bodyPr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600"/>
              </a:spcBef>
              <a:spcAft>
                <a:spcPts val="300"/>
              </a:spcAft>
              <a:buFont typeface="Arial" panose="020B0604020202020204" pitchFamily="34" charset="0"/>
              <a:buChar char="​"/>
              <a:defRPr lang="en-US" sz="12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1pPr>
            <a:lvl2pPr marL="284400" indent="-1728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3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lang="en-US" sz="12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2pPr>
            <a:lvl3pPr marL="511200" indent="-1656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300"/>
              </a:spcAft>
              <a:buClr>
                <a:schemeClr val="tx2"/>
              </a:buClr>
              <a:buFont typeface="Trebuchet MS" panose="020B0603020202020204" pitchFamily="34" charset="0"/>
              <a:buChar char="–"/>
              <a:defRPr lang="en-US" sz="12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3pPr>
            <a:lvl4pPr marL="0" indent="0" algn="l" defTabSz="914400" rtl="0" eaLnBrk="1" latinLnBrk="0" hangingPunct="1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  <a:buClr>
                <a:schemeClr val="tx2"/>
              </a:buClr>
              <a:buFont typeface="Arial" panose="020B0604020202020204" pitchFamily="34" charset="0"/>
              <a:buChar char="​"/>
              <a:defRPr lang="en-US" sz="1600" kern="1200">
                <a:solidFill>
                  <a:schemeClr val="tx2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4pPr>
            <a:lvl5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Font typeface="Arial" panose="020B0604020202020204" pitchFamily="34" charset="0"/>
              <a:buChar char="​"/>
              <a:defRPr lang="en-US" sz="1600" b="1" kern="1200" smtClean="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5pPr>
            <a:lvl6pPr marL="269875" indent="-1524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lang="en-US" sz="1600" kern="1200" smtClean="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6pPr>
            <a:lvl7pPr marL="0" indent="0" algn="l" defTabSz="914400" rtl="0" eaLnBrk="1" latinLnBrk="0" hangingPunct="1">
              <a:lnSpc>
                <a:spcPct val="90000"/>
              </a:lnSpc>
              <a:spcBef>
                <a:spcPts val="900"/>
              </a:spcBef>
              <a:spcAft>
                <a:spcPts val="900"/>
              </a:spcAft>
              <a:buFont typeface="Arial" panose="020B0604020202020204" pitchFamily="34" charset="0"/>
              <a:buChar char="​"/>
              <a:defRPr lang="en-US" sz="4400" kern="1200" baseline="0" smtClean="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7pPr>
            <a:lvl8pPr marL="0" indent="0" algn="l" defTabSz="914400" rtl="0" eaLnBrk="1" latinLnBrk="0" hangingPunct="1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lang="en-US" sz="5400" kern="1200" baseline="0" smtClean="0">
                <a:solidFill>
                  <a:schemeClr val="tx2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8pPr>
            <a:lvl9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Font typeface="Arial" panose="020B0604020202020204" pitchFamily="34" charset="0"/>
              <a:buChar char="​"/>
              <a:defRPr lang="en-US" sz="2400" kern="1200" baseline="0" dirty="0">
                <a:solidFill>
                  <a:schemeClr val="tx2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9pPr>
          </a:lstStyle>
          <a:p>
            <a:pPr lvl="0" algn="ctr">
              <a:spcBef>
                <a:spcPct val="0"/>
              </a:spcBef>
              <a:spcAft>
                <a:spcPct val="0"/>
              </a:spcAft>
            </a:pPr>
            <a:fld id="{6661105C-B58D-433A-AEDD-AF7839C0A7AA}" type="datetime'''''''''''''''''''''''''''''''''''''''''31'''''''">
              <a:rPr lang="ru-RU" altLang="en-US" sz="1100" b="1" smtClean="0">
                <a:solidFill>
                  <a:srgbClr val="545454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lvl="0" algn="ctr">
                <a:spcBef>
                  <a:spcPct val="0"/>
                </a:spcBef>
                <a:spcAft>
                  <a:spcPct val="0"/>
                </a:spcAft>
              </a:pPr>
              <a:t>31</a:t>
            </a:fld>
            <a:endParaRPr kumimoji="0" lang="ru-RU" sz="1100" b="1" i="0" strike="noStrike" kern="1200" spc="0" normalizeH="0" noProof="0" dirty="0">
              <a:ln>
                <a:noFill/>
              </a:ln>
              <a:solidFill>
                <a:srgbClr val="545454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77" name="Текст 2"/>
          <p:cNvSpPr>
            <a:spLocks noGrp="1"/>
          </p:cNvSpPr>
          <p:nvPr>
            <p:custDataLst>
              <p:tags r:id="rId13"/>
            </p:custDataLst>
          </p:nvPr>
        </p:nvSpPr>
        <p:spPr bwMode="auto">
          <a:xfrm>
            <a:off x="10039350" y="3341688"/>
            <a:ext cx="123825" cy="319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vert270" wrap="none" lIns="0" tIns="0" rIns="0" bIns="0" numCol="1" spcCol="0" rtlCol="0"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r">
              <a:spcBef>
                <a:spcPct val="0"/>
              </a:spcBef>
              <a:spcAft>
                <a:spcPct val="0"/>
              </a:spcAft>
              <a:buNone/>
            </a:pPr>
            <a:fld id="{EC6BA8FF-5533-4221-B64F-ABD0F1798551}" type="datetime'К''''''''''''''''''о''''''''''''ре''''''''''''я'''''''''''''''">
              <a:rPr lang="ru-RU" altLang="en-US" sz="900" smtClean="0">
                <a:solidFill>
                  <a:srgbClr val="545454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marL="0" lvl="0" indent="0" algn="r">
                <a:spcBef>
                  <a:spcPct val="0"/>
                </a:spcBef>
                <a:spcAft>
                  <a:spcPct val="0"/>
                </a:spcAft>
                <a:buNone/>
              </a:pPr>
              <a:t>Корея</a:t>
            </a:fld>
            <a:endParaRPr kumimoji="0" lang="ru-RU" sz="900" b="0" i="0" strike="noStrike" kern="1200" spc="0" normalizeH="0" noProof="0" dirty="0">
              <a:ln>
                <a:noFill/>
              </a:ln>
              <a:solidFill>
                <a:srgbClr val="545454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72" name="Текст 2"/>
          <p:cNvSpPr>
            <a:spLocks noGrp="1"/>
          </p:cNvSpPr>
          <p:nvPr>
            <p:custDataLst>
              <p:tags r:id="rId14"/>
            </p:custDataLst>
          </p:nvPr>
        </p:nvSpPr>
        <p:spPr bwMode="auto">
          <a:xfrm>
            <a:off x="8656638" y="3341688"/>
            <a:ext cx="123825" cy="433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vert270" wrap="none" lIns="0" tIns="0" rIns="0" bIns="0" numCol="1" spcCol="0" rtlCol="0"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r">
              <a:spcBef>
                <a:spcPct val="0"/>
              </a:spcBef>
              <a:spcAft>
                <a:spcPct val="0"/>
              </a:spcAft>
              <a:buNone/>
            </a:pPr>
            <a:fld id="{ECD7F725-7510-4C87-B5F0-187D80A5428E}" type="datetime'''''В''''''е''''''''н''''''г''''ри''''''''''''''я'''''''">
              <a:rPr lang="ru-RU" altLang="en-US" sz="900" smtClean="0">
                <a:solidFill>
                  <a:srgbClr val="545454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marL="0" lvl="0" indent="0" algn="r">
                <a:spcBef>
                  <a:spcPct val="0"/>
                </a:spcBef>
                <a:spcAft>
                  <a:spcPct val="0"/>
                </a:spcAft>
                <a:buNone/>
              </a:pPr>
              <a:t>Венгрия</a:t>
            </a:fld>
            <a:endParaRPr kumimoji="0" lang="ru-RU" sz="900" b="0" i="0" strike="noStrike" kern="1200" spc="0" normalizeH="0" noProof="0" dirty="0">
              <a:ln>
                <a:noFill/>
              </a:ln>
              <a:solidFill>
                <a:srgbClr val="545454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68" name="Текст 2"/>
          <p:cNvSpPr>
            <a:spLocks noGrp="1"/>
          </p:cNvSpPr>
          <p:nvPr>
            <p:custDataLst>
              <p:tags r:id="rId15"/>
            </p:custDataLst>
          </p:nvPr>
        </p:nvSpPr>
        <p:spPr bwMode="auto">
          <a:xfrm>
            <a:off x="7272338" y="3341688"/>
            <a:ext cx="123825" cy="512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vert270" wrap="none" lIns="0" tIns="0" rIns="0" bIns="0" numCol="1" spcCol="0" rtlCol="0"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r">
              <a:spcBef>
                <a:spcPct val="0"/>
              </a:spcBef>
              <a:spcAft>
                <a:spcPct val="0"/>
              </a:spcAft>
              <a:buNone/>
            </a:pPr>
            <a:fld id="{AA93F720-B715-4241-BEF9-D03C1CAA9FBE}" type="datetime'''С''''''ло''в''''''''а''к''''''''''''''''''ия'''''''''''''">
              <a:rPr lang="ru-RU" altLang="en-US" sz="900" smtClean="0">
                <a:solidFill>
                  <a:srgbClr val="545454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marL="0" lvl="0" indent="0" algn="r">
                <a:spcBef>
                  <a:spcPct val="0"/>
                </a:spcBef>
                <a:spcAft>
                  <a:spcPct val="0"/>
                </a:spcAft>
                <a:buNone/>
              </a:pPr>
              <a:t>Словакия</a:t>
            </a:fld>
            <a:endParaRPr kumimoji="0" lang="ru-RU" sz="900" b="0" i="0" strike="noStrike" kern="1200" spc="0" normalizeH="0" noProof="0" dirty="0">
              <a:ln>
                <a:noFill/>
              </a:ln>
              <a:solidFill>
                <a:srgbClr val="545454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70" name="Текст 2"/>
          <p:cNvSpPr>
            <a:spLocks noGrp="1"/>
          </p:cNvSpPr>
          <p:nvPr>
            <p:custDataLst>
              <p:tags r:id="rId16"/>
            </p:custDataLst>
          </p:nvPr>
        </p:nvSpPr>
        <p:spPr bwMode="auto">
          <a:xfrm>
            <a:off x="7618413" y="3341688"/>
            <a:ext cx="12382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vert270" wrap="none" lIns="0" tIns="0" rIns="0" bIns="0" numCol="1" spcCol="0" rtlCol="0"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r">
              <a:spcBef>
                <a:spcPct val="0"/>
              </a:spcBef>
              <a:spcAft>
                <a:spcPct val="0"/>
              </a:spcAft>
              <a:buNone/>
            </a:pPr>
            <a:fld id="{B5CB46AC-9AD2-433D-806F-DE7C13528DDA}" type="datetime'''''''Я''''''''''''''п''''''''о''ни''''''''''''''''''''''я'">
              <a:rPr lang="ru-RU" altLang="en-US" sz="900" smtClean="0">
                <a:solidFill>
                  <a:srgbClr val="545454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marL="0" lvl="0" indent="0" algn="r">
                <a:spcBef>
                  <a:spcPct val="0"/>
                </a:spcBef>
                <a:spcAft>
                  <a:spcPct val="0"/>
                </a:spcAft>
                <a:buNone/>
              </a:pPr>
              <a:t>Япония</a:t>
            </a:fld>
            <a:endParaRPr kumimoji="0" lang="ru-RU" sz="900" b="0" i="0" strike="noStrike" kern="1200" spc="0" normalizeH="0" noProof="0" dirty="0">
              <a:ln>
                <a:noFill/>
              </a:ln>
              <a:solidFill>
                <a:srgbClr val="545454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65" name="Текст 2"/>
          <p:cNvSpPr>
            <a:spLocks noGrp="1"/>
          </p:cNvSpPr>
          <p:nvPr>
            <p:custDataLst>
              <p:tags r:id="rId17"/>
            </p:custDataLst>
          </p:nvPr>
        </p:nvSpPr>
        <p:spPr bwMode="auto">
          <a:xfrm>
            <a:off x="7964488" y="3341688"/>
            <a:ext cx="123825" cy="52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vert270" wrap="none" lIns="0" tIns="0" rIns="0" bIns="0" numCol="1" spcCol="0" rtlCol="0"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r">
              <a:spcBef>
                <a:spcPct val="0"/>
              </a:spcBef>
              <a:spcAft>
                <a:spcPct val="0"/>
              </a:spcAft>
              <a:buNone/>
            </a:pPr>
            <a:fld id="{411DD740-5F34-4231-90AA-95CFC7DFC92F}" type="datetime'''''''Г''''ер''''м''''''''''''а''''''''''н''''и''я'''">
              <a:rPr lang="ru-RU" altLang="en-US" sz="900" smtClean="0">
                <a:solidFill>
                  <a:srgbClr val="545454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marL="0" lvl="0" indent="0" algn="r">
                <a:spcBef>
                  <a:spcPct val="0"/>
                </a:spcBef>
                <a:spcAft>
                  <a:spcPct val="0"/>
                </a:spcAft>
                <a:buNone/>
              </a:pPr>
              <a:t>Германия</a:t>
            </a:fld>
            <a:endParaRPr kumimoji="0" lang="ru-RU" sz="900" b="0" i="0" strike="noStrike" kern="1200" spc="0" normalizeH="0" noProof="0" dirty="0">
              <a:ln>
                <a:noFill/>
              </a:ln>
              <a:solidFill>
                <a:srgbClr val="545454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71" name="Текст 2"/>
          <p:cNvSpPr>
            <a:spLocks noGrp="1"/>
          </p:cNvSpPr>
          <p:nvPr>
            <p:custDataLst>
              <p:tags r:id="rId18"/>
            </p:custDataLst>
          </p:nvPr>
        </p:nvSpPr>
        <p:spPr bwMode="auto">
          <a:xfrm>
            <a:off x="10731500" y="3341688"/>
            <a:ext cx="123825" cy="496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vert270" wrap="none" lIns="0" tIns="0" rIns="0" bIns="0" numCol="1" spcCol="0" rtlCol="0"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r">
              <a:spcBef>
                <a:spcPct val="0"/>
              </a:spcBef>
              <a:spcAft>
                <a:spcPct val="0"/>
              </a:spcAft>
              <a:buNone/>
            </a:pPr>
            <a:fld id="{C0C92244-2686-4113-94BF-7B969482760D}" type="datetime'''''''С''''''и''нг''''''''''''''''''''''''ап''''''''''у''''р'">
              <a:rPr lang="ru-RU" altLang="en-US" sz="900" smtClean="0">
                <a:solidFill>
                  <a:srgbClr val="545454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marL="0" lvl="0" indent="0" algn="r">
                <a:spcBef>
                  <a:spcPct val="0"/>
                </a:spcBef>
                <a:spcAft>
                  <a:spcPct val="0"/>
                </a:spcAft>
                <a:buNone/>
              </a:pPr>
              <a:t>Сингапур</a:t>
            </a:fld>
            <a:endParaRPr kumimoji="0" lang="ru-RU" sz="900" b="0" i="0" strike="noStrike" kern="1200" spc="0" normalizeH="0" noProof="0" dirty="0">
              <a:ln>
                <a:noFill/>
              </a:ln>
              <a:solidFill>
                <a:srgbClr val="545454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62" name="Текст 2"/>
          <p:cNvSpPr>
            <a:spLocks noGrp="1"/>
          </p:cNvSpPr>
          <p:nvPr>
            <p:custDataLst>
              <p:tags r:id="rId19"/>
            </p:custDataLst>
          </p:nvPr>
        </p:nvSpPr>
        <p:spPr bwMode="auto">
          <a:xfrm>
            <a:off x="8304213" y="3341688"/>
            <a:ext cx="136525" cy="62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vert270" wrap="none" lIns="0" tIns="0" rIns="0" bIns="0" numCol="1" spcCol="0" rtlCol="0"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r">
              <a:spcBef>
                <a:spcPct val="0"/>
              </a:spcBef>
              <a:spcAft>
                <a:spcPct val="0"/>
              </a:spcAft>
              <a:buNone/>
            </a:pPr>
            <a:fld id="{EEB5065B-B26C-4988-A948-0EF65687A983}" type="datetime'''К''''аз''''''''а''''''х''''ст''''''''''''а''''''н'''''">
              <a:rPr lang="ru-RU" altLang="en-US" sz="1000" b="1" smtClean="0">
                <a:solidFill>
                  <a:srgbClr val="0C8585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marL="0" lvl="0" indent="0" algn="r">
                <a:spcBef>
                  <a:spcPct val="0"/>
                </a:spcBef>
                <a:spcAft>
                  <a:spcPct val="0"/>
                </a:spcAft>
                <a:buNone/>
              </a:pPr>
              <a:t>Казахстан</a:t>
            </a:fld>
            <a:endParaRPr kumimoji="0" lang="ru-RU" sz="1050" b="1" i="0" strike="noStrike" kern="1200" spc="0" normalizeH="0" noProof="0" dirty="0">
              <a:ln>
                <a:noFill/>
              </a:ln>
              <a:solidFill>
                <a:srgbClr val="0C8585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74" name="Текст 2"/>
          <p:cNvSpPr>
            <a:spLocks noGrp="1"/>
          </p:cNvSpPr>
          <p:nvPr>
            <p:custDataLst>
              <p:tags r:id="rId20"/>
            </p:custDataLst>
          </p:nvPr>
        </p:nvSpPr>
        <p:spPr bwMode="auto">
          <a:xfrm>
            <a:off x="9002713" y="3341688"/>
            <a:ext cx="123825" cy="468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vert270" wrap="none" lIns="0" tIns="0" rIns="0" bIns="0" numCol="1" spcCol="0" rtlCol="0"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r">
              <a:spcBef>
                <a:spcPct val="0"/>
              </a:spcBef>
              <a:spcAft>
                <a:spcPct val="0"/>
              </a:spcAft>
              <a:buNone/>
            </a:pPr>
            <a:fld id="{2978D6D9-E3F8-4E57-BE48-FB6A951C4AF2}" type="datetime'''''''Ф''''''''''''''р''''''''ан''''''''ц''и''''''''''''''''я'">
              <a:rPr lang="ru-RU" altLang="en-US" sz="900" smtClean="0">
                <a:solidFill>
                  <a:srgbClr val="545454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marL="0" lvl="0" indent="0" algn="r">
                <a:spcBef>
                  <a:spcPct val="0"/>
                </a:spcBef>
                <a:spcAft>
                  <a:spcPct val="0"/>
                </a:spcAft>
                <a:buNone/>
              </a:pPr>
              <a:t>Франция</a:t>
            </a:fld>
            <a:endParaRPr kumimoji="0" lang="ru-RU" sz="900" b="0" i="0" strike="noStrike" kern="1200" spc="0" normalizeH="0" noProof="0" dirty="0">
              <a:ln>
                <a:noFill/>
              </a:ln>
              <a:solidFill>
                <a:srgbClr val="545454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79" name="Text Placeholder 3"/>
          <p:cNvSpPr>
            <a:spLocks noGrp="1"/>
          </p:cNvSpPr>
          <p:nvPr>
            <p:custDataLst>
              <p:tags r:id="rId21"/>
            </p:custDataLst>
          </p:nvPr>
        </p:nvSpPr>
        <p:spPr bwMode="gray">
          <a:xfrm>
            <a:off x="6889750" y="1220788"/>
            <a:ext cx="196850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20638" tIns="0" rIns="20638" bIns="0" numCol="1" spcCol="0" rtlCol="0" anchor="b" anchorCtr="0">
            <a:noAutofit/>
          </a:bodyPr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600"/>
              </a:spcBef>
              <a:spcAft>
                <a:spcPts val="300"/>
              </a:spcAft>
              <a:buFont typeface="Arial" panose="020B0604020202020204" pitchFamily="34" charset="0"/>
              <a:buChar char="​"/>
              <a:defRPr lang="en-US" sz="12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1pPr>
            <a:lvl2pPr marL="284400" indent="-1728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3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lang="en-US" sz="12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2pPr>
            <a:lvl3pPr marL="511200" indent="-1656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300"/>
              </a:spcAft>
              <a:buClr>
                <a:schemeClr val="tx2"/>
              </a:buClr>
              <a:buFont typeface="Trebuchet MS" panose="020B0603020202020204" pitchFamily="34" charset="0"/>
              <a:buChar char="–"/>
              <a:defRPr lang="en-US" sz="12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3pPr>
            <a:lvl4pPr marL="0" indent="0" algn="l" defTabSz="914400" rtl="0" eaLnBrk="1" latinLnBrk="0" hangingPunct="1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  <a:buClr>
                <a:schemeClr val="tx2"/>
              </a:buClr>
              <a:buFont typeface="Arial" panose="020B0604020202020204" pitchFamily="34" charset="0"/>
              <a:buChar char="​"/>
              <a:defRPr lang="en-US" sz="1600" kern="1200">
                <a:solidFill>
                  <a:schemeClr val="tx2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4pPr>
            <a:lvl5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Font typeface="Arial" panose="020B0604020202020204" pitchFamily="34" charset="0"/>
              <a:buChar char="​"/>
              <a:defRPr lang="en-US" sz="1600" b="1" kern="1200" smtClean="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5pPr>
            <a:lvl6pPr marL="269875" indent="-1524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lang="en-US" sz="1600" kern="1200" smtClean="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6pPr>
            <a:lvl7pPr marL="0" indent="0" algn="l" defTabSz="914400" rtl="0" eaLnBrk="1" latinLnBrk="0" hangingPunct="1">
              <a:lnSpc>
                <a:spcPct val="90000"/>
              </a:lnSpc>
              <a:spcBef>
                <a:spcPts val="900"/>
              </a:spcBef>
              <a:spcAft>
                <a:spcPts val="900"/>
              </a:spcAft>
              <a:buFont typeface="Arial" panose="020B0604020202020204" pitchFamily="34" charset="0"/>
              <a:buChar char="​"/>
              <a:defRPr lang="en-US" sz="4400" kern="1200" baseline="0" smtClean="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7pPr>
            <a:lvl8pPr marL="0" indent="0" algn="l" defTabSz="914400" rtl="0" eaLnBrk="1" latinLnBrk="0" hangingPunct="1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lang="en-US" sz="5400" kern="1200" baseline="0" smtClean="0">
                <a:solidFill>
                  <a:schemeClr val="tx2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8pPr>
            <a:lvl9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Font typeface="Arial" panose="020B0604020202020204" pitchFamily="34" charset="0"/>
              <a:buChar char="​"/>
              <a:defRPr lang="en-US" sz="2400" kern="1200" baseline="0" dirty="0">
                <a:solidFill>
                  <a:schemeClr val="tx2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9pPr>
          </a:lstStyle>
          <a:p>
            <a:pPr lvl="0" algn="ctr">
              <a:spcBef>
                <a:spcPct val="0"/>
              </a:spcBef>
              <a:spcAft>
                <a:spcPct val="0"/>
              </a:spcAft>
            </a:pPr>
            <a:fld id="{4B570B0F-27B8-490F-BA86-3314020738C3}" type="datetime'''''''''''''''6''''''''''''''''''8'''''''''''">
              <a:rPr lang="ru-RU" altLang="en-US" sz="1100" b="1" smtClean="0">
                <a:solidFill>
                  <a:srgbClr val="545454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lvl="0" algn="ctr">
                <a:spcBef>
                  <a:spcPct val="0"/>
                </a:spcBef>
                <a:spcAft>
                  <a:spcPct val="0"/>
                </a:spcAft>
              </a:pPr>
              <a:t>68</a:t>
            </a:fld>
            <a:endParaRPr kumimoji="0" lang="ru-RU" sz="1100" b="1" i="0" strike="noStrike" kern="1200" spc="0" normalizeH="0" noProof="0" dirty="0">
              <a:ln>
                <a:noFill/>
              </a:ln>
              <a:solidFill>
                <a:srgbClr val="545454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75" name="Текст 2"/>
          <p:cNvSpPr>
            <a:spLocks noGrp="1"/>
          </p:cNvSpPr>
          <p:nvPr>
            <p:custDataLst>
              <p:tags r:id="rId22"/>
            </p:custDataLst>
          </p:nvPr>
        </p:nvSpPr>
        <p:spPr bwMode="auto">
          <a:xfrm>
            <a:off x="9348788" y="3341688"/>
            <a:ext cx="123825" cy="379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vert270" wrap="none" lIns="0" tIns="0" rIns="0" bIns="0" numCol="1" spcCol="0" rtlCol="0"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r">
              <a:spcBef>
                <a:spcPct val="0"/>
              </a:spcBef>
              <a:spcAft>
                <a:spcPct val="0"/>
              </a:spcAft>
              <a:buNone/>
            </a:pPr>
            <a:fld id="{89DA9AC5-ADF4-48C1-BD50-38955E2C2CF9}" type="datetime'''''Р''о''''с''''''с''''''''''''''и''''''''''''я'''''''''''''">
              <a:rPr lang="ru-RU" altLang="en-US" sz="900" smtClean="0">
                <a:solidFill>
                  <a:srgbClr val="545454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marL="0" lvl="0" indent="0" algn="r">
                <a:spcBef>
                  <a:spcPct val="0"/>
                </a:spcBef>
                <a:spcAft>
                  <a:spcPct val="0"/>
                </a:spcAft>
                <a:buNone/>
              </a:pPr>
              <a:t>Россия</a:t>
            </a:fld>
            <a:endParaRPr kumimoji="0" lang="ru-RU" sz="900" b="0" i="0" strike="noStrike" kern="1200" spc="0" normalizeH="0" noProof="0" dirty="0">
              <a:ln>
                <a:noFill/>
              </a:ln>
              <a:solidFill>
                <a:srgbClr val="545454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76" name="Текст 2"/>
          <p:cNvSpPr>
            <a:spLocks noGrp="1"/>
          </p:cNvSpPr>
          <p:nvPr>
            <p:custDataLst>
              <p:tags r:id="rId23"/>
            </p:custDataLst>
          </p:nvPr>
        </p:nvSpPr>
        <p:spPr bwMode="auto">
          <a:xfrm>
            <a:off x="9686925" y="3341688"/>
            <a:ext cx="136525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vert270" wrap="none" lIns="0" tIns="0" rIns="0" bIns="0" numCol="1" spcCol="0" rtlCol="0"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r">
              <a:spcBef>
                <a:spcPct val="0"/>
              </a:spcBef>
              <a:spcAft>
                <a:spcPct val="0"/>
              </a:spcAft>
              <a:buNone/>
            </a:pPr>
            <a:fld id="{41E38A4A-F902-42C3-921C-FA5F7003F2FE}" type="datetime'''''О''''''''''Э''С''''''Р'''''''''''''''''''''''''''''''''''">
              <a:rPr lang="ru-RU" altLang="en-US" sz="1000" b="1" smtClean="0">
                <a:solidFill>
                  <a:srgbClr val="2C587C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marL="0" lvl="0" indent="0" algn="r">
                <a:spcBef>
                  <a:spcPct val="0"/>
                </a:spcBef>
                <a:spcAft>
                  <a:spcPct val="0"/>
                </a:spcAft>
                <a:buNone/>
              </a:pPr>
              <a:t>ОЭСР</a:t>
            </a:fld>
            <a:endParaRPr kumimoji="0" lang="ru-RU" sz="1050" b="1" i="0" strike="noStrike" kern="1200" spc="0" normalizeH="0" noProof="0" dirty="0">
              <a:ln>
                <a:noFill/>
              </a:ln>
              <a:solidFill>
                <a:srgbClr val="2C587C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63" name="Текст 2"/>
          <p:cNvSpPr>
            <a:spLocks noGrp="1"/>
          </p:cNvSpPr>
          <p:nvPr>
            <p:custDataLst>
              <p:tags r:id="rId24"/>
            </p:custDataLst>
          </p:nvPr>
        </p:nvSpPr>
        <p:spPr bwMode="auto">
          <a:xfrm>
            <a:off x="10385425" y="3341688"/>
            <a:ext cx="123825" cy="387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vert270" wrap="none" lIns="0" tIns="0" rIns="0" bIns="0" numCol="1" spcCol="0" rtlCol="0"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r">
              <a:spcBef>
                <a:spcPct val="0"/>
              </a:spcBef>
              <a:spcAft>
                <a:spcPct val="0"/>
              </a:spcAft>
              <a:buNone/>
            </a:pPr>
            <a:fld id="{902882DF-BEE9-4CFE-9D96-51E102445A61}" type="datetime'''''''''''К''''а''''''н''''''''''а''''''д''''''''''''''''а'">
              <a:rPr lang="ru-RU" altLang="en-US" sz="900" smtClean="0">
                <a:solidFill>
                  <a:srgbClr val="545454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marL="0" lvl="0" indent="0" algn="r">
                <a:spcBef>
                  <a:spcPct val="0"/>
                </a:spcBef>
                <a:spcAft>
                  <a:spcPct val="0"/>
                </a:spcAft>
                <a:buNone/>
              </a:pPr>
              <a:t>Канада</a:t>
            </a:fld>
            <a:endParaRPr kumimoji="0" lang="ru-RU" sz="900" b="0" i="0" strike="noStrike" kern="1200" spc="0" normalizeH="0" noProof="0" dirty="0">
              <a:ln>
                <a:noFill/>
              </a:ln>
              <a:solidFill>
                <a:srgbClr val="545454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78" name="Текст 2"/>
          <p:cNvSpPr>
            <a:spLocks noGrp="1"/>
          </p:cNvSpPr>
          <p:nvPr>
            <p:custDataLst>
              <p:tags r:id="rId25"/>
            </p:custDataLst>
          </p:nvPr>
        </p:nvSpPr>
        <p:spPr bwMode="auto">
          <a:xfrm>
            <a:off x="11077575" y="3341688"/>
            <a:ext cx="123825" cy="263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vert270" wrap="none" lIns="0" tIns="0" rIns="0" bIns="0" numCol="1" spcCol="0" rtlCol="0"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r">
              <a:spcBef>
                <a:spcPct val="0"/>
              </a:spcBef>
              <a:spcAft>
                <a:spcPct val="0"/>
              </a:spcAft>
              <a:buNone/>
            </a:pPr>
            <a:fld id="{A8C5B554-DF04-4C31-8BDC-905DC3D688E7}" type="datetime'''''СШ''''''''''''''''''''''''''''''''''''''''А'''''''''">
              <a:rPr lang="ru-RU" altLang="en-US" sz="900" smtClean="0">
                <a:solidFill>
                  <a:srgbClr val="545454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marL="0" lvl="0" indent="0" algn="r">
                <a:spcBef>
                  <a:spcPct val="0"/>
                </a:spcBef>
                <a:spcAft>
                  <a:spcPct val="0"/>
                </a:spcAft>
                <a:buNone/>
              </a:pPr>
              <a:t>США</a:t>
            </a:fld>
            <a:endParaRPr kumimoji="0" lang="ru-RU" sz="900" b="0" i="0" strike="noStrike" kern="1200" spc="0" normalizeH="0" noProof="0" dirty="0">
              <a:ln>
                <a:noFill/>
              </a:ln>
              <a:solidFill>
                <a:srgbClr val="545454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66" name="Текст 2"/>
          <p:cNvSpPr>
            <a:spLocks noGrp="1"/>
          </p:cNvSpPr>
          <p:nvPr>
            <p:custDataLst>
              <p:tags r:id="rId26"/>
            </p:custDataLst>
          </p:nvPr>
        </p:nvSpPr>
        <p:spPr bwMode="auto">
          <a:xfrm>
            <a:off x="11423650" y="3341688"/>
            <a:ext cx="123825" cy="500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vert270" wrap="none" lIns="0" tIns="0" rIns="0" bIns="0" numCol="1" spcCol="0" rtlCol="0"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r">
              <a:spcBef>
                <a:spcPct val="0"/>
              </a:spcBef>
              <a:spcAft>
                <a:spcPct val="0"/>
              </a:spcAft>
              <a:buNone/>
            </a:pPr>
            <a:fld id="{E6436FB6-1CEE-4CEB-AB3A-9F9B4F73553A}" type="datetime'Но''''''рве''''''''''г''''''''''''''''и''''''''я'''''''''''">
              <a:rPr lang="ru-RU" altLang="en-US" sz="900" smtClean="0">
                <a:solidFill>
                  <a:srgbClr val="545454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marL="0" lvl="0" indent="0" algn="r">
                <a:spcBef>
                  <a:spcPct val="0"/>
                </a:spcBef>
                <a:spcAft>
                  <a:spcPct val="0"/>
                </a:spcAft>
                <a:buNone/>
              </a:pPr>
              <a:t>Норвегия</a:t>
            </a:fld>
            <a:endParaRPr kumimoji="0" lang="ru-RU" sz="900" b="0" i="0" strike="noStrike" kern="1200" spc="0" normalizeH="0" noProof="0" dirty="0">
              <a:ln>
                <a:noFill/>
              </a:ln>
              <a:solidFill>
                <a:srgbClr val="545454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80" name="Text Placeholder 3"/>
          <p:cNvSpPr>
            <a:spLocks noGrp="1"/>
          </p:cNvSpPr>
          <p:nvPr>
            <p:custDataLst>
              <p:tags r:id="rId27"/>
            </p:custDataLst>
          </p:nvPr>
        </p:nvSpPr>
        <p:spPr bwMode="gray">
          <a:xfrm>
            <a:off x="7235825" y="1312863"/>
            <a:ext cx="196850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20638" tIns="0" rIns="20638" bIns="0" numCol="1" spcCol="0" rtlCol="0" anchor="b" anchorCtr="0">
            <a:noAutofit/>
          </a:bodyPr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600"/>
              </a:spcBef>
              <a:spcAft>
                <a:spcPts val="300"/>
              </a:spcAft>
              <a:buFont typeface="Arial" panose="020B0604020202020204" pitchFamily="34" charset="0"/>
              <a:buChar char="​"/>
              <a:defRPr lang="en-US" sz="12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1pPr>
            <a:lvl2pPr marL="284400" indent="-1728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3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lang="en-US" sz="12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2pPr>
            <a:lvl3pPr marL="511200" indent="-1656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300"/>
              </a:spcAft>
              <a:buClr>
                <a:schemeClr val="tx2"/>
              </a:buClr>
              <a:buFont typeface="Trebuchet MS" panose="020B0603020202020204" pitchFamily="34" charset="0"/>
              <a:buChar char="–"/>
              <a:defRPr lang="en-US" sz="12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3pPr>
            <a:lvl4pPr marL="0" indent="0" algn="l" defTabSz="914400" rtl="0" eaLnBrk="1" latinLnBrk="0" hangingPunct="1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  <a:buClr>
                <a:schemeClr val="tx2"/>
              </a:buClr>
              <a:buFont typeface="Arial" panose="020B0604020202020204" pitchFamily="34" charset="0"/>
              <a:buChar char="​"/>
              <a:defRPr lang="en-US" sz="1600" kern="1200">
                <a:solidFill>
                  <a:schemeClr val="tx2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4pPr>
            <a:lvl5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Font typeface="Arial" panose="020B0604020202020204" pitchFamily="34" charset="0"/>
              <a:buChar char="​"/>
              <a:defRPr lang="en-US" sz="1600" b="1" kern="1200" smtClean="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5pPr>
            <a:lvl6pPr marL="269875" indent="-1524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lang="en-US" sz="1600" kern="1200" smtClean="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6pPr>
            <a:lvl7pPr marL="0" indent="0" algn="l" defTabSz="914400" rtl="0" eaLnBrk="1" latinLnBrk="0" hangingPunct="1">
              <a:lnSpc>
                <a:spcPct val="90000"/>
              </a:lnSpc>
              <a:spcBef>
                <a:spcPts val="900"/>
              </a:spcBef>
              <a:spcAft>
                <a:spcPts val="900"/>
              </a:spcAft>
              <a:buFont typeface="Arial" panose="020B0604020202020204" pitchFamily="34" charset="0"/>
              <a:buChar char="​"/>
              <a:defRPr lang="en-US" sz="4400" kern="1200" baseline="0" smtClean="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7pPr>
            <a:lvl8pPr marL="0" indent="0" algn="l" defTabSz="914400" rtl="0" eaLnBrk="1" latinLnBrk="0" hangingPunct="1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lang="en-US" sz="5400" kern="1200" baseline="0" smtClean="0">
                <a:solidFill>
                  <a:schemeClr val="tx2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8pPr>
            <a:lvl9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Font typeface="Arial" panose="020B0604020202020204" pitchFamily="34" charset="0"/>
              <a:buChar char="​"/>
              <a:defRPr lang="en-US" sz="2400" kern="1200" baseline="0" dirty="0">
                <a:solidFill>
                  <a:schemeClr val="tx2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9pPr>
          </a:lstStyle>
          <a:p>
            <a:pPr lvl="0" algn="ctr">
              <a:spcBef>
                <a:spcPct val="0"/>
              </a:spcBef>
              <a:spcAft>
                <a:spcPct val="0"/>
              </a:spcAft>
            </a:pPr>
            <a:fld id="{44B5A375-6288-42AF-9361-0D8AB4DEC04E}" type="datetime'''''''''''6''''''''''''4'''''''''''''''''''''''''''''''">
              <a:rPr lang="ru-RU" altLang="en-US" sz="1100" b="1" smtClean="0">
                <a:solidFill>
                  <a:srgbClr val="545454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lvl="0" algn="ctr">
                <a:spcBef>
                  <a:spcPct val="0"/>
                </a:spcBef>
                <a:spcAft>
                  <a:spcPct val="0"/>
                </a:spcAft>
              </a:pPr>
              <a:t>64</a:t>
            </a:fld>
            <a:endParaRPr kumimoji="0" lang="ru-RU" sz="1100" b="1" i="0" strike="noStrike" kern="1200" spc="0" normalizeH="0" noProof="0" dirty="0">
              <a:ln>
                <a:noFill/>
              </a:ln>
              <a:solidFill>
                <a:srgbClr val="545454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81" name="Text Placeholder 3"/>
          <p:cNvSpPr>
            <a:spLocks noGrp="1"/>
          </p:cNvSpPr>
          <p:nvPr>
            <p:custDataLst>
              <p:tags r:id="rId28"/>
            </p:custDataLst>
          </p:nvPr>
        </p:nvSpPr>
        <p:spPr bwMode="gray">
          <a:xfrm>
            <a:off x="7927975" y="1592263"/>
            <a:ext cx="196850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20638" tIns="0" rIns="20638" bIns="0" numCol="1" spcCol="0" rtlCol="0" anchor="b" anchorCtr="0">
            <a:noAutofit/>
          </a:bodyPr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600"/>
              </a:spcBef>
              <a:spcAft>
                <a:spcPts val="300"/>
              </a:spcAft>
              <a:buFont typeface="Arial" panose="020B0604020202020204" pitchFamily="34" charset="0"/>
              <a:buChar char="​"/>
              <a:defRPr lang="en-US" sz="12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1pPr>
            <a:lvl2pPr marL="284400" indent="-1728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3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lang="en-US" sz="12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2pPr>
            <a:lvl3pPr marL="511200" indent="-1656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300"/>
              </a:spcAft>
              <a:buClr>
                <a:schemeClr val="tx2"/>
              </a:buClr>
              <a:buFont typeface="Trebuchet MS" panose="020B0603020202020204" pitchFamily="34" charset="0"/>
              <a:buChar char="–"/>
              <a:defRPr lang="en-US" sz="12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3pPr>
            <a:lvl4pPr marL="0" indent="0" algn="l" defTabSz="914400" rtl="0" eaLnBrk="1" latinLnBrk="0" hangingPunct="1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  <a:buClr>
                <a:schemeClr val="tx2"/>
              </a:buClr>
              <a:buFont typeface="Arial" panose="020B0604020202020204" pitchFamily="34" charset="0"/>
              <a:buChar char="​"/>
              <a:defRPr lang="en-US" sz="1600" kern="1200">
                <a:solidFill>
                  <a:schemeClr val="tx2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4pPr>
            <a:lvl5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Font typeface="Arial" panose="020B0604020202020204" pitchFamily="34" charset="0"/>
              <a:buChar char="​"/>
              <a:defRPr lang="en-US" sz="1600" b="1" kern="1200" smtClean="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5pPr>
            <a:lvl6pPr marL="269875" indent="-1524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lang="en-US" sz="1600" kern="1200" smtClean="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6pPr>
            <a:lvl7pPr marL="0" indent="0" algn="l" defTabSz="914400" rtl="0" eaLnBrk="1" latinLnBrk="0" hangingPunct="1">
              <a:lnSpc>
                <a:spcPct val="90000"/>
              </a:lnSpc>
              <a:spcBef>
                <a:spcPts val="900"/>
              </a:spcBef>
              <a:spcAft>
                <a:spcPts val="900"/>
              </a:spcAft>
              <a:buFont typeface="Arial" panose="020B0604020202020204" pitchFamily="34" charset="0"/>
              <a:buChar char="​"/>
              <a:defRPr lang="en-US" sz="4400" kern="1200" baseline="0" smtClean="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7pPr>
            <a:lvl8pPr marL="0" indent="0" algn="l" defTabSz="914400" rtl="0" eaLnBrk="1" latinLnBrk="0" hangingPunct="1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lang="en-US" sz="5400" kern="1200" baseline="0" smtClean="0">
                <a:solidFill>
                  <a:schemeClr val="tx2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8pPr>
            <a:lvl9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Font typeface="Arial" panose="020B0604020202020204" pitchFamily="34" charset="0"/>
              <a:buChar char="​"/>
              <a:defRPr lang="en-US" sz="2400" kern="1200" baseline="0" dirty="0">
                <a:solidFill>
                  <a:schemeClr val="tx2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9pPr>
          </a:lstStyle>
          <a:p>
            <a:pPr lvl="0" algn="ctr">
              <a:spcBef>
                <a:spcPct val="0"/>
              </a:spcBef>
              <a:spcAft>
                <a:spcPct val="0"/>
              </a:spcAft>
            </a:pPr>
            <a:fld id="{9B4AB11F-339C-48E5-83A5-005A84C6D405}" type="datetime'''''''''''''''''''''''''''''''''''''''''''''''''''''54'''">
              <a:rPr lang="ru-RU" altLang="en-US" sz="1100" b="1" smtClean="0">
                <a:solidFill>
                  <a:srgbClr val="545454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lvl="0" algn="ctr">
                <a:spcBef>
                  <a:spcPct val="0"/>
                </a:spcBef>
                <a:spcAft>
                  <a:spcPct val="0"/>
                </a:spcAft>
              </a:pPr>
              <a:t>54</a:t>
            </a:fld>
            <a:endParaRPr kumimoji="0" lang="ru-RU" sz="1100" b="1" i="0" strike="noStrike" kern="1200" spc="0" normalizeH="0" noProof="0" dirty="0">
              <a:ln>
                <a:noFill/>
              </a:ln>
              <a:solidFill>
                <a:srgbClr val="545454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64" name="Text Placeholder 3"/>
          <p:cNvSpPr>
            <a:spLocks noGrp="1"/>
          </p:cNvSpPr>
          <p:nvPr>
            <p:custDataLst>
              <p:tags r:id="rId29"/>
            </p:custDataLst>
          </p:nvPr>
        </p:nvSpPr>
        <p:spPr bwMode="gray">
          <a:xfrm>
            <a:off x="7581900" y="1590675"/>
            <a:ext cx="196850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20638" tIns="0" rIns="20638" bIns="0" numCol="1" spcCol="0" rtlCol="0" anchor="b" anchorCtr="0">
            <a:noAutofit/>
          </a:bodyPr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600"/>
              </a:spcBef>
              <a:spcAft>
                <a:spcPts val="300"/>
              </a:spcAft>
              <a:buFont typeface="Arial" panose="020B0604020202020204" pitchFamily="34" charset="0"/>
              <a:buChar char="​"/>
              <a:defRPr lang="en-US" sz="12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1pPr>
            <a:lvl2pPr marL="284400" indent="-1728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3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lang="en-US" sz="12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2pPr>
            <a:lvl3pPr marL="511200" indent="-1656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300"/>
              </a:spcAft>
              <a:buClr>
                <a:schemeClr val="tx2"/>
              </a:buClr>
              <a:buFont typeface="Trebuchet MS" panose="020B0603020202020204" pitchFamily="34" charset="0"/>
              <a:buChar char="–"/>
              <a:defRPr lang="en-US" sz="12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3pPr>
            <a:lvl4pPr marL="0" indent="0" algn="l" defTabSz="914400" rtl="0" eaLnBrk="1" latinLnBrk="0" hangingPunct="1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  <a:buClr>
                <a:schemeClr val="tx2"/>
              </a:buClr>
              <a:buFont typeface="Arial" panose="020B0604020202020204" pitchFamily="34" charset="0"/>
              <a:buChar char="​"/>
              <a:defRPr lang="en-US" sz="1600" kern="1200">
                <a:solidFill>
                  <a:schemeClr val="tx2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4pPr>
            <a:lvl5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Font typeface="Arial" panose="020B0604020202020204" pitchFamily="34" charset="0"/>
              <a:buChar char="​"/>
              <a:defRPr lang="en-US" sz="1600" b="1" kern="1200" smtClean="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5pPr>
            <a:lvl6pPr marL="269875" indent="-1524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lang="en-US" sz="1600" kern="1200" smtClean="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6pPr>
            <a:lvl7pPr marL="0" indent="0" algn="l" defTabSz="914400" rtl="0" eaLnBrk="1" latinLnBrk="0" hangingPunct="1">
              <a:lnSpc>
                <a:spcPct val="90000"/>
              </a:lnSpc>
              <a:spcBef>
                <a:spcPts val="900"/>
              </a:spcBef>
              <a:spcAft>
                <a:spcPts val="900"/>
              </a:spcAft>
              <a:buFont typeface="Arial" panose="020B0604020202020204" pitchFamily="34" charset="0"/>
              <a:buChar char="​"/>
              <a:defRPr lang="en-US" sz="4400" kern="1200" baseline="0" smtClean="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7pPr>
            <a:lvl8pPr marL="0" indent="0" algn="l" defTabSz="914400" rtl="0" eaLnBrk="1" latinLnBrk="0" hangingPunct="1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lang="en-US" sz="5400" kern="1200" baseline="0" smtClean="0">
                <a:solidFill>
                  <a:schemeClr val="tx2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8pPr>
            <a:lvl9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Font typeface="Arial" panose="020B0604020202020204" pitchFamily="34" charset="0"/>
              <a:buChar char="​"/>
              <a:defRPr lang="en-US" sz="2400" kern="1200" baseline="0" dirty="0">
                <a:solidFill>
                  <a:schemeClr val="tx2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9pPr>
          </a:lstStyle>
          <a:p>
            <a:pPr lvl="0" algn="ctr">
              <a:spcBef>
                <a:spcPct val="0"/>
              </a:spcBef>
              <a:spcAft>
                <a:spcPct val="0"/>
              </a:spcAft>
            </a:pPr>
            <a:fld id="{5ADB8D9F-60A1-4AE2-ACAB-F2B8FA5C981C}" type="datetime'''''''''''''''''''''''''''5''''''''''''''''''''4'''''''''">
              <a:rPr lang="ru-RU" altLang="en-US" sz="1100" b="1" smtClean="0">
                <a:solidFill>
                  <a:srgbClr val="545454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lvl="0" algn="ctr">
                <a:spcBef>
                  <a:spcPct val="0"/>
                </a:spcBef>
                <a:spcAft>
                  <a:spcPct val="0"/>
                </a:spcAft>
              </a:pPr>
              <a:t>54</a:t>
            </a:fld>
            <a:endParaRPr kumimoji="0" lang="ru-RU" sz="1100" b="1" i="0" strike="noStrike" kern="1200" spc="0" normalizeH="0" noProof="0" dirty="0">
              <a:ln>
                <a:noFill/>
              </a:ln>
              <a:solidFill>
                <a:srgbClr val="545454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82" name="Text Placeholder 3"/>
          <p:cNvSpPr>
            <a:spLocks noGrp="1"/>
          </p:cNvSpPr>
          <p:nvPr>
            <p:custDataLst>
              <p:tags r:id="rId30"/>
            </p:custDataLst>
          </p:nvPr>
        </p:nvSpPr>
        <p:spPr bwMode="gray">
          <a:xfrm>
            <a:off x="8274050" y="1654175"/>
            <a:ext cx="196850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20638" tIns="0" rIns="20638" bIns="0" numCol="1" spcCol="0" rtlCol="0" anchor="b" anchorCtr="0">
            <a:noAutofit/>
          </a:bodyPr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600"/>
              </a:spcBef>
              <a:spcAft>
                <a:spcPts val="300"/>
              </a:spcAft>
              <a:buFont typeface="Arial" panose="020B0604020202020204" pitchFamily="34" charset="0"/>
              <a:buChar char="​"/>
              <a:defRPr lang="en-US" sz="12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1pPr>
            <a:lvl2pPr marL="284400" indent="-1728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3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lang="en-US" sz="12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2pPr>
            <a:lvl3pPr marL="511200" indent="-1656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300"/>
              </a:spcAft>
              <a:buClr>
                <a:schemeClr val="tx2"/>
              </a:buClr>
              <a:buFont typeface="Trebuchet MS" panose="020B0603020202020204" pitchFamily="34" charset="0"/>
              <a:buChar char="–"/>
              <a:defRPr lang="en-US" sz="12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3pPr>
            <a:lvl4pPr marL="0" indent="0" algn="l" defTabSz="914400" rtl="0" eaLnBrk="1" latinLnBrk="0" hangingPunct="1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  <a:buClr>
                <a:schemeClr val="tx2"/>
              </a:buClr>
              <a:buFont typeface="Arial" panose="020B0604020202020204" pitchFamily="34" charset="0"/>
              <a:buChar char="​"/>
              <a:defRPr lang="en-US" sz="1600" kern="1200">
                <a:solidFill>
                  <a:schemeClr val="tx2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4pPr>
            <a:lvl5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Font typeface="Arial" panose="020B0604020202020204" pitchFamily="34" charset="0"/>
              <a:buChar char="​"/>
              <a:defRPr lang="en-US" sz="1600" b="1" kern="1200" smtClean="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5pPr>
            <a:lvl6pPr marL="269875" indent="-1524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lang="en-US" sz="1600" kern="1200" smtClean="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6pPr>
            <a:lvl7pPr marL="0" indent="0" algn="l" defTabSz="914400" rtl="0" eaLnBrk="1" latinLnBrk="0" hangingPunct="1">
              <a:lnSpc>
                <a:spcPct val="90000"/>
              </a:lnSpc>
              <a:spcBef>
                <a:spcPts val="900"/>
              </a:spcBef>
              <a:spcAft>
                <a:spcPts val="900"/>
              </a:spcAft>
              <a:buFont typeface="Arial" panose="020B0604020202020204" pitchFamily="34" charset="0"/>
              <a:buChar char="​"/>
              <a:defRPr lang="en-US" sz="4400" kern="1200" baseline="0" smtClean="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7pPr>
            <a:lvl8pPr marL="0" indent="0" algn="l" defTabSz="914400" rtl="0" eaLnBrk="1" latinLnBrk="0" hangingPunct="1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lang="en-US" sz="5400" kern="1200" baseline="0" smtClean="0">
                <a:solidFill>
                  <a:schemeClr val="tx2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8pPr>
            <a:lvl9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Font typeface="Arial" panose="020B0604020202020204" pitchFamily="34" charset="0"/>
              <a:buChar char="​"/>
              <a:defRPr lang="en-US" sz="2400" kern="1200" baseline="0" dirty="0">
                <a:solidFill>
                  <a:schemeClr val="tx2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9pPr>
          </a:lstStyle>
          <a:p>
            <a:pPr lvl="0" algn="ctr">
              <a:spcBef>
                <a:spcPct val="0"/>
              </a:spcBef>
              <a:spcAft>
                <a:spcPct val="0"/>
              </a:spcAft>
            </a:pPr>
            <a:fld id="{470492A6-916A-4160-9154-9CB2ACDDC04A}" type="datetime'5''''''2'''''''''''''''''''''''''''''">
              <a:rPr lang="ru-RU" altLang="en-US" sz="1100" b="1" smtClean="0">
                <a:solidFill>
                  <a:srgbClr val="0C8585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lvl="0" algn="ctr">
                <a:spcBef>
                  <a:spcPct val="0"/>
                </a:spcBef>
                <a:spcAft>
                  <a:spcPct val="0"/>
                </a:spcAft>
              </a:pPr>
              <a:t>52</a:t>
            </a:fld>
            <a:endParaRPr kumimoji="0" lang="ru-RU" sz="1100" b="1" i="0" strike="noStrike" kern="1200" spc="0" normalizeH="0" noProof="0" dirty="0">
              <a:ln>
                <a:noFill/>
              </a:ln>
              <a:solidFill>
                <a:srgbClr val="0C8585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84" name="Text Placeholder 3"/>
          <p:cNvSpPr>
            <a:spLocks noGrp="1"/>
          </p:cNvSpPr>
          <p:nvPr>
            <p:custDataLst>
              <p:tags r:id="rId31"/>
            </p:custDataLst>
          </p:nvPr>
        </p:nvSpPr>
        <p:spPr bwMode="gray">
          <a:xfrm>
            <a:off x="8966200" y="1735138"/>
            <a:ext cx="196850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20638" tIns="0" rIns="20638" bIns="0" numCol="1" spcCol="0" rtlCol="0" anchor="b" anchorCtr="0">
            <a:noAutofit/>
          </a:bodyPr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600"/>
              </a:spcBef>
              <a:spcAft>
                <a:spcPts val="300"/>
              </a:spcAft>
              <a:buFont typeface="Arial" panose="020B0604020202020204" pitchFamily="34" charset="0"/>
              <a:buChar char="​"/>
              <a:defRPr lang="en-US" sz="12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1pPr>
            <a:lvl2pPr marL="284400" indent="-1728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3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lang="en-US" sz="12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2pPr>
            <a:lvl3pPr marL="511200" indent="-1656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300"/>
              </a:spcAft>
              <a:buClr>
                <a:schemeClr val="tx2"/>
              </a:buClr>
              <a:buFont typeface="Trebuchet MS" panose="020B0603020202020204" pitchFamily="34" charset="0"/>
              <a:buChar char="–"/>
              <a:defRPr lang="en-US" sz="12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3pPr>
            <a:lvl4pPr marL="0" indent="0" algn="l" defTabSz="914400" rtl="0" eaLnBrk="1" latinLnBrk="0" hangingPunct="1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  <a:buClr>
                <a:schemeClr val="tx2"/>
              </a:buClr>
              <a:buFont typeface="Arial" panose="020B0604020202020204" pitchFamily="34" charset="0"/>
              <a:buChar char="​"/>
              <a:defRPr lang="en-US" sz="1600" kern="1200">
                <a:solidFill>
                  <a:schemeClr val="tx2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4pPr>
            <a:lvl5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Font typeface="Arial" panose="020B0604020202020204" pitchFamily="34" charset="0"/>
              <a:buChar char="​"/>
              <a:defRPr lang="en-US" sz="1600" b="1" kern="1200" smtClean="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5pPr>
            <a:lvl6pPr marL="269875" indent="-1524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lang="en-US" sz="1600" kern="1200" smtClean="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6pPr>
            <a:lvl7pPr marL="0" indent="0" algn="l" defTabSz="914400" rtl="0" eaLnBrk="1" latinLnBrk="0" hangingPunct="1">
              <a:lnSpc>
                <a:spcPct val="90000"/>
              </a:lnSpc>
              <a:spcBef>
                <a:spcPts val="900"/>
              </a:spcBef>
              <a:spcAft>
                <a:spcPts val="900"/>
              </a:spcAft>
              <a:buFont typeface="Arial" panose="020B0604020202020204" pitchFamily="34" charset="0"/>
              <a:buChar char="​"/>
              <a:defRPr lang="en-US" sz="4400" kern="1200" baseline="0" smtClean="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7pPr>
            <a:lvl8pPr marL="0" indent="0" algn="l" defTabSz="914400" rtl="0" eaLnBrk="1" latinLnBrk="0" hangingPunct="1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lang="en-US" sz="5400" kern="1200" baseline="0" smtClean="0">
                <a:solidFill>
                  <a:schemeClr val="tx2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8pPr>
            <a:lvl9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Font typeface="Arial" panose="020B0604020202020204" pitchFamily="34" charset="0"/>
              <a:buChar char="​"/>
              <a:defRPr lang="en-US" sz="2400" kern="1200" baseline="0" dirty="0">
                <a:solidFill>
                  <a:schemeClr val="tx2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9pPr>
          </a:lstStyle>
          <a:p>
            <a:pPr lvl="0" algn="ctr">
              <a:spcBef>
                <a:spcPct val="0"/>
              </a:spcBef>
              <a:spcAft>
                <a:spcPct val="0"/>
              </a:spcAft>
            </a:pPr>
            <a:fld id="{B5697761-34F1-4968-8226-63C94E07018D}" type="datetime'4''''''''''''9'''''''''''''''''''''''">
              <a:rPr lang="ru-RU" altLang="en-US" sz="1100" b="1" smtClean="0">
                <a:solidFill>
                  <a:srgbClr val="545454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lvl="0" algn="ctr">
                <a:spcBef>
                  <a:spcPct val="0"/>
                </a:spcBef>
                <a:spcAft>
                  <a:spcPct val="0"/>
                </a:spcAft>
              </a:pPr>
              <a:t>49</a:t>
            </a:fld>
            <a:endParaRPr kumimoji="0" lang="ru-RU" sz="1100" b="1" i="0" strike="noStrike" kern="1200" spc="0" normalizeH="0" noProof="0" dirty="0">
              <a:ln>
                <a:noFill/>
              </a:ln>
              <a:solidFill>
                <a:srgbClr val="545454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86" name="Text Placeholder 3"/>
          <p:cNvSpPr>
            <a:spLocks noGrp="1"/>
          </p:cNvSpPr>
          <p:nvPr>
            <p:custDataLst>
              <p:tags r:id="rId32"/>
            </p:custDataLst>
          </p:nvPr>
        </p:nvSpPr>
        <p:spPr bwMode="gray">
          <a:xfrm>
            <a:off x="10002838" y="1897063"/>
            <a:ext cx="196850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20638" tIns="0" rIns="20638" bIns="0" numCol="1" spcCol="0" rtlCol="0" anchor="b" anchorCtr="0">
            <a:noAutofit/>
          </a:bodyPr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600"/>
              </a:spcBef>
              <a:spcAft>
                <a:spcPts val="300"/>
              </a:spcAft>
              <a:buFont typeface="Arial" panose="020B0604020202020204" pitchFamily="34" charset="0"/>
              <a:buChar char="​"/>
              <a:defRPr lang="en-US" sz="12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1pPr>
            <a:lvl2pPr marL="284400" indent="-1728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3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lang="en-US" sz="12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2pPr>
            <a:lvl3pPr marL="511200" indent="-1656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300"/>
              </a:spcAft>
              <a:buClr>
                <a:schemeClr val="tx2"/>
              </a:buClr>
              <a:buFont typeface="Trebuchet MS" panose="020B0603020202020204" pitchFamily="34" charset="0"/>
              <a:buChar char="–"/>
              <a:defRPr lang="en-US" sz="12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3pPr>
            <a:lvl4pPr marL="0" indent="0" algn="l" defTabSz="914400" rtl="0" eaLnBrk="1" latinLnBrk="0" hangingPunct="1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  <a:buClr>
                <a:schemeClr val="tx2"/>
              </a:buClr>
              <a:buFont typeface="Arial" panose="020B0604020202020204" pitchFamily="34" charset="0"/>
              <a:buChar char="​"/>
              <a:defRPr lang="en-US" sz="1600" kern="1200">
                <a:solidFill>
                  <a:schemeClr val="tx2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4pPr>
            <a:lvl5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Font typeface="Arial" panose="020B0604020202020204" pitchFamily="34" charset="0"/>
              <a:buChar char="​"/>
              <a:defRPr lang="en-US" sz="1600" b="1" kern="1200" smtClean="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5pPr>
            <a:lvl6pPr marL="269875" indent="-1524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lang="en-US" sz="1600" kern="1200" smtClean="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6pPr>
            <a:lvl7pPr marL="0" indent="0" algn="l" defTabSz="914400" rtl="0" eaLnBrk="1" latinLnBrk="0" hangingPunct="1">
              <a:lnSpc>
                <a:spcPct val="90000"/>
              </a:lnSpc>
              <a:spcBef>
                <a:spcPts val="900"/>
              </a:spcBef>
              <a:spcAft>
                <a:spcPts val="900"/>
              </a:spcAft>
              <a:buFont typeface="Arial" panose="020B0604020202020204" pitchFamily="34" charset="0"/>
              <a:buChar char="​"/>
              <a:defRPr lang="en-US" sz="4400" kern="1200" baseline="0" smtClean="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7pPr>
            <a:lvl8pPr marL="0" indent="0" algn="l" defTabSz="914400" rtl="0" eaLnBrk="1" latinLnBrk="0" hangingPunct="1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lang="en-US" sz="5400" kern="1200" baseline="0" smtClean="0">
                <a:solidFill>
                  <a:schemeClr val="tx2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8pPr>
            <a:lvl9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Font typeface="Arial" panose="020B0604020202020204" pitchFamily="34" charset="0"/>
              <a:buChar char="​"/>
              <a:defRPr lang="en-US" sz="2400" kern="1200" baseline="0" dirty="0">
                <a:solidFill>
                  <a:schemeClr val="tx2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9pPr>
          </a:lstStyle>
          <a:p>
            <a:pPr lvl="0" algn="ctr">
              <a:spcBef>
                <a:spcPct val="0"/>
              </a:spcBef>
              <a:spcAft>
                <a:spcPct val="0"/>
              </a:spcAft>
            </a:pPr>
            <a:fld id="{FA5EC9F5-30F0-464D-882B-F20267345514}" type="datetime'''''''''''''''''''''''''''''''''''''''''''4''3'''''''">
              <a:rPr lang="ru-RU" altLang="en-US" sz="1100" b="1" smtClean="0">
                <a:solidFill>
                  <a:srgbClr val="545454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lvl="0" algn="ctr">
                <a:spcBef>
                  <a:spcPct val="0"/>
                </a:spcBef>
                <a:spcAft>
                  <a:spcPct val="0"/>
                </a:spcAft>
              </a:pPr>
              <a:t>43</a:t>
            </a:fld>
            <a:endParaRPr kumimoji="0" lang="ru-RU" sz="1100" b="1" i="0" strike="noStrike" kern="1200" spc="0" normalizeH="0" noProof="0" dirty="0">
              <a:ln>
                <a:noFill/>
              </a:ln>
              <a:solidFill>
                <a:srgbClr val="545454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73" name="Text Placeholder 3"/>
          <p:cNvSpPr>
            <a:spLocks noGrp="1"/>
          </p:cNvSpPr>
          <p:nvPr>
            <p:custDataLst>
              <p:tags r:id="rId33"/>
            </p:custDataLst>
          </p:nvPr>
        </p:nvSpPr>
        <p:spPr bwMode="gray">
          <a:xfrm>
            <a:off x="9312275" y="1781175"/>
            <a:ext cx="196850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20638" tIns="0" rIns="20638" bIns="0" numCol="1" spcCol="0" rtlCol="0" anchor="b" anchorCtr="0">
            <a:noAutofit/>
          </a:bodyPr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600"/>
              </a:spcBef>
              <a:spcAft>
                <a:spcPts val="300"/>
              </a:spcAft>
              <a:buFont typeface="Arial" panose="020B0604020202020204" pitchFamily="34" charset="0"/>
              <a:buChar char="​"/>
              <a:defRPr lang="en-US" sz="12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1pPr>
            <a:lvl2pPr marL="284400" indent="-1728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3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lang="en-US" sz="12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2pPr>
            <a:lvl3pPr marL="511200" indent="-1656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300"/>
              </a:spcAft>
              <a:buClr>
                <a:schemeClr val="tx2"/>
              </a:buClr>
              <a:buFont typeface="Trebuchet MS" panose="020B0603020202020204" pitchFamily="34" charset="0"/>
              <a:buChar char="–"/>
              <a:defRPr lang="en-US" sz="12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3pPr>
            <a:lvl4pPr marL="0" indent="0" algn="l" defTabSz="914400" rtl="0" eaLnBrk="1" latinLnBrk="0" hangingPunct="1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  <a:buClr>
                <a:schemeClr val="tx2"/>
              </a:buClr>
              <a:buFont typeface="Arial" panose="020B0604020202020204" pitchFamily="34" charset="0"/>
              <a:buChar char="​"/>
              <a:defRPr lang="en-US" sz="1600" kern="1200">
                <a:solidFill>
                  <a:schemeClr val="tx2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4pPr>
            <a:lvl5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Font typeface="Arial" panose="020B0604020202020204" pitchFamily="34" charset="0"/>
              <a:buChar char="​"/>
              <a:defRPr lang="en-US" sz="1600" b="1" kern="1200" smtClean="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5pPr>
            <a:lvl6pPr marL="269875" indent="-1524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lang="en-US" sz="1600" kern="1200" smtClean="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6pPr>
            <a:lvl7pPr marL="0" indent="0" algn="l" defTabSz="914400" rtl="0" eaLnBrk="1" latinLnBrk="0" hangingPunct="1">
              <a:lnSpc>
                <a:spcPct val="90000"/>
              </a:lnSpc>
              <a:spcBef>
                <a:spcPts val="900"/>
              </a:spcBef>
              <a:spcAft>
                <a:spcPts val="900"/>
              </a:spcAft>
              <a:buFont typeface="Arial" panose="020B0604020202020204" pitchFamily="34" charset="0"/>
              <a:buChar char="​"/>
              <a:defRPr lang="en-US" sz="4400" kern="1200" baseline="0" smtClean="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7pPr>
            <a:lvl8pPr marL="0" indent="0" algn="l" defTabSz="914400" rtl="0" eaLnBrk="1" latinLnBrk="0" hangingPunct="1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lang="en-US" sz="5400" kern="1200" baseline="0" smtClean="0">
                <a:solidFill>
                  <a:schemeClr val="tx2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8pPr>
            <a:lvl9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Font typeface="Arial" panose="020B0604020202020204" pitchFamily="34" charset="0"/>
              <a:buChar char="​"/>
              <a:defRPr lang="en-US" sz="2400" kern="1200" baseline="0" dirty="0">
                <a:solidFill>
                  <a:schemeClr val="tx2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9pPr>
          </a:lstStyle>
          <a:p>
            <a:pPr lvl="0" algn="ctr">
              <a:spcBef>
                <a:spcPct val="0"/>
              </a:spcBef>
              <a:spcAft>
                <a:spcPct val="0"/>
              </a:spcAft>
            </a:pPr>
            <a:fld id="{BD18DA4B-E785-409E-8889-1CBE3DDD68C1}" type="datetime'''4''''''''''''''''''''''''''''''''''''7'''''''''''''">
              <a:rPr lang="ru-RU" altLang="en-US" sz="1100" b="1" smtClean="0">
                <a:solidFill>
                  <a:srgbClr val="545454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lvl="0" algn="ctr">
                <a:spcBef>
                  <a:spcPct val="0"/>
                </a:spcBef>
                <a:spcAft>
                  <a:spcPct val="0"/>
                </a:spcAft>
              </a:pPr>
              <a:t>47</a:t>
            </a:fld>
            <a:endParaRPr kumimoji="0" lang="ru-RU" sz="1100" b="1" i="0" strike="noStrike" kern="1200" spc="0" normalizeH="0" noProof="0" dirty="0">
              <a:ln>
                <a:noFill/>
              </a:ln>
              <a:solidFill>
                <a:srgbClr val="545454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87" name="Text Placeholder 3"/>
          <p:cNvSpPr>
            <a:spLocks noGrp="1"/>
          </p:cNvSpPr>
          <p:nvPr>
            <p:custDataLst>
              <p:tags r:id="rId34"/>
            </p:custDataLst>
          </p:nvPr>
        </p:nvSpPr>
        <p:spPr bwMode="gray">
          <a:xfrm>
            <a:off x="10348913" y="1927225"/>
            <a:ext cx="196850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20638" tIns="0" rIns="20638" bIns="0" numCol="1" spcCol="0" rtlCol="0" anchor="b" anchorCtr="0">
            <a:noAutofit/>
          </a:bodyPr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600"/>
              </a:spcBef>
              <a:spcAft>
                <a:spcPts val="300"/>
              </a:spcAft>
              <a:buFont typeface="Arial" panose="020B0604020202020204" pitchFamily="34" charset="0"/>
              <a:buChar char="​"/>
              <a:defRPr lang="en-US" sz="12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1pPr>
            <a:lvl2pPr marL="284400" indent="-1728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3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lang="en-US" sz="12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2pPr>
            <a:lvl3pPr marL="511200" indent="-1656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300"/>
              </a:spcAft>
              <a:buClr>
                <a:schemeClr val="tx2"/>
              </a:buClr>
              <a:buFont typeface="Trebuchet MS" panose="020B0603020202020204" pitchFamily="34" charset="0"/>
              <a:buChar char="–"/>
              <a:defRPr lang="en-US" sz="12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3pPr>
            <a:lvl4pPr marL="0" indent="0" algn="l" defTabSz="914400" rtl="0" eaLnBrk="1" latinLnBrk="0" hangingPunct="1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  <a:buClr>
                <a:schemeClr val="tx2"/>
              </a:buClr>
              <a:buFont typeface="Arial" panose="020B0604020202020204" pitchFamily="34" charset="0"/>
              <a:buChar char="​"/>
              <a:defRPr lang="en-US" sz="1600" kern="1200">
                <a:solidFill>
                  <a:schemeClr val="tx2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4pPr>
            <a:lvl5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Font typeface="Arial" panose="020B0604020202020204" pitchFamily="34" charset="0"/>
              <a:buChar char="​"/>
              <a:defRPr lang="en-US" sz="1600" b="1" kern="1200" smtClean="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5pPr>
            <a:lvl6pPr marL="269875" indent="-1524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lang="en-US" sz="1600" kern="1200" smtClean="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6pPr>
            <a:lvl7pPr marL="0" indent="0" algn="l" defTabSz="914400" rtl="0" eaLnBrk="1" latinLnBrk="0" hangingPunct="1">
              <a:lnSpc>
                <a:spcPct val="90000"/>
              </a:lnSpc>
              <a:spcBef>
                <a:spcPts val="900"/>
              </a:spcBef>
              <a:spcAft>
                <a:spcPts val="900"/>
              </a:spcAft>
              <a:buFont typeface="Arial" panose="020B0604020202020204" pitchFamily="34" charset="0"/>
              <a:buChar char="​"/>
              <a:defRPr lang="en-US" sz="4400" kern="1200" baseline="0" smtClean="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7pPr>
            <a:lvl8pPr marL="0" indent="0" algn="l" defTabSz="914400" rtl="0" eaLnBrk="1" latinLnBrk="0" hangingPunct="1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lang="en-US" sz="5400" kern="1200" baseline="0" smtClean="0">
                <a:solidFill>
                  <a:schemeClr val="tx2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8pPr>
            <a:lvl9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Font typeface="Arial" panose="020B0604020202020204" pitchFamily="34" charset="0"/>
              <a:buChar char="​"/>
              <a:defRPr lang="en-US" sz="2400" kern="1200" baseline="0" dirty="0">
                <a:solidFill>
                  <a:schemeClr val="tx2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9pPr>
          </a:lstStyle>
          <a:p>
            <a:pPr lvl="0" algn="ctr">
              <a:spcBef>
                <a:spcPct val="0"/>
              </a:spcBef>
              <a:spcAft>
                <a:spcPct val="0"/>
              </a:spcAft>
            </a:pPr>
            <a:fld id="{DAF2691B-9AF8-4F6E-8542-BA761B7DFAD1}" type="datetime'''''''''''''''''''''''''''''4''2'''''''''''''''''''''''''''">
              <a:rPr lang="ru-RU" altLang="en-US" sz="1100" b="1" smtClean="0">
                <a:solidFill>
                  <a:srgbClr val="545454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lvl="0" algn="ctr">
                <a:spcBef>
                  <a:spcPct val="0"/>
                </a:spcBef>
                <a:spcAft>
                  <a:spcPct val="0"/>
                </a:spcAft>
              </a:pPr>
              <a:t>42</a:t>
            </a:fld>
            <a:endParaRPr kumimoji="0" lang="ru-RU" sz="1100" b="1" i="0" strike="noStrike" kern="1200" spc="0" normalizeH="0" noProof="0" dirty="0">
              <a:ln>
                <a:noFill/>
              </a:ln>
              <a:solidFill>
                <a:srgbClr val="545454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89" name="Text Placeholder 3"/>
          <p:cNvSpPr>
            <a:spLocks noGrp="1"/>
          </p:cNvSpPr>
          <p:nvPr>
            <p:custDataLst>
              <p:tags r:id="rId35"/>
            </p:custDataLst>
          </p:nvPr>
        </p:nvSpPr>
        <p:spPr bwMode="gray">
          <a:xfrm>
            <a:off x="10694988" y="1935163"/>
            <a:ext cx="196850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20638" tIns="0" rIns="20638" bIns="0" numCol="1" spcCol="0" rtlCol="0" anchor="b" anchorCtr="0">
            <a:noAutofit/>
          </a:bodyPr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600"/>
              </a:spcBef>
              <a:spcAft>
                <a:spcPts val="300"/>
              </a:spcAft>
              <a:buFont typeface="Arial" panose="020B0604020202020204" pitchFamily="34" charset="0"/>
              <a:buChar char="​"/>
              <a:defRPr lang="en-US" sz="12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1pPr>
            <a:lvl2pPr marL="284400" indent="-1728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3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lang="en-US" sz="12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2pPr>
            <a:lvl3pPr marL="511200" indent="-1656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300"/>
              </a:spcAft>
              <a:buClr>
                <a:schemeClr val="tx2"/>
              </a:buClr>
              <a:buFont typeface="Trebuchet MS" panose="020B0603020202020204" pitchFamily="34" charset="0"/>
              <a:buChar char="–"/>
              <a:defRPr lang="en-US" sz="12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3pPr>
            <a:lvl4pPr marL="0" indent="0" algn="l" defTabSz="914400" rtl="0" eaLnBrk="1" latinLnBrk="0" hangingPunct="1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  <a:buClr>
                <a:schemeClr val="tx2"/>
              </a:buClr>
              <a:buFont typeface="Arial" panose="020B0604020202020204" pitchFamily="34" charset="0"/>
              <a:buChar char="​"/>
              <a:defRPr lang="en-US" sz="1600" kern="1200">
                <a:solidFill>
                  <a:schemeClr val="tx2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4pPr>
            <a:lvl5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Font typeface="Arial" panose="020B0604020202020204" pitchFamily="34" charset="0"/>
              <a:buChar char="​"/>
              <a:defRPr lang="en-US" sz="1600" b="1" kern="1200" smtClean="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5pPr>
            <a:lvl6pPr marL="269875" indent="-1524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lang="en-US" sz="1600" kern="1200" smtClean="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6pPr>
            <a:lvl7pPr marL="0" indent="0" algn="l" defTabSz="914400" rtl="0" eaLnBrk="1" latinLnBrk="0" hangingPunct="1">
              <a:lnSpc>
                <a:spcPct val="90000"/>
              </a:lnSpc>
              <a:spcBef>
                <a:spcPts val="900"/>
              </a:spcBef>
              <a:spcAft>
                <a:spcPts val="900"/>
              </a:spcAft>
              <a:buFont typeface="Arial" panose="020B0604020202020204" pitchFamily="34" charset="0"/>
              <a:buChar char="​"/>
              <a:defRPr lang="en-US" sz="4400" kern="1200" baseline="0" smtClean="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7pPr>
            <a:lvl8pPr marL="0" indent="0" algn="l" defTabSz="914400" rtl="0" eaLnBrk="1" latinLnBrk="0" hangingPunct="1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lang="en-US" sz="5400" kern="1200" baseline="0" smtClean="0">
                <a:solidFill>
                  <a:schemeClr val="tx2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8pPr>
            <a:lvl9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Font typeface="Arial" panose="020B0604020202020204" pitchFamily="34" charset="0"/>
              <a:buChar char="​"/>
              <a:defRPr lang="en-US" sz="2400" kern="1200" baseline="0" dirty="0">
                <a:solidFill>
                  <a:schemeClr val="tx2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9pPr>
          </a:lstStyle>
          <a:p>
            <a:pPr lvl="0" algn="ctr">
              <a:spcBef>
                <a:spcPct val="0"/>
              </a:spcBef>
              <a:spcAft>
                <a:spcPct val="0"/>
              </a:spcAft>
            </a:pPr>
            <a:fld id="{043607F1-0920-4CAB-8400-E38DACF8574B}" type="datetime'''''''''''''''''''4''''''''''''''''''2'''''''''''''''''''">
              <a:rPr lang="ru-RU" altLang="en-US" sz="1100" b="1" smtClean="0">
                <a:solidFill>
                  <a:srgbClr val="545454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lvl="0" algn="ctr">
                <a:spcBef>
                  <a:spcPct val="0"/>
                </a:spcBef>
                <a:spcAft>
                  <a:spcPct val="0"/>
                </a:spcAft>
              </a:pPr>
              <a:t>42</a:t>
            </a:fld>
            <a:endParaRPr kumimoji="0" lang="ru-RU" sz="1100" b="1" i="0" strike="noStrike" kern="1200" spc="0" normalizeH="0" noProof="0" dirty="0">
              <a:ln>
                <a:noFill/>
              </a:ln>
              <a:solidFill>
                <a:srgbClr val="545454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2" name="Прямоугольник 1" hidden="1">
            <a:extLst>
              <a:ext uri="{FF2B5EF4-FFF2-40B4-BE49-F238E27FC236}">
                <a16:creationId xmlns:a16="http://schemas.microsoft.com/office/drawing/2014/main" id="{4F70E760-F00B-42AA-91AA-C395192EF0B2}"/>
              </a:ext>
            </a:extLst>
          </p:cNvPr>
          <p:cNvSpPr/>
          <p:nvPr/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algn="ctr"/>
            <a:endParaRPr lang="ru-RU" sz="1200" dirty="0"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cxnSp>
        <p:nvCxnSpPr>
          <p:cNvPr id="17" name="Прямая соединительная линия 16">
            <a:extLst>
              <a:ext uri="{FF2B5EF4-FFF2-40B4-BE49-F238E27FC236}">
                <a16:creationId xmlns:a16="http://schemas.microsoft.com/office/drawing/2014/main" id="{D0EAA6AF-77D3-4E75-ACA0-3D04B6F32A4F}"/>
              </a:ext>
            </a:extLst>
          </p:cNvPr>
          <p:cNvCxnSpPr/>
          <p:nvPr>
            <p:custDataLst>
              <p:tags r:id="rId36"/>
            </p:custDataLst>
          </p:nvPr>
        </p:nvCxnSpPr>
        <p:spPr bwMode="grayWhite">
          <a:xfrm flipV="1">
            <a:off x="6816725" y="4610100"/>
            <a:ext cx="0" cy="1401763"/>
          </a:xfrm>
          <a:prstGeom prst="line">
            <a:avLst/>
          </a:prstGeom>
          <a:ln w="9525" cap="flat" cmpd="sng" algn="ctr">
            <a:solidFill>
              <a:srgbClr val="FFFFFF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>
            <a:extLst>
              <a:ext uri="{FF2B5EF4-FFF2-40B4-BE49-F238E27FC236}">
                <a16:creationId xmlns:a16="http://schemas.microsoft.com/office/drawing/2014/main" id="{2002CC19-DEAE-469B-8C46-29ACC5110DE1}"/>
              </a:ext>
            </a:extLst>
          </p:cNvPr>
          <p:cNvCxnSpPr/>
          <p:nvPr>
            <p:custDataLst>
              <p:tags r:id="rId37"/>
            </p:custDataLst>
          </p:nvPr>
        </p:nvCxnSpPr>
        <p:spPr bwMode="grayWhite">
          <a:xfrm>
            <a:off x="6816725" y="4610100"/>
            <a:ext cx="736600" cy="0"/>
          </a:xfrm>
          <a:prstGeom prst="line">
            <a:avLst/>
          </a:prstGeom>
          <a:ln w="9525" cap="flat" cmpd="sng" algn="ctr">
            <a:solidFill>
              <a:srgbClr val="FFFFFF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>
            <a:extLst>
              <a:ext uri="{FF2B5EF4-FFF2-40B4-BE49-F238E27FC236}">
                <a16:creationId xmlns:a16="http://schemas.microsoft.com/office/drawing/2014/main" id="{23D6A790-9795-4A7A-B3EE-5F588F95FF9E}"/>
              </a:ext>
            </a:extLst>
          </p:cNvPr>
          <p:cNvCxnSpPr/>
          <p:nvPr>
            <p:custDataLst>
              <p:tags r:id="rId38"/>
            </p:custDataLst>
          </p:nvPr>
        </p:nvCxnSpPr>
        <p:spPr bwMode="grayWhite">
          <a:xfrm>
            <a:off x="7759700" y="4610100"/>
            <a:ext cx="3767138" cy="0"/>
          </a:xfrm>
          <a:prstGeom prst="line">
            <a:avLst/>
          </a:prstGeom>
          <a:ln w="9525" cap="flat" cmpd="sng" algn="ctr">
            <a:solidFill>
              <a:srgbClr val="FFFFFF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>
            <a:extLst>
              <a:ext uri="{FF2B5EF4-FFF2-40B4-BE49-F238E27FC236}">
                <a16:creationId xmlns:a16="http://schemas.microsoft.com/office/drawing/2014/main" id="{1B6CAC18-48F6-4641-8A8A-E3F50EEB2919}"/>
              </a:ext>
            </a:extLst>
          </p:cNvPr>
          <p:cNvCxnSpPr/>
          <p:nvPr>
            <p:custDataLst>
              <p:tags r:id="rId39"/>
            </p:custDataLst>
          </p:nvPr>
        </p:nvCxnSpPr>
        <p:spPr bwMode="grayWhite">
          <a:xfrm>
            <a:off x="11526838" y="4610100"/>
            <a:ext cx="0" cy="1401763"/>
          </a:xfrm>
          <a:prstGeom prst="line">
            <a:avLst/>
          </a:prstGeom>
          <a:ln w="9525" cap="flat" cmpd="sng" algn="ctr">
            <a:solidFill>
              <a:srgbClr val="FFFFFF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aphicFrame>
        <p:nvGraphicFramePr>
          <p:cNvPr id="185" name="Chart 3">
            <a:extLst>
              <a:ext uri="{FF2B5EF4-FFF2-40B4-BE49-F238E27FC236}">
                <a16:creationId xmlns:a16="http://schemas.microsoft.com/office/drawing/2014/main" id="{91876FF5-BC2E-4EAF-AE27-45D7E5A009C1}"/>
              </a:ext>
            </a:extLst>
          </p:cNvPr>
          <p:cNvGraphicFramePr/>
          <p:nvPr>
            <p:custDataLst>
              <p:tags r:id="rId40"/>
            </p:custDataLst>
            <p:extLst>
              <p:ext uri="{D42A27DB-BD31-4B8C-83A1-F6EECF244321}">
                <p14:modId xmlns:p14="http://schemas.microsoft.com/office/powerpoint/2010/main" val="3342184659"/>
              </p:ext>
            </p:extLst>
          </p:nvPr>
        </p:nvGraphicFramePr>
        <p:xfrm>
          <a:off x="6734175" y="4389438"/>
          <a:ext cx="4875213" cy="17049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00"/>
          </a:graphicData>
        </a:graphic>
      </p:graphicFrame>
      <p:sp>
        <p:nvSpPr>
          <p:cNvPr id="172" name="Текст 2"/>
          <p:cNvSpPr>
            <a:spLocks noGrp="1"/>
          </p:cNvSpPr>
          <p:nvPr>
            <p:custDataLst>
              <p:tags r:id="rId41"/>
            </p:custDataLst>
          </p:nvPr>
        </p:nvSpPr>
        <p:spPr bwMode="auto">
          <a:xfrm>
            <a:off x="6921500" y="6054725"/>
            <a:ext cx="123825" cy="565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vert270" wrap="none" lIns="0" tIns="0" rIns="0" bIns="0" numCol="1" spcCol="0" rtlCol="0"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r">
              <a:spcBef>
                <a:spcPct val="0"/>
              </a:spcBef>
              <a:spcAft>
                <a:spcPct val="0"/>
              </a:spcAft>
              <a:buNone/>
            </a:pPr>
            <a:fld id="{A38F69E9-47E4-4184-8867-40BF3AB07684}" type="datetime'''''''''''''''''''''''''''Ав''''стра''''''лия'''''''''">
              <a:rPr lang="ru-RU" altLang="en-US" sz="900" smtClean="0">
                <a:solidFill>
                  <a:srgbClr val="545454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/>
              <a:t>Австралия</a:t>
            </a:fld>
            <a:endParaRPr kumimoji="0" lang="ru-RU" sz="900" b="0" i="0" strike="noStrike" kern="1200" spc="0" normalizeH="0" noProof="0" dirty="0">
              <a:ln>
                <a:noFill/>
              </a:ln>
              <a:solidFill>
                <a:srgbClr val="545454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179" name="Текст 2"/>
          <p:cNvSpPr>
            <a:spLocks noGrp="1"/>
          </p:cNvSpPr>
          <p:nvPr>
            <p:custDataLst>
              <p:tags r:id="rId42"/>
            </p:custDataLst>
          </p:nvPr>
        </p:nvSpPr>
        <p:spPr bwMode="auto">
          <a:xfrm>
            <a:off x="7258050" y="6054725"/>
            <a:ext cx="12382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vert270" wrap="none" lIns="0" tIns="0" rIns="0" bIns="0" numCol="1" spcCol="0" rtlCol="0"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r">
              <a:spcBef>
                <a:spcPct val="0"/>
              </a:spcBef>
              <a:spcAft>
                <a:spcPct val="0"/>
              </a:spcAft>
              <a:buNone/>
            </a:pPr>
            <a:fld id="{70807724-4B67-40F2-B280-F321C009F5B7}" type="datetime'''''Яп''''''он''''''''''''''''''''''''''и''''я'''''''">
              <a:rPr lang="ru-RU" altLang="en-US" sz="900" smtClean="0">
                <a:solidFill>
                  <a:srgbClr val="545454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pPr/>
              <a:t>Япония</a:t>
            </a:fld>
            <a:endParaRPr kumimoji="0" lang="ru-RU" sz="900" strike="noStrike" kern="1200" spc="0" normalizeH="0" noProof="0" dirty="0">
              <a:ln>
                <a:noFill/>
              </a:ln>
              <a:solidFill>
                <a:srgbClr val="545454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175" name="Текст 2"/>
          <p:cNvSpPr>
            <a:spLocks noGrp="1"/>
          </p:cNvSpPr>
          <p:nvPr>
            <p:custDataLst>
              <p:tags r:id="rId43"/>
            </p:custDataLst>
          </p:nvPr>
        </p:nvSpPr>
        <p:spPr bwMode="auto">
          <a:xfrm>
            <a:off x="7594600" y="6054725"/>
            <a:ext cx="123825" cy="52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vert270" wrap="none" lIns="0" tIns="0" rIns="0" bIns="0" numCol="1" spcCol="0" rtlCol="0"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r">
              <a:spcBef>
                <a:spcPct val="0"/>
              </a:spcBef>
              <a:spcAft>
                <a:spcPct val="0"/>
              </a:spcAft>
              <a:buNone/>
            </a:pPr>
            <a:fld id="{1E18E88B-E635-44F1-8FC0-EC8A80D283AE}" type="datetime'''Г''е''''р''''м''''''''а''''''''''''''''''''н''и''я'">
              <a:rPr lang="ru-RU" altLang="en-US" sz="900" smtClean="0">
                <a:solidFill>
                  <a:srgbClr val="545454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pPr/>
              <a:t>Германия</a:t>
            </a:fld>
            <a:endParaRPr kumimoji="0" lang="ru-RU" sz="900" strike="noStrike" kern="1200" spc="0" normalizeH="0" noProof="0" dirty="0">
              <a:ln>
                <a:noFill/>
              </a:ln>
              <a:solidFill>
                <a:srgbClr val="545454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167" name="Текст 2"/>
          <p:cNvSpPr>
            <a:spLocks noGrp="1"/>
          </p:cNvSpPr>
          <p:nvPr>
            <p:custDataLst>
              <p:tags r:id="rId44"/>
            </p:custDataLst>
          </p:nvPr>
        </p:nvSpPr>
        <p:spPr bwMode="auto">
          <a:xfrm>
            <a:off x="7931150" y="6054725"/>
            <a:ext cx="123825" cy="387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vert270" wrap="none" lIns="0" tIns="0" rIns="0" bIns="0" numCol="1" spcCol="0" rtlCol="0"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r">
              <a:spcBef>
                <a:spcPct val="0"/>
              </a:spcBef>
              <a:spcAft>
                <a:spcPct val="0"/>
              </a:spcAft>
              <a:buNone/>
            </a:pPr>
            <a:fld id="{CDE9BADE-9E66-4485-B58F-501C7B278559}" type="datetime'''''''''''К''''''''а''''н''а''''''''''''''''да'''''''">
              <a:rPr lang="ru-RU" altLang="en-US" sz="900" smtClean="0">
                <a:solidFill>
                  <a:srgbClr val="545454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/>
              <a:t>Канада</a:t>
            </a:fld>
            <a:endParaRPr kumimoji="0" lang="ru-RU" sz="900" b="0" i="0" strike="noStrike" kern="1200" spc="0" normalizeH="0" noProof="0" dirty="0">
              <a:ln>
                <a:noFill/>
              </a:ln>
              <a:solidFill>
                <a:srgbClr val="545454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178" name="Текст 2"/>
          <p:cNvSpPr>
            <a:spLocks noGrp="1"/>
          </p:cNvSpPr>
          <p:nvPr>
            <p:custDataLst>
              <p:tags r:id="rId45"/>
            </p:custDataLst>
          </p:nvPr>
        </p:nvSpPr>
        <p:spPr bwMode="auto">
          <a:xfrm>
            <a:off x="8267700" y="6054725"/>
            <a:ext cx="123825" cy="39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vert270" wrap="none" lIns="0" tIns="0" rIns="0" bIns="0" numCol="1" spcCol="0" rtlCol="0"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r">
              <a:spcBef>
                <a:spcPct val="0"/>
              </a:spcBef>
              <a:spcAft>
                <a:spcPct val="0"/>
              </a:spcAft>
              <a:buNone/>
            </a:pPr>
            <a:fld id="{1AEB6180-E737-493A-BE13-DB92270390CD}" type="datetime'''''''''''И''''''''''т''''ал''''''''''и''''''''''''я'''''''''">
              <a:rPr lang="ru-RU" altLang="en-US" sz="900" smtClean="0">
                <a:solidFill>
                  <a:srgbClr val="545454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/>
              <a:t>Италия</a:t>
            </a:fld>
            <a:endParaRPr kumimoji="0" lang="ru-RU" sz="900" b="0" i="0" strike="noStrike" kern="1200" spc="0" normalizeH="0" noProof="0" dirty="0">
              <a:ln>
                <a:noFill/>
              </a:ln>
              <a:solidFill>
                <a:srgbClr val="545454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183" name="Текст 2"/>
          <p:cNvSpPr>
            <a:spLocks noGrp="1"/>
          </p:cNvSpPr>
          <p:nvPr>
            <p:custDataLst>
              <p:tags r:id="rId46"/>
            </p:custDataLst>
          </p:nvPr>
        </p:nvSpPr>
        <p:spPr bwMode="auto">
          <a:xfrm>
            <a:off x="8597900" y="6054725"/>
            <a:ext cx="136525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vert270" wrap="none" lIns="0" tIns="0" rIns="0" bIns="0" numCol="1" spcCol="0" rtlCol="0"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r">
              <a:spcBef>
                <a:spcPct val="0"/>
              </a:spcBef>
              <a:spcAft>
                <a:spcPct val="0"/>
              </a:spcAft>
              <a:buNone/>
            </a:pPr>
            <a:fld id="{12B0EEDA-FF1B-4048-8089-6DE560E5E239}" type="datetime'''''''О''''''''Э''''''''''''''''''''С''''''''Р'''''''">
              <a:rPr lang="ru-RU" altLang="en-US" sz="1000" b="1" smtClean="0">
                <a:solidFill>
                  <a:srgbClr val="2C587C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/>
              <a:t>ОЭСР</a:t>
            </a:fld>
            <a:endParaRPr kumimoji="0" lang="ru-RU" sz="900" b="1" i="0" strike="noStrike" kern="1200" spc="0" normalizeH="0" noProof="0" dirty="0">
              <a:ln>
                <a:noFill/>
              </a:ln>
              <a:solidFill>
                <a:srgbClr val="2C587C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173" name="Текст 2"/>
          <p:cNvSpPr>
            <a:spLocks noGrp="1"/>
          </p:cNvSpPr>
          <p:nvPr>
            <p:custDataLst>
              <p:tags r:id="rId47"/>
            </p:custDataLst>
          </p:nvPr>
        </p:nvSpPr>
        <p:spPr bwMode="auto">
          <a:xfrm>
            <a:off x="8940800" y="6054725"/>
            <a:ext cx="123825" cy="598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vert270" wrap="none" lIns="0" tIns="0" rIns="0" bIns="0" numCol="1" spcCol="0" rtlCol="0"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r">
              <a:spcBef>
                <a:spcPct val="0"/>
              </a:spcBef>
              <a:spcAft>
                <a:spcPct val="0"/>
              </a:spcAft>
              <a:buNone/>
            </a:pPr>
            <a:fld id="{3B1AC901-BA5B-40C1-9FEF-EC77C614C209}" type="datetime'Фи''''''''''нл''я''''''''''н''''''''''д''''''''''''''''и''''я'">
              <a:rPr lang="ru-RU" altLang="en-US" sz="900" smtClean="0">
                <a:solidFill>
                  <a:srgbClr val="545454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/>
              <a:t>Финляндия</a:t>
            </a:fld>
            <a:endParaRPr kumimoji="0" lang="ru-RU" sz="900" b="0" i="0" strike="noStrike" kern="1200" spc="0" normalizeH="0" noProof="0" dirty="0">
              <a:ln>
                <a:noFill/>
              </a:ln>
              <a:solidFill>
                <a:srgbClr val="545454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181" name="Текст 2"/>
          <p:cNvSpPr>
            <a:spLocks noGrp="1"/>
          </p:cNvSpPr>
          <p:nvPr>
            <p:custDataLst>
              <p:tags r:id="rId48"/>
            </p:custDataLst>
          </p:nvPr>
        </p:nvSpPr>
        <p:spPr bwMode="auto">
          <a:xfrm>
            <a:off x="9277350" y="6054725"/>
            <a:ext cx="123825" cy="41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vert270" wrap="none" lIns="0" tIns="0" rIns="0" bIns="0" numCol="1" spcCol="0" rtlCol="0"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r">
              <a:spcBef>
                <a:spcPct val="0"/>
              </a:spcBef>
              <a:spcAft>
                <a:spcPct val="0"/>
              </a:spcAft>
              <a:buNone/>
            </a:pPr>
            <a:fld id="{83947B6A-29E3-471D-8709-8DBCF112C5E1}" type="datetime'''''''''''''''''Шв''''''''''е''''ц''''''''''''и''''''''''''я'">
              <a:rPr lang="ru-RU" altLang="en-US" sz="900" smtClean="0">
                <a:solidFill>
                  <a:srgbClr val="545454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/>
              <a:t>Швеция</a:t>
            </a:fld>
            <a:endParaRPr kumimoji="0" lang="ru-RU" sz="900" b="0" i="0" strike="noStrike" kern="1200" spc="0" normalizeH="0" noProof="0" dirty="0">
              <a:ln>
                <a:noFill/>
              </a:ln>
              <a:solidFill>
                <a:srgbClr val="545454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180" name="Текст 2"/>
          <p:cNvSpPr>
            <a:spLocks noGrp="1"/>
          </p:cNvSpPr>
          <p:nvPr>
            <p:custDataLst>
              <p:tags r:id="rId49"/>
            </p:custDataLst>
          </p:nvPr>
        </p:nvSpPr>
        <p:spPr bwMode="auto">
          <a:xfrm>
            <a:off x="9612313" y="6054725"/>
            <a:ext cx="123825" cy="45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vert270" wrap="none" lIns="0" tIns="0" rIns="0" bIns="0" numCol="1" spcCol="0" rtlCol="0"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r">
              <a:spcBef>
                <a:spcPct val="0"/>
              </a:spcBef>
              <a:spcAft>
                <a:spcPct val="0"/>
              </a:spcAft>
              <a:buNone/>
            </a:pPr>
            <a:fld id="{B2052909-76FA-4A8F-B99E-836F77C18FC6}" type="datetime'''''''''И''''''''''''''''с''п''''''''''''''ан''''ия'''''''''">
              <a:rPr lang="ru-RU" altLang="en-US" sz="900" smtClean="0">
                <a:solidFill>
                  <a:srgbClr val="545454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/>
              <a:t>Испания</a:t>
            </a:fld>
            <a:endParaRPr kumimoji="0" lang="ru-RU" sz="900" b="0" i="0" strike="noStrike" kern="1200" spc="0" normalizeH="0" noProof="0" dirty="0">
              <a:ln>
                <a:noFill/>
              </a:ln>
              <a:solidFill>
                <a:srgbClr val="545454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182" name="Текст 2"/>
          <p:cNvSpPr>
            <a:spLocks noGrp="1"/>
          </p:cNvSpPr>
          <p:nvPr>
            <p:custDataLst>
              <p:tags r:id="rId50"/>
            </p:custDataLst>
          </p:nvPr>
        </p:nvSpPr>
        <p:spPr bwMode="auto">
          <a:xfrm>
            <a:off x="10285413" y="6054725"/>
            <a:ext cx="123825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vert270" wrap="none" lIns="0" tIns="0" rIns="0" bIns="0" numCol="1" spcCol="0" rtlCol="0"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r">
              <a:spcBef>
                <a:spcPct val="0"/>
              </a:spcBef>
              <a:spcAft>
                <a:spcPct val="0"/>
              </a:spcAft>
              <a:buNone/>
            </a:pPr>
            <a:fld id="{51CAF974-65DB-4936-A484-3104955272AF}" type="datetime'''''''''''''Ту''''р''''''''''''''ц''''''''и''''я'''''">
              <a:rPr lang="ru-RU" altLang="en-US" sz="900" smtClean="0">
                <a:solidFill>
                  <a:srgbClr val="545454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/>
              <a:t>Турция</a:t>
            </a:fld>
            <a:endParaRPr kumimoji="0" lang="ru-RU" sz="900" b="0" i="0" strike="noStrike" kern="1200" spc="0" normalizeH="0" noProof="0" dirty="0">
              <a:ln>
                <a:noFill/>
              </a:ln>
              <a:solidFill>
                <a:srgbClr val="545454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177" name="Текст 2"/>
          <p:cNvSpPr>
            <a:spLocks noGrp="1"/>
          </p:cNvSpPr>
          <p:nvPr>
            <p:custDataLst>
              <p:tags r:id="rId51"/>
            </p:custDataLst>
          </p:nvPr>
        </p:nvSpPr>
        <p:spPr bwMode="auto">
          <a:xfrm>
            <a:off x="9948863" y="6054725"/>
            <a:ext cx="123825" cy="379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vert270" wrap="none" lIns="0" tIns="0" rIns="0" bIns="0" numCol="1" spcCol="0" rtlCol="0"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r">
              <a:spcBef>
                <a:spcPct val="0"/>
              </a:spcBef>
              <a:spcAft>
                <a:spcPct val="0"/>
              </a:spcAft>
              <a:buNone/>
            </a:pPr>
            <a:fld id="{FED50074-1920-4EA4-AC31-D0FCD7F506B4}" type="datetime'''Гр''''''''''''''''''''''''е''''''''''''''ц''ия'''">
              <a:rPr lang="ru-RU" altLang="en-US" sz="900" smtClean="0">
                <a:solidFill>
                  <a:srgbClr val="545454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/>
              <a:t>Греция</a:t>
            </a:fld>
            <a:endParaRPr kumimoji="0" lang="ru-RU" sz="900" b="0" i="0" strike="noStrike" kern="1200" spc="0" normalizeH="0" noProof="0" dirty="0">
              <a:ln>
                <a:noFill/>
              </a:ln>
              <a:solidFill>
                <a:srgbClr val="545454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203" name="Текст 2"/>
          <p:cNvSpPr>
            <a:spLocks noGrp="1"/>
          </p:cNvSpPr>
          <p:nvPr>
            <p:custDataLst>
              <p:tags r:id="rId52"/>
            </p:custDataLst>
          </p:nvPr>
        </p:nvSpPr>
        <p:spPr bwMode="auto">
          <a:xfrm>
            <a:off x="10615613" y="6054725"/>
            <a:ext cx="136525" cy="62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vert270" wrap="none" lIns="0" tIns="0" rIns="0" bIns="0" numCol="1" spcCol="0" rtlCol="0"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r">
              <a:spcBef>
                <a:spcPct val="0"/>
              </a:spcBef>
              <a:spcAft>
                <a:spcPct val="0"/>
              </a:spcAft>
              <a:buNone/>
            </a:pPr>
            <a:fld id="{4CDE86F3-933C-40F2-A148-6C218E37D315}" type="datetime'''''''''''''К''''аз''''''''''а''''х''''''с''та''н'''''">
              <a:rPr lang="ru-RU" altLang="en-US" sz="1000" b="1" smtClean="0">
                <a:solidFill>
                  <a:srgbClr val="0C8585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/>
              <a:t>Казахстан</a:t>
            </a:fld>
            <a:endParaRPr kumimoji="0" lang="ru-RU" sz="900" b="1" i="0" strike="noStrike" kern="1200" spc="0" normalizeH="0" noProof="0" dirty="0">
              <a:ln>
                <a:noFill/>
              </a:ln>
              <a:solidFill>
                <a:srgbClr val="0C8585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176" name="Текст 2"/>
          <p:cNvSpPr>
            <a:spLocks noGrp="1"/>
          </p:cNvSpPr>
          <p:nvPr>
            <p:custDataLst>
              <p:tags r:id="rId53"/>
            </p:custDataLst>
          </p:nvPr>
        </p:nvSpPr>
        <p:spPr bwMode="auto">
          <a:xfrm>
            <a:off x="10958513" y="6054725"/>
            <a:ext cx="123825" cy="433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vert270" wrap="none" lIns="0" tIns="0" rIns="0" bIns="0" numCol="1" spcCol="0" rtlCol="0"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r">
              <a:spcBef>
                <a:spcPct val="0"/>
              </a:spcBef>
              <a:spcAft>
                <a:spcPct val="0"/>
              </a:spcAft>
              <a:buNone/>
            </a:pPr>
            <a:fld id="{54FDA181-D600-441A-B4AC-B674E1B16DDC}" type="datetime'''Ве''''нг''''''''''''''''''''''''р''''''''''''''и''''''я'''''">
              <a:rPr lang="ru-RU" altLang="en-US" sz="900" smtClean="0">
                <a:solidFill>
                  <a:srgbClr val="545454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/>
              <a:t>Венгрия</a:t>
            </a:fld>
            <a:endParaRPr kumimoji="0" lang="ru-RU" sz="900" b="0" i="0" strike="noStrike" kern="1200" spc="0" normalizeH="0" noProof="0" dirty="0">
              <a:ln>
                <a:noFill/>
              </a:ln>
              <a:solidFill>
                <a:srgbClr val="545454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202" name="Текст 2"/>
          <p:cNvSpPr>
            <a:spLocks noGrp="1"/>
          </p:cNvSpPr>
          <p:nvPr>
            <p:custDataLst>
              <p:tags r:id="rId54"/>
            </p:custDataLst>
          </p:nvPr>
        </p:nvSpPr>
        <p:spPr bwMode="auto">
          <a:xfrm>
            <a:off x="11295063" y="6054725"/>
            <a:ext cx="123825" cy="379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vert270" wrap="none" lIns="0" tIns="0" rIns="0" bIns="0" numCol="1" spcCol="0" rtlCol="0"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r">
              <a:spcBef>
                <a:spcPct val="0"/>
              </a:spcBef>
              <a:spcAft>
                <a:spcPct val="0"/>
              </a:spcAft>
              <a:buNone/>
            </a:pPr>
            <a:fld id="{73F214A1-C15D-42DD-BC58-CC686499D85B}" type="datetime'''''Р''''о''''с''с''''''''''''''и''''''''''я'''''''''''">
              <a:rPr lang="ru-RU" altLang="en-US" sz="900" smtClean="0">
                <a:solidFill>
                  <a:srgbClr val="545454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/>
              <a:t>Россия</a:t>
            </a:fld>
            <a:endParaRPr kumimoji="0" lang="ru-RU" sz="900" b="0" i="0" strike="noStrike" kern="1200" spc="0" normalizeH="0" noProof="0" dirty="0">
              <a:ln>
                <a:noFill/>
              </a:ln>
              <a:solidFill>
                <a:srgbClr val="545454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241" name="ee4pHeader1"/>
          <p:cNvSpPr txBox="1"/>
          <p:nvPr/>
        </p:nvSpPr>
        <p:spPr>
          <a:xfrm>
            <a:off x="6521450" y="4036472"/>
            <a:ext cx="5184774" cy="285750"/>
          </a:xfrm>
          <a:prstGeom prst="rect">
            <a:avLst/>
          </a:prstGeom>
          <a:solidFill>
            <a:srgbClr val="3AB09E"/>
          </a:solidFill>
          <a:ln cap="rnd">
            <a:noFill/>
          </a:ln>
        </p:spPr>
        <p:txBody>
          <a:bodyPr vert="horz" wrap="square" lIns="0" tIns="0" rIns="0" bIns="0" rtlCol="0" anchor="ctr" anchorCtr="0">
            <a:noAutofit/>
          </a:bodyPr>
          <a:lstStyle/>
          <a:p>
            <a:pPr marL="0" lvl="3" algn="ctr">
              <a:lnSpc>
                <a:spcPct val="85000"/>
              </a:lnSpc>
              <a:defRPr/>
            </a:pPr>
            <a:r>
              <a:rPr lang="ru-RU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5% занятых </a:t>
            </a:r>
            <a:r>
              <a:rPr lang="ru-RU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работают по </a:t>
            </a:r>
            <a:r>
              <a:rPr lang="ru-RU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гибким формам</a:t>
            </a:r>
            <a:r>
              <a:rPr lang="ru-RU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занятости </a:t>
            </a:r>
            <a:endParaRPr lang="ru-RU" sz="1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49" name="ee4pHeader1"/>
          <p:cNvSpPr txBox="1"/>
          <p:nvPr/>
        </p:nvSpPr>
        <p:spPr>
          <a:xfrm>
            <a:off x="479425" y="780558"/>
            <a:ext cx="5676612" cy="296863"/>
          </a:xfrm>
          <a:prstGeom prst="rect">
            <a:avLst/>
          </a:prstGeom>
          <a:solidFill>
            <a:srgbClr val="3AB09E"/>
          </a:solidFill>
          <a:ln cap="rnd">
            <a:noFill/>
          </a:ln>
        </p:spPr>
        <p:txBody>
          <a:bodyPr vert="horz" wrap="square" lIns="0" tIns="0" rIns="0" bIns="0" rtlCol="0" anchor="ctr" anchorCtr="0">
            <a:noAutofit/>
          </a:bodyPr>
          <a:lstStyle/>
          <a:p>
            <a:pPr marL="0" lvl="3" algn="ctr">
              <a:lnSpc>
                <a:spcPct val="85000"/>
              </a:lnSpc>
              <a:defRPr/>
            </a:pPr>
            <a:r>
              <a:rPr lang="ru-RU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40% занятых </a:t>
            </a:r>
            <a:r>
              <a:rPr lang="ru-RU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работают в </a:t>
            </a:r>
            <a:r>
              <a:rPr lang="ru-RU" sz="16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низкопродуктивных</a:t>
            </a:r>
            <a:r>
              <a:rPr lang="ru-RU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отраслях</a:t>
            </a:r>
          </a:p>
        </p:txBody>
      </p:sp>
      <p:graphicFrame>
        <p:nvGraphicFramePr>
          <p:cNvPr id="193" name="Chart 3">
            <a:extLst>
              <a:ext uri="{FF2B5EF4-FFF2-40B4-BE49-F238E27FC236}">
                <a16:creationId xmlns:a16="http://schemas.microsoft.com/office/drawing/2014/main" id="{1F13953F-F1B3-465A-B0CF-1FAA1EBB6BD2}"/>
              </a:ext>
            </a:extLst>
          </p:cNvPr>
          <p:cNvGraphicFramePr/>
          <p:nvPr>
            <p:custDataLst>
              <p:tags r:id="rId55"/>
            </p:custDataLst>
            <p:extLst>
              <p:ext uri="{D42A27DB-BD31-4B8C-83A1-F6EECF244321}">
                <p14:modId xmlns:p14="http://schemas.microsoft.com/office/powerpoint/2010/main" val="3158699150"/>
              </p:ext>
            </p:extLst>
          </p:nvPr>
        </p:nvGraphicFramePr>
        <p:xfrm>
          <a:off x="2522538" y="1479550"/>
          <a:ext cx="2786062" cy="50498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01"/>
          </a:graphicData>
        </a:graphic>
      </p:graphicFrame>
      <p:graphicFrame>
        <p:nvGraphicFramePr>
          <p:cNvPr id="875" name="Chart 3"/>
          <p:cNvGraphicFramePr/>
          <p:nvPr>
            <p:custDataLst>
              <p:tags r:id="rId56"/>
            </p:custDataLst>
            <p:extLst>
              <p:ext uri="{D42A27DB-BD31-4B8C-83A1-F6EECF244321}">
                <p14:modId xmlns:p14="http://schemas.microsoft.com/office/powerpoint/2010/main" val="2837684188"/>
              </p:ext>
            </p:extLst>
          </p:nvPr>
        </p:nvGraphicFramePr>
        <p:xfrm>
          <a:off x="2195513" y="1479550"/>
          <a:ext cx="1169987" cy="50498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02"/>
          </a:graphicData>
        </a:graphic>
      </p:graphicFrame>
      <p:sp>
        <p:nvSpPr>
          <p:cNvPr id="509" name="Текст 2">
            <a:extLst>
              <a:ext uri="{FF2B5EF4-FFF2-40B4-BE49-F238E27FC236}">
                <a16:creationId xmlns:a16="http://schemas.microsoft.com/office/drawing/2014/main" id="{3B009DA4-4611-4423-B4BF-8F539B9C4FD2}"/>
              </a:ext>
            </a:extLst>
          </p:cNvPr>
          <p:cNvSpPr>
            <a:spLocks noGrp="1"/>
          </p:cNvSpPr>
          <p:nvPr>
            <p:custDataLst>
              <p:tags r:id="rId57"/>
            </p:custDataLst>
          </p:nvPr>
        </p:nvSpPr>
        <p:spPr bwMode="auto">
          <a:xfrm>
            <a:off x="604838" y="2246313"/>
            <a:ext cx="1252538" cy="160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ctr" anchorCtr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spcBef>
                <a:spcPct val="0"/>
              </a:spcBef>
              <a:spcAft>
                <a:spcPct val="0"/>
              </a:spcAft>
              <a:buNone/>
            </a:pPr>
            <a:fld id="{3625DE32-904C-4E39-9690-427449C8B9DB}" type="datetime'''''С''''''''е''''''''''''''льс''ко''е хо''''з''''я''й''ство'">
              <a:rPr lang="ru-RU" altLang="en-US" sz="1050" smtClean="0">
                <a:latin typeface="Arial" panose="020B0604020202020204" pitchFamily="34" charset="0"/>
                <a:cs typeface="Arial" panose="020B0604020202020204" pitchFamily="34" charset="0"/>
              </a:rPr>
              <a:pPr/>
              <a:t>Сельское хозяйство</a:t>
            </a:fld>
            <a:endParaRPr lang="ru-RU" sz="1050" dirty="0"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512" name="Текст 2">
            <a:extLst>
              <a:ext uri="{FF2B5EF4-FFF2-40B4-BE49-F238E27FC236}">
                <a16:creationId xmlns:a16="http://schemas.microsoft.com/office/drawing/2014/main" id="{9DE1AA57-D8A2-4E33-8D06-8B4D7182BE10}"/>
              </a:ext>
            </a:extLst>
          </p:cNvPr>
          <p:cNvSpPr>
            <a:spLocks noGrp="1"/>
          </p:cNvSpPr>
          <p:nvPr>
            <p:custDataLst>
              <p:tags r:id="rId58"/>
            </p:custDataLst>
          </p:nvPr>
        </p:nvSpPr>
        <p:spPr bwMode="auto">
          <a:xfrm>
            <a:off x="1023938" y="1635125"/>
            <a:ext cx="833438" cy="160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ctr" anchorCtr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spcBef>
                <a:spcPct val="0"/>
              </a:spcBef>
              <a:spcAft>
                <a:spcPct val="0"/>
              </a:spcAft>
              <a:buNone/>
            </a:pPr>
            <a:fld id="{5A181E2B-6E0A-47BB-9298-E8EC1757BCA3}" type="datetime'''Об''р''''''''''а''''з''''''о''''''в''а''н''''и''е'">
              <a:rPr lang="ru-RU" altLang="en-US" sz="1050" smtClean="0">
                <a:latin typeface="Arial" panose="020B0604020202020204" pitchFamily="34" charset="0"/>
                <a:cs typeface="Arial" panose="020B0604020202020204" pitchFamily="34" charset="0"/>
              </a:rPr>
              <a:pPr/>
              <a:t>Образование</a:t>
            </a:fld>
            <a:endParaRPr lang="ru-RU" sz="1050" dirty="0"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524" name="Текст 2">
            <a:extLst>
              <a:ext uri="{FF2B5EF4-FFF2-40B4-BE49-F238E27FC236}">
                <a16:creationId xmlns:a16="http://schemas.microsoft.com/office/drawing/2014/main" id="{757A630A-6D35-4346-85A6-0426563D5B12}"/>
              </a:ext>
            </a:extLst>
          </p:cNvPr>
          <p:cNvSpPr>
            <a:spLocks noGrp="1"/>
          </p:cNvSpPr>
          <p:nvPr>
            <p:custDataLst>
              <p:tags r:id="rId59"/>
            </p:custDataLst>
          </p:nvPr>
        </p:nvSpPr>
        <p:spPr bwMode="auto">
          <a:xfrm>
            <a:off x="711200" y="3467100"/>
            <a:ext cx="1146175" cy="160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ctr" anchorCtr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spcBef>
                <a:spcPct val="0"/>
              </a:spcBef>
              <a:spcAft>
                <a:spcPct val="0"/>
              </a:spcAft>
              <a:buNone/>
            </a:pPr>
            <a:fld id="{47A7AE8C-46F1-4146-9F11-BAD01613E502}" type="datetime'Ад''''''''м.''д''''е''ят''''''''''ел''ьн''''о''''''''сть'''''">
              <a:rPr lang="ru-RU" altLang="en-US" sz="1050" smtClean="0">
                <a:latin typeface="Arial" panose="020B0604020202020204" pitchFamily="34" charset="0"/>
                <a:cs typeface="Arial" panose="020B0604020202020204" pitchFamily="34" charset="0"/>
              </a:rPr>
              <a:pPr/>
              <a:t>Адм.деятельность</a:t>
            </a:fld>
            <a:endParaRPr lang="ru-RU" sz="1050" dirty="0"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623" name="Текст 2">
            <a:extLst>
              <a:ext uri="{FF2B5EF4-FFF2-40B4-BE49-F238E27FC236}">
                <a16:creationId xmlns:a16="http://schemas.microsoft.com/office/drawing/2014/main" id="{0A5CFCE8-8386-40CA-BA2D-CDB121EE1FBB}"/>
              </a:ext>
            </a:extLst>
          </p:cNvPr>
          <p:cNvSpPr>
            <a:spLocks noGrp="1"/>
          </p:cNvSpPr>
          <p:nvPr>
            <p:custDataLst>
              <p:tags r:id="rId60"/>
            </p:custDataLst>
          </p:nvPr>
        </p:nvSpPr>
        <p:spPr bwMode="gray">
          <a:xfrm>
            <a:off x="2914650" y="5919788"/>
            <a:ext cx="217488" cy="13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17463" tIns="0" rIns="17463" bIns="0" numCol="1" spcCol="0" rtlCol="0"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spcBef>
                <a:spcPct val="0"/>
              </a:spcBef>
              <a:spcAft>
                <a:spcPct val="0"/>
              </a:spcAft>
              <a:buNone/>
            </a:pPr>
            <a:fld id="{BA58A19B-949F-488E-8122-18064E76655B}" type="datetime'2%'''''''''''''''''''''''''''''''''''''''''''''''''">
              <a:rPr lang="ru-RU" altLang="en-US" sz="1000" smtClean="0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pPr marL="0" indent="0" algn="r">
                <a:spcBef>
                  <a:spcPct val="0"/>
                </a:spcBef>
                <a:spcAft>
                  <a:spcPct val="0"/>
                </a:spcAft>
                <a:buNone/>
              </a:pPr>
              <a:t>2%</a:t>
            </a:fld>
            <a:endParaRPr lang="ru-RU" sz="1000" dirty="0"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614" name="Текст 2">
            <a:extLst>
              <a:ext uri="{FF2B5EF4-FFF2-40B4-BE49-F238E27FC236}">
                <a16:creationId xmlns:a16="http://schemas.microsoft.com/office/drawing/2014/main" id="{0A5CFCE8-8386-40CA-BA2D-CDB121EE1FBB}"/>
              </a:ext>
            </a:extLst>
          </p:cNvPr>
          <p:cNvSpPr>
            <a:spLocks noGrp="1"/>
          </p:cNvSpPr>
          <p:nvPr>
            <p:custDataLst>
              <p:tags r:id="rId61"/>
            </p:custDataLst>
          </p:nvPr>
        </p:nvSpPr>
        <p:spPr bwMode="gray">
          <a:xfrm>
            <a:off x="2914650" y="3173413"/>
            <a:ext cx="217488" cy="13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17463" tIns="0" rIns="17463" bIns="0" numCol="1" spcCol="0" rtlCol="0"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spcBef>
                <a:spcPct val="0"/>
              </a:spcBef>
              <a:spcAft>
                <a:spcPct val="0"/>
              </a:spcAft>
              <a:buNone/>
            </a:pPr>
            <a:fld id="{0420AD6D-BEF8-42B1-90D5-07DB43A3DC4B}" type="datetime'2''''''''''''%'''''''''''''''''''''''''''''''''''">
              <a:rPr lang="ru-RU" altLang="en-US" sz="1000" smtClean="0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pPr marL="0" indent="0" algn="r">
                <a:spcBef>
                  <a:spcPct val="0"/>
                </a:spcBef>
                <a:spcAft>
                  <a:spcPct val="0"/>
                </a:spcAft>
                <a:buNone/>
              </a:pPr>
              <a:t>2%</a:t>
            </a:fld>
            <a:endParaRPr lang="ru-RU" sz="1000" dirty="0"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521" name="Текст 2">
            <a:extLst>
              <a:ext uri="{FF2B5EF4-FFF2-40B4-BE49-F238E27FC236}">
                <a16:creationId xmlns:a16="http://schemas.microsoft.com/office/drawing/2014/main" id="{3F0124D8-45D1-457C-94EB-DCF5B0FC316B}"/>
              </a:ext>
            </a:extLst>
          </p:cNvPr>
          <p:cNvSpPr>
            <a:spLocks noGrp="1"/>
          </p:cNvSpPr>
          <p:nvPr>
            <p:custDataLst>
              <p:tags r:id="rId62"/>
            </p:custDataLst>
          </p:nvPr>
        </p:nvSpPr>
        <p:spPr bwMode="auto">
          <a:xfrm>
            <a:off x="742950" y="2855913"/>
            <a:ext cx="1114425" cy="160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ctr" anchorCtr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spcBef>
                <a:spcPct val="0"/>
              </a:spcBef>
              <a:spcAft>
                <a:spcPct val="0"/>
              </a:spcAft>
              <a:buNone/>
            </a:pPr>
            <a:fld id="{CBCC2E3D-7585-423B-8241-09BCE25E02A0}" type="datetime'Зд''рав''оох''''''''''р''а''''''''''''не''н''и''''е'''''''">
              <a:rPr lang="ru-RU" altLang="en-US" sz="1050" smtClean="0">
                <a:latin typeface="Arial" panose="020B0604020202020204" pitchFamily="34" charset="0"/>
                <a:cs typeface="Arial" panose="020B0604020202020204" pitchFamily="34" charset="0"/>
              </a:rPr>
              <a:pPr/>
              <a:t>Здравоохранение</a:t>
            </a:fld>
            <a:endParaRPr lang="ru-RU" sz="1050" dirty="0"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531" name="Текст 2">
            <a:extLst>
              <a:ext uri="{FF2B5EF4-FFF2-40B4-BE49-F238E27FC236}">
                <a16:creationId xmlns:a16="http://schemas.microsoft.com/office/drawing/2014/main" id="{35EE4CE5-BCFC-404F-9DDB-0A28FF924FD1}"/>
              </a:ext>
            </a:extLst>
          </p:cNvPr>
          <p:cNvSpPr>
            <a:spLocks noGrp="1"/>
          </p:cNvSpPr>
          <p:nvPr>
            <p:custDataLst>
              <p:tags r:id="rId63"/>
            </p:custDataLst>
          </p:nvPr>
        </p:nvSpPr>
        <p:spPr bwMode="auto">
          <a:xfrm>
            <a:off x="1282700" y="4687888"/>
            <a:ext cx="574675" cy="160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ctr" anchorCtr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spcBef>
                <a:spcPct val="0"/>
              </a:spcBef>
              <a:spcAft>
                <a:spcPct val="0"/>
              </a:spcAft>
              <a:buNone/>
            </a:pPr>
            <a:fld id="{98B22991-483B-4272-8E02-C84339125F2A}" type="datetime'''Т''''''о''''''''''р''''''''''''г''овл''''я'''''''''''''''">
              <a:rPr lang="ru-RU" altLang="en-US" sz="1050" smtClean="0">
                <a:latin typeface="Arial" panose="020B0604020202020204" pitchFamily="34" charset="0"/>
                <a:cs typeface="Arial" panose="020B0604020202020204" pitchFamily="34" charset="0"/>
              </a:rPr>
              <a:pPr/>
              <a:t>Торговля</a:t>
            </a:fld>
            <a:endParaRPr lang="ru-RU" sz="1050" dirty="0"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515" name="Текст 2">
            <a:extLst>
              <a:ext uri="{FF2B5EF4-FFF2-40B4-BE49-F238E27FC236}">
                <a16:creationId xmlns:a16="http://schemas.microsoft.com/office/drawing/2014/main" id="{AF2B29F3-51FF-4C69-9FC8-0FC96D4548D0}"/>
              </a:ext>
            </a:extLst>
          </p:cNvPr>
          <p:cNvSpPr>
            <a:spLocks noGrp="1"/>
          </p:cNvSpPr>
          <p:nvPr>
            <p:custDataLst>
              <p:tags r:id="rId64"/>
            </p:custDataLst>
          </p:nvPr>
        </p:nvSpPr>
        <p:spPr bwMode="auto">
          <a:xfrm>
            <a:off x="430213" y="2551113"/>
            <a:ext cx="1427163" cy="160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ctr" anchorCtr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spcBef>
                <a:spcPct val="0"/>
              </a:spcBef>
              <a:spcAft>
                <a:spcPct val="0"/>
              </a:spcAft>
              <a:buNone/>
            </a:pPr>
            <a:fld id="{E244A3BE-EF57-4309-A2A7-2BE8D9621527}" type="datetime'Про''ж''ив''а''''''''''''''ни''е'''' и ''п''и''та''н''ие'''">
              <a:rPr lang="ru-RU" altLang="en-US" sz="1050" smtClean="0">
                <a:latin typeface="Arial" panose="020B0604020202020204" pitchFamily="34" charset="0"/>
                <a:cs typeface="Arial" panose="020B0604020202020204" pitchFamily="34" charset="0"/>
              </a:rPr>
              <a:pPr/>
              <a:t>Проживание и питание</a:t>
            </a:fld>
            <a:endParaRPr lang="ru-RU" sz="1050" dirty="0"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516" name="Текст 2">
            <a:extLst>
              <a:ext uri="{FF2B5EF4-FFF2-40B4-BE49-F238E27FC236}">
                <a16:creationId xmlns:a16="http://schemas.microsoft.com/office/drawing/2014/main" id="{FAFEE1B1-E60F-4713-B4F5-F88198DC6818}"/>
              </a:ext>
            </a:extLst>
          </p:cNvPr>
          <p:cNvSpPr>
            <a:spLocks noGrp="1"/>
          </p:cNvSpPr>
          <p:nvPr>
            <p:custDataLst>
              <p:tags r:id="rId65"/>
            </p:custDataLst>
          </p:nvPr>
        </p:nvSpPr>
        <p:spPr bwMode="auto">
          <a:xfrm>
            <a:off x="911225" y="1939925"/>
            <a:ext cx="946150" cy="160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ctr" anchorCtr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spcBef>
                <a:spcPct val="0"/>
              </a:spcBef>
              <a:spcAft>
                <a:spcPct val="0"/>
              </a:spcAft>
              <a:buNone/>
            </a:pPr>
            <a:fld id="{22532632-EA47-4A82-80AE-33F65E2215C6}" type="datetime'''''Г''ос''упр''''ав''''''л''''''''е''''''''''''ни''е'''">
              <a:rPr lang="ru-RU" altLang="en-US" sz="1050" smtClean="0">
                <a:latin typeface="Arial" panose="020B0604020202020204" pitchFamily="34" charset="0"/>
                <a:cs typeface="Arial" panose="020B0604020202020204" pitchFamily="34" charset="0"/>
              </a:rPr>
              <a:pPr/>
              <a:t>Госуправление</a:t>
            </a:fld>
            <a:endParaRPr lang="ru-RU" sz="1050" dirty="0"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526" name="Текст 2">
            <a:extLst>
              <a:ext uri="{FF2B5EF4-FFF2-40B4-BE49-F238E27FC236}">
                <a16:creationId xmlns:a16="http://schemas.microsoft.com/office/drawing/2014/main" id="{DC1A6C54-B234-454A-8666-B99A387492B7}"/>
              </a:ext>
            </a:extLst>
          </p:cNvPr>
          <p:cNvSpPr>
            <a:spLocks noGrp="1"/>
          </p:cNvSpPr>
          <p:nvPr>
            <p:custDataLst>
              <p:tags r:id="rId66"/>
            </p:custDataLst>
          </p:nvPr>
        </p:nvSpPr>
        <p:spPr bwMode="auto">
          <a:xfrm>
            <a:off x="674688" y="3771900"/>
            <a:ext cx="1182688" cy="160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ctr" anchorCtr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spcBef>
                <a:spcPct val="0"/>
              </a:spcBef>
              <a:spcAft>
                <a:spcPct val="0"/>
              </a:spcAft>
              <a:buNone/>
            </a:pPr>
            <a:fld id="{330E6BD2-5C21-47B9-BC60-A87A53C83123}" type="datetime'''''Про''''''чие в''''''и''''''''ды'' ''у''''''''''с''лу''г'''">
              <a:rPr lang="ru-RU" altLang="en-US" sz="1050" smtClean="0">
                <a:latin typeface="Arial" panose="020B0604020202020204" pitchFamily="34" charset="0"/>
                <a:cs typeface="Arial" panose="020B0604020202020204" pitchFamily="34" charset="0"/>
              </a:rPr>
              <a:pPr/>
              <a:t>Прочие виды услуг</a:t>
            </a:fld>
            <a:endParaRPr lang="ru-RU" sz="1050" dirty="0"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513" name="Текст 2">
            <a:extLst>
              <a:ext uri="{FF2B5EF4-FFF2-40B4-BE49-F238E27FC236}">
                <a16:creationId xmlns:a16="http://schemas.microsoft.com/office/drawing/2014/main" id="{C4C84E5B-F6CE-4E65-A3D7-2D7840BBA39C}"/>
              </a:ext>
            </a:extLst>
          </p:cNvPr>
          <p:cNvSpPr>
            <a:spLocks noGrp="1"/>
          </p:cNvSpPr>
          <p:nvPr>
            <p:custDataLst>
              <p:tags r:id="rId67"/>
            </p:custDataLst>
          </p:nvPr>
        </p:nvSpPr>
        <p:spPr bwMode="auto">
          <a:xfrm>
            <a:off x="935038" y="4992688"/>
            <a:ext cx="922338" cy="160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ctr" anchorCtr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spcBef>
                <a:spcPct val="0"/>
              </a:spcBef>
              <a:spcAft>
                <a:spcPct val="0"/>
              </a:spcAft>
              <a:buNone/>
            </a:pPr>
            <a:fld id="{D490FE81-00CA-4452-A6B7-723C69835636}" type="datetime'Н''''ед''ви''''''''''''''''жи''мо''с''''''т''''''''''''ь'''">
              <a:rPr lang="ru-RU" altLang="en-US" sz="1050" smtClean="0">
                <a:latin typeface="Arial" panose="020B0604020202020204" pitchFamily="34" charset="0"/>
                <a:cs typeface="Arial" panose="020B0604020202020204" pitchFamily="34" charset="0"/>
              </a:rPr>
              <a:pPr/>
              <a:t>Недвижимость</a:t>
            </a:fld>
            <a:endParaRPr lang="ru-RU" sz="1050" dirty="0"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539" name="Текст 2">
            <a:extLst>
              <a:ext uri="{FF2B5EF4-FFF2-40B4-BE49-F238E27FC236}">
                <a16:creationId xmlns:a16="http://schemas.microsoft.com/office/drawing/2014/main" id="{0FBD48A3-7044-4616-A4D6-8BEA2C9AD64F}"/>
              </a:ext>
            </a:extLst>
          </p:cNvPr>
          <p:cNvSpPr>
            <a:spLocks noGrp="1"/>
          </p:cNvSpPr>
          <p:nvPr>
            <p:custDataLst>
              <p:tags r:id="rId68"/>
            </p:custDataLst>
          </p:nvPr>
        </p:nvSpPr>
        <p:spPr bwMode="auto">
          <a:xfrm>
            <a:off x="358775" y="3162300"/>
            <a:ext cx="1498600" cy="160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ctr" anchorCtr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spcBef>
                <a:spcPct val="0"/>
              </a:spcBef>
              <a:spcAft>
                <a:spcPct val="0"/>
              </a:spcAft>
              <a:buNone/>
            </a:pPr>
            <a:fld id="{75EC141A-D6DE-43EB-BF87-36BEFBFE6FDD}" type="datetime'Ис''к''у''''с''''с''тво,'''''''''' разв''''ле''чен''''ия'">
              <a:rPr lang="ru-RU" altLang="en-US" sz="1050" smtClean="0">
                <a:latin typeface="Arial" panose="020B0604020202020204" pitchFamily="34" charset="0"/>
                <a:cs typeface="Arial" panose="020B0604020202020204" pitchFamily="34" charset="0"/>
              </a:rPr>
              <a:pPr/>
              <a:t>Искусство, развлечения</a:t>
            </a:fld>
            <a:endParaRPr lang="ru-RU" sz="1050" dirty="0"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528" name="Текст 2">
            <a:extLst>
              <a:ext uri="{FF2B5EF4-FFF2-40B4-BE49-F238E27FC236}">
                <a16:creationId xmlns:a16="http://schemas.microsoft.com/office/drawing/2014/main" id="{1800E327-8955-4628-A95E-B7BA38655555}"/>
              </a:ext>
            </a:extLst>
          </p:cNvPr>
          <p:cNvSpPr>
            <a:spLocks noGrp="1"/>
          </p:cNvSpPr>
          <p:nvPr>
            <p:custDataLst>
              <p:tags r:id="rId69"/>
            </p:custDataLst>
          </p:nvPr>
        </p:nvSpPr>
        <p:spPr bwMode="auto">
          <a:xfrm>
            <a:off x="884238" y="4078288"/>
            <a:ext cx="973138" cy="160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ctr" anchorCtr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spcBef>
                <a:spcPct val="0"/>
              </a:spcBef>
              <a:spcAft>
                <a:spcPct val="0"/>
              </a:spcAft>
              <a:buNone/>
            </a:pPr>
            <a:fld id="{CD564316-D3A6-4B8D-B065-E730883241A8}" type="datetime'Ст''''ро''и''''''''''тел''''ь''с''тв''''''''о'''''' '''">
              <a:rPr lang="ru-RU" altLang="en-US" sz="1050" smtClean="0">
                <a:latin typeface="Arial" panose="020B0604020202020204" pitchFamily="34" charset="0"/>
                <a:cs typeface="Arial" panose="020B0604020202020204" pitchFamily="34" charset="0"/>
              </a:rPr>
              <a:pPr/>
              <a:t>Строительство </a:t>
            </a:fld>
            <a:endParaRPr lang="ru-RU" sz="1050" dirty="0"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621" name="Текст 2">
            <a:extLst>
              <a:ext uri="{FF2B5EF4-FFF2-40B4-BE49-F238E27FC236}">
                <a16:creationId xmlns:a16="http://schemas.microsoft.com/office/drawing/2014/main" id="{0A5CFCE8-8386-40CA-BA2D-CDB121EE1FBB}"/>
              </a:ext>
            </a:extLst>
          </p:cNvPr>
          <p:cNvSpPr>
            <a:spLocks noGrp="1"/>
          </p:cNvSpPr>
          <p:nvPr>
            <p:custDataLst>
              <p:tags r:id="rId70"/>
            </p:custDataLst>
          </p:nvPr>
        </p:nvSpPr>
        <p:spPr bwMode="gray">
          <a:xfrm>
            <a:off x="2914650" y="5310188"/>
            <a:ext cx="217488" cy="13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17463" tIns="0" rIns="17463" bIns="0" numCol="1" spcCol="0" rtlCol="0"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spcBef>
                <a:spcPct val="0"/>
              </a:spcBef>
              <a:spcAft>
                <a:spcPct val="0"/>
              </a:spcAft>
              <a:buNone/>
            </a:pPr>
            <a:fld id="{A08FFBDA-5A0A-489D-9302-7CBA9C0EAB34}" type="datetime'2''''''''''''''''''''''''''''''''''''''''''''''''''%'''''">
              <a:rPr lang="ru-RU" altLang="en-US" sz="1000" smtClean="0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pPr marL="0" indent="0" algn="r">
                <a:spcBef>
                  <a:spcPct val="0"/>
                </a:spcBef>
                <a:spcAft>
                  <a:spcPct val="0"/>
                </a:spcAft>
                <a:buNone/>
              </a:pPr>
              <a:t>2%</a:t>
            </a:fld>
            <a:endParaRPr lang="ru-RU" sz="1000" dirty="0"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530" name="Текст 2">
            <a:extLst>
              <a:ext uri="{FF2B5EF4-FFF2-40B4-BE49-F238E27FC236}">
                <a16:creationId xmlns:a16="http://schemas.microsoft.com/office/drawing/2014/main" id="{301A565B-E03E-4293-832F-6F81FC3A1387}"/>
              </a:ext>
            </a:extLst>
          </p:cNvPr>
          <p:cNvSpPr>
            <a:spLocks noGrp="1"/>
          </p:cNvSpPr>
          <p:nvPr>
            <p:custDataLst>
              <p:tags r:id="rId71"/>
            </p:custDataLst>
          </p:nvPr>
        </p:nvSpPr>
        <p:spPr bwMode="auto">
          <a:xfrm>
            <a:off x="1206500" y="4383088"/>
            <a:ext cx="650875" cy="160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ctr" anchorCtr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spcBef>
                <a:spcPct val="0"/>
              </a:spcBef>
              <a:spcAft>
                <a:spcPct val="0"/>
              </a:spcAft>
              <a:buNone/>
            </a:pPr>
            <a:fld id="{BA0023CC-0E20-40F7-92D8-7AF3D4423186}" type="datetime'''''''Т''р''''а''н''''с''по''''''р''т'''''">
              <a:rPr lang="ru-RU" altLang="en-US" sz="1050" smtClean="0">
                <a:latin typeface="Arial" panose="020B0604020202020204" pitchFamily="34" charset="0"/>
                <a:cs typeface="Arial" panose="020B0604020202020204" pitchFamily="34" charset="0"/>
              </a:rPr>
              <a:pPr/>
              <a:t>Транспорт</a:t>
            </a:fld>
            <a:endParaRPr lang="ru-RU" sz="1050" dirty="0"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534" name="Текст 2">
            <a:extLst>
              <a:ext uri="{FF2B5EF4-FFF2-40B4-BE49-F238E27FC236}">
                <a16:creationId xmlns:a16="http://schemas.microsoft.com/office/drawing/2014/main" id="{E92CED9F-B541-4A02-8BE5-27352E532300}"/>
              </a:ext>
            </a:extLst>
          </p:cNvPr>
          <p:cNvSpPr>
            <a:spLocks noGrp="1"/>
          </p:cNvSpPr>
          <p:nvPr>
            <p:custDataLst>
              <p:tags r:id="rId72"/>
            </p:custDataLst>
          </p:nvPr>
        </p:nvSpPr>
        <p:spPr bwMode="auto">
          <a:xfrm>
            <a:off x="552450" y="5299075"/>
            <a:ext cx="1304925" cy="160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ctr" anchorCtr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spcBef>
                <a:spcPct val="0"/>
              </a:spcBef>
              <a:spcAft>
                <a:spcPct val="0"/>
              </a:spcAft>
              <a:buNone/>
            </a:pPr>
            <a:fld id="{2BF853A1-98F8-4C1C-BB33-2AB9EA55C163}" type="datetime'''Ин''фо''р''''м''а''''''''''ц''ия'' и'' ''''с''''в''яз''ь'">
              <a:rPr lang="ru-RU" altLang="en-US" sz="1050" smtClean="0">
                <a:latin typeface="Arial" panose="020B0604020202020204" pitchFamily="34" charset="0"/>
                <a:cs typeface="Arial" panose="020B0604020202020204" pitchFamily="34" charset="0"/>
              </a:rPr>
              <a:pPr/>
              <a:t>Информация и связь</a:t>
            </a:fld>
            <a:endParaRPr lang="ru-RU" sz="1050" dirty="0"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535" name="Текст 2">
            <a:extLst>
              <a:ext uri="{FF2B5EF4-FFF2-40B4-BE49-F238E27FC236}">
                <a16:creationId xmlns:a16="http://schemas.microsoft.com/office/drawing/2014/main" id="{3539A09D-5B2A-410B-A94A-15E43CF3E2C4}"/>
              </a:ext>
            </a:extLst>
          </p:cNvPr>
          <p:cNvSpPr>
            <a:spLocks noGrp="1"/>
          </p:cNvSpPr>
          <p:nvPr>
            <p:custDataLst>
              <p:tags r:id="rId73"/>
            </p:custDataLst>
          </p:nvPr>
        </p:nvSpPr>
        <p:spPr bwMode="auto">
          <a:xfrm>
            <a:off x="641350" y="5603875"/>
            <a:ext cx="1216025" cy="160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ctr" anchorCtr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spcBef>
                <a:spcPct val="0"/>
              </a:spcBef>
              <a:spcAft>
                <a:spcPct val="0"/>
              </a:spcAft>
              <a:buNone/>
            </a:pPr>
            <a:fld id="{CB911999-7F58-4EFE-B1AC-4D46D7128EFD}" type="datetime'Про''''ф.'' и'''''' ''''нау''''ч''.'' ''де''''я''''т.'''''''''">
              <a:rPr lang="ru-RU" altLang="en-US" sz="1050" smtClean="0">
                <a:latin typeface="Arial" panose="020B0604020202020204" pitchFamily="34" charset="0"/>
                <a:cs typeface="Arial" panose="020B0604020202020204" pitchFamily="34" charset="0"/>
              </a:rPr>
              <a:pPr/>
              <a:t>Проф. и науч. деят.</a:t>
            </a:fld>
            <a:endParaRPr lang="ru-RU" sz="1050" dirty="0"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537" name="Текст 2">
            <a:extLst>
              <a:ext uri="{FF2B5EF4-FFF2-40B4-BE49-F238E27FC236}">
                <a16:creationId xmlns:a16="http://schemas.microsoft.com/office/drawing/2014/main" id="{47C5A34A-D3DF-4507-A3CF-05510D388B0E}"/>
              </a:ext>
            </a:extLst>
          </p:cNvPr>
          <p:cNvSpPr>
            <a:spLocks noGrp="1"/>
          </p:cNvSpPr>
          <p:nvPr>
            <p:custDataLst>
              <p:tags r:id="rId74"/>
            </p:custDataLst>
          </p:nvPr>
        </p:nvSpPr>
        <p:spPr bwMode="auto">
          <a:xfrm>
            <a:off x="687388" y="5908675"/>
            <a:ext cx="1169988" cy="160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ctr" anchorCtr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spcBef>
                <a:spcPct val="0"/>
              </a:spcBef>
              <a:spcAft>
                <a:spcPct val="0"/>
              </a:spcAft>
              <a:buNone/>
            </a:pPr>
            <a:fld id="{8D2D7229-3614-41BF-842B-37B9A2CF3F99}" type="datetime'Фи''''''''н.'' ''''''и ''ст''р''а''х''.'''' ''де''''ят.'''">
              <a:rPr lang="ru-RU" altLang="en-US" sz="1050" smtClean="0">
                <a:latin typeface="Arial" panose="020B0604020202020204" pitchFamily="34" charset="0"/>
                <a:cs typeface="Arial" panose="020B0604020202020204" pitchFamily="34" charset="0"/>
              </a:rPr>
              <a:pPr/>
              <a:t>Фин. и страх. деят.</a:t>
            </a:fld>
            <a:endParaRPr lang="ru-RU" sz="1050" dirty="0"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538" name="Текст 2">
            <a:extLst>
              <a:ext uri="{FF2B5EF4-FFF2-40B4-BE49-F238E27FC236}">
                <a16:creationId xmlns:a16="http://schemas.microsoft.com/office/drawing/2014/main" id="{A872AA20-8521-47A7-B92C-405B44C796D8}"/>
              </a:ext>
            </a:extLst>
          </p:cNvPr>
          <p:cNvSpPr>
            <a:spLocks noGrp="1"/>
          </p:cNvSpPr>
          <p:nvPr>
            <p:custDataLst>
              <p:tags r:id="rId75"/>
            </p:custDataLst>
          </p:nvPr>
        </p:nvSpPr>
        <p:spPr bwMode="auto">
          <a:xfrm>
            <a:off x="749300" y="6215063"/>
            <a:ext cx="1108075" cy="160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ctr" anchorCtr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spcBef>
                <a:spcPct val="0"/>
              </a:spcBef>
              <a:spcAft>
                <a:spcPct val="0"/>
              </a:spcAft>
              <a:buNone/>
            </a:pPr>
            <a:fld id="{20EDC4CF-2BD5-4E31-9A4C-D505FAD30FDB}" type="datetime'П''''''''''''''р''''''о''''м''''ышл''ен''''''н''ос''''т''''ь'">
              <a:rPr lang="ru-RU" altLang="en-US" sz="1050" smtClean="0">
                <a:latin typeface="Arial" panose="020B0604020202020204" pitchFamily="34" charset="0"/>
                <a:cs typeface="Arial" panose="020B0604020202020204" pitchFamily="34" charset="0"/>
              </a:rPr>
              <a:pPr/>
              <a:t>Промышленность</a:t>
            </a:fld>
            <a:endParaRPr lang="ru-RU" sz="1050" dirty="0"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609" name="Текст 2">
            <a:extLst>
              <a:ext uri="{FF2B5EF4-FFF2-40B4-BE49-F238E27FC236}">
                <a16:creationId xmlns:a16="http://schemas.microsoft.com/office/drawing/2014/main" id="{0A5CFCE8-8386-40CA-BA2D-CDB121EE1FBB}"/>
              </a:ext>
            </a:extLst>
          </p:cNvPr>
          <p:cNvSpPr>
            <a:spLocks noGrp="1"/>
          </p:cNvSpPr>
          <p:nvPr>
            <p:custDataLst>
              <p:tags r:id="rId76"/>
            </p:custDataLst>
          </p:nvPr>
        </p:nvSpPr>
        <p:spPr bwMode="gray">
          <a:xfrm>
            <a:off x="2154238" y="1646238"/>
            <a:ext cx="287338" cy="13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17463" tIns="0" rIns="17463" bIns="0" numCol="1" spcCol="0" rtlCol="0"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spcBef>
                <a:spcPct val="0"/>
              </a:spcBef>
              <a:spcAft>
                <a:spcPct val="0"/>
              </a:spcAft>
              <a:buNone/>
            </a:pPr>
            <a:fld id="{F38560C9-5336-4086-8C1D-FCF884F68FB1}" type="datetime'''''1''''''''''''3''''''''''%'''">
              <a:rPr lang="ru-RU" altLang="en-US" sz="1000" smtClean="0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pPr marL="0" indent="0" algn="r">
                <a:spcBef>
                  <a:spcPct val="0"/>
                </a:spcBef>
                <a:spcAft>
                  <a:spcPct val="0"/>
                </a:spcAft>
                <a:buNone/>
              </a:pPr>
              <a:t>13%</a:t>
            </a:fld>
            <a:endParaRPr lang="ru-RU" sz="1000" dirty="0"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610" name="Текст 2">
            <a:extLst>
              <a:ext uri="{FF2B5EF4-FFF2-40B4-BE49-F238E27FC236}">
                <a16:creationId xmlns:a16="http://schemas.microsoft.com/office/drawing/2014/main" id="{0A5CFCE8-8386-40CA-BA2D-CDB121EE1FBB}"/>
              </a:ext>
            </a:extLst>
          </p:cNvPr>
          <p:cNvSpPr>
            <a:spLocks noGrp="1"/>
          </p:cNvSpPr>
          <p:nvPr>
            <p:custDataLst>
              <p:tags r:id="rId77"/>
            </p:custDataLst>
          </p:nvPr>
        </p:nvSpPr>
        <p:spPr bwMode="gray">
          <a:xfrm>
            <a:off x="2663825" y="1951038"/>
            <a:ext cx="217488" cy="13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17463" tIns="0" rIns="17463" bIns="0" numCol="1" spcCol="0" rtlCol="0"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spcBef>
                <a:spcPct val="0"/>
              </a:spcBef>
              <a:spcAft>
                <a:spcPct val="0"/>
              </a:spcAft>
              <a:buNone/>
            </a:pPr>
            <a:fld id="{FA071C6E-3390-4399-BBDC-8BD65211DE9D}" type="datetime'''''''''6''''''''''''''%'''''''''''''''''''''''''''''''">
              <a:rPr lang="ru-RU" altLang="en-US" sz="1000" smtClean="0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pPr marL="0" indent="0" algn="r">
                <a:spcBef>
                  <a:spcPct val="0"/>
                </a:spcBef>
                <a:spcAft>
                  <a:spcPct val="0"/>
                </a:spcAft>
                <a:buNone/>
              </a:pPr>
              <a:t>6%</a:t>
            </a:fld>
            <a:endParaRPr lang="ru-RU" sz="1000" dirty="0"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611" name="Текст 2">
            <a:extLst>
              <a:ext uri="{FF2B5EF4-FFF2-40B4-BE49-F238E27FC236}">
                <a16:creationId xmlns:a16="http://schemas.microsoft.com/office/drawing/2014/main" id="{0A5CFCE8-8386-40CA-BA2D-CDB121EE1FBB}"/>
              </a:ext>
            </a:extLst>
          </p:cNvPr>
          <p:cNvSpPr>
            <a:spLocks noGrp="1"/>
          </p:cNvSpPr>
          <p:nvPr>
            <p:custDataLst>
              <p:tags r:id="rId78"/>
            </p:custDataLst>
          </p:nvPr>
        </p:nvSpPr>
        <p:spPr bwMode="gray">
          <a:xfrm>
            <a:off x="2154238" y="2257425"/>
            <a:ext cx="287338" cy="13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17463" tIns="0" rIns="17463" bIns="0" numCol="1" spcCol="0" rtlCol="0"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spcBef>
                <a:spcPct val="0"/>
              </a:spcBef>
              <a:spcAft>
                <a:spcPct val="0"/>
              </a:spcAft>
              <a:buNone/>
            </a:pPr>
            <a:fld id="{2BEEFE16-CD70-4818-B34B-BADCDD4C50DE}" type="datetime'''''1''''''''''3''''''%'''''''''">
              <a:rPr lang="ru-RU" altLang="en-US" sz="1000" smtClean="0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pPr marL="0" indent="0" algn="r">
                <a:spcBef>
                  <a:spcPct val="0"/>
                </a:spcBef>
                <a:spcAft>
                  <a:spcPct val="0"/>
                </a:spcAft>
                <a:buNone/>
              </a:pPr>
              <a:t>13%</a:t>
            </a:fld>
            <a:endParaRPr lang="ru-RU" sz="1000" dirty="0"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612" name="Текст 2">
            <a:extLst>
              <a:ext uri="{FF2B5EF4-FFF2-40B4-BE49-F238E27FC236}">
                <a16:creationId xmlns:a16="http://schemas.microsoft.com/office/drawing/2014/main" id="{0A5CFCE8-8386-40CA-BA2D-CDB121EE1FBB}"/>
              </a:ext>
            </a:extLst>
          </p:cNvPr>
          <p:cNvSpPr>
            <a:spLocks noGrp="1"/>
          </p:cNvSpPr>
          <p:nvPr>
            <p:custDataLst>
              <p:tags r:id="rId79"/>
            </p:custDataLst>
          </p:nvPr>
        </p:nvSpPr>
        <p:spPr bwMode="gray">
          <a:xfrm>
            <a:off x="2914650" y="2562225"/>
            <a:ext cx="217488" cy="13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17463" tIns="0" rIns="17463" bIns="0" numCol="1" spcCol="0" rtlCol="0"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spcBef>
                <a:spcPct val="0"/>
              </a:spcBef>
              <a:spcAft>
                <a:spcPct val="0"/>
              </a:spcAft>
              <a:buNone/>
            </a:pPr>
            <a:fld id="{0B43C55F-A5A2-4FF3-BA9D-39C0E6E2F106}" type="datetime'''''''''''''''''''''2''%'''''''''''''''''''''''''''''''''">
              <a:rPr lang="ru-RU" altLang="en-US" sz="1000" smtClean="0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pPr marL="0" indent="0" algn="r">
                <a:spcBef>
                  <a:spcPct val="0"/>
                </a:spcBef>
                <a:spcAft>
                  <a:spcPct val="0"/>
                </a:spcAft>
                <a:buNone/>
              </a:pPr>
              <a:t>2%</a:t>
            </a:fld>
            <a:endParaRPr lang="ru-RU" sz="1000" dirty="0"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613" name="Текст 2">
            <a:extLst>
              <a:ext uri="{FF2B5EF4-FFF2-40B4-BE49-F238E27FC236}">
                <a16:creationId xmlns:a16="http://schemas.microsoft.com/office/drawing/2014/main" id="{0A5CFCE8-8386-40CA-BA2D-CDB121EE1FBB}"/>
              </a:ext>
            </a:extLst>
          </p:cNvPr>
          <p:cNvSpPr>
            <a:spLocks noGrp="1"/>
          </p:cNvSpPr>
          <p:nvPr>
            <p:custDataLst>
              <p:tags r:id="rId80"/>
            </p:custDataLst>
          </p:nvPr>
        </p:nvSpPr>
        <p:spPr bwMode="gray">
          <a:xfrm>
            <a:off x="2663825" y="2867025"/>
            <a:ext cx="217488" cy="13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17463" tIns="0" rIns="17463" bIns="0" numCol="1" spcCol="0" rtlCol="0"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spcBef>
                <a:spcPct val="0"/>
              </a:spcBef>
              <a:spcAft>
                <a:spcPct val="0"/>
              </a:spcAft>
              <a:buNone/>
            </a:pPr>
            <a:fld id="{452B60CC-ABD0-463F-B276-7B4AE1022D49}" type="datetime'''''6%'''''''''">
              <a:rPr lang="ru-RU" altLang="en-US" sz="1000" smtClean="0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pPr marL="0" indent="0" algn="r">
                <a:spcBef>
                  <a:spcPct val="0"/>
                </a:spcBef>
                <a:spcAft>
                  <a:spcPct val="0"/>
                </a:spcAft>
                <a:buNone/>
              </a:pPr>
              <a:t>6%</a:t>
            </a:fld>
            <a:endParaRPr lang="ru-RU" sz="1000" dirty="0"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615" name="Текст 2">
            <a:extLst>
              <a:ext uri="{FF2B5EF4-FFF2-40B4-BE49-F238E27FC236}">
                <a16:creationId xmlns:a16="http://schemas.microsoft.com/office/drawing/2014/main" id="{0A5CFCE8-8386-40CA-BA2D-CDB121EE1FBB}"/>
              </a:ext>
            </a:extLst>
          </p:cNvPr>
          <p:cNvSpPr>
            <a:spLocks noGrp="1"/>
          </p:cNvSpPr>
          <p:nvPr>
            <p:custDataLst>
              <p:tags r:id="rId81"/>
            </p:custDataLst>
          </p:nvPr>
        </p:nvSpPr>
        <p:spPr bwMode="gray">
          <a:xfrm>
            <a:off x="2851150" y="3478213"/>
            <a:ext cx="217488" cy="13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17463" tIns="0" rIns="17463" bIns="0" numCol="1" spcCol="0" rtlCol="0"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spcBef>
                <a:spcPct val="0"/>
              </a:spcBef>
              <a:spcAft>
                <a:spcPct val="0"/>
              </a:spcAft>
              <a:buNone/>
            </a:pPr>
            <a:fld id="{4D8DF659-9C0E-4214-9D8A-C0232E4336C4}" type="datetime'3''''''''''''''%'''''''''''''''''''''''''''''">
              <a:rPr lang="ru-RU" altLang="en-US" sz="1000" smtClean="0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pPr marL="0" indent="0" algn="r">
                <a:spcBef>
                  <a:spcPct val="0"/>
                </a:spcBef>
                <a:spcAft>
                  <a:spcPct val="0"/>
                </a:spcAft>
                <a:buNone/>
              </a:pPr>
              <a:t>3%</a:t>
            </a:fld>
            <a:endParaRPr lang="ru-RU" sz="1000" dirty="0"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616" name="Текст 2">
            <a:extLst>
              <a:ext uri="{FF2B5EF4-FFF2-40B4-BE49-F238E27FC236}">
                <a16:creationId xmlns:a16="http://schemas.microsoft.com/office/drawing/2014/main" id="{0A5CFCE8-8386-40CA-BA2D-CDB121EE1FBB}"/>
              </a:ext>
            </a:extLst>
          </p:cNvPr>
          <p:cNvSpPr>
            <a:spLocks noGrp="1"/>
          </p:cNvSpPr>
          <p:nvPr>
            <p:custDataLst>
              <p:tags r:id="rId82"/>
            </p:custDataLst>
          </p:nvPr>
        </p:nvSpPr>
        <p:spPr bwMode="gray">
          <a:xfrm>
            <a:off x="2789238" y="3783013"/>
            <a:ext cx="217488" cy="13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17463" tIns="0" rIns="17463" bIns="0" numCol="1" spcCol="0" rtlCol="0"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spcBef>
                <a:spcPct val="0"/>
              </a:spcBef>
              <a:spcAft>
                <a:spcPct val="0"/>
              </a:spcAft>
              <a:buNone/>
            </a:pPr>
            <a:fld id="{090B77F8-8F82-422C-A713-67E8FCE96D1B}" type="datetime'''''''''4''''%'''''''''''''''''''''''''''''''''''''''">
              <a:rPr lang="ru-RU" altLang="en-US" sz="1000" smtClean="0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pPr marL="0" indent="0" algn="r">
                <a:spcBef>
                  <a:spcPct val="0"/>
                </a:spcBef>
                <a:spcAft>
                  <a:spcPct val="0"/>
                </a:spcAft>
                <a:buNone/>
              </a:pPr>
              <a:t>4%</a:t>
            </a:fld>
            <a:endParaRPr lang="ru-RU" sz="1000" dirty="0"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617" name="Текст 2">
            <a:extLst>
              <a:ext uri="{FF2B5EF4-FFF2-40B4-BE49-F238E27FC236}">
                <a16:creationId xmlns:a16="http://schemas.microsoft.com/office/drawing/2014/main" id="{0A5CFCE8-8386-40CA-BA2D-CDB121EE1FBB}"/>
              </a:ext>
            </a:extLst>
          </p:cNvPr>
          <p:cNvSpPr>
            <a:spLocks noGrp="1"/>
          </p:cNvSpPr>
          <p:nvPr>
            <p:custDataLst>
              <p:tags r:id="rId83"/>
            </p:custDataLst>
          </p:nvPr>
        </p:nvSpPr>
        <p:spPr bwMode="gray">
          <a:xfrm>
            <a:off x="2600325" y="4089400"/>
            <a:ext cx="217488" cy="13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17463" tIns="0" rIns="17463" bIns="0" numCol="1" spcCol="0" rtlCol="0"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spcBef>
                <a:spcPct val="0"/>
              </a:spcBef>
              <a:spcAft>
                <a:spcPct val="0"/>
              </a:spcAft>
              <a:buNone/>
            </a:pPr>
            <a:fld id="{75F808BB-D0F4-4E1E-9345-F2281BD79F74}" type="datetime'''7''''''''''''''''''''''''''''''%'''''''''''''">
              <a:rPr lang="ru-RU" altLang="en-US" sz="1000" smtClean="0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pPr marL="0" indent="0" algn="r">
                <a:spcBef>
                  <a:spcPct val="0"/>
                </a:spcBef>
                <a:spcAft>
                  <a:spcPct val="0"/>
                </a:spcAft>
                <a:buNone/>
              </a:pPr>
              <a:t>7%</a:t>
            </a:fld>
            <a:endParaRPr lang="ru-RU" sz="1000" dirty="0"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618" name="Текст 2">
            <a:extLst>
              <a:ext uri="{FF2B5EF4-FFF2-40B4-BE49-F238E27FC236}">
                <a16:creationId xmlns:a16="http://schemas.microsoft.com/office/drawing/2014/main" id="{0A5CFCE8-8386-40CA-BA2D-CDB121EE1FBB}"/>
              </a:ext>
            </a:extLst>
          </p:cNvPr>
          <p:cNvSpPr>
            <a:spLocks noGrp="1"/>
          </p:cNvSpPr>
          <p:nvPr>
            <p:custDataLst>
              <p:tags r:id="rId84"/>
            </p:custDataLst>
          </p:nvPr>
        </p:nvSpPr>
        <p:spPr bwMode="gray">
          <a:xfrm>
            <a:off x="2600325" y="4394200"/>
            <a:ext cx="217488" cy="13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17463" tIns="0" rIns="17463" bIns="0" numCol="1" spcCol="0" rtlCol="0"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spcBef>
                <a:spcPct val="0"/>
              </a:spcBef>
              <a:spcAft>
                <a:spcPct val="0"/>
              </a:spcAft>
              <a:buNone/>
            </a:pPr>
            <a:fld id="{AE2EB834-9ADE-4B30-996F-DD864062135B}" type="datetime'''''''''''7''%'''''''''''''''''''''''">
              <a:rPr lang="ru-RU" altLang="en-US" sz="1000" smtClean="0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pPr marL="0" indent="0" algn="r">
                <a:spcBef>
                  <a:spcPct val="0"/>
                </a:spcBef>
                <a:spcAft>
                  <a:spcPct val="0"/>
                </a:spcAft>
                <a:buNone/>
              </a:pPr>
              <a:t>7%</a:t>
            </a:fld>
            <a:endParaRPr lang="ru-RU" sz="1000" dirty="0"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620" name="Текст 2">
            <a:extLst>
              <a:ext uri="{FF2B5EF4-FFF2-40B4-BE49-F238E27FC236}">
                <a16:creationId xmlns:a16="http://schemas.microsoft.com/office/drawing/2014/main" id="{0A5CFCE8-8386-40CA-BA2D-CDB121EE1FBB}"/>
              </a:ext>
            </a:extLst>
          </p:cNvPr>
          <p:cNvSpPr>
            <a:spLocks noGrp="1"/>
          </p:cNvSpPr>
          <p:nvPr>
            <p:custDataLst>
              <p:tags r:id="rId85"/>
            </p:custDataLst>
          </p:nvPr>
        </p:nvSpPr>
        <p:spPr bwMode="gray">
          <a:xfrm>
            <a:off x="2914650" y="5003800"/>
            <a:ext cx="217488" cy="13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17463" tIns="0" rIns="17463" bIns="0" numCol="1" spcCol="0" rtlCol="0"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spcBef>
                <a:spcPct val="0"/>
              </a:spcBef>
              <a:spcAft>
                <a:spcPct val="0"/>
              </a:spcAft>
              <a:buNone/>
            </a:pPr>
            <a:fld id="{956696F7-AC9C-426A-8B57-FEC17B4A1F69}" type="datetime'''''''''''''''''2''''''''''''''''''''''''''''%'">
              <a:rPr lang="ru-RU" altLang="en-US" sz="1000" smtClean="0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pPr marL="0" indent="0" algn="r">
                <a:spcBef>
                  <a:spcPct val="0"/>
                </a:spcBef>
                <a:spcAft>
                  <a:spcPct val="0"/>
                </a:spcAft>
                <a:buNone/>
              </a:pPr>
              <a:t>2%</a:t>
            </a:fld>
            <a:endParaRPr lang="ru-RU" sz="1000" dirty="0"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619" name="Текст 2">
            <a:extLst>
              <a:ext uri="{FF2B5EF4-FFF2-40B4-BE49-F238E27FC236}">
                <a16:creationId xmlns:a16="http://schemas.microsoft.com/office/drawing/2014/main" id="{0A5CFCE8-8386-40CA-BA2D-CDB121EE1FBB}"/>
              </a:ext>
            </a:extLst>
          </p:cNvPr>
          <p:cNvSpPr>
            <a:spLocks noGrp="1"/>
          </p:cNvSpPr>
          <p:nvPr>
            <p:custDataLst>
              <p:tags r:id="rId86"/>
            </p:custDataLst>
          </p:nvPr>
        </p:nvSpPr>
        <p:spPr bwMode="gray">
          <a:xfrm>
            <a:off x="1965325" y="4699000"/>
            <a:ext cx="287338" cy="13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17463" tIns="0" rIns="17463" bIns="0" numCol="1" spcCol="0" rtlCol="0"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spcBef>
                <a:spcPct val="0"/>
              </a:spcBef>
              <a:spcAft>
                <a:spcPct val="0"/>
              </a:spcAft>
              <a:buNone/>
            </a:pPr>
            <a:fld id="{A95FC7FE-BB07-4B7B-9C9E-0FE9D3AA32B7}" type="datetime'''''''''''''''''''1''''''''''''''6''''''''''''''''''''%'">
              <a:rPr lang="ru-RU" altLang="en-US" sz="1000" smtClean="0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pPr marL="0" indent="0" algn="r">
                <a:spcBef>
                  <a:spcPct val="0"/>
                </a:spcBef>
                <a:spcAft>
                  <a:spcPct val="0"/>
                </a:spcAft>
                <a:buNone/>
              </a:pPr>
              <a:t>16%</a:t>
            </a:fld>
            <a:endParaRPr lang="ru-RU" sz="1000" dirty="0"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622" name="Текст 2">
            <a:extLst>
              <a:ext uri="{FF2B5EF4-FFF2-40B4-BE49-F238E27FC236}">
                <a16:creationId xmlns:a16="http://schemas.microsoft.com/office/drawing/2014/main" id="{0A5CFCE8-8386-40CA-BA2D-CDB121EE1FBB}"/>
              </a:ext>
            </a:extLst>
          </p:cNvPr>
          <p:cNvSpPr>
            <a:spLocks noGrp="1"/>
          </p:cNvSpPr>
          <p:nvPr>
            <p:custDataLst>
              <p:tags r:id="rId87"/>
            </p:custDataLst>
          </p:nvPr>
        </p:nvSpPr>
        <p:spPr bwMode="gray">
          <a:xfrm>
            <a:off x="2851150" y="5614988"/>
            <a:ext cx="217488" cy="13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17463" tIns="0" rIns="17463" bIns="0" numCol="1" spcCol="0" rtlCol="0"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spcBef>
                <a:spcPct val="0"/>
              </a:spcBef>
              <a:spcAft>
                <a:spcPct val="0"/>
              </a:spcAft>
              <a:buNone/>
            </a:pPr>
            <a:fld id="{86F049E2-326F-490B-B90C-6AF29B5E4E9E}" type="datetime'''''''''''''3''''''''''''''''%'''''''''''">
              <a:rPr lang="ru-RU" altLang="en-US" sz="1000" smtClean="0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pPr marL="0" indent="0" algn="r">
                <a:spcBef>
                  <a:spcPct val="0"/>
                </a:spcBef>
                <a:spcAft>
                  <a:spcPct val="0"/>
                </a:spcAft>
                <a:buNone/>
              </a:pPr>
              <a:t>3%</a:t>
            </a:fld>
            <a:endParaRPr lang="ru-RU" sz="1000" dirty="0"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624" name="Текст 2">
            <a:extLst>
              <a:ext uri="{FF2B5EF4-FFF2-40B4-BE49-F238E27FC236}">
                <a16:creationId xmlns:a16="http://schemas.microsoft.com/office/drawing/2014/main" id="{0A5CFCE8-8386-40CA-BA2D-CDB121EE1FBB}"/>
              </a:ext>
            </a:extLst>
          </p:cNvPr>
          <p:cNvSpPr>
            <a:spLocks noGrp="1"/>
          </p:cNvSpPr>
          <p:nvPr>
            <p:custDataLst>
              <p:tags r:id="rId88"/>
            </p:custDataLst>
          </p:nvPr>
        </p:nvSpPr>
        <p:spPr bwMode="gray">
          <a:xfrm>
            <a:off x="2216150" y="6226175"/>
            <a:ext cx="287338" cy="13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17463" tIns="0" rIns="17463" bIns="0" numCol="1" spcCol="0" rtlCol="0"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spcBef>
                <a:spcPct val="0"/>
              </a:spcBef>
              <a:spcAft>
                <a:spcPct val="0"/>
              </a:spcAft>
              <a:buNone/>
            </a:pPr>
            <a:fld id="{383C27A3-292D-404A-A8D7-27194D7EE3FF}" type="datetime'''''12''''''''''''''''''''''''''''''''''''''''''''''''%'">
              <a:rPr lang="ru-RU" altLang="en-US" sz="1000" smtClean="0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pPr marL="0" indent="0" algn="r">
                <a:spcBef>
                  <a:spcPct val="0"/>
                </a:spcBef>
                <a:spcAft>
                  <a:spcPct val="0"/>
                </a:spcAft>
                <a:buNone/>
              </a:pPr>
              <a:t>12%</a:t>
            </a:fld>
            <a:endParaRPr lang="ru-RU" sz="1000" dirty="0"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543" name="TextBox 542">
            <a:extLst>
              <a:ext uri="{FF2B5EF4-FFF2-40B4-BE49-F238E27FC236}">
                <a16:creationId xmlns:a16="http://schemas.microsoft.com/office/drawing/2014/main" id="{2023D5EA-40D1-4A40-8309-6778962A9683}"/>
              </a:ext>
            </a:extLst>
          </p:cNvPr>
          <p:cNvSpPr txBox="1"/>
          <p:nvPr/>
        </p:nvSpPr>
        <p:spPr>
          <a:xfrm>
            <a:off x="1570625" y="1227428"/>
            <a:ext cx="1712975" cy="118562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Autofit/>
          </a:bodyPr>
          <a:lstStyle/>
          <a:p>
            <a:pPr algn="l"/>
            <a:r>
              <a:rPr lang="ru-RU" sz="1050" i="1" dirty="0">
                <a:latin typeface="Arial" panose="020B0604020202020204" pitchFamily="34" charset="0"/>
                <a:cs typeface="Arial" panose="020B0604020202020204" pitchFamily="34" charset="0"/>
              </a:rPr>
              <a:t>Доля в занятости</a:t>
            </a:r>
          </a:p>
        </p:txBody>
      </p:sp>
      <p:cxnSp>
        <p:nvCxnSpPr>
          <p:cNvPr id="544" name="Прямая соединительная линия 543">
            <a:extLst>
              <a:ext uri="{FF2B5EF4-FFF2-40B4-BE49-F238E27FC236}">
                <a16:creationId xmlns:a16="http://schemas.microsoft.com/office/drawing/2014/main" id="{4C973281-32F1-4C69-9E06-AEBB43EC2FDB}"/>
              </a:ext>
            </a:extLst>
          </p:cNvPr>
          <p:cNvCxnSpPr/>
          <p:nvPr/>
        </p:nvCxnSpPr>
        <p:spPr>
          <a:xfrm flipV="1">
            <a:off x="386963" y="1410995"/>
            <a:ext cx="5330443" cy="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5" name="TextBox 544">
            <a:extLst>
              <a:ext uri="{FF2B5EF4-FFF2-40B4-BE49-F238E27FC236}">
                <a16:creationId xmlns:a16="http://schemas.microsoft.com/office/drawing/2014/main" id="{DFDE4948-7E5C-4B1D-A5F0-58BDF025CAE7}"/>
              </a:ext>
            </a:extLst>
          </p:cNvPr>
          <p:cNvSpPr txBox="1"/>
          <p:nvPr/>
        </p:nvSpPr>
        <p:spPr>
          <a:xfrm>
            <a:off x="3316578" y="1205090"/>
            <a:ext cx="2786061" cy="154055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Autofit/>
          </a:bodyPr>
          <a:lstStyle/>
          <a:p>
            <a:pPr algn="l"/>
            <a:r>
              <a:rPr lang="ru-RU" sz="1050" i="1" dirty="0">
                <a:latin typeface="Arial" panose="020B0604020202020204" pitchFamily="34" charset="0"/>
                <a:cs typeface="Arial" panose="020B0604020202020204" pitchFamily="34" charset="0"/>
              </a:rPr>
              <a:t>ВДС на одного занятого, тыс. </a:t>
            </a:r>
            <a:r>
              <a:rPr lang="ru-RU" sz="1050" i="1" dirty="0" err="1">
                <a:latin typeface="Arial" panose="020B0604020202020204" pitchFamily="34" charset="0"/>
                <a:cs typeface="Arial" panose="020B0604020202020204" pitchFamily="34" charset="0"/>
              </a:rPr>
              <a:t>тг</a:t>
            </a:r>
            <a:r>
              <a:rPr lang="ru-RU" sz="1050" i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cxnSp>
        <p:nvCxnSpPr>
          <p:cNvPr id="682" name="Straight Connector 231"/>
          <p:cNvCxnSpPr/>
          <p:nvPr/>
        </p:nvCxnSpPr>
        <p:spPr>
          <a:xfrm>
            <a:off x="5708158" y="1538159"/>
            <a:ext cx="0" cy="1465391"/>
          </a:xfrm>
          <a:prstGeom prst="line">
            <a:avLst/>
          </a:prstGeom>
          <a:ln w="15875" cap="rnd">
            <a:solidFill>
              <a:schemeClr val="tx1">
                <a:lumMod val="60000"/>
                <a:lumOff val="40000"/>
              </a:schemeClr>
            </a:solidFill>
            <a:prstDash val="solid"/>
            <a:round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2" name="TextBox 541">
            <a:extLst>
              <a:ext uri="{FF2B5EF4-FFF2-40B4-BE49-F238E27FC236}">
                <a16:creationId xmlns:a16="http://schemas.microsoft.com/office/drawing/2014/main" id="{CC1A121F-3951-4B24-BC16-11E47499BC9E}"/>
              </a:ext>
            </a:extLst>
          </p:cNvPr>
          <p:cNvSpPr txBox="1"/>
          <p:nvPr/>
        </p:nvSpPr>
        <p:spPr>
          <a:xfrm>
            <a:off x="5318570" y="2059577"/>
            <a:ext cx="904875" cy="467232"/>
          </a:xfrm>
          <a:prstGeom prst="rect">
            <a:avLst/>
          </a:prstGeom>
          <a:solidFill>
            <a:schemeClr val="bg1"/>
          </a:solidFill>
        </p:spPr>
        <p:txBody>
          <a:bodyPr vert="horz" wrap="square" lIns="91440" tIns="45720" rIns="91440" bIns="45720" rtlCol="0" anchor="ctr">
            <a:normAutofit/>
          </a:bodyPr>
          <a:lstStyle/>
          <a:p>
            <a:pPr algn="ctr"/>
            <a:r>
              <a:rPr lang="ru-RU" sz="12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40% занятых</a:t>
            </a:r>
          </a:p>
        </p:txBody>
      </p:sp>
      <p:cxnSp>
        <p:nvCxnSpPr>
          <p:cNvPr id="696" name="Straight Connector 231"/>
          <p:cNvCxnSpPr/>
          <p:nvPr/>
        </p:nvCxnSpPr>
        <p:spPr>
          <a:xfrm flipH="1">
            <a:off x="5708158" y="3095626"/>
            <a:ext cx="0" cy="2340000"/>
          </a:xfrm>
          <a:prstGeom prst="line">
            <a:avLst/>
          </a:prstGeom>
          <a:ln w="15875" cap="rnd">
            <a:solidFill>
              <a:schemeClr val="tx1">
                <a:lumMod val="60000"/>
                <a:lumOff val="40000"/>
              </a:schemeClr>
            </a:solidFill>
            <a:prstDash val="solid"/>
            <a:round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7" name="TextBox 696">
            <a:extLst>
              <a:ext uri="{FF2B5EF4-FFF2-40B4-BE49-F238E27FC236}">
                <a16:creationId xmlns:a16="http://schemas.microsoft.com/office/drawing/2014/main" id="{CC1A121F-3951-4B24-BC16-11E47499BC9E}"/>
              </a:ext>
            </a:extLst>
          </p:cNvPr>
          <p:cNvSpPr txBox="1"/>
          <p:nvPr/>
        </p:nvSpPr>
        <p:spPr>
          <a:xfrm>
            <a:off x="5296344" y="3877291"/>
            <a:ext cx="904875" cy="467232"/>
          </a:xfrm>
          <a:prstGeom prst="rect">
            <a:avLst/>
          </a:prstGeom>
          <a:solidFill>
            <a:schemeClr val="bg1"/>
          </a:solidFill>
        </p:spPr>
        <p:txBody>
          <a:bodyPr vert="horz" wrap="square" lIns="91440" tIns="45720" rIns="91440" bIns="45720" rtlCol="0" anchor="ctr">
            <a:normAutofit/>
          </a:bodyPr>
          <a:lstStyle/>
          <a:p>
            <a:pPr algn="ctr"/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43% занятых</a:t>
            </a:r>
          </a:p>
        </p:txBody>
      </p:sp>
      <p:cxnSp>
        <p:nvCxnSpPr>
          <p:cNvPr id="705" name="Straight Connector 231"/>
          <p:cNvCxnSpPr/>
          <p:nvPr/>
        </p:nvCxnSpPr>
        <p:spPr>
          <a:xfrm flipH="1">
            <a:off x="5708158" y="5547519"/>
            <a:ext cx="0" cy="864000"/>
          </a:xfrm>
          <a:prstGeom prst="line">
            <a:avLst/>
          </a:prstGeom>
          <a:ln w="15875" cap="rnd">
            <a:solidFill>
              <a:schemeClr val="tx1">
                <a:lumMod val="60000"/>
                <a:lumOff val="40000"/>
              </a:schemeClr>
            </a:solidFill>
            <a:prstDash val="solid"/>
            <a:round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6" name="TextBox 705">
            <a:extLst>
              <a:ext uri="{FF2B5EF4-FFF2-40B4-BE49-F238E27FC236}">
                <a16:creationId xmlns:a16="http://schemas.microsoft.com/office/drawing/2014/main" id="{CC1A121F-3951-4B24-BC16-11E47499BC9E}"/>
              </a:ext>
            </a:extLst>
          </p:cNvPr>
          <p:cNvSpPr txBox="1"/>
          <p:nvPr/>
        </p:nvSpPr>
        <p:spPr>
          <a:xfrm>
            <a:off x="5274755" y="5743116"/>
            <a:ext cx="904875" cy="467232"/>
          </a:xfrm>
          <a:prstGeom prst="rect">
            <a:avLst/>
          </a:prstGeom>
          <a:solidFill>
            <a:schemeClr val="bg1"/>
          </a:solidFill>
        </p:spPr>
        <p:txBody>
          <a:bodyPr vert="horz" wrap="square" lIns="91440" tIns="45720" rIns="91440" bIns="45720" rtlCol="0" anchor="ctr">
            <a:normAutofit/>
          </a:bodyPr>
          <a:lstStyle/>
          <a:p>
            <a:pPr algn="ctr"/>
            <a:r>
              <a:rPr lang="ru-RU" sz="12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17% занятых</a:t>
            </a:r>
          </a:p>
        </p:txBody>
      </p:sp>
      <p:sp>
        <p:nvSpPr>
          <p:cNvPr id="843" name="Прямоугольник 842"/>
          <p:cNvSpPr/>
          <p:nvPr>
            <p:custDataLst>
              <p:tags r:id="rId89"/>
            </p:custDataLst>
          </p:nvPr>
        </p:nvSpPr>
        <p:spPr bwMode="auto">
          <a:xfrm>
            <a:off x="249238" y="6627813"/>
            <a:ext cx="179388" cy="133350"/>
          </a:xfrm>
          <a:prstGeom prst="rect">
            <a:avLst/>
          </a:prstGeom>
          <a:solidFill>
            <a:srgbClr val="DEA0B3"/>
          </a:solidFill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44" name="Прямоугольник 843"/>
          <p:cNvSpPr/>
          <p:nvPr>
            <p:custDataLst>
              <p:tags r:id="rId90"/>
            </p:custDataLst>
          </p:nvPr>
        </p:nvSpPr>
        <p:spPr bwMode="auto">
          <a:xfrm>
            <a:off x="2052638" y="6627813"/>
            <a:ext cx="179388" cy="133350"/>
          </a:xfrm>
          <a:prstGeom prst="rect">
            <a:avLst/>
          </a:prstGeom>
          <a:solidFill>
            <a:srgbClr val="4E98C6"/>
          </a:solidFill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45" name="Прямоугольник 844"/>
          <p:cNvSpPr/>
          <p:nvPr>
            <p:custDataLst>
              <p:tags r:id="rId91"/>
            </p:custDataLst>
          </p:nvPr>
        </p:nvSpPr>
        <p:spPr bwMode="auto">
          <a:xfrm>
            <a:off x="3954463" y="6627813"/>
            <a:ext cx="179388" cy="133350"/>
          </a:xfrm>
          <a:prstGeom prst="rect">
            <a:avLst/>
          </a:prstGeom>
          <a:solidFill>
            <a:srgbClr val="3AB09E"/>
          </a:solidFill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41" name="Текст 2">
            <a:extLst>
              <a:ext uri="{FF2B5EF4-FFF2-40B4-BE49-F238E27FC236}">
                <a16:creationId xmlns:a16="http://schemas.microsoft.com/office/drawing/2014/main" id="{0A5CFCE8-8386-40CA-BA2D-CDB121EE1FBB}"/>
              </a:ext>
            </a:extLst>
          </p:cNvPr>
          <p:cNvSpPr>
            <a:spLocks noGrp="1"/>
          </p:cNvSpPr>
          <p:nvPr>
            <p:custDataLst>
              <p:tags r:id="rId92"/>
            </p:custDataLst>
          </p:nvPr>
        </p:nvSpPr>
        <p:spPr bwMode="auto">
          <a:xfrm>
            <a:off x="479425" y="6623050"/>
            <a:ext cx="1471613" cy="13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fld id="{15F780DE-51AB-4A3F-9B79-260101AB9AFA}" type="datetime'Н''''и''зк''оп''р''''''''''''оизводи''т''ел''''''''''ьные'">
              <a:rPr lang="ru-RU" altLang="en-US" sz="1000" smtClean="0">
                <a:latin typeface="Arial" panose="020B0604020202020204" pitchFamily="34" charset="0"/>
                <a:cs typeface="Arial" panose="020B0604020202020204" pitchFamily="34" charset="0"/>
              </a:rPr>
              <a:pPr/>
              <a:t>Низкопроизводительные</a:t>
            </a:fld>
            <a:endParaRPr lang="ru-RU" sz="1000" dirty="0"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840" name="Текст 2">
            <a:extLst>
              <a:ext uri="{FF2B5EF4-FFF2-40B4-BE49-F238E27FC236}">
                <a16:creationId xmlns:a16="http://schemas.microsoft.com/office/drawing/2014/main" id="{0A5CFCE8-8386-40CA-BA2D-CDB121EE1FBB}"/>
              </a:ext>
            </a:extLst>
          </p:cNvPr>
          <p:cNvSpPr>
            <a:spLocks noGrp="1"/>
          </p:cNvSpPr>
          <p:nvPr>
            <p:custDataLst>
              <p:tags r:id="rId93"/>
            </p:custDataLst>
          </p:nvPr>
        </p:nvSpPr>
        <p:spPr bwMode="auto">
          <a:xfrm>
            <a:off x="2282825" y="6623050"/>
            <a:ext cx="1570038" cy="13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fld id="{D6511664-FFE1-4DEC-9DC5-AB0E03F3194D}" type="datetime'Сре''днеп''''''р''оизв''''''о''''д''ит''е''л''''ьн''ые'">
              <a:rPr lang="ru-RU" altLang="en-US" sz="1000" smtClean="0">
                <a:latin typeface="Arial" panose="020B0604020202020204" pitchFamily="34" charset="0"/>
                <a:cs typeface="Arial" panose="020B0604020202020204" pitchFamily="34" charset="0"/>
              </a:rPr>
              <a:pPr/>
              <a:t>Среднепроизводительные</a:t>
            </a:fld>
            <a:endParaRPr lang="ru-RU" sz="1000" dirty="0"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838" name="Текст 2">
            <a:extLst>
              <a:ext uri="{FF2B5EF4-FFF2-40B4-BE49-F238E27FC236}">
                <a16:creationId xmlns:a16="http://schemas.microsoft.com/office/drawing/2014/main" id="{0A5CFCE8-8386-40CA-BA2D-CDB121EE1FBB}"/>
              </a:ext>
            </a:extLst>
          </p:cNvPr>
          <p:cNvSpPr>
            <a:spLocks noGrp="1"/>
          </p:cNvSpPr>
          <p:nvPr>
            <p:custDataLst>
              <p:tags r:id="rId94"/>
            </p:custDataLst>
          </p:nvPr>
        </p:nvSpPr>
        <p:spPr bwMode="auto">
          <a:xfrm>
            <a:off x="4184650" y="6623050"/>
            <a:ext cx="1558925" cy="13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fld id="{BF4FAD8E-5A5F-4746-BC86-420E4B7371B8}" type="datetime'''''В''ыс''''ок''опр''ои''''''зво''дит''''''ел''''''''''ьные'">
              <a:rPr lang="ru-RU" altLang="en-US" sz="1000" smtClean="0">
                <a:latin typeface="Arial" panose="020B0604020202020204" pitchFamily="34" charset="0"/>
                <a:cs typeface="Arial" panose="020B0604020202020204" pitchFamily="34" charset="0"/>
              </a:rPr>
              <a:pPr/>
              <a:t>Высокопроизводительные</a:t>
            </a:fld>
            <a:endParaRPr lang="ru-RU" sz="1000" dirty="0"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8" name="Прямоугольник 7" hidden="1">
            <a:extLst>
              <a:ext uri="{FF2B5EF4-FFF2-40B4-BE49-F238E27FC236}">
                <a16:creationId xmlns:a16="http://schemas.microsoft.com/office/drawing/2014/main" id="{80A7BD37-85C5-4760-8817-8326C3500DA5}"/>
              </a:ext>
            </a:extLst>
          </p:cNvPr>
          <p:cNvSpPr/>
          <p:nvPr/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algn="ctr"/>
            <a:endParaRPr lang="ru-RU" sz="1050" b="1" dirty="0"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9" name="Прямоугольник 8" hidden="1">
            <a:extLst>
              <a:ext uri="{FF2B5EF4-FFF2-40B4-BE49-F238E27FC236}">
                <a16:creationId xmlns:a16="http://schemas.microsoft.com/office/drawing/2014/main" id="{4E41277A-C329-4A89-9073-561EC1D3DF6D}"/>
              </a:ext>
            </a:extLst>
          </p:cNvPr>
          <p:cNvSpPr/>
          <p:nvPr/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algn="ctr"/>
            <a:endParaRPr lang="ru-RU" sz="1050" b="1" dirty="0"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10" name="Прямоугольник 9" hidden="1">
            <a:extLst>
              <a:ext uri="{FF2B5EF4-FFF2-40B4-BE49-F238E27FC236}">
                <a16:creationId xmlns:a16="http://schemas.microsoft.com/office/drawing/2014/main" id="{F3435D4E-3EFE-4A51-8CAC-9927CFE0CAF2}"/>
              </a:ext>
            </a:extLst>
          </p:cNvPr>
          <p:cNvSpPr/>
          <p:nvPr/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algn="ctr"/>
            <a:endParaRPr lang="ru-RU" sz="1050" b="1" dirty="0"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13" name="Прямоугольник 12" hidden="1">
            <a:extLst>
              <a:ext uri="{FF2B5EF4-FFF2-40B4-BE49-F238E27FC236}">
                <a16:creationId xmlns:a16="http://schemas.microsoft.com/office/drawing/2014/main" id="{07D2DE08-9942-49DA-845A-780F9E6AA9A3}"/>
              </a:ext>
            </a:extLst>
          </p:cNvPr>
          <p:cNvSpPr/>
          <p:nvPr/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algn="ctr"/>
            <a:endParaRPr lang="ru-RU" sz="1050" b="1" dirty="0"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15" name="Прямоугольник 14" hidden="1">
            <a:extLst>
              <a:ext uri="{FF2B5EF4-FFF2-40B4-BE49-F238E27FC236}">
                <a16:creationId xmlns:a16="http://schemas.microsoft.com/office/drawing/2014/main" id="{B35B5331-AC80-466E-B721-8ABBE5F817E4}"/>
              </a:ext>
            </a:extLst>
          </p:cNvPr>
          <p:cNvSpPr/>
          <p:nvPr/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algn="ctr"/>
            <a:endParaRPr lang="ru-RU" sz="1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Прямоугольник 23">
            <a:extLst>
              <a:ext uri="{FF2B5EF4-FFF2-40B4-BE49-F238E27FC236}">
                <a16:creationId xmlns:a16="http://schemas.microsoft.com/office/drawing/2014/main" id="{204BB543-7C6F-4BBE-B046-F906B028D086}"/>
              </a:ext>
            </a:extLst>
          </p:cNvPr>
          <p:cNvSpPr/>
          <p:nvPr/>
        </p:nvSpPr>
        <p:spPr>
          <a:xfrm>
            <a:off x="334962" y="1570037"/>
            <a:ext cx="4772469" cy="1545394"/>
          </a:xfrm>
          <a:prstGeom prst="rect">
            <a:avLst/>
          </a:prstGeom>
          <a:solidFill>
            <a:srgbClr val="C00000">
              <a:alpha val="10000"/>
            </a:srgbClr>
          </a:solidFill>
          <a:ln>
            <a:solidFill>
              <a:srgbClr val="C0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8" name="Прямоугольник 207">
            <a:extLst>
              <a:ext uri="{FF2B5EF4-FFF2-40B4-BE49-F238E27FC236}">
                <a16:creationId xmlns:a16="http://schemas.microsoft.com/office/drawing/2014/main" id="{8E7A1EB6-D6BD-4A67-9703-6B83F31289C4}"/>
              </a:ext>
            </a:extLst>
          </p:cNvPr>
          <p:cNvSpPr/>
          <p:nvPr/>
        </p:nvSpPr>
        <p:spPr>
          <a:xfrm>
            <a:off x="328612" y="5499854"/>
            <a:ext cx="4754055" cy="979489"/>
          </a:xfrm>
          <a:prstGeom prst="rect">
            <a:avLst/>
          </a:prstGeom>
          <a:solidFill>
            <a:srgbClr val="00B050">
              <a:alpha val="10000"/>
            </a:srgbClr>
          </a:solidFill>
          <a:ln>
            <a:solidFill>
              <a:srgbClr val="00B05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01208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46114" name="Объект 4" hidden="1">
            <a:extLst>
              <a:ext uri="{FF2B5EF4-FFF2-40B4-BE49-F238E27FC236}">
                <a16:creationId xmlns:a16="http://schemas.microsoft.com/office/drawing/2014/main" id="{78A9CD0E-75AB-4DEF-A4D2-6AE619DF59A9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/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62" name="Слайд think-cell" r:id="rId5" imgW="383" imgH="384" progId="TCLayout.ActiveDocument.1">
                  <p:embed/>
                </p:oleObj>
              </mc:Choice>
              <mc:Fallback>
                <p:oleObj name="Слайд think-cell" r:id="rId5" imgW="383" imgH="384" progId="TCLayout.ActiveDocument.1">
                  <p:embed/>
                  <p:pic>
                    <p:nvPicPr>
                      <p:cNvPr id="346114" name="Объект 4" hidden="1">
                        <a:extLst>
                          <a:ext uri="{FF2B5EF4-FFF2-40B4-BE49-F238E27FC236}">
                            <a16:creationId xmlns:a16="http://schemas.microsoft.com/office/drawing/2014/main" id="{78A9CD0E-75AB-4DEF-A4D2-6AE619DF59A9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10" name="Прямая соединительная линия 109">
            <a:extLst>
              <a:ext uri="{FF2B5EF4-FFF2-40B4-BE49-F238E27FC236}">
                <a16:creationId xmlns:a16="http://schemas.microsoft.com/office/drawing/2014/main" id="{566388B1-E548-405F-B9CA-F8E907D6918A}"/>
              </a:ext>
            </a:extLst>
          </p:cNvPr>
          <p:cNvCxnSpPr>
            <a:cxnSpLocks/>
            <a:stCxn id="49" idx="1"/>
          </p:cNvCxnSpPr>
          <p:nvPr/>
        </p:nvCxnSpPr>
        <p:spPr>
          <a:xfrm>
            <a:off x="237612" y="1375038"/>
            <a:ext cx="15877" cy="3371559"/>
          </a:xfrm>
          <a:prstGeom prst="line">
            <a:avLst/>
          </a:prstGeom>
          <a:ln>
            <a:solidFill>
              <a:srgbClr val="0396A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Прямоугольник 1" hidden="1">
            <a:extLst>
              <a:ext uri="{FF2B5EF4-FFF2-40B4-BE49-F238E27FC236}">
                <a16:creationId xmlns:a16="http://schemas.microsoft.com/office/drawing/2014/main" id="{FD97FC22-4B49-4A83-8526-264D9CACAA93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anchor="ctr"/>
          <a:lstStyle/>
          <a:p>
            <a:pPr algn="ctr">
              <a:defRPr/>
            </a:pPr>
            <a:endParaRPr lang="en-US" sz="1200" dirty="0">
              <a:latin typeface="Arial Narrow" panose="020B0606020202030204" pitchFamily="34" charset="0"/>
              <a:sym typeface="Arial Narrow" panose="020B0606020202030204" pitchFamily="34" charset="0"/>
            </a:endParaRPr>
          </a:p>
        </p:txBody>
      </p:sp>
      <p:sp>
        <p:nvSpPr>
          <p:cNvPr id="43" name="Прямоугольник: скругленные углы 42">
            <a:extLst>
              <a:ext uri="{FF2B5EF4-FFF2-40B4-BE49-F238E27FC236}">
                <a16:creationId xmlns:a16="http://schemas.microsoft.com/office/drawing/2014/main" id="{4F22D61B-174A-48DB-B89E-604DF15364A8}"/>
              </a:ext>
            </a:extLst>
          </p:cNvPr>
          <p:cNvSpPr/>
          <p:nvPr/>
        </p:nvSpPr>
        <p:spPr>
          <a:xfrm>
            <a:off x="1638002" y="3507843"/>
            <a:ext cx="1619420" cy="644814"/>
          </a:xfrm>
          <a:prstGeom prst="roundRect">
            <a:avLst>
              <a:gd name="adj" fmla="val 34314"/>
            </a:avLst>
          </a:prstGeom>
          <a:solidFill>
            <a:schemeClr val="bg1"/>
          </a:solidFill>
          <a:ln>
            <a:solidFill>
              <a:srgbClr val="F0DB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95A73035-C952-47E7-8E2B-A7F8EAEC536C}"/>
              </a:ext>
            </a:extLst>
          </p:cNvPr>
          <p:cNvSpPr txBox="1"/>
          <p:nvPr/>
        </p:nvSpPr>
        <p:spPr>
          <a:xfrm>
            <a:off x="2090008" y="3668414"/>
            <a:ext cx="1088785" cy="3139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hangingPunct="1">
              <a:lnSpc>
                <a:spcPct val="80000"/>
              </a:lnSpc>
              <a:defRPr/>
            </a:pPr>
            <a:r>
              <a:rPr lang="ru-RU" altLang="en-US" b="1" dirty="0">
                <a:solidFill>
                  <a:srgbClr val="0396A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210 </a:t>
            </a:r>
            <a:r>
              <a:rPr lang="kk-KZ" altLang="en-US" sz="1600" dirty="0">
                <a:solidFill>
                  <a:srgbClr val="153446"/>
                </a:solidFill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</a:rPr>
              <a:t>тыс. </a:t>
            </a:r>
            <a:endParaRPr lang="ru-RU" altLang="en-US" sz="1600" dirty="0">
              <a:solidFill>
                <a:srgbClr val="153446"/>
              </a:solidFill>
              <a:latin typeface="Arial" panose="020B0604020202020204" pitchFamily="34" charset="0"/>
              <a:ea typeface="Malgun Gothic" panose="020B0503020000020004" pitchFamily="34" charset="-127"/>
              <a:cs typeface="Arial" panose="020B0604020202020204" pitchFamily="34" charset="0"/>
            </a:endParaRP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640081B6-138E-4C2C-9C3E-0B4F01390CB8}"/>
              </a:ext>
            </a:extLst>
          </p:cNvPr>
          <p:cNvSpPr txBox="1"/>
          <p:nvPr/>
        </p:nvSpPr>
        <p:spPr>
          <a:xfrm>
            <a:off x="478074" y="2976707"/>
            <a:ext cx="2764800" cy="317205"/>
          </a:xfrm>
          <a:prstGeom prst="roundRect">
            <a:avLst>
              <a:gd name="adj" fmla="val 14889"/>
            </a:avLst>
          </a:prstGeom>
          <a:solidFill>
            <a:srgbClr val="285F7E"/>
          </a:solidFill>
          <a:ln>
            <a:solidFill>
              <a:srgbClr val="0396AC"/>
            </a:solidFill>
          </a:ln>
        </p:spPr>
        <p:txBody>
          <a:bodyPr wrap="square" bIns="36000">
            <a:spAutoFit/>
          </a:bodyPr>
          <a:lstStyle/>
          <a:p>
            <a:pPr marL="85725">
              <a:lnSpc>
                <a:spcPct val="85000"/>
              </a:lnSpc>
            </a:pPr>
            <a:r>
              <a:rPr lang="kk-KZ" sz="1600" dirty="0">
                <a:solidFill>
                  <a:schemeClr val="bg1"/>
                </a:solidFill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  <a:sym typeface="Arial" panose="020B0604020202020204" pitchFamily="34" charset="0"/>
              </a:rPr>
              <a:t>ЗАВЕРШИЛИ ОБУЧЕНИЕ</a:t>
            </a:r>
            <a:endParaRPr lang="en-US" sz="1600" dirty="0">
              <a:solidFill>
                <a:schemeClr val="bg1"/>
              </a:solidFill>
              <a:latin typeface="Arial" panose="020B0604020202020204" pitchFamily="34" charset="0"/>
              <a:ea typeface="Malgun Gothic" panose="020B0503020000020004" pitchFamily="34" charset="-127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grpSp>
        <p:nvGrpSpPr>
          <p:cNvPr id="72" name="Группа 71">
            <a:extLst>
              <a:ext uri="{FF2B5EF4-FFF2-40B4-BE49-F238E27FC236}">
                <a16:creationId xmlns:a16="http://schemas.microsoft.com/office/drawing/2014/main" id="{43E44F0B-43CA-4CE8-90A8-26928061A8D1}"/>
              </a:ext>
            </a:extLst>
          </p:cNvPr>
          <p:cNvGrpSpPr/>
          <p:nvPr/>
        </p:nvGrpSpPr>
        <p:grpSpPr>
          <a:xfrm>
            <a:off x="1444817" y="3552810"/>
            <a:ext cx="540000" cy="540000"/>
            <a:chOff x="617840" y="1101450"/>
            <a:chExt cx="540000" cy="540000"/>
          </a:xfrm>
        </p:grpSpPr>
        <p:sp>
          <p:nvSpPr>
            <p:cNvPr id="73" name="Овал 72">
              <a:extLst>
                <a:ext uri="{FF2B5EF4-FFF2-40B4-BE49-F238E27FC236}">
                  <a16:creationId xmlns:a16="http://schemas.microsoft.com/office/drawing/2014/main" id="{16A60BF5-5640-471B-A177-ACFCAC38A066}"/>
                </a:ext>
              </a:extLst>
            </p:cNvPr>
            <p:cNvSpPr/>
            <p:nvPr/>
          </p:nvSpPr>
          <p:spPr>
            <a:xfrm>
              <a:off x="617840" y="1101450"/>
              <a:ext cx="540000" cy="540000"/>
            </a:xfrm>
            <a:prstGeom prst="ellipse">
              <a:avLst/>
            </a:prstGeom>
            <a:solidFill>
              <a:srgbClr val="EDEDED"/>
            </a:solidFill>
            <a:ln w="76200">
              <a:solidFill>
                <a:srgbClr val="339AB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x-none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endParaRPr>
            </a:p>
          </p:txBody>
        </p:sp>
        <p:pic>
          <p:nvPicPr>
            <p:cNvPr id="74" name="Рисунок 73">
              <a:extLst>
                <a:ext uri="{FF2B5EF4-FFF2-40B4-BE49-F238E27FC236}">
                  <a16:creationId xmlns:a16="http://schemas.microsoft.com/office/drawing/2014/main" id="{A65F25EC-4E38-4F67-B282-44BE27DCCA1E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3802" y="1216753"/>
              <a:ext cx="328075" cy="328075"/>
            </a:xfrm>
            <a:prstGeom prst="rect">
              <a:avLst/>
            </a:prstGeom>
          </p:spPr>
        </p:pic>
      </p:grpSp>
      <p:sp>
        <p:nvSpPr>
          <p:cNvPr id="93" name="Прямоугольник: скругленные углы 92">
            <a:extLst>
              <a:ext uri="{FF2B5EF4-FFF2-40B4-BE49-F238E27FC236}">
                <a16:creationId xmlns:a16="http://schemas.microsoft.com/office/drawing/2014/main" id="{47B072B4-866E-46E6-9BC3-6706DDEEFD75}"/>
              </a:ext>
            </a:extLst>
          </p:cNvPr>
          <p:cNvSpPr/>
          <p:nvPr/>
        </p:nvSpPr>
        <p:spPr>
          <a:xfrm>
            <a:off x="1698385" y="5146131"/>
            <a:ext cx="1542606" cy="644814"/>
          </a:xfrm>
          <a:prstGeom prst="roundRect">
            <a:avLst>
              <a:gd name="adj" fmla="val 34314"/>
            </a:avLst>
          </a:prstGeom>
          <a:solidFill>
            <a:schemeClr val="bg1"/>
          </a:solidFill>
          <a:ln>
            <a:solidFill>
              <a:srgbClr val="F0DB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5" name="TextBox 94">
            <a:extLst>
              <a:ext uri="{FF2B5EF4-FFF2-40B4-BE49-F238E27FC236}">
                <a16:creationId xmlns:a16="http://schemas.microsoft.com/office/drawing/2014/main" id="{AEB713C5-6B22-4937-A8B9-D69EB1751460}"/>
              </a:ext>
            </a:extLst>
          </p:cNvPr>
          <p:cNvSpPr txBox="1"/>
          <p:nvPr/>
        </p:nvSpPr>
        <p:spPr>
          <a:xfrm>
            <a:off x="2073577" y="5308392"/>
            <a:ext cx="1088785" cy="3139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hangingPunct="1">
              <a:lnSpc>
                <a:spcPct val="80000"/>
              </a:lnSpc>
              <a:defRPr/>
            </a:pPr>
            <a:r>
              <a:rPr lang="ru-RU" altLang="en-US" b="1" dirty="0">
                <a:solidFill>
                  <a:srgbClr val="0396A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137 </a:t>
            </a:r>
            <a:r>
              <a:rPr lang="kk-KZ" altLang="en-US" sz="1600" dirty="0">
                <a:solidFill>
                  <a:srgbClr val="153446"/>
                </a:solidFill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</a:rPr>
              <a:t>тыс. </a:t>
            </a:r>
            <a:endParaRPr lang="ru-RU" altLang="en-US" sz="1600" dirty="0">
              <a:solidFill>
                <a:srgbClr val="153446"/>
              </a:solidFill>
              <a:latin typeface="Arial" panose="020B0604020202020204" pitchFamily="34" charset="0"/>
              <a:ea typeface="Malgun Gothic" panose="020B0503020000020004" pitchFamily="34" charset="-127"/>
              <a:cs typeface="Arial" panose="020B0604020202020204" pitchFamily="34" charset="0"/>
            </a:endParaRPr>
          </a:p>
        </p:txBody>
      </p:sp>
      <p:sp>
        <p:nvSpPr>
          <p:cNvPr id="96" name="TextBox 95">
            <a:extLst>
              <a:ext uri="{FF2B5EF4-FFF2-40B4-BE49-F238E27FC236}">
                <a16:creationId xmlns:a16="http://schemas.microsoft.com/office/drawing/2014/main" id="{74810F8A-E467-4F3C-8B44-E57DF43881BF}"/>
              </a:ext>
            </a:extLst>
          </p:cNvPr>
          <p:cNvSpPr txBox="1"/>
          <p:nvPr/>
        </p:nvSpPr>
        <p:spPr>
          <a:xfrm>
            <a:off x="478073" y="4591361"/>
            <a:ext cx="2825568" cy="276523"/>
          </a:xfrm>
          <a:prstGeom prst="roundRect">
            <a:avLst>
              <a:gd name="adj" fmla="val 20057"/>
            </a:avLst>
          </a:prstGeom>
          <a:solidFill>
            <a:srgbClr val="2A826D"/>
          </a:solidFill>
          <a:ln>
            <a:solidFill>
              <a:srgbClr val="0396AC"/>
            </a:solidFill>
          </a:ln>
        </p:spPr>
        <p:txBody>
          <a:bodyPr wrap="square" tIns="36000" bIns="0" anchor="ctr">
            <a:spAutoFit/>
          </a:bodyPr>
          <a:lstStyle/>
          <a:p>
            <a:pPr marL="85725">
              <a:lnSpc>
                <a:spcPct val="85000"/>
              </a:lnSpc>
            </a:pPr>
            <a:r>
              <a:rPr lang="ru-RU" sz="1600" dirty="0">
                <a:solidFill>
                  <a:schemeClr val="bg1"/>
                </a:solidFill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  <a:sym typeface="Arial" panose="020B0604020202020204" pitchFamily="34" charset="0"/>
              </a:rPr>
              <a:t>ТРУДОУСТРОЕНО</a:t>
            </a:r>
            <a:endParaRPr lang="en-US" sz="1600" dirty="0">
              <a:solidFill>
                <a:schemeClr val="bg1"/>
              </a:solidFill>
              <a:latin typeface="Arial" panose="020B0604020202020204" pitchFamily="34" charset="0"/>
              <a:ea typeface="Malgun Gothic" panose="020B0503020000020004" pitchFamily="34" charset="-127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grpSp>
        <p:nvGrpSpPr>
          <p:cNvPr id="97" name="Группа 96">
            <a:extLst>
              <a:ext uri="{FF2B5EF4-FFF2-40B4-BE49-F238E27FC236}">
                <a16:creationId xmlns:a16="http://schemas.microsoft.com/office/drawing/2014/main" id="{07FE10F3-5C18-419A-801E-F3A7339C54E4}"/>
              </a:ext>
            </a:extLst>
          </p:cNvPr>
          <p:cNvGrpSpPr/>
          <p:nvPr/>
        </p:nvGrpSpPr>
        <p:grpSpPr>
          <a:xfrm>
            <a:off x="1428385" y="5195358"/>
            <a:ext cx="540000" cy="540000"/>
            <a:chOff x="246285" y="1105710"/>
            <a:chExt cx="540000" cy="540000"/>
          </a:xfrm>
        </p:grpSpPr>
        <p:sp>
          <p:nvSpPr>
            <p:cNvPr id="99" name="Овал 98">
              <a:extLst>
                <a:ext uri="{FF2B5EF4-FFF2-40B4-BE49-F238E27FC236}">
                  <a16:creationId xmlns:a16="http://schemas.microsoft.com/office/drawing/2014/main" id="{BD3E4A13-EDB3-4041-937C-6964F164266E}"/>
                </a:ext>
              </a:extLst>
            </p:cNvPr>
            <p:cNvSpPr/>
            <p:nvPr/>
          </p:nvSpPr>
          <p:spPr>
            <a:xfrm>
              <a:off x="246285" y="1105710"/>
              <a:ext cx="540000" cy="540000"/>
            </a:xfrm>
            <a:prstGeom prst="ellipse">
              <a:avLst/>
            </a:prstGeom>
            <a:solidFill>
              <a:srgbClr val="EDEDED"/>
            </a:solidFill>
            <a:ln w="76200">
              <a:solidFill>
                <a:srgbClr val="339AB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x-none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endParaRPr>
            </a:p>
          </p:txBody>
        </p:sp>
        <p:pic>
          <p:nvPicPr>
            <p:cNvPr id="100" name="Рисунок 99">
              <a:extLst>
                <a:ext uri="{FF2B5EF4-FFF2-40B4-BE49-F238E27FC236}">
                  <a16:creationId xmlns:a16="http://schemas.microsoft.com/office/drawing/2014/main" id="{3E07C1DA-4767-467A-A1EC-CC17EC4CC7BB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2247" y="1221013"/>
              <a:ext cx="328075" cy="328075"/>
            </a:xfrm>
            <a:prstGeom prst="rect">
              <a:avLst/>
            </a:prstGeom>
          </p:spPr>
        </p:pic>
      </p:grpSp>
      <p:sp>
        <p:nvSpPr>
          <p:cNvPr id="49" name="Прямоугольник 52">
            <a:extLst>
              <a:ext uri="{FF2B5EF4-FFF2-40B4-BE49-F238E27FC236}">
                <a16:creationId xmlns:a16="http://schemas.microsoft.com/office/drawing/2014/main" id="{92B34AB2-A288-4EAE-9535-C5B31D1531F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7612" y="1203802"/>
            <a:ext cx="3051279" cy="342471"/>
          </a:xfrm>
          <a:prstGeom prst="roundRect">
            <a:avLst>
              <a:gd name="adj" fmla="val 27289"/>
            </a:avLst>
          </a:prstGeom>
          <a:solidFill>
            <a:srgbClr val="0396A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>
              <a:lnSpc>
                <a:spcPct val="80000"/>
              </a:lnSpc>
              <a:buClrTx/>
              <a:buFontTx/>
              <a:buNone/>
            </a:pPr>
            <a:r>
              <a:rPr lang="kk-KZ" altLang="ru-RU" sz="1600" dirty="0">
                <a:solidFill>
                  <a:schemeClr val="bg1"/>
                </a:solidFill>
                <a:ea typeface="Malgun Gothic" panose="020B0503020000020004" pitchFamily="34" charset="-127"/>
              </a:rPr>
              <a:t>ОХВАЧЕНО</a:t>
            </a:r>
            <a:endParaRPr lang="ru-RU" altLang="ru-RU" sz="1600" dirty="0">
              <a:solidFill>
                <a:schemeClr val="bg1"/>
              </a:solidFill>
              <a:ea typeface="Malgun Gothic" panose="020B0503020000020004" pitchFamily="34" charset="-127"/>
            </a:endParaRPr>
          </a:p>
        </p:txBody>
      </p:sp>
      <p:sp>
        <p:nvSpPr>
          <p:cNvPr id="106" name="Равнобедренный треугольник 105">
            <a:extLst>
              <a:ext uri="{FF2B5EF4-FFF2-40B4-BE49-F238E27FC236}">
                <a16:creationId xmlns:a16="http://schemas.microsoft.com/office/drawing/2014/main" id="{DD177D10-1F44-4A59-87B7-9D63A832E6B4}"/>
              </a:ext>
            </a:extLst>
          </p:cNvPr>
          <p:cNvSpPr/>
          <p:nvPr/>
        </p:nvSpPr>
        <p:spPr>
          <a:xfrm rot="5400000">
            <a:off x="3022830" y="3367641"/>
            <a:ext cx="1426696" cy="302079"/>
          </a:xfrm>
          <a:prstGeom prst="triangle">
            <a:avLst/>
          </a:prstGeom>
          <a:solidFill>
            <a:srgbClr val="285F7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88000"/>
              </a:lnSpc>
              <a:defRPr/>
            </a:pPr>
            <a:endParaRPr lang="ru-RU" sz="1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2" name="Равнобедренный треугольник 111">
            <a:extLst>
              <a:ext uri="{FF2B5EF4-FFF2-40B4-BE49-F238E27FC236}">
                <a16:creationId xmlns:a16="http://schemas.microsoft.com/office/drawing/2014/main" id="{2BEE8342-FE12-498F-BB71-100336E2B9B2}"/>
              </a:ext>
            </a:extLst>
          </p:cNvPr>
          <p:cNvSpPr/>
          <p:nvPr/>
        </p:nvSpPr>
        <p:spPr>
          <a:xfrm rot="5400000">
            <a:off x="158407" y="2967158"/>
            <a:ext cx="561480" cy="387142"/>
          </a:xfrm>
          <a:prstGeom prst="triangle">
            <a:avLst/>
          </a:prstGeom>
          <a:solidFill>
            <a:srgbClr val="0396A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88000"/>
              </a:lnSpc>
              <a:defRPr/>
            </a:pPr>
            <a:endParaRPr lang="ru-RU" sz="1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3" name="Равнобедренный треугольник 112">
            <a:extLst>
              <a:ext uri="{FF2B5EF4-FFF2-40B4-BE49-F238E27FC236}">
                <a16:creationId xmlns:a16="http://schemas.microsoft.com/office/drawing/2014/main" id="{100AB9A2-40E6-4ABC-B9F8-38F4DF2A45BB}"/>
              </a:ext>
            </a:extLst>
          </p:cNvPr>
          <p:cNvSpPr/>
          <p:nvPr/>
        </p:nvSpPr>
        <p:spPr>
          <a:xfrm rot="5400000">
            <a:off x="144455" y="4529766"/>
            <a:ext cx="561480" cy="387142"/>
          </a:xfrm>
          <a:prstGeom prst="triangle">
            <a:avLst/>
          </a:prstGeom>
          <a:solidFill>
            <a:srgbClr val="0396A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88000"/>
              </a:lnSpc>
              <a:defRPr/>
            </a:pPr>
            <a:endParaRPr lang="ru-RU" sz="1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2" name="Title 1">
            <a:extLst>
              <a:ext uri="{FF2B5EF4-FFF2-40B4-BE49-F238E27FC236}">
                <a16:creationId xmlns:a16="http://schemas.microsoft.com/office/drawing/2014/main" id="{1B366AA0-F60A-496D-9D15-F70C323AE8D8}"/>
              </a:ext>
            </a:extLst>
          </p:cNvPr>
          <p:cNvSpPr txBox="1">
            <a:spLocks/>
          </p:cNvSpPr>
          <p:nvPr/>
        </p:nvSpPr>
        <p:spPr bwMode="auto">
          <a:xfrm>
            <a:off x="4588062" y="3681184"/>
            <a:ext cx="3273893" cy="262200"/>
          </a:xfrm>
          <a:prstGeom prst="rect">
            <a:avLst/>
          </a:prstGeom>
          <a:noFill/>
          <a:ln>
            <a:noFill/>
          </a:ln>
        </p:spPr>
        <p:txBody>
          <a:bodyPr lIns="72000" tIns="0" rIns="0" bIns="0" anchor="ctr"/>
          <a:lstStyle>
            <a:lvl1pPr marL="11113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>
              <a:lnSpc>
                <a:spcPct val="100000"/>
              </a:lnSpc>
              <a:spcBef>
                <a:spcPts val="88"/>
              </a:spcBef>
              <a:buNone/>
              <a:defRPr/>
            </a:pPr>
            <a:r>
              <a:rPr lang="ru-RU" altLang="en-US" sz="1400" dirty="0">
                <a:latin typeface="Arial" panose="020B0604020202020204" pitchFamily="34" charset="0"/>
                <a:cs typeface="Arial" panose="020B0604020202020204" pitchFamily="34" charset="0"/>
              </a:rPr>
              <a:t>- выпускники 9-11 классов</a:t>
            </a:r>
          </a:p>
        </p:txBody>
      </p:sp>
      <p:sp>
        <p:nvSpPr>
          <p:cNvPr id="117" name="TextBox 116">
            <a:extLst>
              <a:ext uri="{FF2B5EF4-FFF2-40B4-BE49-F238E27FC236}">
                <a16:creationId xmlns:a16="http://schemas.microsoft.com/office/drawing/2014/main" id="{CD79187A-F1E4-4151-A438-6056392D7ACA}"/>
              </a:ext>
            </a:extLst>
          </p:cNvPr>
          <p:cNvSpPr txBox="1"/>
          <p:nvPr/>
        </p:nvSpPr>
        <p:spPr>
          <a:xfrm>
            <a:off x="4203294" y="1138829"/>
            <a:ext cx="7655022" cy="383418"/>
          </a:xfrm>
          <a:prstGeom prst="roundRect">
            <a:avLst>
              <a:gd name="adj" fmla="val 42949"/>
            </a:avLst>
          </a:prstGeom>
          <a:solidFill>
            <a:srgbClr val="006699"/>
          </a:solidFill>
          <a:ln>
            <a:noFill/>
          </a:ln>
        </p:spPr>
        <p:txBody>
          <a:bodyPr wrap="square">
            <a:spAutoFit/>
          </a:bodyPr>
          <a:lstStyle/>
          <a:p>
            <a:pPr algn="ctr">
              <a:lnSpc>
                <a:spcPct val="85000"/>
              </a:lnSpc>
            </a:pPr>
            <a:r>
              <a:rPr lang="kk-KZ" sz="1500" dirty="0">
                <a:solidFill>
                  <a:schemeClr val="bg1"/>
                </a:solidFill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  <a:sym typeface="Arial" panose="020B0604020202020204" pitchFamily="34" charset="0"/>
              </a:rPr>
              <a:t>КРАТКОСРОЧНОЕ ПРОФЕССИОНАЛЬНОЕ ОБУЧЕНИЕ</a:t>
            </a:r>
            <a:endParaRPr lang="en-US" sz="1500" dirty="0">
              <a:solidFill>
                <a:schemeClr val="bg1"/>
              </a:solidFill>
              <a:latin typeface="Arial" panose="020B0604020202020204" pitchFamily="34" charset="0"/>
              <a:ea typeface="Malgun Gothic" panose="020B0503020000020004" pitchFamily="34" charset="-127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119" name="TextBox 118">
            <a:extLst>
              <a:ext uri="{FF2B5EF4-FFF2-40B4-BE49-F238E27FC236}">
                <a16:creationId xmlns:a16="http://schemas.microsoft.com/office/drawing/2014/main" id="{FC2FDDAE-2590-41C4-9A62-9F55AFB91158}"/>
              </a:ext>
            </a:extLst>
          </p:cNvPr>
          <p:cNvSpPr txBox="1"/>
          <p:nvPr/>
        </p:nvSpPr>
        <p:spPr>
          <a:xfrm>
            <a:off x="4198613" y="4910962"/>
            <a:ext cx="7673840" cy="383418"/>
          </a:xfrm>
          <a:prstGeom prst="roundRect">
            <a:avLst>
              <a:gd name="adj" fmla="val 42949"/>
            </a:avLst>
          </a:prstGeom>
          <a:solidFill>
            <a:srgbClr val="6EC2E0"/>
          </a:solidFill>
          <a:ln>
            <a:noFill/>
          </a:ln>
        </p:spPr>
        <p:txBody>
          <a:bodyPr wrap="square">
            <a:spAutoFit/>
          </a:bodyPr>
          <a:lstStyle/>
          <a:p>
            <a:pPr algn="ctr">
              <a:lnSpc>
                <a:spcPct val="85000"/>
              </a:lnSpc>
            </a:pPr>
            <a:r>
              <a:rPr lang="ru-RU" sz="1500" dirty="0">
                <a:solidFill>
                  <a:schemeClr val="bg1"/>
                </a:solidFill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  <a:sym typeface="Arial" panose="020B0604020202020204" pitchFamily="34" charset="0"/>
              </a:rPr>
              <a:t>ПРОЕКТ «МӘҢГІЛІК ЕЛ ЖАСТАРЫ –ИНДУСТРИЯҒА!» («</a:t>
            </a:r>
            <a:r>
              <a:rPr lang="ru-RU" sz="1500" dirty="0" err="1">
                <a:solidFill>
                  <a:schemeClr val="bg1"/>
                </a:solidFill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  <a:sym typeface="Arial" panose="020B0604020202020204" pitchFamily="34" charset="0"/>
              </a:rPr>
              <a:t>Серпін</a:t>
            </a:r>
            <a:r>
              <a:rPr lang="ru-RU" sz="1500" dirty="0">
                <a:solidFill>
                  <a:schemeClr val="bg1"/>
                </a:solidFill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  <a:sym typeface="Arial" panose="020B0604020202020204" pitchFamily="34" charset="0"/>
              </a:rPr>
              <a:t>»)</a:t>
            </a:r>
            <a:endParaRPr lang="en-US" sz="1500" dirty="0">
              <a:solidFill>
                <a:schemeClr val="bg1"/>
              </a:solidFill>
              <a:latin typeface="Arial" panose="020B0604020202020204" pitchFamily="34" charset="0"/>
              <a:ea typeface="Malgun Gothic" panose="020B0503020000020004" pitchFamily="34" charset="-127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122" name="TextBox 121">
            <a:extLst>
              <a:ext uri="{FF2B5EF4-FFF2-40B4-BE49-F238E27FC236}">
                <a16:creationId xmlns:a16="http://schemas.microsoft.com/office/drawing/2014/main" id="{947C8B9B-24C4-437E-A4D8-2F40E0759253}"/>
              </a:ext>
            </a:extLst>
          </p:cNvPr>
          <p:cNvSpPr txBox="1"/>
          <p:nvPr/>
        </p:nvSpPr>
        <p:spPr>
          <a:xfrm>
            <a:off x="4154411" y="3088141"/>
            <a:ext cx="7751321" cy="397829"/>
          </a:xfrm>
          <a:prstGeom prst="roundRect">
            <a:avLst>
              <a:gd name="adj" fmla="val 42949"/>
            </a:avLst>
          </a:prstGeom>
          <a:solidFill>
            <a:schemeClr val="accent5">
              <a:lumMod val="75000"/>
            </a:schemeClr>
          </a:solidFill>
          <a:ln>
            <a:noFill/>
          </a:ln>
        </p:spPr>
        <p:txBody>
          <a:bodyPr wrap="square">
            <a:spAutoFit/>
          </a:bodyPr>
          <a:lstStyle/>
          <a:p>
            <a:pPr algn="ctr">
              <a:lnSpc>
                <a:spcPct val="85000"/>
              </a:lnSpc>
            </a:pPr>
            <a:r>
              <a:rPr lang="ru-RU" sz="1500" dirty="0">
                <a:solidFill>
                  <a:schemeClr val="bg1"/>
                </a:solidFill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  <a:sym typeface="Arial" panose="020B0604020202020204" pitchFamily="34" charset="0"/>
              </a:rPr>
              <a:t>ТЕХНИЧЕСКОЕ ПРОФЕССИОНАЛЬНОЕ ОБРАЗОВАНИЕ</a:t>
            </a:r>
            <a:endParaRPr lang="en-US" sz="1500" dirty="0">
              <a:solidFill>
                <a:schemeClr val="bg1"/>
              </a:solidFill>
              <a:latin typeface="Arial" panose="020B0604020202020204" pitchFamily="34" charset="0"/>
              <a:ea typeface="Malgun Gothic" panose="020B0503020000020004" pitchFamily="34" charset="-127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cxnSp>
        <p:nvCxnSpPr>
          <p:cNvPr id="126" name="Прямая соединительная линия 125">
            <a:extLst>
              <a:ext uri="{FF2B5EF4-FFF2-40B4-BE49-F238E27FC236}">
                <a16:creationId xmlns:a16="http://schemas.microsoft.com/office/drawing/2014/main" id="{12E40F23-A979-4758-82C9-9D1D6AFB720B}"/>
              </a:ext>
            </a:extLst>
          </p:cNvPr>
          <p:cNvCxnSpPr>
            <a:cxnSpLocks/>
          </p:cNvCxnSpPr>
          <p:nvPr/>
        </p:nvCxnSpPr>
        <p:spPr>
          <a:xfrm>
            <a:off x="7938761" y="1612940"/>
            <a:ext cx="0" cy="1297858"/>
          </a:xfrm>
          <a:prstGeom prst="line">
            <a:avLst/>
          </a:prstGeom>
          <a:ln>
            <a:solidFill>
              <a:srgbClr val="0396A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Прямоугольник: скругленные углы 42">
            <a:extLst>
              <a:ext uri="{FF2B5EF4-FFF2-40B4-BE49-F238E27FC236}">
                <a16:creationId xmlns:a16="http://schemas.microsoft.com/office/drawing/2014/main" id="{4F22D61B-174A-48DB-B89E-604DF15364A8}"/>
              </a:ext>
            </a:extLst>
          </p:cNvPr>
          <p:cNvSpPr/>
          <p:nvPr/>
        </p:nvSpPr>
        <p:spPr>
          <a:xfrm>
            <a:off x="1628174" y="1713464"/>
            <a:ext cx="1619420" cy="644814"/>
          </a:xfrm>
          <a:prstGeom prst="roundRect">
            <a:avLst>
              <a:gd name="adj" fmla="val 34314"/>
            </a:avLst>
          </a:prstGeom>
          <a:solidFill>
            <a:schemeClr val="bg1"/>
          </a:solidFill>
          <a:ln>
            <a:solidFill>
              <a:srgbClr val="F0DB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53" name="Группа 52">
            <a:extLst>
              <a:ext uri="{FF2B5EF4-FFF2-40B4-BE49-F238E27FC236}">
                <a16:creationId xmlns:a16="http://schemas.microsoft.com/office/drawing/2014/main" id="{43E44F0B-43CA-4CE8-90A8-26928061A8D1}"/>
              </a:ext>
            </a:extLst>
          </p:cNvPr>
          <p:cNvGrpSpPr/>
          <p:nvPr/>
        </p:nvGrpSpPr>
        <p:grpSpPr>
          <a:xfrm>
            <a:off x="1434989" y="1758431"/>
            <a:ext cx="540000" cy="540000"/>
            <a:chOff x="617840" y="1101450"/>
            <a:chExt cx="540000" cy="540000"/>
          </a:xfrm>
        </p:grpSpPr>
        <p:sp>
          <p:nvSpPr>
            <p:cNvPr id="54" name="Овал 53">
              <a:extLst>
                <a:ext uri="{FF2B5EF4-FFF2-40B4-BE49-F238E27FC236}">
                  <a16:creationId xmlns:a16="http://schemas.microsoft.com/office/drawing/2014/main" id="{16A60BF5-5640-471B-A177-ACFCAC38A066}"/>
                </a:ext>
              </a:extLst>
            </p:cNvPr>
            <p:cNvSpPr/>
            <p:nvPr/>
          </p:nvSpPr>
          <p:spPr>
            <a:xfrm>
              <a:off x="617840" y="1101450"/>
              <a:ext cx="540000" cy="540000"/>
            </a:xfrm>
            <a:prstGeom prst="ellipse">
              <a:avLst/>
            </a:prstGeom>
            <a:solidFill>
              <a:srgbClr val="EDEDED"/>
            </a:solidFill>
            <a:ln w="76200">
              <a:solidFill>
                <a:srgbClr val="339AB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x-none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endParaRPr>
            </a:p>
          </p:txBody>
        </p:sp>
        <p:pic>
          <p:nvPicPr>
            <p:cNvPr id="55" name="Рисунок 54">
              <a:extLst>
                <a:ext uri="{FF2B5EF4-FFF2-40B4-BE49-F238E27FC236}">
                  <a16:creationId xmlns:a16="http://schemas.microsoft.com/office/drawing/2014/main" id="{A65F25EC-4E38-4F67-B282-44BE27DCCA1E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3802" y="1216753"/>
              <a:ext cx="328075" cy="328075"/>
            </a:xfrm>
            <a:prstGeom prst="rect">
              <a:avLst/>
            </a:prstGeom>
          </p:spPr>
        </p:pic>
      </p:grpSp>
      <p:sp>
        <p:nvSpPr>
          <p:cNvPr id="56" name="TextBox 55">
            <a:extLst>
              <a:ext uri="{FF2B5EF4-FFF2-40B4-BE49-F238E27FC236}">
                <a16:creationId xmlns:a16="http://schemas.microsoft.com/office/drawing/2014/main" id="{AEB713C5-6B22-4937-A8B9-D69EB1751460}"/>
              </a:ext>
            </a:extLst>
          </p:cNvPr>
          <p:cNvSpPr txBox="1"/>
          <p:nvPr/>
        </p:nvSpPr>
        <p:spPr>
          <a:xfrm>
            <a:off x="2063747" y="1876940"/>
            <a:ext cx="1387376" cy="3139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hangingPunct="1">
              <a:lnSpc>
                <a:spcPct val="80000"/>
              </a:lnSpc>
              <a:defRPr/>
            </a:pPr>
            <a:r>
              <a:rPr lang="ru-RU" altLang="en-US" b="1" dirty="0">
                <a:solidFill>
                  <a:srgbClr val="0396A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302 </a:t>
            </a:r>
            <a:r>
              <a:rPr lang="kk-KZ" altLang="en-US" sz="1600" dirty="0">
                <a:solidFill>
                  <a:srgbClr val="153446"/>
                </a:solidFill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</a:rPr>
              <a:t>тыс. </a:t>
            </a:r>
            <a:endParaRPr lang="ru-RU" altLang="en-US" sz="1600" dirty="0">
              <a:solidFill>
                <a:srgbClr val="153446"/>
              </a:solidFill>
              <a:latin typeface="Arial" panose="020B0604020202020204" pitchFamily="34" charset="0"/>
              <a:ea typeface="Malgun Gothic" panose="020B0503020000020004" pitchFamily="34" charset="-127"/>
              <a:cs typeface="Arial" panose="020B0604020202020204" pitchFamily="34" charset="0"/>
            </a:endParaRPr>
          </a:p>
        </p:txBody>
      </p:sp>
      <p:cxnSp>
        <p:nvCxnSpPr>
          <p:cNvPr id="57" name="Прямая соединительная линия 56">
            <a:extLst>
              <a:ext uri="{FF2B5EF4-FFF2-40B4-BE49-F238E27FC236}">
                <a16:creationId xmlns:a16="http://schemas.microsoft.com/office/drawing/2014/main" id="{A2DC34B9-FCD0-44D6-8D65-225E93737A22}"/>
              </a:ext>
            </a:extLst>
          </p:cNvPr>
          <p:cNvCxnSpPr>
            <a:cxnSpLocks/>
          </p:cNvCxnSpPr>
          <p:nvPr/>
        </p:nvCxnSpPr>
        <p:spPr>
          <a:xfrm>
            <a:off x="7949379" y="3618720"/>
            <a:ext cx="1" cy="1017639"/>
          </a:xfrm>
          <a:prstGeom prst="line">
            <a:avLst/>
          </a:prstGeom>
          <a:ln>
            <a:solidFill>
              <a:srgbClr val="0396A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Title 1">
            <a:extLst>
              <a:ext uri="{FF2B5EF4-FFF2-40B4-BE49-F238E27FC236}">
                <a16:creationId xmlns:a16="http://schemas.microsoft.com/office/drawing/2014/main" id="{F473DB3D-C82A-4303-9B68-5B199C41568F}"/>
              </a:ext>
            </a:extLst>
          </p:cNvPr>
          <p:cNvSpPr txBox="1">
            <a:spLocks/>
          </p:cNvSpPr>
          <p:nvPr/>
        </p:nvSpPr>
        <p:spPr bwMode="auto">
          <a:xfrm>
            <a:off x="8025084" y="3545715"/>
            <a:ext cx="2696992" cy="230832"/>
          </a:xfrm>
          <a:prstGeom prst="rect">
            <a:avLst/>
          </a:prstGeom>
          <a:noFill/>
          <a:ln>
            <a:noFill/>
          </a:ln>
        </p:spPr>
        <p:txBody>
          <a:bodyPr wrap="square" lIns="72000" tIns="0" rIns="0" bIns="0" anchor="ctr">
            <a:spAutoFit/>
          </a:bodyPr>
          <a:lstStyle>
            <a:lvl1pPr marL="11113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ts val="88"/>
              </a:spcBef>
              <a:buFontTx/>
              <a:buNone/>
              <a:defRPr/>
            </a:pPr>
            <a:r>
              <a:rPr lang="ru-RU" altLang="en-US" sz="1500" dirty="0">
                <a:latin typeface="Arial" panose="020B0604020202020204" pitchFamily="34" charset="0"/>
                <a:cs typeface="Arial" panose="020B0604020202020204" pitchFamily="34" charset="0"/>
              </a:rPr>
              <a:t>Направлено </a:t>
            </a:r>
            <a:r>
              <a:rPr lang="ru-RU" altLang="en-US" sz="1500" b="1" dirty="0">
                <a:latin typeface="Arial" panose="020B0604020202020204" pitchFamily="34" charset="0"/>
                <a:cs typeface="Arial" panose="020B0604020202020204" pitchFamily="34" charset="0"/>
              </a:rPr>
              <a:t>– 84 тыс. чел </a:t>
            </a:r>
          </a:p>
        </p:txBody>
      </p:sp>
      <p:sp>
        <p:nvSpPr>
          <p:cNvPr id="59" name="Title 1">
            <a:extLst>
              <a:ext uri="{FF2B5EF4-FFF2-40B4-BE49-F238E27FC236}">
                <a16:creationId xmlns:a16="http://schemas.microsoft.com/office/drawing/2014/main" id="{F473DB3D-C82A-4303-9B68-5B199C41568F}"/>
              </a:ext>
            </a:extLst>
          </p:cNvPr>
          <p:cNvSpPr txBox="1">
            <a:spLocks/>
          </p:cNvSpPr>
          <p:nvPr/>
        </p:nvSpPr>
        <p:spPr bwMode="auto">
          <a:xfrm>
            <a:off x="8015256" y="3889838"/>
            <a:ext cx="3223013" cy="230832"/>
          </a:xfrm>
          <a:prstGeom prst="rect">
            <a:avLst/>
          </a:prstGeom>
          <a:noFill/>
          <a:ln>
            <a:noFill/>
          </a:ln>
        </p:spPr>
        <p:txBody>
          <a:bodyPr wrap="square" lIns="72000" tIns="0" rIns="0" bIns="0" anchor="ctr">
            <a:spAutoFit/>
          </a:bodyPr>
          <a:lstStyle>
            <a:lvl1pPr marL="11113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ts val="88"/>
              </a:spcBef>
              <a:buFontTx/>
              <a:buNone/>
              <a:defRPr/>
            </a:pPr>
            <a:r>
              <a:rPr lang="ru-RU" altLang="en-US" sz="1500" dirty="0">
                <a:latin typeface="Arial" panose="020B0604020202020204" pitchFamily="34" charset="0"/>
                <a:cs typeface="Arial" panose="020B0604020202020204" pitchFamily="34" charset="0"/>
              </a:rPr>
              <a:t>Завершили </a:t>
            </a:r>
            <a:r>
              <a:rPr lang="ru-RU" altLang="en-US" sz="1500" b="1" dirty="0">
                <a:latin typeface="Arial" panose="020B0604020202020204" pitchFamily="34" charset="0"/>
                <a:cs typeface="Arial" panose="020B0604020202020204" pitchFamily="34" charset="0"/>
              </a:rPr>
              <a:t>– 25,7 тыс. чел 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4590310" y="3987496"/>
            <a:ext cx="324107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0000"/>
              </a:lnSpc>
              <a:spcBef>
                <a:spcPts val="88"/>
              </a:spcBef>
              <a:defRPr/>
            </a:pPr>
            <a:r>
              <a:rPr lang="ru-RU" altLang="en-US" sz="1400" dirty="0">
                <a:latin typeface="Arial" panose="020B0604020202020204" pitchFamily="34" charset="0"/>
                <a:cs typeface="Arial" panose="020B0604020202020204" pitchFamily="34" charset="0"/>
              </a:rPr>
              <a:t>- лица не имеющие профессионального образования</a:t>
            </a:r>
            <a:endParaRPr lang="ru-RU" altLang="en-US" sz="14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0" name="Title 1">
            <a:extLst>
              <a:ext uri="{FF2B5EF4-FFF2-40B4-BE49-F238E27FC236}">
                <a16:creationId xmlns:a16="http://schemas.microsoft.com/office/drawing/2014/main" id="{F473DB3D-C82A-4303-9B68-5B199C41568F}"/>
              </a:ext>
            </a:extLst>
          </p:cNvPr>
          <p:cNvSpPr txBox="1">
            <a:spLocks/>
          </p:cNvSpPr>
          <p:nvPr/>
        </p:nvSpPr>
        <p:spPr bwMode="auto">
          <a:xfrm>
            <a:off x="8008374" y="4233968"/>
            <a:ext cx="3913238" cy="230832"/>
          </a:xfrm>
          <a:prstGeom prst="rect">
            <a:avLst/>
          </a:prstGeom>
          <a:noFill/>
          <a:ln>
            <a:noFill/>
          </a:ln>
        </p:spPr>
        <p:txBody>
          <a:bodyPr wrap="square" lIns="72000" tIns="0" rIns="0" bIns="0" anchor="ctr">
            <a:spAutoFit/>
          </a:bodyPr>
          <a:lstStyle>
            <a:lvl1pPr marL="11113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ts val="88"/>
              </a:spcBef>
              <a:buFontTx/>
              <a:buNone/>
              <a:defRPr/>
            </a:pPr>
            <a:r>
              <a:rPr lang="ru-RU" altLang="en-US" sz="1500" dirty="0">
                <a:latin typeface="Arial" panose="020B0604020202020204" pitchFamily="34" charset="0"/>
                <a:cs typeface="Arial" panose="020B0604020202020204" pitchFamily="34" charset="0"/>
              </a:rPr>
              <a:t>Трудоустроено </a:t>
            </a:r>
            <a:r>
              <a:rPr lang="ru-RU" altLang="en-US" sz="1500" b="1" dirty="0">
                <a:latin typeface="Arial" panose="020B0604020202020204" pitchFamily="34" charset="0"/>
                <a:cs typeface="Arial" panose="020B0604020202020204" pitchFamily="34" charset="0"/>
              </a:rPr>
              <a:t>– 17,7 тыс. чел </a:t>
            </a:r>
            <a:r>
              <a:rPr lang="ru-RU" altLang="en-US" sz="1500" dirty="0">
                <a:latin typeface="Arial" panose="020B0604020202020204" pitchFamily="34" charset="0"/>
                <a:cs typeface="Arial" panose="020B0604020202020204" pitchFamily="34" charset="0"/>
              </a:rPr>
              <a:t>или</a:t>
            </a:r>
            <a:r>
              <a:rPr lang="ru-RU" altLang="en-US" sz="1500" b="1" dirty="0">
                <a:latin typeface="Arial" panose="020B0604020202020204" pitchFamily="34" charset="0"/>
                <a:cs typeface="Arial" panose="020B0604020202020204" pitchFamily="34" charset="0"/>
              </a:rPr>
              <a:t> 68,9 % </a:t>
            </a:r>
          </a:p>
        </p:txBody>
      </p:sp>
      <p:cxnSp>
        <p:nvCxnSpPr>
          <p:cNvPr id="62" name="Прямая соединительная линия 61">
            <a:extLst>
              <a:ext uri="{FF2B5EF4-FFF2-40B4-BE49-F238E27FC236}">
                <a16:creationId xmlns:a16="http://schemas.microsoft.com/office/drawing/2014/main" id="{A2DC34B9-FCD0-44D6-8D65-225E93737A22}"/>
              </a:ext>
            </a:extLst>
          </p:cNvPr>
          <p:cNvCxnSpPr>
            <a:cxnSpLocks/>
          </p:cNvCxnSpPr>
          <p:nvPr/>
        </p:nvCxnSpPr>
        <p:spPr>
          <a:xfrm>
            <a:off x="7951093" y="5368290"/>
            <a:ext cx="0" cy="1224000"/>
          </a:xfrm>
          <a:prstGeom prst="line">
            <a:avLst/>
          </a:prstGeom>
          <a:ln>
            <a:solidFill>
              <a:srgbClr val="0396A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Title 1">
            <a:extLst>
              <a:ext uri="{FF2B5EF4-FFF2-40B4-BE49-F238E27FC236}">
                <a16:creationId xmlns:a16="http://schemas.microsoft.com/office/drawing/2014/main" id="{F473DB3D-C82A-4303-9B68-5B199C41568F}"/>
              </a:ext>
            </a:extLst>
          </p:cNvPr>
          <p:cNvSpPr txBox="1">
            <a:spLocks/>
          </p:cNvSpPr>
          <p:nvPr/>
        </p:nvSpPr>
        <p:spPr bwMode="auto">
          <a:xfrm>
            <a:off x="7985760" y="5482671"/>
            <a:ext cx="2696992" cy="230832"/>
          </a:xfrm>
          <a:prstGeom prst="rect">
            <a:avLst/>
          </a:prstGeom>
          <a:noFill/>
          <a:ln>
            <a:noFill/>
          </a:ln>
        </p:spPr>
        <p:txBody>
          <a:bodyPr wrap="square" lIns="72000" tIns="0" rIns="0" bIns="0" anchor="ctr">
            <a:spAutoFit/>
          </a:bodyPr>
          <a:lstStyle>
            <a:lvl1pPr marL="11113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ts val="88"/>
              </a:spcBef>
              <a:buFontTx/>
              <a:buNone/>
              <a:defRPr/>
            </a:pPr>
            <a:r>
              <a:rPr lang="ru-RU" altLang="en-US" sz="1500" dirty="0">
                <a:latin typeface="Arial" panose="020B0604020202020204" pitchFamily="34" charset="0"/>
                <a:cs typeface="Arial" panose="020B0604020202020204" pitchFamily="34" charset="0"/>
              </a:rPr>
              <a:t>Охвачено </a:t>
            </a:r>
            <a:r>
              <a:rPr lang="ru-RU" altLang="en-US" sz="1500" b="1" dirty="0">
                <a:latin typeface="Arial" panose="020B0604020202020204" pitchFamily="34" charset="0"/>
                <a:cs typeface="Arial" panose="020B0604020202020204" pitchFamily="34" charset="0"/>
              </a:rPr>
              <a:t>– 24,8 тыс. чел </a:t>
            </a:r>
          </a:p>
        </p:txBody>
      </p:sp>
      <p:sp>
        <p:nvSpPr>
          <p:cNvPr id="64" name="Title 1">
            <a:extLst>
              <a:ext uri="{FF2B5EF4-FFF2-40B4-BE49-F238E27FC236}">
                <a16:creationId xmlns:a16="http://schemas.microsoft.com/office/drawing/2014/main" id="{F473DB3D-C82A-4303-9B68-5B199C41568F}"/>
              </a:ext>
            </a:extLst>
          </p:cNvPr>
          <p:cNvSpPr txBox="1">
            <a:spLocks/>
          </p:cNvSpPr>
          <p:nvPr/>
        </p:nvSpPr>
        <p:spPr bwMode="auto">
          <a:xfrm>
            <a:off x="7975932" y="5826794"/>
            <a:ext cx="3223013" cy="230832"/>
          </a:xfrm>
          <a:prstGeom prst="rect">
            <a:avLst/>
          </a:prstGeom>
          <a:noFill/>
          <a:ln>
            <a:noFill/>
          </a:ln>
        </p:spPr>
        <p:txBody>
          <a:bodyPr wrap="square" lIns="72000" tIns="0" rIns="0" bIns="0" anchor="ctr">
            <a:spAutoFit/>
          </a:bodyPr>
          <a:lstStyle>
            <a:lvl1pPr marL="11113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ts val="88"/>
              </a:spcBef>
              <a:buFontTx/>
              <a:buNone/>
              <a:defRPr/>
            </a:pPr>
            <a:r>
              <a:rPr lang="ru-RU" altLang="en-US" sz="1500" dirty="0">
                <a:latin typeface="Arial" panose="020B0604020202020204" pitchFamily="34" charset="0"/>
                <a:cs typeface="Arial" panose="020B0604020202020204" pitchFamily="34" charset="0"/>
              </a:rPr>
              <a:t>Завершили </a:t>
            </a:r>
            <a:r>
              <a:rPr lang="ru-RU" altLang="en-US" sz="1500" b="1" dirty="0">
                <a:latin typeface="Arial" panose="020B0604020202020204" pitchFamily="34" charset="0"/>
                <a:cs typeface="Arial" panose="020B0604020202020204" pitchFamily="34" charset="0"/>
              </a:rPr>
              <a:t>– 10,5 тыс. чел </a:t>
            </a:r>
          </a:p>
        </p:txBody>
      </p:sp>
      <p:sp>
        <p:nvSpPr>
          <p:cNvPr id="65" name="Прямоугольник 64"/>
          <p:cNvSpPr/>
          <p:nvPr/>
        </p:nvSpPr>
        <p:spPr>
          <a:xfrm>
            <a:off x="4588062" y="5373705"/>
            <a:ext cx="3258359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0000"/>
              </a:lnSpc>
              <a:spcBef>
                <a:spcPts val="88"/>
              </a:spcBef>
              <a:defRPr/>
            </a:pPr>
            <a:r>
              <a:rPr lang="ru-RU" altLang="en-US" sz="1400" dirty="0">
                <a:latin typeface="Arial" panose="020B0604020202020204" pitchFamily="34" charset="0"/>
                <a:cs typeface="Arial" panose="020B0604020202020204" pitchFamily="34" charset="0"/>
              </a:rPr>
              <a:t>Выпускники 9, 11 классов  </a:t>
            </a:r>
            <a:r>
              <a:rPr lang="ru-RU" alt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трудоизбыточных</a:t>
            </a:r>
            <a:r>
              <a:rPr lang="ru-RU" alt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регионов:  </a:t>
            </a:r>
            <a:r>
              <a:rPr lang="ru-RU" altLang="en-US" sz="1200" i="1" dirty="0" err="1">
                <a:latin typeface="Arial" panose="020B0604020202020204" pitchFamily="34" charset="0"/>
                <a:cs typeface="Arial" panose="020B0604020202020204" pitchFamily="34" charset="0"/>
              </a:rPr>
              <a:t>Алматинской</a:t>
            </a:r>
            <a:r>
              <a:rPr lang="ru-RU" altLang="en-US" sz="1200" i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altLang="en-US" sz="1200" i="1" dirty="0" err="1">
                <a:latin typeface="Arial" panose="020B0604020202020204" pitchFamily="34" charset="0"/>
                <a:cs typeface="Arial" panose="020B0604020202020204" pitchFamily="34" charset="0"/>
              </a:rPr>
              <a:t>Жамбылской</a:t>
            </a:r>
            <a:r>
              <a:rPr lang="ru-RU" altLang="en-US" sz="1200" i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altLang="en-US" sz="1200" i="1" dirty="0" err="1">
                <a:latin typeface="Arial" panose="020B0604020202020204" pitchFamily="34" charset="0"/>
                <a:cs typeface="Arial" panose="020B0604020202020204" pitchFamily="34" charset="0"/>
              </a:rPr>
              <a:t>Кызылординской</a:t>
            </a:r>
            <a:r>
              <a:rPr lang="ru-RU" altLang="en-US" sz="1200" i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altLang="en-US" sz="1200" i="1" dirty="0" err="1">
                <a:latin typeface="Arial" panose="020B0604020202020204" pitchFamily="34" charset="0"/>
                <a:cs typeface="Arial" panose="020B0604020202020204" pitchFamily="34" charset="0"/>
              </a:rPr>
              <a:t>Мангистауской</a:t>
            </a:r>
            <a:r>
              <a:rPr lang="ru-RU" altLang="en-US" sz="1200" i="1" dirty="0">
                <a:latin typeface="Arial" panose="020B0604020202020204" pitchFamily="34" charset="0"/>
                <a:cs typeface="Arial" panose="020B0604020202020204" pitchFamily="34" charset="0"/>
              </a:rPr>
              <a:t>, Туркестанской областей и города Шымкента</a:t>
            </a:r>
            <a:endParaRPr lang="ru-RU" altLang="en-US" sz="14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6" name="Title 1">
            <a:extLst>
              <a:ext uri="{FF2B5EF4-FFF2-40B4-BE49-F238E27FC236}">
                <a16:creationId xmlns:a16="http://schemas.microsoft.com/office/drawing/2014/main" id="{F473DB3D-C82A-4303-9B68-5B199C41568F}"/>
              </a:ext>
            </a:extLst>
          </p:cNvPr>
          <p:cNvSpPr txBox="1">
            <a:spLocks/>
          </p:cNvSpPr>
          <p:nvPr/>
        </p:nvSpPr>
        <p:spPr bwMode="auto">
          <a:xfrm>
            <a:off x="7969050" y="6170924"/>
            <a:ext cx="3913238" cy="230832"/>
          </a:xfrm>
          <a:prstGeom prst="rect">
            <a:avLst/>
          </a:prstGeom>
          <a:noFill/>
          <a:ln>
            <a:noFill/>
          </a:ln>
        </p:spPr>
        <p:txBody>
          <a:bodyPr wrap="square" lIns="72000" tIns="0" rIns="0" bIns="0" anchor="ctr">
            <a:spAutoFit/>
          </a:bodyPr>
          <a:lstStyle>
            <a:lvl1pPr marL="11113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ts val="88"/>
              </a:spcBef>
              <a:buFontTx/>
              <a:buNone/>
              <a:defRPr/>
            </a:pPr>
            <a:r>
              <a:rPr lang="ru-RU" altLang="en-US" sz="1500" dirty="0">
                <a:latin typeface="Arial" panose="020B0604020202020204" pitchFamily="34" charset="0"/>
                <a:cs typeface="Arial" panose="020B0604020202020204" pitchFamily="34" charset="0"/>
              </a:rPr>
              <a:t>Трудоустроено </a:t>
            </a:r>
            <a:r>
              <a:rPr lang="ru-RU" altLang="en-US" sz="1500" b="1" dirty="0">
                <a:latin typeface="Arial" panose="020B0604020202020204" pitchFamily="34" charset="0"/>
                <a:cs typeface="Arial" panose="020B0604020202020204" pitchFamily="34" charset="0"/>
              </a:rPr>
              <a:t>– 2,1 тыс. чел </a:t>
            </a:r>
            <a:r>
              <a:rPr lang="ru-RU" altLang="en-US" sz="1500" dirty="0">
                <a:latin typeface="Arial" panose="020B0604020202020204" pitchFamily="34" charset="0"/>
                <a:cs typeface="Arial" panose="020B0604020202020204" pitchFamily="34" charset="0"/>
              </a:rPr>
              <a:t>или </a:t>
            </a:r>
            <a:r>
              <a:rPr lang="ru-RU" altLang="en-US" sz="1500" b="1" dirty="0">
                <a:latin typeface="Arial" panose="020B0604020202020204" pitchFamily="34" charset="0"/>
                <a:cs typeface="Arial" panose="020B0604020202020204" pitchFamily="34" charset="0"/>
              </a:rPr>
              <a:t>19,5 % </a:t>
            </a:r>
          </a:p>
        </p:txBody>
      </p:sp>
      <p:sp>
        <p:nvSpPr>
          <p:cNvPr id="69" name="Title 1">
            <a:extLst>
              <a:ext uri="{FF2B5EF4-FFF2-40B4-BE49-F238E27FC236}">
                <a16:creationId xmlns:a16="http://schemas.microsoft.com/office/drawing/2014/main" id="{F473DB3D-C82A-4303-9B68-5B199C41568F}"/>
              </a:ext>
            </a:extLst>
          </p:cNvPr>
          <p:cNvSpPr txBox="1">
            <a:spLocks/>
          </p:cNvSpPr>
          <p:nvPr/>
        </p:nvSpPr>
        <p:spPr bwMode="auto">
          <a:xfrm>
            <a:off x="8030004" y="1662852"/>
            <a:ext cx="3842448" cy="230832"/>
          </a:xfrm>
          <a:prstGeom prst="rect">
            <a:avLst/>
          </a:prstGeom>
          <a:noFill/>
          <a:ln>
            <a:noFill/>
          </a:ln>
        </p:spPr>
        <p:txBody>
          <a:bodyPr wrap="square" lIns="72000" tIns="0" rIns="0" bIns="0" anchor="ctr">
            <a:spAutoFit/>
          </a:bodyPr>
          <a:lstStyle>
            <a:lvl1pPr marL="11113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ts val="88"/>
              </a:spcBef>
              <a:buFontTx/>
              <a:buNone/>
              <a:defRPr/>
            </a:pPr>
            <a:r>
              <a:rPr lang="ru-RU" altLang="en-US" sz="1500" dirty="0">
                <a:latin typeface="Arial" panose="020B0604020202020204" pitchFamily="34" charset="0"/>
                <a:cs typeface="Arial" panose="020B0604020202020204" pitchFamily="34" charset="0"/>
              </a:rPr>
              <a:t>Направлено </a:t>
            </a:r>
            <a:r>
              <a:rPr lang="ru-RU" altLang="en-US" sz="1500" b="1" dirty="0">
                <a:latin typeface="Arial" panose="020B0604020202020204" pitchFamily="34" charset="0"/>
                <a:cs typeface="Arial" panose="020B0604020202020204" pitchFamily="34" charset="0"/>
              </a:rPr>
              <a:t>– 193,6 тыс. чел </a:t>
            </a:r>
          </a:p>
        </p:txBody>
      </p:sp>
      <p:sp>
        <p:nvSpPr>
          <p:cNvPr id="70" name="Title 1">
            <a:extLst>
              <a:ext uri="{FF2B5EF4-FFF2-40B4-BE49-F238E27FC236}">
                <a16:creationId xmlns:a16="http://schemas.microsoft.com/office/drawing/2014/main" id="{F473DB3D-C82A-4303-9B68-5B199C41568F}"/>
              </a:ext>
            </a:extLst>
          </p:cNvPr>
          <p:cNvSpPr txBox="1">
            <a:spLocks/>
          </p:cNvSpPr>
          <p:nvPr/>
        </p:nvSpPr>
        <p:spPr bwMode="auto">
          <a:xfrm>
            <a:off x="8020176" y="2006975"/>
            <a:ext cx="3223013" cy="230832"/>
          </a:xfrm>
          <a:prstGeom prst="rect">
            <a:avLst/>
          </a:prstGeom>
          <a:noFill/>
          <a:ln>
            <a:noFill/>
          </a:ln>
        </p:spPr>
        <p:txBody>
          <a:bodyPr wrap="square" lIns="72000" tIns="0" rIns="0" bIns="0" anchor="ctr">
            <a:spAutoFit/>
          </a:bodyPr>
          <a:lstStyle>
            <a:lvl1pPr marL="11113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ts val="88"/>
              </a:spcBef>
              <a:buFontTx/>
              <a:buNone/>
              <a:defRPr/>
            </a:pPr>
            <a:r>
              <a:rPr lang="ru-RU" altLang="en-US" sz="1500" dirty="0">
                <a:latin typeface="Arial" panose="020B0604020202020204" pitchFamily="34" charset="0"/>
                <a:cs typeface="Arial" panose="020B0604020202020204" pitchFamily="34" charset="0"/>
              </a:rPr>
              <a:t>Завершили </a:t>
            </a:r>
            <a:r>
              <a:rPr lang="ru-RU" altLang="en-US" sz="1500" b="1" dirty="0">
                <a:latin typeface="Arial" panose="020B0604020202020204" pitchFamily="34" charset="0"/>
                <a:cs typeface="Arial" panose="020B0604020202020204" pitchFamily="34" charset="0"/>
              </a:rPr>
              <a:t>– 173,9 тыс. чел </a:t>
            </a:r>
          </a:p>
        </p:txBody>
      </p:sp>
      <p:sp>
        <p:nvSpPr>
          <p:cNvPr id="71" name="Title 1">
            <a:extLst>
              <a:ext uri="{FF2B5EF4-FFF2-40B4-BE49-F238E27FC236}">
                <a16:creationId xmlns:a16="http://schemas.microsoft.com/office/drawing/2014/main" id="{F473DB3D-C82A-4303-9B68-5B199C41568F}"/>
              </a:ext>
            </a:extLst>
          </p:cNvPr>
          <p:cNvSpPr txBox="1">
            <a:spLocks/>
          </p:cNvSpPr>
          <p:nvPr/>
        </p:nvSpPr>
        <p:spPr bwMode="auto">
          <a:xfrm>
            <a:off x="8013294" y="2351105"/>
            <a:ext cx="3913238" cy="230832"/>
          </a:xfrm>
          <a:prstGeom prst="rect">
            <a:avLst/>
          </a:prstGeom>
          <a:noFill/>
          <a:ln>
            <a:noFill/>
          </a:ln>
        </p:spPr>
        <p:txBody>
          <a:bodyPr wrap="square" lIns="72000" tIns="0" rIns="0" bIns="0" anchor="ctr">
            <a:spAutoFit/>
          </a:bodyPr>
          <a:lstStyle>
            <a:lvl1pPr marL="11113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ts val="88"/>
              </a:spcBef>
              <a:buFontTx/>
              <a:buNone/>
              <a:defRPr/>
            </a:pPr>
            <a:r>
              <a:rPr lang="ru-RU" altLang="en-US" sz="1500" dirty="0">
                <a:latin typeface="Arial" panose="020B0604020202020204" pitchFamily="34" charset="0"/>
                <a:cs typeface="Arial" panose="020B0604020202020204" pitchFamily="34" charset="0"/>
              </a:rPr>
              <a:t>Трудоустроено </a:t>
            </a:r>
            <a:r>
              <a:rPr lang="ru-RU" altLang="en-US" sz="1500" b="1" dirty="0">
                <a:latin typeface="Arial" panose="020B0604020202020204" pitchFamily="34" charset="0"/>
                <a:cs typeface="Arial" panose="020B0604020202020204" pitchFamily="34" charset="0"/>
              </a:rPr>
              <a:t>– 117,2 тыс. чел </a:t>
            </a:r>
            <a:r>
              <a:rPr lang="ru-RU" altLang="en-US" sz="1500" dirty="0">
                <a:latin typeface="Arial" panose="020B0604020202020204" pitchFamily="34" charset="0"/>
                <a:cs typeface="Arial" panose="020B0604020202020204" pitchFamily="34" charset="0"/>
              </a:rPr>
              <a:t>или</a:t>
            </a:r>
            <a:r>
              <a:rPr lang="ru-RU" altLang="en-US" sz="1500" b="1" dirty="0">
                <a:latin typeface="Arial" panose="020B0604020202020204" pitchFamily="34" charset="0"/>
                <a:cs typeface="Arial" panose="020B0604020202020204" pitchFamily="34" charset="0"/>
              </a:rPr>
              <a:t> 67 %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4617559" y="1618338"/>
            <a:ext cx="361827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БЕЗРАБОТНЫЕ ЛИЦА.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4588062" y="1883809"/>
            <a:ext cx="3329200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Приоритетное право имеют</a:t>
            </a:r>
            <a:r>
              <a:rPr lang="kk-KZ" sz="1400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- молодежь;</a:t>
            </a:r>
          </a:p>
          <a:p>
            <a:pPr algn="just"/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- члены малообеспеченных и/или </a:t>
            </a:r>
          </a:p>
          <a:p>
            <a:pPr algn="just"/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многодетных семей, </a:t>
            </a:r>
          </a:p>
          <a:p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- трудоспособные инвалиды.</a:t>
            </a:r>
          </a:p>
        </p:txBody>
      </p:sp>
      <p:sp>
        <p:nvSpPr>
          <p:cNvPr id="85" name="Title 1">
            <a:extLst>
              <a:ext uri="{FF2B5EF4-FFF2-40B4-BE49-F238E27FC236}">
                <a16:creationId xmlns:a16="http://schemas.microsoft.com/office/drawing/2014/main" id="{F473DB3D-C82A-4303-9B68-5B199C41568F}"/>
              </a:ext>
            </a:extLst>
          </p:cNvPr>
          <p:cNvSpPr txBox="1">
            <a:spLocks/>
          </p:cNvSpPr>
          <p:nvPr/>
        </p:nvSpPr>
        <p:spPr bwMode="auto">
          <a:xfrm>
            <a:off x="8018212" y="2665733"/>
            <a:ext cx="3913238" cy="230832"/>
          </a:xfrm>
          <a:prstGeom prst="rect">
            <a:avLst/>
          </a:prstGeom>
          <a:noFill/>
          <a:ln>
            <a:noFill/>
          </a:ln>
        </p:spPr>
        <p:txBody>
          <a:bodyPr wrap="square" lIns="72000" tIns="0" rIns="0" bIns="0" anchor="ctr">
            <a:spAutoFit/>
          </a:bodyPr>
          <a:lstStyle>
            <a:lvl1pPr marL="11113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ts val="88"/>
              </a:spcBef>
              <a:buFontTx/>
              <a:buNone/>
              <a:defRPr/>
            </a:pPr>
            <a:r>
              <a:rPr lang="ru-RU" altLang="en-US" sz="1500" dirty="0">
                <a:latin typeface="Arial" panose="020B0604020202020204" pitchFamily="34" charset="0"/>
                <a:cs typeface="Arial" panose="020B0604020202020204" pitchFamily="34" charset="0"/>
              </a:rPr>
              <a:t>Выделено </a:t>
            </a:r>
            <a:r>
              <a:rPr lang="ru-RU" altLang="en-US" sz="1500" b="1" dirty="0">
                <a:latin typeface="Arial" panose="020B0604020202020204" pitchFamily="34" charset="0"/>
                <a:cs typeface="Arial" panose="020B0604020202020204" pitchFamily="34" charset="0"/>
              </a:rPr>
              <a:t>– 39,4 млрд. тенге </a:t>
            </a:r>
          </a:p>
        </p:txBody>
      </p:sp>
      <p:sp>
        <p:nvSpPr>
          <p:cNvPr id="88" name="Title 1">
            <a:extLst>
              <a:ext uri="{FF2B5EF4-FFF2-40B4-BE49-F238E27FC236}">
                <a16:creationId xmlns:a16="http://schemas.microsoft.com/office/drawing/2014/main" id="{F473DB3D-C82A-4303-9B68-5B199C41568F}"/>
              </a:ext>
            </a:extLst>
          </p:cNvPr>
          <p:cNvSpPr txBox="1">
            <a:spLocks/>
          </p:cNvSpPr>
          <p:nvPr/>
        </p:nvSpPr>
        <p:spPr bwMode="auto">
          <a:xfrm>
            <a:off x="8037880" y="4528948"/>
            <a:ext cx="3913238" cy="230832"/>
          </a:xfrm>
          <a:prstGeom prst="rect">
            <a:avLst/>
          </a:prstGeom>
          <a:noFill/>
          <a:ln>
            <a:noFill/>
          </a:ln>
        </p:spPr>
        <p:txBody>
          <a:bodyPr wrap="square" lIns="72000" tIns="0" rIns="0" bIns="0" anchor="ctr">
            <a:spAutoFit/>
          </a:bodyPr>
          <a:lstStyle>
            <a:lvl1pPr marL="11113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ts val="88"/>
              </a:spcBef>
              <a:buFontTx/>
              <a:buNone/>
              <a:defRPr/>
            </a:pPr>
            <a:r>
              <a:rPr lang="ru-RU" altLang="en-US" sz="1500" dirty="0">
                <a:latin typeface="Arial" panose="020B0604020202020204" pitchFamily="34" charset="0"/>
                <a:cs typeface="Arial" panose="020B0604020202020204" pitchFamily="34" charset="0"/>
              </a:rPr>
              <a:t>Выделено </a:t>
            </a:r>
            <a:r>
              <a:rPr lang="ru-RU" altLang="en-US" sz="1500" b="1" dirty="0">
                <a:latin typeface="Arial" panose="020B0604020202020204" pitchFamily="34" charset="0"/>
                <a:cs typeface="Arial" panose="020B0604020202020204" pitchFamily="34" charset="0"/>
              </a:rPr>
              <a:t>– 68 млрд. тенге 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E8D28AB5-0937-4161-92B4-AEFE3C8AC0A6}"/>
              </a:ext>
            </a:extLst>
          </p:cNvPr>
          <p:cNvSpPr txBox="1"/>
          <p:nvPr/>
        </p:nvSpPr>
        <p:spPr>
          <a:xfrm>
            <a:off x="11268064" y="221338"/>
            <a:ext cx="531883" cy="307777"/>
          </a:xfrm>
          <a:prstGeom prst="rect">
            <a:avLst/>
          </a:prstGeom>
          <a:solidFill>
            <a:srgbClr val="3AB09E"/>
          </a:solidFill>
        </p:spPr>
        <p:txBody>
          <a:bodyPr wrap="square">
            <a:spAutoFit/>
          </a:bodyPr>
          <a:lstStyle/>
          <a:p>
            <a:pPr marL="180975" indent="0" algn="l"/>
            <a:endParaRPr lang="ru-RU" sz="1400" b="1" dirty="0">
              <a:solidFill>
                <a:schemeClr val="bg1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67" name="Заголовок 1">
            <a:extLst>
              <a:ext uri="{FF2B5EF4-FFF2-40B4-BE49-F238E27FC236}">
                <a16:creationId xmlns:a16="http://schemas.microsoft.com/office/drawing/2014/main" id="{8AF14508-9769-488D-B4D0-B1ED8AAEF953}"/>
              </a:ext>
            </a:extLst>
          </p:cNvPr>
          <p:cNvSpPr txBox="1">
            <a:spLocks/>
          </p:cNvSpPr>
          <p:nvPr/>
        </p:nvSpPr>
        <p:spPr>
          <a:xfrm>
            <a:off x="478073" y="293253"/>
            <a:ext cx="11363138" cy="520317"/>
          </a:xfrm>
          <a:prstGeom prst="rect">
            <a:avLst/>
          </a:prstGeom>
          <a:solidFill>
            <a:srgbClr val="006699"/>
          </a:solidFill>
        </p:spPr>
        <p:txBody>
          <a:bodyPr vert="horz" wrap="square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kern="1200">
                <a:solidFill>
                  <a:schemeClr val="tx2"/>
                </a:solidFill>
                <a:latin typeface="+mj-lt"/>
                <a:ea typeface="+mj-ea"/>
                <a:cs typeface="+mj-cs"/>
                <a:sym typeface="Trebuchet MS" panose="020B0603020202020204" pitchFamily="34" charset="0"/>
              </a:defRPr>
            </a:lvl1pPr>
          </a:lstStyle>
          <a:p>
            <a:pPr lvl="0" algn="just"/>
            <a:r>
              <a:rPr lang="kk-KZ" sz="1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Профессиоеальная подготовка и переобучение </a:t>
            </a:r>
            <a:r>
              <a:rPr lang="ru-RU" sz="1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 Госпрограмме «ЕҢБЕК» 2017-2021 годы </a:t>
            </a:r>
          </a:p>
        </p:txBody>
      </p:sp>
      <p:sp>
        <p:nvSpPr>
          <p:cNvPr id="50" name="Номер слайда 1">
            <a:extLst>
              <a:ext uri="{FF2B5EF4-FFF2-40B4-BE49-F238E27FC236}">
                <a16:creationId xmlns:a16="http://schemas.microsoft.com/office/drawing/2014/main" id="{D9E93439-ADDE-416B-9D8B-252DD84D8C44}"/>
              </a:ext>
            </a:extLst>
          </p:cNvPr>
          <p:cNvSpPr txBox="1">
            <a:spLocks/>
          </p:cNvSpPr>
          <p:nvPr/>
        </p:nvSpPr>
        <p:spPr>
          <a:xfrm>
            <a:off x="11723612" y="6453026"/>
            <a:ext cx="4156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x-none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defRPr/>
            </a:pPr>
            <a:r>
              <a:rPr lang="ru-RU" sz="1400" b="1" dirty="0">
                <a:solidFill>
                  <a:srgbClr val="2038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0" name="Объект 29" hidden="1">
            <a:extLst>
              <a:ext uri="{FF2B5EF4-FFF2-40B4-BE49-F238E27FC236}">
                <a16:creationId xmlns:a16="http://schemas.microsoft.com/office/drawing/2014/main" id="{E574CEBD-9068-4DFA-8C78-4212131BDB5C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/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11" name="Слайд think-cell" r:id="rId4" imgW="337" imgH="337" progId="TCLayout.ActiveDocument.1">
                  <p:embed/>
                </p:oleObj>
              </mc:Choice>
              <mc:Fallback>
                <p:oleObj name="Слайд think-cell" r:id="rId4" imgW="337" imgH="337" progId="TCLayout.ActiveDocument.1">
                  <p:embed/>
                  <p:pic>
                    <p:nvPicPr>
                      <p:cNvPr id="30" name="Объект 29" hidden="1">
                        <a:extLst>
                          <a:ext uri="{FF2B5EF4-FFF2-40B4-BE49-F238E27FC236}">
                            <a16:creationId xmlns:a16="http://schemas.microsoft.com/office/drawing/2014/main" id="{E574CEBD-9068-4DFA-8C78-4212131BDB5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4" name="TextBox 53">
            <a:extLst>
              <a:ext uri="{FF2B5EF4-FFF2-40B4-BE49-F238E27FC236}">
                <a16:creationId xmlns:a16="http://schemas.microsoft.com/office/drawing/2014/main" id="{C680DD1B-9B92-47C9-88EC-58FF035FAF00}"/>
              </a:ext>
            </a:extLst>
          </p:cNvPr>
          <p:cNvSpPr txBox="1"/>
          <p:nvPr/>
        </p:nvSpPr>
        <p:spPr>
          <a:xfrm>
            <a:off x="11268064" y="288013"/>
            <a:ext cx="531883" cy="307777"/>
          </a:xfrm>
          <a:prstGeom prst="rect">
            <a:avLst/>
          </a:prstGeom>
          <a:solidFill>
            <a:srgbClr val="3AB09E"/>
          </a:solidFill>
        </p:spPr>
        <p:txBody>
          <a:bodyPr wrap="square">
            <a:spAutoFit/>
          </a:bodyPr>
          <a:lstStyle/>
          <a:p>
            <a:pPr marL="180975" indent="0" algn="l"/>
            <a:endParaRPr lang="ru-RU" sz="1400" b="1" dirty="0">
              <a:solidFill>
                <a:schemeClr val="bg1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42D401EC-AF53-41F9-BD6F-DC28ABE1D89A}"/>
              </a:ext>
            </a:extLst>
          </p:cNvPr>
          <p:cNvSpPr txBox="1"/>
          <p:nvPr/>
        </p:nvSpPr>
        <p:spPr>
          <a:xfrm>
            <a:off x="7743275" y="4347809"/>
            <a:ext cx="3947339" cy="307777"/>
          </a:xfrm>
          <a:prstGeom prst="rect">
            <a:avLst/>
          </a:prstGeom>
          <a:solidFill>
            <a:srgbClr val="D6F2EE"/>
          </a:solidFill>
        </p:spPr>
        <p:txBody>
          <a:bodyPr wrap="square">
            <a:spAutoFit/>
          </a:bodyPr>
          <a:lstStyle/>
          <a:p>
            <a:pPr marL="180975" indent="0" algn="l"/>
            <a:r>
              <a:rPr lang="ru-RU" sz="1400" b="1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ОХВАТ</a:t>
            </a:r>
            <a:r>
              <a:rPr lang="ru-RU" sz="1200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- ежегодно </a:t>
            </a:r>
            <a:r>
              <a:rPr lang="ru-RU" sz="1400" b="1" dirty="0">
                <a:solidFill>
                  <a:srgbClr val="EC2233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1</a:t>
            </a:r>
            <a:r>
              <a:rPr lang="ru-RU" sz="1200" dirty="0">
                <a:solidFill>
                  <a:srgbClr val="EC2233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lang="ru-RU" sz="1200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тыс. молодых казахстанцев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652D3F2D-8214-41DD-9D89-EDB788BD5377}"/>
              </a:ext>
            </a:extLst>
          </p:cNvPr>
          <p:cNvSpPr txBox="1"/>
          <p:nvPr/>
        </p:nvSpPr>
        <p:spPr>
          <a:xfrm>
            <a:off x="2168944" y="4338284"/>
            <a:ext cx="3473874" cy="307777"/>
          </a:xfrm>
          <a:prstGeom prst="rect">
            <a:avLst/>
          </a:prstGeom>
          <a:solidFill>
            <a:srgbClr val="D6F2EE"/>
          </a:solidFill>
        </p:spPr>
        <p:txBody>
          <a:bodyPr wrap="square">
            <a:spAutoFit/>
          </a:bodyPr>
          <a:lstStyle/>
          <a:p>
            <a:pPr marL="180975" indent="0" algn="l"/>
            <a:r>
              <a:rPr lang="ru-RU" sz="1400" b="1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ОХВАТ</a:t>
            </a:r>
            <a:r>
              <a:rPr lang="ru-RU" sz="1200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- ежегодно </a:t>
            </a:r>
            <a:r>
              <a:rPr lang="ru-RU" sz="1400" b="1" dirty="0">
                <a:solidFill>
                  <a:srgbClr val="EC2233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35</a:t>
            </a:r>
            <a:r>
              <a:rPr lang="ru-RU" sz="1200" dirty="0">
                <a:solidFill>
                  <a:srgbClr val="EC2233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lang="ru-RU" sz="1200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тыс. человек 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C12CC5FF-52DF-4B8A-94A8-307F2E366E8B}"/>
              </a:ext>
            </a:extLst>
          </p:cNvPr>
          <p:cNvSpPr txBox="1"/>
          <p:nvPr/>
        </p:nvSpPr>
        <p:spPr>
          <a:xfrm>
            <a:off x="971549" y="3380670"/>
            <a:ext cx="4671269" cy="307777"/>
          </a:xfrm>
          <a:prstGeom prst="rect">
            <a:avLst/>
          </a:prstGeom>
          <a:solidFill>
            <a:srgbClr val="006699"/>
          </a:solidFill>
        </p:spPr>
        <p:txBody>
          <a:bodyPr wrap="square">
            <a:spAutoFit/>
          </a:bodyPr>
          <a:lstStyle/>
          <a:p>
            <a:pPr marL="180975" indent="0" algn="l"/>
            <a:r>
              <a:rPr lang="ru-RU" sz="1400" b="1" dirty="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ОНЛАЙН ОБУЧЕНИЕ</a:t>
            </a:r>
            <a:endParaRPr lang="ru-RU" sz="1400" dirty="0">
              <a:solidFill>
                <a:schemeClr val="bg1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013381B-6C87-4138-AF60-BA97235CCA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3293" y="365125"/>
            <a:ext cx="11227321" cy="360000"/>
          </a:xfrm>
          <a:solidFill>
            <a:srgbClr val="006699"/>
          </a:solidFill>
        </p:spPr>
        <p:txBody>
          <a:bodyPr vert="horz">
            <a:noAutofit/>
          </a:bodyPr>
          <a:lstStyle/>
          <a:p>
            <a:r>
              <a:rPr lang="ru-RU" sz="1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Развитие навыков трудовых ресурсов по Нацпроекту </a:t>
            </a:r>
            <a:r>
              <a:rPr lang="ru-RU" sz="1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Еңбек</a:t>
            </a:r>
            <a:endParaRPr lang="en-US" sz="1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FF594C5-980A-41FF-B84B-C419F8147F4B}"/>
              </a:ext>
            </a:extLst>
          </p:cNvPr>
          <p:cNvSpPr txBox="1"/>
          <p:nvPr/>
        </p:nvSpPr>
        <p:spPr>
          <a:xfrm>
            <a:off x="838200" y="1038227"/>
            <a:ext cx="4068300" cy="369332"/>
          </a:xfrm>
          <a:prstGeom prst="rect">
            <a:avLst/>
          </a:prstGeom>
          <a:solidFill>
            <a:srgbClr val="3AB09E"/>
          </a:solidFill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ПРОЕКТЫ ПО ОБУЧЕНИЮ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9EDA274-5298-4D39-AAED-66F6C8FC7D7B}"/>
              </a:ext>
            </a:extLst>
          </p:cNvPr>
          <p:cNvSpPr txBox="1"/>
          <p:nvPr/>
        </p:nvSpPr>
        <p:spPr>
          <a:xfrm>
            <a:off x="994617" y="1743313"/>
            <a:ext cx="4648201" cy="307777"/>
          </a:xfrm>
          <a:prstGeom prst="rect">
            <a:avLst/>
          </a:prstGeom>
          <a:solidFill>
            <a:srgbClr val="006699"/>
          </a:solidFill>
        </p:spPr>
        <p:txBody>
          <a:bodyPr wrap="square">
            <a:spAutoFit/>
          </a:bodyPr>
          <a:lstStyle/>
          <a:p>
            <a:pPr marL="180975" indent="0" algn="l"/>
            <a:r>
              <a:rPr lang="ru-RU" sz="1400" b="1" dirty="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ПО ЗАПРОСАМ РАБОТОДАТЕЛЕЙ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0DCAF4B-9226-4224-98BB-708C4F7031BC}"/>
              </a:ext>
            </a:extLst>
          </p:cNvPr>
          <p:cNvSpPr txBox="1"/>
          <p:nvPr/>
        </p:nvSpPr>
        <p:spPr>
          <a:xfrm>
            <a:off x="6743698" y="1743194"/>
            <a:ext cx="4648201" cy="307777"/>
          </a:xfrm>
          <a:prstGeom prst="rect">
            <a:avLst/>
          </a:prstGeom>
          <a:solidFill>
            <a:srgbClr val="006699"/>
          </a:solidFill>
        </p:spPr>
        <p:txBody>
          <a:bodyPr wrap="square">
            <a:spAutoFit/>
          </a:bodyPr>
          <a:lstStyle/>
          <a:p>
            <a:pPr marL="180975" indent="0" algn="l"/>
            <a:r>
              <a:rPr lang="ru-RU" sz="1400" b="1" dirty="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НА РАБОЧЕМ МЕСТЕ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CD74B312-ED42-4A66-BA5E-A03D5D095555}"/>
              </a:ext>
            </a:extLst>
          </p:cNvPr>
          <p:cNvSpPr txBox="1"/>
          <p:nvPr/>
        </p:nvSpPr>
        <p:spPr>
          <a:xfrm>
            <a:off x="6743699" y="3380670"/>
            <a:ext cx="4648201" cy="307777"/>
          </a:xfrm>
          <a:prstGeom prst="rect">
            <a:avLst/>
          </a:prstGeom>
          <a:solidFill>
            <a:srgbClr val="006699"/>
          </a:solidFill>
        </p:spPr>
        <p:txBody>
          <a:bodyPr wrap="square">
            <a:spAutoFit/>
          </a:bodyPr>
          <a:lstStyle/>
          <a:p>
            <a:pPr marL="180975" indent="0" algn="l"/>
            <a:r>
              <a:rPr lang="ru-RU" sz="1400" b="1" dirty="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ПОДГОТОВКА </a:t>
            </a:r>
            <a:r>
              <a:rPr lang="en-US" sz="1400" b="1" dirty="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IT </a:t>
            </a:r>
            <a:r>
              <a:rPr lang="ru-RU" sz="1400" b="1" dirty="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СПЕЦИАЛИСТОВ БУДУЩЕГО</a:t>
            </a:r>
          </a:p>
        </p:txBody>
      </p:sp>
      <p:grpSp>
        <p:nvGrpSpPr>
          <p:cNvPr id="7" name="Группа 6">
            <a:extLst>
              <a:ext uri="{FF2B5EF4-FFF2-40B4-BE49-F238E27FC236}">
                <a16:creationId xmlns:a16="http://schemas.microsoft.com/office/drawing/2014/main" id="{C4AB337E-DE15-4685-B2B3-EAB0A46E6D51}"/>
              </a:ext>
            </a:extLst>
          </p:cNvPr>
          <p:cNvGrpSpPr/>
          <p:nvPr/>
        </p:nvGrpSpPr>
        <p:grpSpPr>
          <a:xfrm>
            <a:off x="656100" y="1699082"/>
            <a:ext cx="396000" cy="396000"/>
            <a:chOff x="656100" y="1632407"/>
            <a:chExt cx="396000" cy="396000"/>
          </a:xfrm>
        </p:grpSpPr>
        <p:sp>
          <p:nvSpPr>
            <p:cNvPr id="6" name="Шестиугольник 5">
              <a:extLst>
                <a:ext uri="{FF2B5EF4-FFF2-40B4-BE49-F238E27FC236}">
                  <a16:creationId xmlns:a16="http://schemas.microsoft.com/office/drawing/2014/main" id="{EE652E08-C8CB-4352-B76D-C9D78645551E}"/>
                </a:ext>
              </a:extLst>
            </p:cNvPr>
            <p:cNvSpPr/>
            <p:nvPr/>
          </p:nvSpPr>
          <p:spPr>
            <a:xfrm rot="5400000">
              <a:off x="656100" y="1632407"/>
              <a:ext cx="396000" cy="396000"/>
            </a:xfrm>
            <a:prstGeom prst="hexagon">
              <a:avLst>
                <a:gd name="adj" fmla="val 19330"/>
                <a:gd name="vf" fmla="val 115470"/>
              </a:avLst>
            </a:prstGeom>
            <a:solidFill>
              <a:srgbClr val="3AB09E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241CA019-DDE0-4047-83D4-BE231D561A6A}"/>
                </a:ext>
              </a:extLst>
            </p:cNvPr>
            <p:cNvSpPr txBox="1"/>
            <p:nvPr/>
          </p:nvSpPr>
          <p:spPr>
            <a:xfrm>
              <a:off x="666835" y="1632417"/>
              <a:ext cx="361950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ru-RU" dirty="0">
                  <a:solidFill>
                    <a:schemeClr val="bg1"/>
                  </a:solidFill>
                  <a:latin typeface="Arial" panose="020B0604020202020204" pitchFamily="34" charset="0"/>
                  <a:ea typeface="+mj-ea"/>
                  <a:cs typeface="Arial" panose="020B0604020202020204" pitchFamily="34" charset="0"/>
                </a:rPr>
                <a:t>1</a:t>
              </a:r>
            </a:p>
          </p:txBody>
        </p:sp>
      </p:grpSp>
      <p:grpSp>
        <p:nvGrpSpPr>
          <p:cNvPr id="20" name="Группа 19">
            <a:extLst>
              <a:ext uri="{FF2B5EF4-FFF2-40B4-BE49-F238E27FC236}">
                <a16:creationId xmlns:a16="http://schemas.microsoft.com/office/drawing/2014/main" id="{1E28A90B-D545-4B3D-8DCC-D5F10138C228}"/>
              </a:ext>
            </a:extLst>
          </p:cNvPr>
          <p:cNvGrpSpPr/>
          <p:nvPr/>
        </p:nvGrpSpPr>
        <p:grpSpPr>
          <a:xfrm>
            <a:off x="656100" y="3330011"/>
            <a:ext cx="396000" cy="396000"/>
            <a:chOff x="656100" y="1632407"/>
            <a:chExt cx="396000" cy="396000"/>
          </a:xfrm>
        </p:grpSpPr>
        <p:sp>
          <p:nvSpPr>
            <p:cNvPr id="21" name="Шестиугольник 20">
              <a:extLst>
                <a:ext uri="{FF2B5EF4-FFF2-40B4-BE49-F238E27FC236}">
                  <a16:creationId xmlns:a16="http://schemas.microsoft.com/office/drawing/2014/main" id="{C4ADB785-4291-4DDB-84D6-5AADCF439C53}"/>
                </a:ext>
              </a:extLst>
            </p:cNvPr>
            <p:cNvSpPr/>
            <p:nvPr/>
          </p:nvSpPr>
          <p:spPr>
            <a:xfrm rot="5400000">
              <a:off x="656100" y="1632407"/>
              <a:ext cx="396000" cy="396000"/>
            </a:xfrm>
            <a:prstGeom prst="hexagon">
              <a:avLst>
                <a:gd name="adj" fmla="val 19330"/>
                <a:gd name="vf" fmla="val 115470"/>
              </a:avLst>
            </a:prstGeom>
            <a:solidFill>
              <a:srgbClr val="3AB09E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ADDEA1F4-AF3C-43FB-A9BF-8C85221DD35A}"/>
                </a:ext>
              </a:extLst>
            </p:cNvPr>
            <p:cNvSpPr txBox="1"/>
            <p:nvPr/>
          </p:nvSpPr>
          <p:spPr>
            <a:xfrm>
              <a:off x="680560" y="1645741"/>
              <a:ext cx="361950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ru-RU" dirty="0">
                  <a:solidFill>
                    <a:schemeClr val="bg1"/>
                  </a:solidFill>
                  <a:latin typeface="Arial" panose="020B0604020202020204" pitchFamily="34" charset="0"/>
                  <a:ea typeface="+mj-ea"/>
                  <a:cs typeface="Arial" panose="020B0604020202020204" pitchFamily="34" charset="0"/>
                </a:rPr>
                <a:t>3</a:t>
              </a:r>
            </a:p>
          </p:txBody>
        </p:sp>
      </p:grpSp>
      <p:grpSp>
        <p:nvGrpSpPr>
          <p:cNvPr id="23" name="Группа 22">
            <a:extLst>
              <a:ext uri="{FF2B5EF4-FFF2-40B4-BE49-F238E27FC236}">
                <a16:creationId xmlns:a16="http://schemas.microsoft.com/office/drawing/2014/main" id="{E8BA2FA5-968E-430B-9B05-941CE1A8A4E9}"/>
              </a:ext>
            </a:extLst>
          </p:cNvPr>
          <p:cNvGrpSpPr/>
          <p:nvPr/>
        </p:nvGrpSpPr>
        <p:grpSpPr>
          <a:xfrm>
            <a:off x="6450450" y="1699082"/>
            <a:ext cx="396000" cy="396000"/>
            <a:chOff x="656100" y="1632407"/>
            <a:chExt cx="396000" cy="396000"/>
          </a:xfrm>
        </p:grpSpPr>
        <p:sp>
          <p:nvSpPr>
            <p:cNvPr id="24" name="Шестиугольник 23">
              <a:extLst>
                <a:ext uri="{FF2B5EF4-FFF2-40B4-BE49-F238E27FC236}">
                  <a16:creationId xmlns:a16="http://schemas.microsoft.com/office/drawing/2014/main" id="{D9A6C19A-1F0D-48F3-BEE2-E3AB37A0F431}"/>
                </a:ext>
              </a:extLst>
            </p:cNvPr>
            <p:cNvSpPr/>
            <p:nvPr/>
          </p:nvSpPr>
          <p:spPr>
            <a:xfrm rot="5400000">
              <a:off x="656100" y="1632407"/>
              <a:ext cx="396000" cy="396000"/>
            </a:xfrm>
            <a:prstGeom prst="hexagon">
              <a:avLst>
                <a:gd name="adj" fmla="val 19330"/>
                <a:gd name="vf" fmla="val 115470"/>
              </a:avLst>
            </a:prstGeom>
            <a:solidFill>
              <a:srgbClr val="3AB09E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17CD5B9E-D410-4C25-B732-DA91B349EB21}"/>
                </a:ext>
              </a:extLst>
            </p:cNvPr>
            <p:cNvSpPr txBox="1"/>
            <p:nvPr/>
          </p:nvSpPr>
          <p:spPr>
            <a:xfrm>
              <a:off x="666750" y="1645741"/>
              <a:ext cx="361950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ru-RU" dirty="0">
                  <a:solidFill>
                    <a:schemeClr val="bg1"/>
                  </a:solidFill>
                  <a:latin typeface="Arial" panose="020B0604020202020204" pitchFamily="34" charset="0"/>
                  <a:ea typeface="+mj-ea"/>
                  <a:cs typeface="Arial" panose="020B0604020202020204" pitchFamily="34" charset="0"/>
                </a:rPr>
                <a:t>2</a:t>
              </a:r>
            </a:p>
          </p:txBody>
        </p:sp>
      </p:grpSp>
      <p:grpSp>
        <p:nvGrpSpPr>
          <p:cNvPr id="26" name="Группа 25">
            <a:extLst>
              <a:ext uri="{FF2B5EF4-FFF2-40B4-BE49-F238E27FC236}">
                <a16:creationId xmlns:a16="http://schemas.microsoft.com/office/drawing/2014/main" id="{57065DE7-2733-44DA-B4BB-59264B73887F}"/>
              </a:ext>
            </a:extLst>
          </p:cNvPr>
          <p:cNvGrpSpPr/>
          <p:nvPr/>
        </p:nvGrpSpPr>
        <p:grpSpPr>
          <a:xfrm>
            <a:off x="6461100" y="3330011"/>
            <a:ext cx="396000" cy="396000"/>
            <a:chOff x="656100" y="1632407"/>
            <a:chExt cx="396000" cy="396000"/>
          </a:xfrm>
        </p:grpSpPr>
        <p:sp>
          <p:nvSpPr>
            <p:cNvPr id="27" name="Шестиугольник 26">
              <a:extLst>
                <a:ext uri="{FF2B5EF4-FFF2-40B4-BE49-F238E27FC236}">
                  <a16:creationId xmlns:a16="http://schemas.microsoft.com/office/drawing/2014/main" id="{59171277-8B70-4A93-8BE6-5F745A26041C}"/>
                </a:ext>
              </a:extLst>
            </p:cNvPr>
            <p:cNvSpPr/>
            <p:nvPr/>
          </p:nvSpPr>
          <p:spPr>
            <a:xfrm rot="5400000">
              <a:off x="656100" y="1632407"/>
              <a:ext cx="396000" cy="396000"/>
            </a:xfrm>
            <a:prstGeom prst="hexagon">
              <a:avLst>
                <a:gd name="adj" fmla="val 19330"/>
                <a:gd name="vf" fmla="val 115470"/>
              </a:avLst>
            </a:prstGeom>
            <a:solidFill>
              <a:srgbClr val="3AB09E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986EF561-A81B-4B13-B669-64D5F7185E35}"/>
                </a:ext>
              </a:extLst>
            </p:cNvPr>
            <p:cNvSpPr txBox="1"/>
            <p:nvPr/>
          </p:nvSpPr>
          <p:spPr>
            <a:xfrm>
              <a:off x="667200" y="1645741"/>
              <a:ext cx="361950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ru-RU" dirty="0">
                  <a:solidFill>
                    <a:schemeClr val="bg1"/>
                  </a:solidFill>
                  <a:latin typeface="Arial" panose="020B0604020202020204" pitchFamily="34" charset="0"/>
                  <a:ea typeface="+mj-ea"/>
                  <a:cs typeface="Arial" panose="020B0604020202020204" pitchFamily="34" charset="0"/>
                </a:rPr>
                <a:t>4</a:t>
              </a:r>
            </a:p>
          </p:txBody>
        </p:sp>
      </p:grpSp>
      <p:sp>
        <p:nvSpPr>
          <p:cNvPr id="29" name="TextBox 28">
            <a:extLst>
              <a:ext uri="{FF2B5EF4-FFF2-40B4-BE49-F238E27FC236}">
                <a16:creationId xmlns:a16="http://schemas.microsoft.com/office/drawing/2014/main" id="{5E894E26-20B3-45CC-B0D3-429B7E9A309A}"/>
              </a:ext>
            </a:extLst>
          </p:cNvPr>
          <p:cNvSpPr txBox="1"/>
          <p:nvPr/>
        </p:nvSpPr>
        <p:spPr>
          <a:xfrm>
            <a:off x="1171013" y="2071805"/>
            <a:ext cx="421005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80975" indent="-180975" algn="l">
              <a:buClr>
                <a:srgbClr val="3AB09E"/>
              </a:buClr>
              <a:buSzPct val="140000"/>
              <a:buFont typeface="Arial" panose="020B0604020202020204" pitchFamily="34" charset="0"/>
              <a:buChar char="•"/>
            </a:pPr>
            <a:r>
              <a:rPr lang="ru-RU" sz="1400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обеспечение работодателей </a:t>
            </a:r>
            <a:r>
              <a:rPr lang="ru-RU" sz="1400" b="1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востребованными</a:t>
            </a:r>
            <a:r>
              <a:rPr lang="ru-RU" sz="1400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кадрами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9FD2C034-1841-4E6B-B2D4-C5089D41DE83}"/>
              </a:ext>
            </a:extLst>
          </p:cNvPr>
          <p:cNvSpPr txBox="1"/>
          <p:nvPr/>
        </p:nvSpPr>
        <p:spPr>
          <a:xfrm>
            <a:off x="1171014" y="3804470"/>
            <a:ext cx="48600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80975" indent="-180975" algn="l">
              <a:buClr>
                <a:srgbClr val="3AB09E"/>
              </a:buClr>
              <a:buSzPct val="140000"/>
              <a:buFont typeface="Arial" panose="020B0604020202020204" pitchFamily="34" charset="0"/>
              <a:buChar char="•"/>
            </a:pPr>
            <a:r>
              <a:rPr lang="ru-RU" sz="1400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обучение в </a:t>
            </a:r>
            <a:r>
              <a:rPr lang="ru-RU" sz="1400" b="1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онлайн</a:t>
            </a:r>
            <a:r>
              <a:rPr lang="ru-RU" sz="1400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режиме на </a:t>
            </a:r>
            <a:r>
              <a:rPr lang="ru-RU" sz="1400" b="1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enbek.kz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930079B7-2655-4129-8D65-6D5AF860CB14}"/>
              </a:ext>
            </a:extLst>
          </p:cNvPr>
          <p:cNvSpPr txBox="1"/>
          <p:nvPr/>
        </p:nvSpPr>
        <p:spPr>
          <a:xfrm>
            <a:off x="2150955" y="2665648"/>
            <a:ext cx="3491863" cy="307777"/>
          </a:xfrm>
          <a:prstGeom prst="rect">
            <a:avLst/>
          </a:prstGeom>
          <a:solidFill>
            <a:srgbClr val="D6F2EE"/>
          </a:solidFill>
        </p:spPr>
        <p:txBody>
          <a:bodyPr wrap="square">
            <a:spAutoFit/>
          </a:bodyPr>
          <a:lstStyle/>
          <a:p>
            <a:pPr marL="180975" indent="0" algn="l"/>
            <a:r>
              <a:rPr lang="ru-RU" sz="1400" b="1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ОХВАТ</a:t>
            </a:r>
            <a:r>
              <a:rPr lang="ru-RU" sz="1200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- ежегодно </a:t>
            </a:r>
            <a:r>
              <a:rPr lang="ru-RU" sz="1400" b="1" dirty="0">
                <a:solidFill>
                  <a:srgbClr val="EC2233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10</a:t>
            </a:r>
            <a:r>
              <a:rPr lang="ru-RU" sz="1200" dirty="0">
                <a:solidFill>
                  <a:srgbClr val="EC2233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lang="ru-RU" sz="1200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тыс. человек </a:t>
            </a:r>
          </a:p>
        </p:txBody>
      </p:sp>
      <p:grpSp>
        <p:nvGrpSpPr>
          <p:cNvPr id="19" name="Группа 18">
            <a:extLst>
              <a:ext uri="{FF2B5EF4-FFF2-40B4-BE49-F238E27FC236}">
                <a16:creationId xmlns:a16="http://schemas.microsoft.com/office/drawing/2014/main" id="{F005E6A4-DC85-4A19-AFAA-86AA4BC95B75}"/>
              </a:ext>
            </a:extLst>
          </p:cNvPr>
          <p:cNvGrpSpPr/>
          <p:nvPr/>
        </p:nvGrpSpPr>
        <p:grpSpPr>
          <a:xfrm>
            <a:off x="1812438" y="2595532"/>
            <a:ext cx="432000" cy="432000"/>
            <a:chOff x="123825" y="3047630"/>
            <a:chExt cx="432000" cy="432000"/>
          </a:xfrm>
        </p:grpSpPr>
        <p:sp>
          <p:nvSpPr>
            <p:cNvPr id="17" name="Овал 16">
              <a:extLst>
                <a:ext uri="{FF2B5EF4-FFF2-40B4-BE49-F238E27FC236}">
                  <a16:creationId xmlns:a16="http://schemas.microsoft.com/office/drawing/2014/main" id="{B5F173DC-684E-49AE-8BDC-2CDA6E4CD534}"/>
                </a:ext>
              </a:extLst>
            </p:cNvPr>
            <p:cNvSpPr/>
            <p:nvPr/>
          </p:nvSpPr>
          <p:spPr>
            <a:xfrm>
              <a:off x="123825" y="3047630"/>
              <a:ext cx="432000" cy="432000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3AB09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11" name="Рисунок 10">
              <a:extLst>
                <a:ext uri="{FF2B5EF4-FFF2-40B4-BE49-F238E27FC236}">
                  <a16:creationId xmlns:a16="http://schemas.microsoft.com/office/drawing/2014/main" id="{E7FEBC78-6831-4155-86AC-C10691321A1B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9308" y="3123113"/>
              <a:ext cx="281034" cy="281034"/>
            </a:xfrm>
            <a:prstGeom prst="rect">
              <a:avLst/>
            </a:prstGeom>
          </p:spPr>
        </p:pic>
      </p:grpSp>
      <p:sp>
        <p:nvSpPr>
          <p:cNvPr id="44" name="TextBox 43">
            <a:extLst>
              <a:ext uri="{FF2B5EF4-FFF2-40B4-BE49-F238E27FC236}">
                <a16:creationId xmlns:a16="http://schemas.microsoft.com/office/drawing/2014/main" id="{BA1F533C-674F-4C14-A8DF-D2EFD47EFBE5}"/>
              </a:ext>
            </a:extLst>
          </p:cNvPr>
          <p:cNvSpPr txBox="1"/>
          <p:nvPr/>
        </p:nvSpPr>
        <p:spPr>
          <a:xfrm>
            <a:off x="6962774" y="2062698"/>
            <a:ext cx="421005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80975" indent="-180975" algn="l">
              <a:buClr>
                <a:srgbClr val="3AB09E"/>
              </a:buClr>
              <a:buSzPct val="140000"/>
              <a:buFont typeface="Arial" panose="020B0604020202020204" pitchFamily="34" charset="0"/>
              <a:buChar char="•"/>
            </a:pPr>
            <a:r>
              <a:rPr lang="ru-RU" sz="1400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обучение у работодателя с </a:t>
            </a:r>
            <a:r>
              <a:rPr lang="ru-RU" sz="1400" b="1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наставником</a:t>
            </a:r>
            <a:r>
              <a:rPr lang="ru-RU" sz="1400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и </a:t>
            </a:r>
            <a:r>
              <a:rPr lang="ru-RU" sz="1400" b="1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субсидирование</a:t>
            </a:r>
            <a:r>
              <a:rPr lang="ru-RU" sz="1400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зарплаты (1 МЗП)</a:t>
            </a:r>
          </a:p>
        </p:txBody>
      </p:sp>
      <p:grpSp>
        <p:nvGrpSpPr>
          <p:cNvPr id="10" name="Группа 9">
            <a:extLst>
              <a:ext uri="{FF2B5EF4-FFF2-40B4-BE49-F238E27FC236}">
                <a16:creationId xmlns:a16="http://schemas.microsoft.com/office/drawing/2014/main" id="{B9B838C4-334F-4A74-BC07-0FF7E4A3E33B}"/>
              </a:ext>
            </a:extLst>
          </p:cNvPr>
          <p:cNvGrpSpPr/>
          <p:nvPr/>
        </p:nvGrpSpPr>
        <p:grpSpPr>
          <a:xfrm>
            <a:off x="4771166" y="867937"/>
            <a:ext cx="684000" cy="684000"/>
            <a:chOff x="1485900" y="852029"/>
            <a:chExt cx="684000" cy="684000"/>
          </a:xfrm>
        </p:grpSpPr>
        <p:sp>
          <p:nvSpPr>
            <p:cNvPr id="8" name="Овал 7">
              <a:extLst>
                <a:ext uri="{FF2B5EF4-FFF2-40B4-BE49-F238E27FC236}">
                  <a16:creationId xmlns:a16="http://schemas.microsoft.com/office/drawing/2014/main" id="{40AA9554-55F9-4EAE-A077-68C7546320FF}"/>
                </a:ext>
              </a:extLst>
            </p:cNvPr>
            <p:cNvSpPr/>
            <p:nvPr/>
          </p:nvSpPr>
          <p:spPr>
            <a:xfrm>
              <a:off x="1485900" y="852029"/>
              <a:ext cx="684000" cy="684000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3AB09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35" name="Рисунок 34">
              <a:extLst>
                <a:ext uri="{FF2B5EF4-FFF2-40B4-BE49-F238E27FC236}">
                  <a16:creationId xmlns:a16="http://schemas.microsoft.com/office/drawing/2014/main" id="{F821502E-14EF-42BE-9545-962BA4C507CC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79639" y="940299"/>
              <a:ext cx="496522" cy="496522"/>
            </a:xfrm>
            <a:prstGeom prst="rect">
              <a:avLst/>
            </a:prstGeom>
          </p:spPr>
        </p:pic>
      </p:grpSp>
      <p:sp>
        <p:nvSpPr>
          <p:cNvPr id="51" name="TextBox 50">
            <a:extLst>
              <a:ext uri="{FF2B5EF4-FFF2-40B4-BE49-F238E27FC236}">
                <a16:creationId xmlns:a16="http://schemas.microsoft.com/office/drawing/2014/main" id="{2FC4152B-F651-428A-85CA-98BADE1D3385}"/>
              </a:ext>
            </a:extLst>
          </p:cNvPr>
          <p:cNvSpPr txBox="1"/>
          <p:nvPr/>
        </p:nvSpPr>
        <p:spPr>
          <a:xfrm>
            <a:off x="8287166" y="2657643"/>
            <a:ext cx="3104733" cy="307777"/>
          </a:xfrm>
          <a:prstGeom prst="rect">
            <a:avLst/>
          </a:prstGeom>
          <a:solidFill>
            <a:srgbClr val="D6F2EE"/>
          </a:solidFill>
        </p:spPr>
        <p:txBody>
          <a:bodyPr wrap="square">
            <a:spAutoFit/>
          </a:bodyPr>
          <a:lstStyle/>
          <a:p>
            <a:pPr marL="180975" indent="0" algn="l"/>
            <a:r>
              <a:rPr lang="ru-RU" sz="1400" b="1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ОХВАТ</a:t>
            </a:r>
            <a:r>
              <a:rPr lang="ru-RU" sz="1200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- ежегодно </a:t>
            </a:r>
            <a:r>
              <a:rPr lang="ru-RU" sz="1400" b="1" dirty="0">
                <a:solidFill>
                  <a:srgbClr val="EC2233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5</a:t>
            </a:r>
            <a:r>
              <a:rPr lang="ru-RU" sz="1200" dirty="0">
                <a:solidFill>
                  <a:srgbClr val="EC2233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lang="ru-RU" sz="1200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тыс. человек</a:t>
            </a:r>
          </a:p>
        </p:txBody>
      </p:sp>
      <p:grpSp>
        <p:nvGrpSpPr>
          <p:cNvPr id="47" name="Группа 46">
            <a:extLst>
              <a:ext uri="{FF2B5EF4-FFF2-40B4-BE49-F238E27FC236}">
                <a16:creationId xmlns:a16="http://schemas.microsoft.com/office/drawing/2014/main" id="{BCD8DD85-9D79-43D5-A161-AC6AF9BFD2F5}"/>
              </a:ext>
            </a:extLst>
          </p:cNvPr>
          <p:cNvGrpSpPr/>
          <p:nvPr/>
        </p:nvGrpSpPr>
        <p:grpSpPr>
          <a:xfrm>
            <a:off x="7937817" y="2595531"/>
            <a:ext cx="432000" cy="432000"/>
            <a:chOff x="6458292" y="3093706"/>
            <a:chExt cx="432000" cy="432000"/>
          </a:xfrm>
        </p:grpSpPr>
        <p:sp>
          <p:nvSpPr>
            <p:cNvPr id="53" name="Овал 52">
              <a:extLst>
                <a:ext uri="{FF2B5EF4-FFF2-40B4-BE49-F238E27FC236}">
                  <a16:creationId xmlns:a16="http://schemas.microsoft.com/office/drawing/2014/main" id="{28F398F4-09A9-4B31-B5DE-A3BCF1AED58E}"/>
                </a:ext>
              </a:extLst>
            </p:cNvPr>
            <p:cNvSpPr/>
            <p:nvPr/>
          </p:nvSpPr>
          <p:spPr>
            <a:xfrm>
              <a:off x="6458292" y="3093706"/>
              <a:ext cx="432000" cy="432000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3AB09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46" name="Рисунок 45">
              <a:extLst>
                <a:ext uri="{FF2B5EF4-FFF2-40B4-BE49-F238E27FC236}">
                  <a16:creationId xmlns:a16="http://schemas.microsoft.com/office/drawing/2014/main" id="{49A2BC11-10F5-4380-866E-24099FD55C40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33892" y="3169423"/>
              <a:ext cx="280800" cy="280800"/>
            </a:xfrm>
            <a:prstGeom prst="rect">
              <a:avLst/>
            </a:prstGeom>
          </p:spPr>
        </p:pic>
      </p:grpSp>
      <p:grpSp>
        <p:nvGrpSpPr>
          <p:cNvPr id="5" name="Группа 4">
            <a:extLst>
              <a:ext uri="{FF2B5EF4-FFF2-40B4-BE49-F238E27FC236}">
                <a16:creationId xmlns:a16="http://schemas.microsoft.com/office/drawing/2014/main" id="{50AB5CBA-25D0-440C-A1B4-4EBB9E92E209}"/>
              </a:ext>
            </a:extLst>
          </p:cNvPr>
          <p:cNvGrpSpPr/>
          <p:nvPr/>
        </p:nvGrpSpPr>
        <p:grpSpPr>
          <a:xfrm>
            <a:off x="1851709" y="4276173"/>
            <a:ext cx="432000" cy="432000"/>
            <a:chOff x="4949063" y="4278155"/>
            <a:chExt cx="432000" cy="432000"/>
          </a:xfrm>
        </p:grpSpPr>
        <p:sp>
          <p:nvSpPr>
            <p:cNvPr id="67" name="Овал 66">
              <a:extLst>
                <a:ext uri="{FF2B5EF4-FFF2-40B4-BE49-F238E27FC236}">
                  <a16:creationId xmlns:a16="http://schemas.microsoft.com/office/drawing/2014/main" id="{56BDB540-E051-475F-AA58-FB85A87A2BF0}"/>
                </a:ext>
              </a:extLst>
            </p:cNvPr>
            <p:cNvSpPr/>
            <p:nvPr/>
          </p:nvSpPr>
          <p:spPr>
            <a:xfrm>
              <a:off x="4949063" y="4278155"/>
              <a:ext cx="432000" cy="432000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3AB09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4" name="Рисунок 3">
              <a:extLst>
                <a:ext uri="{FF2B5EF4-FFF2-40B4-BE49-F238E27FC236}">
                  <a16:creationId xmlns:a16="http://schemas.microsoft.com/office/drawing/2014/main" id="{3D7E18D4-90C0-4BAE-A889-5D309003A13D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24546" y="4355267"/>
              <a:ext cx="280800" cy="280800"/>
            </a:xfrm>
            <a:prstGeom prst="rect">
              <a:avLst/>
            </a:prstGeom>
          </p:spPr>
        </p:pic>
      </p:grpSp>
      <p:sp>
        <p:nvSpPr>
          <p:cNvPr id="58" name="TextBox 57">
            <a:extLst>
              <a:ext uri="{FF2B5EF4-FFF2-40B4-BE49-F238E27FC236}">
                <a16:creationId xmlns:a16="http://schemas.microsoft.com/office/drawing/2014/main" id="{70F22733-29BA-4726-A32A-D579871EB24F}"/>
              </a:ext>
            </a:extLst>
          </p:cNvPr>
          <p:cNvSpPr txBox="1"/>
          <p:nvPr/>
        </p:nvSpPr>
        <p:spPr>
          <a:xfrm>
            <a:off x="6923482" y="3774811"/>
            <a:ext cx="4648201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80975" indent="-180975" algn="l">
              <a:buClr>
                <a:srgbClr val="3AB09E"/>
              </a:buClr>
              <a:buSzPct val="140000"/>
              <a:buFont typeface="Arial" panose="020B0604020202020204" pitchFamily="34" charset="0"/>
              <a:buChar char="•"/>
            </a:pPr>
            <a:r>
              <a:rPr lang="ru-RU" sz="1400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разработка программ обучения </a:t>
            </a:r>
            <a:r>
              <a:rPr lang="ru-RU" sz="1400" b="1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по новым профессиям</a:t>
            </a:r>
            <a:r>
              <a:rPr lang="ru-RU" sz="1400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с привлечением ведущих IT центров</a:t>
            </a:r>
          </a:p>
        </p:txBody>
      </p:sp>
      <p:grpSp>
        <p:nvGrpSpPr>
          <p:cNvPr id="59" name="Группа 58">
            <a:extLst>
              <a:ext uri="{FF2B5EF4-FFF2-40B4-BE49-F238E27FC236}">
                <a16:creationId xmlns:a16="http://schemas.microsoft.com/office/drawing/2014/main" id="{BF27EAFC-5CC5-4B96-9D71-7EC99B730674}"/>
              </a:ext>
            </a:extLst>
          </p:cNvPr>
          <p:cNvGrpSpPr/>
          <p:nvPr/>
        </p:nvGrpSpPr>
        <p:grpSpPr>
          <a:xfrm>
            <a:off x="7460719" y="4276173"/>
            <a:ext cx="432000" cy="432000"/>
            <a:chOff x="4949063" y="4278155"/>
            <a:chExt cx="432000" cy="432000"/>
          </a:xfrm>
        </p:grpSpPr>
        <p:sp>
          <p:nvSpPr>
            <p:cNvPr id="69" name="Овал 68">
              <a:extLst>
                <a:ext uri="{FF2B5EF4-FFF2-40B4-BE49-F238E27FC236}">
                  <a16:creationId xmlns:a16="http://schemas.microsoft.com/office/drawing/2014/main" id="{22D41D81-C839-4511-9CC9-FE75AF6CB04A}"/>
                </a:ext>
              </a:extLst>
            </p:cNvPr>
            <p:cNvSpPr/>
            <p:nvPr/>
          </p:nvSpPr>
          <p:spPr>
            <a:xfrm>
              <a:off x="4949063" y="4278155"/>
              <a:ext cx="432000" cy="432000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3AB09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70" name="Рисунок 69">
              <a:extLst>
                <a:ext uri="{FF2B5EF4-FFF2-40B4-BE49-F238E27FC236}">
                  <a16:creationId xmlns:a16="http://schemas.microsoft.com/office/drawing/2014/main" id="{247CEEB6-60A1-4BEA-817A-F1CDE5006B35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24546" y="4355267"/>
              <a:ext cx="280800" cy="280800"/>
            </a:xfrm>
            <a:prstGeom prst="rect">
              <a:avLst/>
            </a:prstGeom>
          </p:spPr>
        </p:pic>
      </p:grpSp>
      <p:cxnSp>
        <p:nvCxnSpPr>
          <p:cNvPr id="15" name="Соединитель: уступ 14">
            <a:extLst>
              <a:ext uri="{FF2B5EF4-FFF2-40B4-BE49-F238E27FC236}">
                <a16:creationId xmlns:a16="http://schemas.microsoft.com/office/drawing/2014/main" id="{29940DB4-1138-4CA4-BEA1-3D8DAA212387}"/>
              </a:ext>
            </a:extLst>
          </p:cNvPr>
          <p:cNvCxnSpPr>
            <a:stCxn id="6" idx="0"/>
            <a:endCxn id="17" idx="2"/>
          </p:cNvCxnSpPr>
          <p:nvPr/>
        </p:nvCxnSpPr>
        <p:spPr>
          <a:xfrm rot="16200000" flipH="1">
            <a:off x="975044" y="1974138"/>
            <a:ext cx="716450" cy="958338"/>
          </a:xfrm>
          <a:prstGeom prst="bentConnector2">
            <a:avLst/>
          </a:prstGeom>
          <a:ln>
            <a:solidFill>
              <a:srgbClr val="3AB09E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Соединитель: уступ 72">
            <a:extLst>
              <a:ext uri="{FF2B5EF4-FFF2-40B4-BE49-F238E27FC236}">
                <a16:creationId xmlns:a16="http://schemas.microsoft.com/office/drawing/2014/main" id="{957F1708-B3AE-4043-9CD5-3DB88B4372EE}"/>
              </a:ext>
            </a:extLst>
          </p:cNvPr>
          <p:cNvCxnSpPr>
            <a:cxnSpLocks/>
            <a:stCxn id="24" idx="0"/>
            <a:endCxn id="53" idx="2"/>
          </p:cNvCxnSpPr>
          <p:nvPr/>
        </p:nvCxnSpPr>
        <p:spPr>
          <a:xfrm rot="16200000" flipH="1">
            <a:off x="6934909" y="1808622"/>
            <a:ext cx="716449" cy="1289367"/>
          </a:xfrm>
          <a:prstGeom prst="bentConnector2">
            <a:avLst/>
          </a:prstGeom>
          <a:ln>
            <a:solidFill>
              <a:srgbClr val="3AB09E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Соединитель: уступ 73">
            <a:extLst>
              <a:ext uri="{FF2B5EF4-FFF2-40B4-BE49-F238E27FC236}">
                <a16:creationId xmlns:a16="http://schemas.microsoft.com/office/drawing/2014/main" id="{9548689B-80B7-459A-A2D5-76C7060D2409}"/>
              </a:ext>
            </a:extLst>
          </p:cNvPr>
          <p:cNvCxnSpPr>
            <a:cxnSpLocks/>
            <a:stCxn id="22" idx="2"/>
            <a:endCxn id="67" idx="2"/>
          </p:cNvCxnSpPr>
          <p:nvPr/>
        </p:nvCxnSpPr>
        <p:spPr>
          <a:xfrm rot="16200000" flipH="1">
            <a:off x="966874" y="3607338"/>
            <a:ext cx="779496" cy="990174"/>
          </a:xfrm>
          <a:prstGeom prst="bentConnector2">
            <a:avLst/>
          </a:prstGeom>
          <a:ln>
            <a:solidFill>
              <a:srgbClr val="3AB09E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Соединитель: уступ 74">
            <a:extLst>
              <a:ext uri="{FF2B5EF4-FFF2-40B4-BE49-F238E27FC236}">
                <a16:creationId xmlns:a16="http://schemas.microsoft.com/office/drawing/2014/main" id="{AEBEC58D-B7E8-4629-9939-43FA72F943B1}"/>
              </a:ext>
            </a:extLst>
          </p:cNvPr>
          <p:cNvCxnSpPr>
            <a:cxnSpLocks/>
            <a:stCxn id="28" idx="2"/>
            <a:endCxn id="69" idx="2"/>
          </p:cNvCxnSpPr>
          <p:nvPr/>
        </p:nvCxnSpPr>
        <p:spPr>
          <a:xfrm rot="16200000" flipH="1">
            <a:off x="6667199" y="3698653"/>
            <a:ext cx="779496" cy="807544"/>
          </a:xfrm>
          <a:prstGeom prst="bentConnector2">
            <a:avLst/>
          </a:prstGeom>
          <a:ln>
            <a:solidFill>
              <a:srgbClr val="3AB09E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Номер слайда 1">
            <a:extLst>
              <a:ext uri="{FF2B5EF4-FFF2-40B4-BE49-F238E27FC236}">
                <a16:creationId xmlns:a16="http://schemas.microsoft.com/office/drawing/2014/main" id="{CF5F0E9E-698E-4070-BCBA-A13A78649D3A}"/>
              </a:ext>
            </a:extLst>
          </p:cNvPr>
          <p:cNvSpPr txBox="1">
            <a:spLocks/>
          </p:cNvSpPr>
          <p:nvPr/>
        </p:nvSpPr>
        <p:spPr>
          <a:xfrm>
            <a:off x="11690614" y="6454221"/>
            <a:ext cx="415675" cy="39987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x-none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defRPr/>
            </a:pPr>
            <a:fld id="{A629F11A-CAD2-4FD2-9793-0DC6E98D19B3}" type="slidenum">
              <a:rPr lang="ru-RU" sz="1400" b="1" smtClean="0">
                <a:solidFill>
                  <a:srgbClr val="2038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r">
                <a:defRPr/>
              </a:pPr>
              <a:t>8</a:t>
            </a:fld>
            <a:endParaRPr lang="ru-RU" sz="1400" b="1" dirty="0">
              <a:solidFill>
                <a:srgbClr val="20386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42E1E34C-D8BA-4AE1-A705-14DC4B7840A7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9628" y="3262471"/>
            <a:ext cx="531079" cy="531079"/>
          </a:xfrm>
          <a:prstGeom prst="rect">
            <a:avLst/>
          </a:prstGeom>
        </p:spPr>
      </p:pic>
      <p:pic>
        <p:nvPicPr>
          <p:cNvPr id="55" name="Рисунок 54">
            <a:extLst>
              <a:ext uri="{FF2B5EF4-FFF2-40B4-BE49-F238E27FC236}">
                <a16:creationId xmlns:a16="http://schemas.microsoft.com/office/drawing/2014/main" id="{56BFDDA1-55DA-46D9-A1B5-2B2ABD077858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27982" y="1618218"/>
            <a:ext cx="531079" cy="531079"/>
          </a:xfrm>
          <a:prstGeom prst="rect">
            <a:avLst/>
          </a:prstGeom>
        </p:spPr>
      </p:pic>
      <p:pic>
        <p:nvPicPr>
          <p:cNvPr id="57" name="Рисунок 56">
            <a:extLst>
              <a:ext uri="{FF2B5EF4-FFF2-40B4-BE49-F238E27FC236}">
                <a16:creationId xmlns:a16="http://schemas.microsoft.com/office/drawing/2014/main" id="{3B48F882-0723-4E7B-AE0D-86CDA7596B6B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27982" y="3252722"/>
            <a:ext cx="531079" cy="531079"/>
          </a:xfrm>
          <a:prstGeom prst="rect">
            <a:avLst/>
          </a:prstGeom>
        </p:spPr>
      </p:pic>
      <p:sp>
        <p:nvSpPr>
          <p:cNvPr id="60" name="object 7">
            <a:extLst>
              <a:ext uri="{FF2B5EF4-FFF2-40B4-BE49-F238E27FC236}">
                <a16:creationId xmlns:a16="http://schemas.microsoft.com/office/drawing/2014/main" id="{63D59016-EAA6-4C37-ABBF-80000F46AF2C}"/>
              </a:ext>
            </a:extLst>
          </p:cNvPr>
          <p:cNvSpPr txBox="1"/>
          <p:nvPr/>
        </p:nvSpPr>
        <p:spPr>
          <a:xfrm>
            <a:off x="919442" y="5306890"/>
            <a:ext cx="1688997" cy="92333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anchor="ctr">
            <a:spAutoFit/>
          </a:bodyPr>
          <a:lstStyle>
            <a:defPPr>
              <a:defRPr lang="ru-RU"/>
            </a:defPPr>
            <a:lvl1pPr lvl="0">
              <a:defRPr sz="3600" b="1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algn="ctr"/>
            <a:endParaRPr lang="ru-RU" sz="1800" dirty="0">
              <a:solidFill>
                <a:schemeClr val="bg1"/>
              </a:solidFill>
              <a:latin typeface="Arial" panose="020B0604020202020204" pitchFamily="34" charset="0"/>
              <a:ea typeface="Barlow Condensed"/>
              <a:cs typeface="Arial" panose="020B0604020202020204" pitchFamily="34" charset="0"/>
            </a:endParaRPr>
          </a:p>
          <a:p>
            <a:pPr algn="ctr"/>
            <a:r>
              <a:rPr lang="ru-RU" sz="1800" dirty="0">
                <a:solidFill>
                  <a:schemeClr val="bg1"/>
                </a:solidFill>
                <a:latin typeface="Arial" panose="020B0604020202020204" pitchFamily="34" charset="0"/>
                <a:ea typeface="Barlow Condensed"/>
                <a:cs typeface="Arial" panose="020B0604020202020204" pitchFamily="34" charset="0"/>
              </a:rPr>
              <a:t>Результат</a:t>
            </a:r>
          </a:p>
          <a:p>
            <a:pPr algn="ctr"/>
            <a:endParaRPr lang="ru-RU" sz="1800" dirty="0">
              <a:solidFill>
                <a:schemeClr val="bg1"/>
              </a:solidFill>
              <a:latin typeface="Arial" panose="020B0604020202020204" pitchFamily="34" charset="0"/>
              <a:ea typeface="Barlow Condensed"/>
              <a:cs typeface="Arial" panose="020B0604020202020204" pitchFamily="34" charset="0"/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7538C032-29C7-41D6-9731-B4DBA5837816}"/>
              </a:ext>
            </a:extLst>
          </p:cNvPr>
          <p:cNvSpPr txBox="1"/>
          <p:nvPr/>
        </p:nvSpPr>
        <p:spPr>
          <a:xfrm>
            <a:off x="3179673" y="5310260"/>
            <a:ext cx="4496929" cy="10561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87000"/>
              </a:lnSpc>
            </a:pP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Охват до 2025 года </a:t>
            </a:r>
          </a:p>
          <a:p>
            <a:pPr algn="just">
              <a:lnSpc>
                <a:spcPct val="87000"/>
              </a:lnSpc>
            </a:pPr>
            <a:endParaRPr kumimoji="0" lang="ru-RU" b="1" i="0" u="none" strike="noStrike" kern="1200" cap="none" spc="0" normalizeH="0" baseline="0" dirty="0">
              <a:ln>
                <a:noFill/>
              </a:ln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87000"/>
              </a:lnSpc>
            </a:pPr>
            <a:r>
              <a:rPr kumimoji="0" lang="ru-RU" b="1" i="0" u="none" strike="noStrike" kern="1200" cap="none" spc="0" normalizeH="0" baseline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Уровень трудоустройства </a:t>
            </a:r>
          </a:p>
          <a:p>
            <a:pPr algn="just">
              <a:lnSpc>
                <a:spcPct val="87000"/>
              </a:lnSpc>
            </a:pPr>
            <a:r>
              <a:rPr kumimoji="0" lang="ru-RU" i="0" u="none" strike="noStrike" kern="1200" cap="none" spc="0" normalizeH="0" baseline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после профессионального обучения</a:t>
            </a:r>
          </a:p>
        </p:txBody>
      </p:sp>
      <p:sp>
        <p:nvSpPr>
          <p:cNvPr id="62" name="ee4pContent1">
            <a:extLst>
              <a:ext uri="{FF2B5EF4-FFF2-40B4-BE49-F238E27FC236}">
                <a16:creationId xmlns:a16="http://schemas.microsoft.com/office/drawing/2014/main" id="{910F6770-D61B-4DBE-9663-A742089243C5}"/>
              </a:ext>
            </a:extLst>
          </p:cNvPr>
          <p:cNvSpPr txBox="1"/>
          <p:nvPr/>
        </p:nvSpPr>
        <p:spPr>
          <a:xfrm>
            <a:off x="8302724" y="5782488"/>
            <a:ext cx="2043829" cy="369332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A9A9A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rgbClr val="545454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 anchorCtr="0">
            <a:spAutoFit/>
          </a:bodyPr>
          <a:lstStyle>
            <a:defPPr>
              <a:defRPr lang="en-US"/>
            </a:defPPr>
            <a:lvl1pPr>
              <a:buSzPct val="100000"/>
              <a:buFont typeface="Trebuchet MS" panose="020B0603020202020204" pitchFamily="34" charset="0"/>
              <a:buChar char="​"/>
              <a:defRPr sz="1200">
                <a:solidFill>
                  <a:srgbClr val="545454"/>
                </a:solidFill>
                <a:latin typeface="Trebuchet MS" panose="020B0603020202020204" pitchFamily="34" charset="0"/>
                <a:cs typeface="Arial" pitchFamily="34" charset="0"/>
              </a:defRPr>
            </a:lvl1pPr>
            <a:lvl2pPr marL="324000" lvl="1" indent="-216000">
              <a:buClr>
                <a:srgbClr val="295E7E"/>
              </a:buClr>
              <a:buSzPct val="100000"/>
              <a:buFont typeface="Trebuchet MS" panose="020B0603020202020204" pitchFamily="34" charset="0"/>
              <a:buChar char="•"/>
              <a:defRPr sz="1200">
                <a:solidFill>
                  <a:srgbClr val="545454"/>
                </a:solidFill>
                <a:latin typeface="Trebuchet MS" panose="020B0603020202020204" pitchFamily="34" charset="0"/>
              </a:defRPr>
            </a:lvl2pPr>
            <a:lvl3pPr marL="648000" lvl="2" indent="-216000">
              <a:buClr>
                <a:srgbClr val="295E7E"/>
              </a:buClr>
              <a:buSzPct val="100000"/>
              <a:buFont typeface="Trebuchet MS" panose="020B0603020202020204" pitchFamily="34" charset="0"/>
              <a:buChar char="–"/>
              <a:defRPr sz="1200">
                <a:solidFill>
                  <a:srgbClr val="545454"/>
                </a:solidFill>
                <a:latin typeface="Trebuchet MS" panose="020B0603020202020204" pitchFamily="34" charset="0"/>
              </a:defRPr>
            </a:lvl3pPr>
            <a:lvl4pPr marL="0" lvl="3">
              <a:buSzPct val="100000"/>
              <a:buFont typeface="Trebuchet MS" panose="020B0603020202020204" pitchFamily="34" charset="0"/>
              <a:buChar char="​"/>
              <a:defRPr sz="1600">
                <a:solidFill>
                  <a:srgbClr val="295E7E"/>
                </a:solidFill>
                <a:latin typeface="Trebuchet MS" panose="020B0603020202020204" pitchFamily="34" charset="0"/>
              </a:defRPr>
            </a:lvl4pPr>
            <a:lvl5pPr marL="0" lvl="4">
              <a:buSzPct val="100000"/>
              <a:buFont typeface="Trebuchet MS" panose="020B0603020202020204" pitchFamily="34" charset="0"/>
              <a:buChar char="​"/>
              <a:defRPr sz="1600" b="1">
                <a:solidFill>
                  <a:srgbClr val="545454"/>
                </a:solidFill>
                <a:latin typeface="Trebuchet MS" panose="020B0603020202020204" pitchFamily="34" charset="0"/>
              </a:defRPr>
            </a:lvl5pPr>
            <a:lvl6pPr marL="324000" lvl="5" indent="-216000">
              <a:buClr>
                <a:srgbClr val="295E7E"/>
              </a:buClr>
              <a:buSzPct val="100000"/>
              <a:buFont typeface="Trebuchet MS" panose="020B0603020202020204" pitchFamily="34" charset="0"/>
              <a:buChar char="•"/>
              <a:defRPr sz="1600">
                <a:solidFill>
                  <a:srgbClr val="545454"/>
                </a:solidFill>
                <a:latin typeface="Trebuchet MS" panose="020B0603020202020204" pitchFamily="34" charset="0"/>
              </a:defRPr>
            </a:lvl6pPr>
            <a:lvl7pPr marL="0" lvl="6">
              <a:buSzPct val="100000"/>
              <a:buFont typeface="Trebuchet MS" panose="020B0603020202020204" pitchFamily="34" charset="0"/>
              <a:buChar char="​"/>
              <a:defRPr sz="4400">
                <a:solidFill>
                  <a:srgbClr val="545454"/>
                </a:solidFill>
                <a:latin typeface="Trebuchet MS" panose="020B0603020202020204" pitchFamily="34" charset="0"/>
              </a:defRPr>
            </a:lvl7pPr>
            <a:lvl8pPr marL="0" lvl="7">
              <a:buSzPct val="100000"/>
              <a:buFont typeface="Trebuchet MS" panose="020B0603020202020204" pitchFamily="34" charset="0"/>
              <a:buChar char="​"/>
              <a:defRPr sz="5400">
                <a:solidFill>
                  <a:srgbClr val="295E7E"/>
                </a:solidFill>
                <a:latin typeface="Trebuchet MS" panose="020B0603020202020204" pitchFamily="34" charset="0"/>
              </a:defRPr>
            </a:lvl8pPr>
            <a:lvl9pPr marL="0" lvl="8">
              <a:buSzPct val="100000"/>
              <a:buFont typeface="Trebuchet MS" panose="020B0603020202020204" pitchFamily="34" charset="0"/>
              <a:buChar char="​"/>
              <a:defRPr sz="2400">
                <a:solidFill>
                  <a:srgbClr val="295E7E"/>
                </a:solidFill>
                <a:latin typeface="Trebuchet MS" panose="020B0603020202020204" pitchFamily="34" charset="0"/>
              </a:defRPr>
            </a:lvl9pPr>
          </a:lstStyle>
          <a:p>
            <a:r>
              <a:rPr lang="ru-RU" sz="2400" b="1" dirty="0">
                <a:solidFill>
                  <a:srgbClr val="006D5C"/>
                </a:solidFill>
                <a:latin typeface="Arial" panose="020B0604020202020204" pitchFamily="34" charset="0"/>
              </a:rPr>
              <a:t>с 52% до 80%</a:t>
            </a:r>
            <a:endParaRPr lang="en-US" sz="2400" b="1" dirty="0">
              <a:solidFill>
                <a:srgbClr val="006D5C"/>
              </a:solidFill>
              <a:latin typeface="Arial" panose="020B060402020202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8189361" y="5260016"/>
            <a:ext cx="2281778" cy="4136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87000"/>
              </a:lnSpc>
            </a:pPr>
            <a:r>
              <a:rPr lang="ru-RU" sz="2400" b="1" dirty="0">
                <a:solidFill>
                  <a:srgbClr val="006D5C"/>
                </a:solidFill>
                <a:latin typeface="Arial" panose="020B0604020202020204" pitchFamily="34" charset="0"/>
                <a:cs typeface="Arial" pitchFamily="34" charset="0"/>
              </a:rPr>
              <a:t>210 </a:t>
            </a:r>
            <a:r>
              <a:rPr lang="ru-RU" b="1" dirty="0">
                <a:solidFill>
                  <a:srgbClr val="006D5C"/>
                </a:solidFill>
                <a:latin typeface="Arial" panose="020B0604020202020204" pitchFamily="34" charset="0"/>
                <a:cs typeface="Arial" pitchFamily="34" charset="0"/>
              </a:rPr>
              <a:t>тыс. </a:t>
            </a:r>
            <a:r>
              <a:rPr lang="ru-RU" dirty="0">
                <a:solidFill>
                  <a:srgbClr val="006D5C"/>
                </a:solidFill>
                <a:latin typeface="Arial" panose="020B0604020202020204" pitchFamily="34" charset="0"/>
                <a:cs typeface="Arial" pitchFamily="34" charset="0"/>
              </a:rPr>
              <a:t>человек </a:t>
            </a:r>
            <a:endParaRPr lang="ru-RU" sz="2400" dirty="0">
              <a:solidFill>
                <a:srgbClr val="006D5C"/>
              </a:solidFill>
              <a:latin typeface="Arial" panose="020B0604020202020204" pitchFamily="34" charset="0"/>
              <a:cs typeface="Arial" pitchFamily="34" charset="0"/>
            </a:endParaRPr>
          </a:p>
        </p:txBody>
      </p:sp>
      <p:cxnSp>
        <p:nvCxnSpPr>
          <p:cNvPr id="37" name="Прямая соединительная линия 36">
            <a:extLst>
              <a:ext uri="{FF2B5EF4-FFF2-40B4-BE49-F238E27FC236}">
                <a16:creationId xmlns:a16="http://schemas.microsoft.com/office/drawing/2014/main" id="{6267EF90-2DCD-4840-A91C-9D8B522053D2}"/>
              </a:ext>
            </a:extLst>
          </p:cNvPr>
          <p:cNvCxnSpPr>
            <a:cxnSpLocks/>
          </p:cNvCxnSpPr>
          <p:nvPr/>
        </p:nvCxnSpPr>
        <p:spPr>
          <a:xfrm>
            <a:off x="463293" y="5029200"/>
            <a:ext cx="11336654" cy="0"/>
          </a:xfrm>
          <a:prstGeom prst="line">
            <a:avLst/>
          </a:prstGeom>
          <a:ln>
            <a:solidFill>
              <a:srgbClr val="0066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9159316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Объект 4" hidden="1"/>
          <p:cNvGraphicFramePr>
            <a:graphicFrameLocks noChangeAspect="1"/>
          </p:cNvGraphicFramePr>
          <p:nvPr>
            <p:custDataLst>
              <p:tags r:id="rId3"/>
            </p:custDataLst>
            <p:extLst/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56" name="Слайд think-cell" r:id="rId6" imgW="383" imgH="384" progId="TCLayout.ActiveDocument.1">
                  <p:embed/>
                </p:oleObj>
              </mc:Choice>
              <mc:Fallback>
                <p:oleObj name="Слайд think-cell" r:id="rId6" imgW="383" imgH="384" progId="TCLayout.ActiveDocument.1">
                  <p:embed/>
                  <p:pic>
                    <p:nvPicPr>
                      <p:cNvPr id="5" name="Объект 4" hidden="1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ee4pHeader3"/>
          <p:cNvSpPr txBox="1"/>
          <p:nvPr/>
        </p:nvSpPr>
        <p:spPr>
          <a:xfrm>
            <a:off x="1309042" y="999180"/>
            <a:ext cx="5199582" cy="425910"/>
          </a:xfrm>
          <a:prstGeom prst="rect">
            <a:avLst/>
          </a:prstGeom>
          <a:noFill/>
          <a:ln cap="rnd">
            <a:noFill/>
          </a:ln>
        </p:spPr>
        <p:txBody>
          <a:bodyPr vert="horz" wrap="square" lIns="0" tIns="0" rIns="0" bIns="0" rtlCol="0" anchor="b" anchorCtr="0">
            <a:noAutofit/>
          </a:bodyPr>
          <a:lstStyle/>
          <a:p>
            <a:pPr marL="0" lvl="3"/>
            <a:r>
              <a:rPr lang="ru-RU" sz="2000" b="1" dirty="0">
                <a:solidFill>
                  <a:srgbClr val="006699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  <a:sym typeface="Trebuchet MS" panose="020B0603020202020204" pitchFamily="34" charset="0"/>
              </a:rPr>
              <a:t>Основные проблемы</a:t>
            </a:r>
          </a:p>
        </p:txBody>
      </p:sp>
      <p:sp>
        <p:nvSpPr>
          <p:cNvPr id="24" name="ee4pHeader2"/>
          <p:cNvSpPr txBox="1"/>
          <p:nvPr/>
        </p:nvSpPr>
        <p:spPr>
          <a:xfrm>
            <a:off x="3660785" y="1115052"/>
            <a:ext cx="2236672" cy="434310"/>
          </a:xfrm>
          <a:prstGeom prst="rect">
            <a:avLst/>
          </a:prstGeom>
          <a:noFill/>
          <a:ln cap="rnd">
            <a:noFill/>
          </a:ln>
        </p:spPr>
        <p:txBody>
          <a:bodyPr vert="horz" wrap="square" lIns="0" tIns="0" rIns="0" bIns="0" rtlCol="0" anchor="b" anchorCtr="0">
            <a:noAutofit/>
          </a:bodyPr>
          <a:lstStyle/>
          <a:p>
            <a:pPr marL="0" lvl="3"/>
            <a:endParaRPr lang="ru-RU" dirty="0">
              <a:solidFill>
                <a:srgbClr val="295E7E">
                  <a:lumMod val="100000"/>
                </a:srgb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64" name="Straight Connector 63"/>
          <p:cNvCxnSpPr>
            <a:cxnSpLocks/>
            <a:endCxn id="105" idx="4"/>
          </p:cNvCxnSpPr>
          <p:nvPr/>
        </p:nvCxnSpPr>
        <p:spPr>
          <a:xfrm>
            <a:off x="6135515" y="1875722"/>
            <a:ext cx="37505" cy="2132254"/>
          </a:xfrm>
          <a:prstGeom prst="line">
            <a:avLst/>
          </a:prstGeom>
          <a:ln w="9525" cap="rnd">
            <a:solidFill>
              <a:srgbClr val="9A9A9A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2" name="Group 71"/>
          <p:cNvGrpSpPr/>
          <p:nvPr/>
        </p:nvGrpSpPr>
        <p:grpSpPr>
          <a:xfrm>
            <a:off x="6019545" y="1691690"/>
            <a:ext cx="282075" cy="259040"/>
            <a:chOff x="4843364" y="3319364"/>
            <a:chExt cx="219273" cy="219273"/>
          </a:xfrm>
        </p:grpSpPr>
        <p:sp>
          <p:nvSpPr>
            <p:cNvPr id="73" name="Oval 50"/>
            <p:cNvSpPr>
              <a:spLocks noChangeArrowheads="1"/>
            </p:cNvSpPr>
            <p:nvPr/>
          </p:nvSpPr>
          <p:spPr bwMode="auto">
            <a:xfrm>
              <a:off x="4843364" y="3319364"/>
              <a:ext cx="219273" cy="219273"/>
            </a:xfrm>
            <a:prstGeom prst="ellipse">
              <a:avLst/>
            </a:prstGeom>
            <a:solidFill>
              <a:schemeClr val="tx2">
                <a:lumMod val="100000"/>
              </a:schemeClr>
            </a:solidFill>
            <a:ln>
              <a:noFill/>
            </a:ln>
          </p:spPr>
          <p:txBody>
            <a:bodyPr vert="horz" wrap="square" lIns="74295" tIns="37148" rIns="74295" bIns="37148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rgbClr val="545454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4" name="Freeform 51"/>
            <p:cNvSpPr>
              <a:spLocks/>
            </p:cNvSpPr>
            <p:nvPr/>
          </p:nvSpPr>
          <p:spPr bwMode="auto">
            <a:xfrm>
              <a:off x="4924624" y="3358059"/>
              <a:ext cx="78680" cy="141883"/>
            </a:xfrm>
            <a:custGeom>
              <a:avLst/>
              <a:gdLst>
                <a:gd name="T0" fmla="*/ 6 w 61"/>
                <a:gd name="T1" fmla="*/ 0 h 110"/>
                <a:gd name="T2" fmla="*/ 0 w 61"/>
                <a:gd name="T3" fmla="*/ 7 h 110"/>
                <a:gd name="T4" fmla="*/ 48 w 61"/>
                <a:gd name="T5" fmla="*/ 55 h 110"/>
                <a:gd name="T6" fmla="*/ 0 w 61"/>
                <a:gd name="T7" fmla="*/ 104 h 110"/>
                <a:gd name="T8" fmla="*/ 6 w 61"/>
                <a:gd name="T9" fmla="*/ 110 h 110"/>
                <a:gd name="T10" fmla="*/ 54 w 61"/>
                <a:gd name="T11" fmla="*/ 62 h 110"/>
                <a:gd name="T12" fmla="*/ 61 w 61"/>
                <a:gd name="T13" fmla="*/ 55 h 110"/>
                <a:gd name="T14" fmla="*/ 54 w 61"/>
                <a:gd name="T15" fmla="*/ 49 h 110"/>
                <a:gd name="T16" fmla="*/ 6 w 61"/>
                <a:gd name="T17" fmla="*/ 0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1" h="110">
                  <a:moveTo>
                    <a:pt x="6" y="0"/>
                  </a:moveTo>
                  <a:lnTo>
                    <a:pt x="0" y="7"/>
                  </a:lnTo>
                  <a:lnTo>
                    <a:pt x="48" y="55"/>
                  </a:lnTo>
                  <a:lnTo>
                    <a:pt x="0" y="104"/>
                  </a:lnTo>
                  <a:lnTo>
                    <a:pt x="6" y="110"/>
                  </a:lnTo>
                  <a:lnTo>
                    <a:pt x="54" y="62"/>
                  </a:lnTo>
                  <a:lnTo>
                    <a:pt x="61" y="55"/>
                  </a:lnTo>
                  <a:lnTo>
                    <a:pt x="54" y="49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FFFFFF">
                <a:lumMod val="100000"/>
              </a:srgbClr>
            </a:solidFill>
            <a:ln>
              <a:noFill/>
            </a:ln>
          </p:spPr>
          <p:txBody>
            <a:bodyPr vert="horz" wrap="square" lIns="74295" tIns="37148" rIns="74295" bIns="37148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rgbClr val="545454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1" name="Прямоугольник 10"/>
          <p:cNvSpPr/>
          <p:nvPr/>
        </p:nvSpPr>
        <p:spPr>
          <a:xfrm>
            <a:off x="494705" y="1831044"/>
            <a:ext cx="5354018" cy="21809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1600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Разрозненный и несистемный подход к способам признания квалификации</a:t>
            </a: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endParaRPr lang="ru-RU" sz="1600" dirty="0"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1600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Отсутствует контроль по качеству проведения сертификации</a:t>
            </a: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endParaRPr lang="ru-RU" sz="1600" dirty="0"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1600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Недостаточность мер стимулирования к развитию системы признания квалификации</a:t>
            </a:r>
          </a:p>
        </p:txBody>
      </p:sp>
      <p:sp>
        <p:nvSpPr>
          <p:cNvPr id="20" name="Прямоугольник 19"/>
          <p:cNvSpPr/>
          <p:nvPr/>
        </p:nvSpPr>
        <p:spPr>
          <a:xfrm>
            <a:off x="6503828" y="1544089"/>
            <a:ext cx="5092202" cy="28725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fontAlgn="base">
              <a:lnSpc>
                <a:spcPct val="107000"/>
              </a:lnSpc>
              <a:spcBef>
                <a:spcPct val="0"/>
              </a:spcBef>
            </a:pPr>
            <a:r>
              <a:rPr lang="ru-RU" sz="1600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Законодательное закрепление всех используемых способов признания квалификации</a:t>
            </a:r>
          </a:p>
          <a:p>
            <a:pPr lvl="0" algn="just" fontAlgn="base">
              <a:lnSpc>
                <a:spcPct val="107000"/>
              </a:lnSpc>
              <a:spcBef>
                <a:spcPct val="0"/>
              </a:spcBef>
            </a:pPr>
            <a:endParaRPr lang="ru-RU" sz="1000" dirty="0"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  <a:p>
            <a:pPr lvl="0" algn="just" fontAlgn="base">
              <a:lnSpc>
                <a:spcPct val="107000"/>
              </a:lnSpc>
              <a:spcBef>
                <a:spcPct val="0"/>
              </a:spcBef>
            </a:pPr>
            <a:r>
              <a:rPr lang="ru-RU" sz="1600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Создание Национального органа по квалификациям</a:t>
            </a:r>
          </a:p>
          <a:p>
            <a:pPr lvl="0" algn="just" fontAlgn="base">
              <a:lnSpc>
                <a:spcPct val="107000"/>
              </a:lnSpc>
              <a:spcBef>
                <a:spcPct val="0"/>
              </a:spcBef>
            </a:pPr>
            <a:endParaRPr lang="ru-RU" sz="1400" dirty="0"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  <a:p>
            <a:pPr lvl="0" algn="just" fontAlgn="base">
              <a:lnSpc>
                <a:spcPct val="107000"/>
              </a:lnSpc>
              <a:spcBef>
                <a:spcPct val="0"/>
              </a:spcBef>
            </a:pPr>
            <a:r>
              <a:rPr lang="ru-RU" altLang="ru-RU" sz="1600" dirty="0">
                <a:latin typeface="Arial" panose="020B0604020202020204" pitchFamily="34" charset="0"/>
                <a:ea typeface="+mj-ea"/>
                <a:cs typeface="Arial" panose="020B0604020202020204" pitchFamily="34" charset="0"/>
                <a:sym typeface="Trebuchet MS" panose="020B0603020202020204" pitchFamily="34" charset="0"/>
              </a:rPr>
              <a:t>Внедрение Атласа в сфере образования </a:t>
            </a:r>
          </a:p>
          <a:p>
            <a:pPr lvl="0" algn="just" fontAlgn="base">
              <a:lnSpc>
                <a:spcPct val="107000"/>
              </a:lnSpc>
              <a:spcBef>
                <a:spcPct val="0"/>
              </a:spcBef>
            </a:pPr>
            <a:endParaRPr lang="ru-RU" altLang="ru-RU" sz="1600" dirty="0">
              <a:latin typeface="Arial" panose="020B0604020202020204" pitchFamily="34" charset="0"/>
              <a:ea typeface="+mj-ea"/>
              <a:cs typeface="Arial" panose="020B0604020202020204" pitchFamily="34" charset="0"/>
              <a:sym typeface="Trebuchet MS" panose="020B0603020202020204" pitchFamily="34" charset="0"/>
            </a:endParaRPr>
          </a:p>
          <a:p>
            <a:pPr lvl="0" algn="just" fontAlgn="base">
              <a:lnSpc>
                <a:spcPct val="107000"/>
              </a:lnSpc>
              <a:spcBef>
                <a:spcPct val="0"/>
              </a:spcBef>
            </a:pPr>
            <a:r>
              <a:rPr lang="ru-RU" altLang="ru-RU" sz="1600" dirty="0">
                <a:latin typeface="Arial" panose="020B0604020202020204" pitchFamily="34" charset="0"/>
                <a:ea typeface="+mj-ea"/>
                <a:cs typeface="Arial" panose="020B0604020202020204" pitchFamily="34" charset="0"/>
                <a:sym typeface="Trebuchet MS" panose="020B0603020202020204" pitchFamily="34" charset="0"/>
              </a:rPr>
              <a:t>Определение мер стимулирования для  </a:t>
            </a:r>
            <a:r>
              <a:rPr lang="ru-RU" sz="1600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вхождения в систему признания квалификации (гранты, ваучеры и т.д.)</a:t>
            </a:r>
          </a:p>
        </p:txBody>
      </p:sp>
      <p:sp>
        <p:nvSpPr>
          <p:cNvPr id="96" name="ee4pHeader3"/>
          <p:cNvSpPr txBox="1"/>
          <p:nvPr/>
        </p:nvSpPr>
        <p:spPr>
          <a:xfrm>
            <a:off x="4947576" y="4403826"/>
            <a:ext cx="2980272" cy="425910"/>
          </a:xfrm>
          <a:prstGeom prst="rect">
            <a:avLst/>
          </a:prstGeom>
          <a:noFill/>
          <a:ln cap="rnd">
            <a:noFill/>
          </a:ln>
        </p:spPr>
        <p:txBody>
          <a:bodyPr vert="horz" wrap="square" lIns="0" tIns="0" rIns="0" bIns="0" rtlCol="0" anchor="b" anchorCtr="0">
            <a:noAutofit/>
          </a:bodyPr>
          <a:lstStyle/>
          <a:p>
            <a:pPr marL="0" lvl="3"/>
            <a:r>
              <a:rPr lang="ru-RU" sz="2000" b="1" dirty="0">
                <a:solidFill>
                  <a:srgbClr val="006699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Ожидаемый результат </a:t>
            </a:r>
          </a:p>
        </p:txBody>
      </p:sp>
      <p:sp>
        <p:nvSpPr>
          <p:cNvPr id="22" name="Прямоугольник 21"/>
          <p:cNvSpPr/>
          <p:nvPr/>
        </p:nvSpPr>
        <p:spPr>
          <a:xfrm>
            <a:off x="791879" y="4965064"/>
            <a:ext cx="11019482" cy="12917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1600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Систематизация всех элементов Национальной системы квалификаций, что, в свою очередь, позволит создать правовую базу, а также унифицировать регулирование системы признания квалификации.</a:t>
            </a: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endParaRPr lang="ru-RU" sz="1000" dirty="0"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1600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Атлас позволит определить будущие тренды рынка труда в соответствующих отраслях и результаты которого нашли свое отображение в сфере обучения.</a:t>
            </a:r>
          </a:p>
        </p:txBody>
      </p:sp>
      <p:grpSp>
        <p:nvGrpSpPr>
          <p:cNvPr id="98" name="Group 71"/>
          <p:cNvGrpSpPr/>
          <p:nvPr/>
        </p:nvGrpSpPr>
        <p:grpSpPr>
          <a:xfrm>
            <a:off x="6030981" y="3028364"/>
            <a:ext cx="282075" cy="259040"/>
            <a:chOff x="4843364" y="3319364"/>
            <a:chExt cx="219273" cy="219273"/>
          </a:xfrm>
        </p:grpSpPr>
        <p:sp>
          <p:nvSpPr>
            <p:cNvPr id="99" name="Oval 50"/>
            <p:cNvSpPr>
              <a:spLocks noChangeArrowheads="1"/>
            </p:cNvSpPr>
            <p:nvPr/>
          </p:nvSpPr>
          <p:spPr bwMode="auto">
            <a:xfrm>
              <a:off x="4843364" y="3319364"/>
              <a:ext cx="219273" cy="219273"/>
            </a:xfrm>
            <a:prstGeom prst="ellipse">
              <a:avLst/>
            </a:prstGeom>
            <a:solidFill>
              <a:schemeClr val="tx2">
                <a:lumMod val="100000"/>
              </a:schemeClr>
            </a:solidFill>
            <a:ln>
              <a:noFill/>
            </a:ln>
          </p:spPr>
          <p:txBody>
            <a:bodyPr vert="horz" wrap="square" lIns="74295" tIns="37148" rIns="74295" bIns="37148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rgbClr val="545454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0" name="Freeform 51"/>
            <p:cNvSpPr>
              <a:spLocks/>
            </p:cNvSpPr>
            <p:nvPr/>
          </p:nvSpPr>
          <p:spPr bwMode="auto">
            <a:xfrm>
              <a:off x="4924624" y="3358059"/>
              <a:ext cx="78680" cy="141883"/>
            </a:xfrm>
            <a:custGeom>
              <a:avLst/>
              <a:gdLst>
                <a:gd name="T0" fmla="*/ 6 w 61"/>
                <a:gd name="T1" fmla="*/ 0 h 110"/>
                <a:gd name="T2" fmla="*/ 0 w 61"/>
                <a:gd name="T3" fmla="*/ 7 h 110"/>
                <a:gd name="T4" fmla="*/ 48 w 61"/>
                <a:gd name="T5" fmla="*/ 55 h 110"/>
                <a:gd name="T6" fmla="*/ 0 w 61"/>
                <a:gd name="T7" fmla="*/ 104 h 110"/>
                <a:gd name="T8" fmla="*/ 6 w 61"/>
                <a:gd name="T9" fmla="*/ 110 h 110"/>
                <a:gd name="T10" fmla="*/ 54 w 61"/>
                <a:gd name="T11" fmla="*/ 62 h 110"/>
                <a:gd name="T12" fmla="*/ 61 w 61"/>
                <a:gd name="T13" fmla="*/ 55 h 110"/>
                <a:gd name="T14" fmla="*/ 54 w 61"/>
                <a:gd name="T15" fmla="*/ 49 h 110"/>
                <a:gd name="T16" fmla="*/ 6 w 61"/>
                <a:gd name="T17" fmla="*/ 0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1" h="110">
                  <a:moveTo>
                    <a:pt x="6" y="0"/>
                  </a:moveTo>
                  <a:lnTo>
                    <a:pt x="0" y="7"/>
                  </a:lnTo>
                  <a:lnTo>
                    <a:pt x="48" y="55"/>
                  </a:lnTo>
                  <a:lnTo>
                    <a:pt x="0" y="104"/>
                  </a:lnTo>
                  <a:lnTo>
                    <a:pt x="6" y="110"/>
                  </a:lnTo>
                  <a:lnTo>
                    <a:pt x="54" y="62"/>
                  </a:lnTo>
                  <a:lnTo>
                    <a:pt x="61" y="55"/>
                  </a:lnTo>
                  <a:lnTo>
                    <a:pt x="54" y="49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FFFFFF">
                <a:lumMod val="100000"/>
              </a:srgbClr>
            </a:solidFill>
            <a:ln>
              <a:noFill/>
            </a:ln>
          </p:spPr>
          <p:txBody>
            <a:bodyPr vert="horz" wrap="square" lIns="74295" tIns="37148" rIns="74295" bIns="37148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rgbClr val="545454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01" name="Group 71"/>
          <p:cNvGrpSpPr/>
          <p:nvPr/>
        </p:nvGrpSpPr>
        <p:grpSpPr>
          <a:xfrm>
            <a:off x="6021573" y="2361200"/>
            <a:ext cx="282075" cy="259040"/>
            <a:chOff x="4843364" y="3319364"/>
            <a:chExt cx="219273" cy="219273"/>
          </a:xfrm>
        </p:grpSpPr>
        <p:sp>
          <p:nvSpPr>
            <p:cNvPr id="102" name="Oval 50"/>
            <p:cNvSpPr>
              <a:spLocks noChangeArrowheads="1"/>
            </p:cNvSpPr>
            <p:nvPr/>
          </p:nvSpPr>
          <p:spPr bwMode="auto">
            <a:xfrm>
              <a:off x="4843364" y="3319364"/>
              <a:ext cx="219273" cy="219273"/>
            </a:xfrm>
            <a:prstGeom prst="ellipse">
              <a:avLst/>
            </a:prstGeom>
            <a:solidFill>
              <a:schemeClr val="tx2">
                <a:lumMod val="100000"/>
              </a:schemeClr>
            </a:solidFill>
            <a:ln>
              <a:noFill/>
            </a:ln>
          </p:spPr>
          <p:txBody>
            <a:bodyPr vert="horz" wrap="square" lIns="74295" tIns="37148" rIns="74295" bIns="37148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rgbClr val="545454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3" name="Freeform 51"/>
            <p:cNvSpPr>
              <a:spLocks/>
            </p:cNvSpPr>
            <p:nvPr/>
          </p:nvSpPr>
          <p:spPr bwMode="auto">
            <a:xfrm>
              <a:off x="4924624" y="3358059"/>
              <a:ext cx="78680" cy="141883"/>
            </a:xfrm>
            <a:custGeom>
              <a:avLst/>
              <a:gdLst>
                <a:gd name="T0" fmla="*/ 6 w 61"/>
                <a:gd name="T1" fmla="*/ 0 h 110"/>
                <a:gd name="T2" fmla="*/ 0 w 61"/>
                <a:gd name="T3" fmla="*/ 7 h 110"/>
                <a:gd name="T4" fmla="*/ 48 w 61"/>
                <a:gd name="T5" fmla="*/ 55 h 110"/>
                <a:gd name="T6" fmla="*/ 0 w 61"/>
                <a:gd name="T7" fmla="*/ 104 h 110"/>
                <a:gd name="T8" fmla="*/ 6 w 61"/>
                <a:gd name="T9" fmla="*/ 110 h 110"/>
                <a:gd name="T10" fmla="*/ 54 w 61"/>
                <a:gd name="T11" fmla="*/ 62 h 110"/>
                <a:gd name="T12" fmla="*/ 61 w 61"/>
                <a:gd name="T13" fmla="*/ 55 h 110"/>
                <a:gd name="T14" fmla="*/ 54 w 61"/>
                <a:gd name="T15" fmla="*/ 49 h 110"/>
                <a:gd name="T16" fmla="*/ 6 w 61"/>
                <a:gd name="T17" fmla="*/ 0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1" h="110">
                  <a:moveTo>
                    <a:pt x="6" y="0"/>
                  </a:moveTo>
                  <a:lnTo>
                    <a:pt x="0" y="7"/>
                  </a:lnTo>
                  <a:lnTo>
                    <a:pt x="48" y="55"/>
                  </a:lnTo>
                  <a:lnTo>
                    <a:pt x="0" y="104"/>
                  </a:lnTo>
                  <a:lnTo>
                    <a:pt x="6" y="110"/>
                  </a:lnTo>
                  <a:lnTo>
                    <a:pt x="54" y="62"/>
                  </a:lnTo>
                  <a:lnTo>
                    <a:pt x="61" y="55"/>
                  </a:lnTo>
                  <a:lnTo>
                    <a:pt x="54" y="49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FFFFFF">
                <a:lumMod val="100000"/>
              </a:srgbClr>
            </a:solidFill>
            <a:ln>
              <a:noFill/>
            </a:ln>
          </p:spPr>
          <p:txBody>
            <a:bodyPr vert="horz" wrap="square" lIns="74295" tIns="37148" rIns="74295" bIns="37148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rgbClr val="545454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04" name="Group 71"/>
          <p:cNvGrpSpPr/>
          <p:nvPr/>
        </p:nvGrpSpPr>
        <p:grpSpPr>
          <a:xfrm>
            <a:off x="6031982" y="3748936"/>
            <a:ext cx="282075" cy="259040"/>
            <a:chOff x="4843364" y="3319364"/>
            <a:chExt cx="219273" cy="219273"/>
          </a:xfrm>
        </p:grpSpPr>
        <p:sp>
          <p:nvSpPr>
            <p:cNvPr id="105" name="Oval 50"/>
            <p:cNvSpPr>
              <a:spLocks noChangeArrowheads="1"/>
            </p:cNvSpPr>
            <p:nvPr/>
          </p:nvSpPr>
          <p:spPr bwMode="auto">
            <a:xfrm>
              <a:off x="4843364" y="3319364"/>
              <a:ext cx="219273" cy="219273"/>
            </a:xfrm>
            <a:prstGeom prst="ellipse">
              <a:avLst/>
            </a:prstGeom>
            <a:solidFill>
              <a:schemeClr val="tx2">
                <a:lumMod val="100000"/>
              </a:schemeClr>
            </a:solidFill>
            <a:ln>
              <a:noFill/>
            </a:ln>
          </p:spPr>
          <p:txBody>
            <a:bodyPr vert="horz" wrap="square" lIns="74295" tIns="37148" rIns="74295" bIns="37148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rgbClr val="545454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6" name="Freeform 51"/>
            <p:cNvSpPr>
              <a:spLocks/>
            </p:cNvSpPr>
            <p:nvPr/>
          </p:nvSpPr>
          <p:spPr bwMode="auto">
            <a:xfrm>
              <a:off x="4924624" y="3358059"/>
              <a:ext cx="78680" cy="141883"/>
            </a:xfrm>
            <a:custGeom>
              <a:avLst/>
              <a:gdLst>
                <a:gd name="T0" fmla="*/ 6 w 61"/>
                <a:gd name="T1" fmla="*/ 0 h 110"/>
                <a:gd name="T2" fmla="*/ 0 w 61"/>
                <a:gd name="T3" fmla="*/ 7 h 110"/>
                <a:gd name="T4" fmla="*/ 48 w 61"/>
                <a:gd name="T5" fmla="*/ 55 h 110"/>
                <a:gd name="T6" fmla="*/ 0 w 61"/>
                <a:gd name="T7" fmla="*/ 104 h 110"/>
                <a:gd name="T8" fmla="*/ 6 w 61"/>
                <a:gd name="T9" fmla="*/ 110 h 110"/>
                <a:gd name="T10" fmla="*/ 54 w 61"/>
                <a:gd name="T11" fmla="*/ 62 h 110"/>
                <a:gd name="T12" fmla="*/ 61 w 61"/>
                <a:gd name="T13" fmla="*/ 55 h 110"/>
                <a:gd name="T14" fmla="*/ 54 w 61"/>
                <a:gd name="T15" fmla="*/ 49 h 110"/>
                <a:gd name="T16" fmla="*/ 6 w 61"/>
                <a:gd name="T17" fmla="*/ 0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1" h="110">
                  <a:moveTo>
                    <a:pt x="6" y="0"/>
                  </a:moveTo>
                  <a:lnTo>
                    <a:pt x="0" y="7"/>
                  </a:lnTo>
                  <a:lnTo>
                    <a:pt x="48" y="55"/>
                  </a:lnTo>
                  <a:lnTo>
                    <a:pt x="0" y="104"/>
                  </a:lnTo>
                  <a:lnTo>
                    <a:pt x="6" y="110"/>
                  </a:lnTo>
                  <a:lnTo>
                    <a:pt x="54" y="62"/>
                  </a:lnTo>
                  <a:lnTo>
                    <a:pt x="61" y="55"/>
                  </a:lnTo>
                  <a:lnTo>
                    <a:pt x="54" y="49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FFFFFF">
                <a:lumMod val="100000"/>
              </a:srgbClr>
            </a:solidFill>
            <a:ln>
              <a:noFill/>
            </a:ln>
          </p:spPr>
          <p:txBody>
            <a:bodyPr vert="horz" wrap="square" lIns="74295" tIns="37148" rIns="74295" bIns="37148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rgbClr val="545454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26" name="Прямоугольник 25"/>
          <p:cNvSpPr/>
          <p:nvPr/>
        </p:nvSpPr>
        <p:spPr>
          <a:xfrm>
            <a:off x="7547367" y="1060468"/>
            <a:ext cx="109356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lvl="3"/>
            <a:r>
              <a:rPr lang="ru-RU" sz="2000" b="1" dirty="0">
                <a:solidFill>
                  <a:srgbClr val="006699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Задачи</a:t>
            </a:r>
          </a:p>
        </p:txBody>
      </p:sp>
      <p:grpSp>
        <p:nvGrpSpPr>
          <p:cNvPr id="110" name="Google Shape;210;p7"/>
          <p:cNvGrpSpPr/>
          <p:nvPr/>
        </p:nvGrpSpPr>
        <p:grpSpPr>
          <a:xfrm>
            <a:off x="733639" y="1066949"/>
            <a:ext cx="365533" cy="448252"/>
            <a:chOff x="5075497" y="4934337"/>
            <a:chExt cx="764351" cy="952500"/>
          </a:xfrm>
          <a:solidFill>
            <a:schemeClr val="bg1"/>
          </a:solidFill>
        </p:grpSpPr>
        <p:sp>
          <p:nvSpPr>
            <p:cNvPr id="111" name="Google Shape;211;p7"/>
            <p:cNvSpPr/>
            <p:nvPr/>
          </p:nvSpPr>
          <p:spPr>
            <a:xfrm>
              <a:off x="5310825" y="5430427"/>
              <a:ext cx="450774" cy="39690"/>
            </a:xfrm>
            <a:custGeom>
              <a:avLst/>
              <a:gdLst/>
              <a:ahLst/>
              <a:cxnLst/>
              <a:rect l="l" t="t" r="r" b="b"/>
              <a:pathLst>
                <a:path w="563468" h="39690" extrusionOk="0">
                  <a:moveTo>
                    <a:pt x="538962" y="39691"/>
                  </a:moveTo>
                  <a:lnTo>
                    <a:pt x="24495" y="39691"/>
                  </a:lnTo>
                  <a:cubicBezTo>
                    <a:pt x="10948" y="39691"/>
                    <a:pt x="0" y="30813"/>
                    <a:pt x="0" y="19850"/>
                  </a:cubicBezTo>
                  <a:cubicBezTo>
                    <a:pt x="0" y="8887"/>
                    <a:pt x="10960" y="0"/>
                    <a:pt x="24495" y="0"/>
                  </a:cubicBezTo>
                  <a:lnTo>
                    <a:pt x="538962" y="0"/>
                  </a:lnTo>
                  <a:cubicBezTo>
                    <a:pt x="552497" y="0"/>
                    <a:pt x="563468" y="8887"/>
                    <a:pt x="563468" y="19850"/>
                  </a:cubicBezTo>
                  <a:cubicBezTo>
                    <a:pt x="563468" y="30813"/>
                    <a:pt x="552497" y="39691"/>
                    <a:pt x="538962" y="39691"/>
                  </a:cubicBezTo>
                  <a:close/>
                </a:path>
              </a:pathLst>
            </a:custGeom>
            <a:grpFill/>
            <a:ln>
              <a:solidFill>
                <a:schemeClr val="accent1">
                  <a:lumMod val="75000"/>
                </a:schemeClr>
              </a:solidFill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endParaRPr>
            </a:p>
          </p:txBody>
        </p:sp>
        <p:sp>
          <p:nvSpPr>
            <p:cNvPr id="112" name="Google Shape;212;p7"/>
            <p:cNvSpPr/>
            <p:nvPr/>
          </p:nvSpPr>
          <p:spPr>
            <a:xfrm>
              <a:off x="5310825" y="5589180"/>
              <a:ext cx="450774" cy="39690"/>
            </a:xfrm>
            <a:custGeom>
              <a:avLst/>
              <a:gdLst/>
              <a:ahLst/>
              <a:cxnLst/>
              <a:rect l="l" t="t" r="r" b="b"/>
              <a:pathLst>
                <a:path w="563468" h="39690" extrusionOk="0">
                  <a:moveTo>
                    <a:pt x="538962" y="39691"/>
                  </a:moveTo>
                  <a:lnTo>
                    <a:pt x="24495" y="39691"/>
                  </a:lnTo>
                  <a:cubicBezTo>
                    <a:pt x="10948" y="39691"/>
                    <a:pt x="0" y="30804"/>
                    <a:pt x="0" y="19841"/>
                  </a:cubicBezTo>
                  <a:cubicBezTo>
                    <a:pt x="0" y="8877"/>
                    <a:pt x="10960" y="0"/>
                    <a:pt x="24495" y="0"/>
                  </a:cubicBezTo>
                  <a:lnTo>
                    <a:pt x="538962" y="0"/>
                  </a:lnTo>
                  <a:cubicBezTo>
                    <a:pt x="552497" y="0"/>
                    <a:pt x="563468" y="8877"/>
                    <a:pt x="563468" y="19841"/>
                  </a:cubicBezTo>
                  <a:cubicBezTo>
                    <a:pt x="563468" y="30804"/>
                    <a:pt x="552497" y="39691"/>
                    <a:pt x="538962" y="39691"/>
                  </a:cubicBezTo>
                  <a:close/>
                </a:path>
              </a:pathLst>
            </a:custGeom>
            <a:grpFill/>
            <a:ln>
              <a:solidFill>
                <a:schemeClr val="accent1">
                  <a:lumMod val="75000"/>
                </a:schemeClr>
              </a:solidFill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endParaRPr>
            </a:p>
          </p:txBody>
        </p:sp>
        <p:sp>
          <p:nvSpPr>
            <p:cNvPr id="113" name="Google Shape;213;p7"/>
            <p:cNvSpPr/>
            <p:nvPr/>
          </p:nvSpPr>
          <p:spPr>
            <a:xfrm>
              <a:off x="5310825" y="5747933"/>
              <a:ext cx="450774" cy="39681"/>
            </a:xfrm>
            <a:custGeom>
              <a:avLst/>
              <a:gdLst/>
              <a:ahLst/>
              <a:cxnLst/>
              <a:rect l="l" t="t" r="r" b="b"/>
              <a:pathLst>
                <a:path w="563468" h="39681" extrusionOk="0">
                  <a:moveTo>
                    <a:pt x="538962" y="39681"/>
                  </a:moveTo>
                  <a:lnTo>
                    <a:pt x="24495" y="39681"/>
                  </a:lnTo>
                  <a:cubicBezTo>
                    <a:pt x="10960" y="39681"/>
                    <a:pt x="0" y="30804"/>
                    <a:pt x="0" y="19841"/>
                  </a:cubicBezTo>
                  <a:cubicBezTo>
                    <a:pt x="0" y="8877"/>
                    <a:pt x="10960" y="0"/>
                    <a:pt x="24495" y="0"/>
                  </a:cubicBezTo>
                  <a:lnTo>
                    <a:pt x="538962" y="0"/>
                  </a:lnTo>
                  <a:cubicBezTo>
                    <a:pt x="552497" y="0"/>
                    <a:pt x="563468" y="8877"/>
                    <a:pt x="563468" y="19841"/>
                  </a:cubicBezTo>
                  <a:cubicBezTo>
                    <a:pt x="563468" y="30804"/>
                    <a:pt x="552497" y="39681"/>
                    <a:pt x="538962" y="39681"/>
                  </a:cubicBezTo>
                  <a:close/>
                </a:path>
              </a:pathLst>
            </a:custGeom>
            <a:grpFill/>
            <a:ln>
              <a:solidFill>
                <a:schemeClr val="accent1">
                  <a:lumMod val="75000"/>
                </a:schemeClr>
              </a:solidFill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endParaRPr>
            </a:p>
          </p:txBody>
        </p:sp>
        <p:sp>
          <p:nvSpPr>
            <p:cNvPr id="114" name="Google Shape;214;p7"/>
            <p:cNvSpPr/>
            <p:nvPr/>
          </p:nvSpPr>
          <p:spPr>
            <a:xfrm>
              <a:off x="5153936" y="5351055"/>
              <a:ext cx="117592" cy="119062"/>
            </a:xfrm>
            <a:custGeom>
              <a:avLst/>
              <a:gdLst/>
              <a:ahLst/>
              <a:cxnLst/>
              <a:rect l="l" t="t" r="r" b="b"/>
              <a:pathLst>
                <a:path w="146990" h="119062" extrusionOk="0">
                  <a:moveTo>
                    <a:pt x="146991" y="119063"/>
                  </a:moveTo>
                  <a:lnTo>
                    <a:pt x="0" y="119063"/>
                  </a:lnTo>
                  <a:lnTo>
                    <a:pt x="0" y="0"/>
                  </a:lnTo>
                  <a:lnTo>
                    <a:pt x="146991" y="0"/>
                  </a:lnTo>
                  <a:lnTo>
                    <a:pt x="146991" y="119063"/>
                  </a:lnTo>
                  <a:close/>
                  <a:moveTo>
                    <a:pt x="49001" y="79372"/>
                  </a:moveTo>
                  <a:lnTo>
                    <a:pt x="98002" y="79372"/>
                  </a:lnTo>
                  <a:lnTo>
                    <a:pt x="98002" y="39681"/>
                  </a:lnTo>
                  <a:lnTo>
                    <a:pt x="49001" y="39681"/>
                  </a:lnTo>
                  <a:lnTo>
                    <a:pt x="49001" y="79372"/>
                  </a:lnTo>
                  <a:close/>
                </a:path>
              </a:pathLst>
            </a:custGeom>
            <a:grpFill/>
            <a:ln>
              <a:solidFill>
                <a:schemeClr val="accent1">
                  <a:lumMod val="75000"/>
                </a:schemeClr>
              </a:solidFill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endParaRPr>
            </a:p>
          </p:txBody>
        </p:sp>
        <p:sp>
          <p:nvSpPr>
            <p:cNvPr id="115" name="Google Shape;215;p7"/>
            <p:cNvSpPr/>
            <p:nvPr/>
          </p:nvSpPr>
          <p:spPr>
            <a:xfrm>
              <a:off x="5153936" y="5509808"/>
              <a:ext cx="117592" cy="119062"/>
            </a:xfrm>
            <a:custGeom>
              <a:avLst/>
              <a:gdLst/>
              <a:ahLst/>
              <a:cxnLst/>
              <a:rect l="l" t="t" r="r" b="b"/>
              <a:pathLst>
                <a:path w="146990" h="119062" extrusionOk="0">
                  <a:moveTo>
                    <a:pt x="146991" y="119063"/>
                  </a:moveTo>
                  <a:lnTo>
                    <a:pt x="0" y="119063"/>
                  </a:lnTo>
                  <a:lnTo>
                    <a:pt x="0" y="0"/>
                  </a:lnTo>
                  <a:lnTo>
                    <a:pt x="146991" y="0"/>
                  </a:lnTo>
                  <a:lnTo>
                    <a:pt x="146991" y="119063"/>
                  </a:lnTo>
                  <a:close/>
                  <a:moveTo>
                    <a:pt x="49001" y="79372"/>
                  </a:moveTo>
                  <a:lnTo>
                    <a:pt x="98002" y="79372"/>
                  </a:lnTo>
                  <a:lnTo>
                    <a:pt x="98002" y="39681"/>
                  </a:lnTo>
                  <a:lnTo>
                    <a:pt x="49001" y="39681"/>
                  </a:lnTo>
                  <a:lnTo>
                    <a:pt x="49001" y="79372"/>
                  </a:lnTo>
                  <a:close/>
                </a:path>
              </a:pathLst>
            </a:custGeom>
            <a:grpFill/>
            <a:ln>
              <a:solidFill>
                <a:schemeClr val="accent1">
                  <a:lumMod val="75000"/>
                </a:schemeClr>
              </a:solidFill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endParaRPr>
            </a:p>
          </p:txBody>
        </p:sp>
        <p:sp>
          <p:nvSpPr>
            <p:cNvPr id="116" name="Google Shape;216;p7"/>
            <p:cNvSpPr/>
            <p:nvPr/>
          </p:nvSpPr>
          <p:spPr>
            <a:xfrm>
              <a:off x="5153936" y="5668552"/>
              <a:ext cx="117592" cy="119062"/>
            </a:xfrm>
            <a:custGeom>
              <a:avLst/>
              <a:gdLst/>
              <a:ahLst/>
              <a:cxnLst/>
              <a:rect l="l" t="t" r="r" b="b"/>
              <a:pathLst>
                <a:path w="146990" h="119062" extrusionOk="0">
                  <a:moveTo>
                    <a:pt x="146991" y="119063"/>
                  </a:moveTo>
                  <a:lnTo>
                    <a:pt x="0" y="119063"/>
                  </a:lnTo>
                  <a:lnTo>
                    <a:pt x="0" y="0"/>
                  </a:lnTo>
                  <a:lnTo>
                    <a:pt x="146991" y="0"/>
                  </a:lnTo>
                  <a:lnTo>
                    <a:pt x="146991" y="119063"/>
                  </a:lnTo>
                  <a:close/>
                  <a:moveTo>
                    <a:pt x="49001" y="79381"/>
                  </a:moveTo>
                  <a:lnTo>
                    <a:pt x="98002" y="79381"/>
                  </a:lnTo>
                  <a:lnTo>
                    <a:pt x="98002" y="39691"/>
                  </a:lnTo>
                  <a:lnTo>
                    <a:pt x="49001" y="39691"/>
                  </a:lnTo>
                  <a:lnTo>
                    <a:pt x="49001" y="79381"/>
                  </a:lnTo>
                  <a:close/>
                </a:path>
              </a:pathLst>
            </a:custGeom>
            <a:grpFill/>
            <a:ln>
              <a:solidFill>
                <a:schemeClr val="accent1">
                  <a:lumMod val="75000"/>
                </a:schemeClr>
              </a:solidFill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endParaRPr>
            </a:p>
          </p:txBody>
        </p:sp>
        <p:sp>
          <p:nvSpPr>
            <p:cNvPr id="117" name="Google Shape;217;p7"/>
            <p:cNvSpPr/>
            <p:nvPr/>
          </p:nvSpPr>
          <p:spPr>
            <a:xfrm>
              <a:off x="5350050" y="5083165"/>
              <a:ext cx="215580" cy="119062"/>
            </a:xfrm>
            <a:custGeom>
              <a:avLst/>
              <a:gdLst/>
              <a:ahLst/>
              <a:cxnLst/>
              <a:rect l="l" t="t" r="r" b="b"/>
              <a:pathLst>
                <a:path w="269475" h="119062" extrusionOk="0">
                  <a:moveTo>
                    <a:pt x="269475" y="59531"/>
                  </a:moveTo>
                  <a:lnTo>
                    <a:pt x="195980" y="0"/>
                  </a:lnTo>
                  <a:lnTo>
                    <a:pt x="195980" y="39691"/>
                  </a:lnTo>
                  <a:lnTo>
                    <a:pt x="73495" y="39691"/>
                  </a:lnTo>
                  <a:lnTo>
                    <a:pt x="73495" y="0"/>
                  </a:lnTo>
                  <a:lnTo>
                    <a:pt x="0" y="59531"/>
                  </a:lnTo>
                  <a:lnTo>
                    <a:pt x="73495" y="119063"/>
                  </a:lnTo>
                  <a:lnTo>
                    <a:pt x="73495" y="79372"/>
                  </a:lnTo>
                  <a:lnTo>
                    <a:pt x="195980" y="79372"/>
                  </a:lnTo>
                  <a:lnTo>
                    <a:pt x="195980" y="119063"/>
                  </a:lnTo>
                  <a:close/>
                </a:path>
              </a:pathLst>
            </a:custGeom>
            <a:grpFill/>
            <a:ln>
              <a:solidFill>
                <a:schemeClr val="accent1">
                  <a:lumMod val="75000"/>
                </a:schemeClr>
              </a:solidFill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endParaRPr>
            </a:p>
          </p:txBody>
        </p:sp>
        <p:sp>
          <p:nvSpPr>
            <p:cNvPr id="118" name="Google Shape;218;p7"/>
            <p:cNvSpPr/>
            <p:nvPr/>
          </p:nvSpPr>
          <p:spPr>
            <a:xfrm>
              <a:off x="5193161" y="5013727"/>
              <a:ext cx="117592" cy="119062"/>
            </a:xfrm>
            <a:custGeom>
              <a:avLst/>
              <a:gdLst/>
              <a:ahLst/>
              <a:cxnLst/>
              <a:rect l="l" t="t" r="r" b="b"/>
              <a:pathLst>
                <a:path w="146990" h="119062" extrusionOk="0">
                  <a:moveTo>
                    <a:pt x="146991" y="59531"/>
                  </a:moveTo>
                  <a:cubicBezTo>
                    <a:pt x="146991" y="92409"/>
                    <a:pt x="114086" y="119062"/>
                    <a:pt x="73495" y="119062"/>
                  </a:cubicBezTo>
                  <a:cubicBezTo>
                    <a:pt x="32905" y="119062"/>
                    <a:pt x="0" y="92409"/>
                    <a:pt x="0" y="59531"/>
                  </a:cubicBezTo>
                  <a:cubicBezTo>
                    <a:pt x="0" y="26653"/>
                    <a:pt x="32905" y="0"/>
                    <a:pt x="73495" y="0"/>
                  </a:cubicBezTo>
                  <a:cubicBezTo>
                    <a:pt x="114086" y="0"/>
                    <a:pt x="146991" y="26653"/>
                    <a:pt x="146991" y="59531"/>
                  </a:cubicBezTo>
                  <a:close/>
                </a:path>
              </a:pathLst>
            </a:custGeom>
            <a:grpFill/>
            <a:ln>
              <a:solidFill>
                <a:schemeClr val="accent1">
                  <a:lumMod val="75000"/>
                </a:schemeClr>
              </a:solidFill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endParaRPr>
            </a:p>
          </p:txBody>
        </p:sp>
        <p:sp>
          <p:nvSpPr>
            <p:cNvPr id="119" name="Google Shape;219;p7"/>
            <p:cNvSpPr/>
            <p:nvPr/>
          </p:nvSpPr>
          <p:spPr>
            <a:xfrm>
              <a:off x="5153946" y="5152611"/>
              <a:ext cx="195984" cy="99260"/>
            </a:xfrm>
            <a:custGeom>
              <a:avLst/>
              <a:gdLst/>
              <a:ahLst/>
              <a:cxnLst/>
              <a:rect l="l" t="t" r="r" b="b"/>
              <a:pathLst>
                <a:path w="244980" h="99260" extrusionOk="0">
                  <a:moveTo>
                    <a:pt x="244981" y="99260"/>
                  </a:moveTo>
                  <a:cubicBezTo>
                    <a:pt x="244981" y="44482"/>
                    <a:pt x="190124" y="0"/>
                    <a:pt x="122449" y="0"/>
                  </a:cubicBezTo>
                  <a:cubicBezTo>
                    <a:pt x="54833" y="0"/>
                    <a:pt x="0" y="44472"/>
                    <a:pt x="0" y="99260"/>
                  </a:cubicBezTo>
                  <a:lnTo>
                    <a:pt x="244981" y="99260"/>
                  </a:lnTo>
                  <a:close/>
                </a:path>
              </a:pathLst>
            </a:custGeom>
            <a:grpFill/>
            <a:ln>
              <a:solidFill>
                <a:schemeClr val="accent1">
                  <a:lumMod val="75000"/>
                </a:schemeClr>
              </a:solidFill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endParaRPr>
            </a:p>
          </p:txBody>
        </p:sp>
        <p:sp>
          <p:nvSpPr>
            <p:cNvPr id="120" name="Google Shape;220;p7"/>
            <p:cNvSpPr/>
            <p:nvPr/>
          </p:nvSpPr>
          <p:spPr>
            <a:xfrm>
              <a:off x="5604986" y="5013727"/>
              <a:ext cx="117592" cy="119062"/>
            </a:xfrm>
            <a:custGeom>
              <a:avLst/>
              <a:gdLst/>
              <a:ahLst/>
              <a:cxnLst/>
              <a:rect l="l" t="t" r="r" b="b"/>
              <a:pathLst>
                <a:path w="146990" h="119062" extrusionOk="0">
                  <a:moveTo>
                    <a:pt x="146991" y="59531"/>
                  </a:moveTo>
                  <a:cubicBezTo>
                    <a:pt x="146991" y="92409"/>
                    <a:pt x="114086" y="119062"/>
                    <a:pt x="73495" y="119062"/>
                  </a:cubicBezTo>
                  <a:cubicBezTo>
                    <a:pt x="32905" y="119062"/>
                    <a:pt x="0" y="92409"/>
                    <a:pt x="0" y="59531"/>
                  </a:cubicBezTo>
                  <a:cubicBezTo>
                    <a:pt x="0" y="26653"/>
                    <a:pt x="32905" y="0"/>
                    <a:pt x="73495" y="0"/>
                  </a:cubicBezTo>
                  <a:cubicBezTo>
                    <a:pt x="114086" y="0"/>
                    <a:pt x="146991" y="26653"/>
                    <a:pt x="146991" y="59531"/>
                  </a:cubicBezTo>
                  <a:close/>
                </a:path>
              </a:pathLst>
            </a:custGeom>
            <a:grpFill/>
            <a:ln>
              <a:solidFill>
                <a:schemeClr val="accent1">
                  <a:lumMod val="75000"/>
                </a:schemeClr>
              </a:solidFill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endParaRPr>
            </a:p>
          </p:txBody>
        </p:sp>
        <p:sp>
          <p:nvSpPr>
            <p:cNvPr id="121" name="Google Shape;221;p7"/>
            <p:cNvSpPr/>
            <p:nvPr/>
          </p:nvSpPr>
          <p:spPr>
            <a:xfrm>
              <a:off x="5565761" y="5152611"/>
              <a:ext cx="195994" cy="99260"/>
            </a:xfrm>
            <a:custGeom>
              <a:avLst/>
              <a:gdLst/>
              <a:ahLst/>
              <a:cxnLst/>
              <a:rect l="l" t="t" r="r" b="b"/>
              <a:pathLst>
                <a:path w="244992" h="99260" extrusionOk="0">
                  <a:moveTo>
                    <a:pt x="244992" y="99260"/>
                  </a:moveTo>
                  <a:cubicBezTo>
                    <a:pt x="244992" y="44482"/>
                    <a:pt x="190124" y="0"/>
                    <a:pt x="122449" y="0"/>
                  </a:cubicBezTo>
                  <a:cubicBezTo>
                    <a:pt x="54833" y="0"/>
                    <a:pt x="0" y="44472"/>
                    <a:pt x="0" y="99260"/>
                  </a:cubicBezTo>
                  <a:lnTo>
                    <a:pt x="244992" y="99260"/>
                  </a:lnTo>
                  <a:close/>
                </a:path>
              </a:pathLst>
            </a:custGeom>
            <a:grpFill/>
            <a:ln>
              <a:solidFill>
                <a:schemeClr val="accent1">
                  <a:lumMod val="75000"/>
                </a:schemeClr>
              </a:solidFill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endParaRPr>
            </a:p>
          </p:txBody>
        </p:sp>
        <p:sp>
          <p:nvSpPr>
            <p:cNvPr id="122" name="Google Shape;222;p7"/>
            <p:cNvSpPr/>
            <p:nvPr/>
          </p:nvSpPr>
          <p:spPr>
            <a:xfrm>
              <a:off x="5075497" y="4934337"/>
              <a:ext cx="764351" cy="952500"/>
            </a:xfrm>
            <a:custGeom>
              <a:avLst/>
              <a:gdLst/>
              <a:ahLst/>
              <a:cxnLst/>
              <a:rect l="l" t="t" r="r" b="b"/>
              <a:pathLst>
                <a:path w="955439" h="952500" extrusionOk="0">
                  <a:moveTo>
                    <a:pt x="881944" y="0"/>
                  </a:moveTo>
                  <a:lnTo>
                    <a:pt x="73495" y="0"/>
                  </a:lnTo>
                  <a:cubicBezTo>
                    <a:pt x="32973" y="0"/>
                    <a:pt x="0" y="26708"/>
                    <a:pt x="0" y="59531"/>
                  </a:cubicBezTo>
                  <a:lnTo>
                    <a:pt x="0" y="892969"/>
                  </a:lnTo>
                  <a:cubicBezTo>
                    <a:pt x="0" y="925792"/>
                    <a:pt x="32973" y="952500"/>
                    <a:pt x="73495" y="952500"/>
                  </a:cubicBezTo>
                  <a:lnTo>
                    <a:pt x="881944" y="952500"/>
                  </a:lnTo>
                  <a:cubicBezTo>
                    <a:pt x="922467" y="952500"/>
                    <a:pt x="955440" y="925792"/>
                    <a:pt x="955440" y="892969"/>
                  </a:cubicBezTo>
                  <a:lnTo>
                    <a:pt x="955440" y="59531"/>
                  </a:lnTo>
                  <a:cubicBezTo>
                    <a:pt x="955440" y="26708"/>
                    <a:pt x="922467" y="0"/>
                    <a:pt x="881944" y="0"/>
                  </a:cubicBezTo>
                  <a:close/>
                  <a:moveTo>
                    <a:pt x="881944" y="912809"/>
                  </a:moveTo>
                  <a:lnTo>
                    <a:pt x="73495" y="912809"/>
                  </a:lnTo>
                  <a:cubicBezTo>
                    <a:pt x="59984" y="912809"/>
                    <a:pt x="49001" y="903923"/>
                    <a:pt x="49001" y="892969"/>
                  </a:cubicBezTo>
                  <a:lnTo>
                    <a:pt x="49001" y="59531"/>
                  </a:lnTo>
                  <a:cubicBezTo>
                    <a:pt x="49001" y="48587"/>
                    <a:pt x="59984" y="39691"/>
                    <a:pt x="73495" y="39691"/>
                  </a:cubicBezTo>
                  <a:lnTo>
                    <a:pt x="881944" y="39691"/>
                  </a:lnTo>
                  <a:cubicBezTo>
                    <a:pt x="895468" y="39691"/>
                    <a:pt x="906439" y="48587"/>
                    <a:pt x="906439" y="59531"/>
                  </a:cubicBezTo>
                  <a:lnTo>
                    <a:pt x="906439" y="892969"/>
                  </a:lnTo>
                  <a:cubicBezTo>
                    <a:pt x="906439" y="903923"/>
                    <a:pt x="895468" y="912809"/>
                    <a:pt x="881944" y="912809"/>
                  </a:cubicBezTo>
                  <a:close/>
                </a:path>
              </a:pathLst>
            </a:custGeom>
            <a:grpFill/>
            <a:ln>
              <a:solidFill>
                <a:schemeClr val="accent1">
                  <a:lumMod val="75000"/>
                </a:schemeClr>
              </a:solidFill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endParaRPr>
            </a:p>
          </p:txBody>
        </p:sp>
      </p:grpSp>
      <p:grpSp>
        <p:nvGrpSpPr>
          <p:cNvPr id="140" name="Google Shape;153;p7"/>
          <p:cNvGrpSpPr/>
          <p:nvPr/>
        </p:nvGrpSpPr>
        <p:grpSpPr>
          <a:xfrm>
            <a:off x="4368473" y="4468835"/>
            <a:ext cx="408203" cy="416365"/>
            <a:chOff x="5075497" y="3952825"/>
            <a:chExt cx="773345" cy="829836"/>
          </a:xfrm>
          <a:solidFill>
            <a:schemeClr val="accent1">
              <a:lumMod val="60000"/>
              <a:lumOff val="40000"/>
            </a:schemeClr>
          </a:solidFill>
        </p:grpSpPr>
        <p:sp>
          <p:nvSpPr>
            <p:cNvPr id="141" name="Google Shape;154;p7"/>
            <p:cNvSpPr/>
            <p:nvPr/>
          </p:nvSpPr>
          <p:spPr>
            <a:xfrm>
              <a:off x="5101681" y="4345855"/>
              <a:ext cx="747161" cy="436806"/>
            </a:xfrm>
            <a:custGeom>
              <a:avLst/>
              <a:gdLst/>
              <a:ahLst/>
              <a:cxnLst/>
              <a:rect l="l" t="t" r="r" b="b"/>
              <a:pathLst>
                <a:path w="747160" h="485529" extrusionOk="0">
                  <a:moveTo>
                    <a:pt x="737273" y="2848"/>
                  </a:moveTo>
                  <a:cubicBezTo>
                    <a:pt x="731149" y="-902"/>
                    <a:pt x="723595" y="-973"/>
                    <a:pt x="717471" y="2777"/>
                  </a:cubicBezTo>
                  <a:lnTo>
                    <a:pt x="578568" y="87225"/>
                  </a:lnTo>
                  <a:cubicBezTo>
                    <a:pt x="572395" y="90974"/>
                    <a:pt x="568566" y="97986"/>
                    <a:pt x="568566" y="105555"/>
                  </a:cubicBezTo>
                  <a:cubicBezTo>
                    <a:pt x="568566" y="113115"/>
                    <a:pt x="572386" y="120127"/>
                    <a:pt x="578568" y="123876"/>
                  </a:cubicBezTo>
                  <a:lnTo>
                    <a:pt x="613258" y="144973"/>
                  </a:lnTo>
                  <a:lnTo>
                    <a:pt x="538458" y="258624"/>
                  </a:lnTo>
                  <a:lnTo>
                    <a:pt x="451675" y="197087"/>
                  </a:lnTo>
                  <a:cubicBezTo>
                    <a:pt x="442655" y="190673"/>
                    <a:pt x="431502" y="188443"/>
                    <a:pt x="420957" y="191027"/>
                  </a:cubicBezTo>
                  <a:cubicBezTo>
                    <a:pt x="410366" y="193560"/>
                    <a:pt x="401212" y="200593"/>
                    <a:pt x="395630" y="210493"/>
                  </a:cubicBezTo>
                  <a:lnTo>
                    <a:pt x="306934" y="367767"/>
                  </a:lnTo>
                  <a:lnTo>
                    <a:pt x="163744" y="164661"/>
                  </a:lnTo>
                  <a:cubicBezTo>
                    <a:pt x="155638" y="153160"/>
                    <a:pt x="142570" y="147040"/>
                    <a:pt x="129159" y="147881"/>
                  </a:cubicBezTo>
                  <a:cubicBezTo>
                    <a:pt x="115691" y="148935"/>
                    <a:pt x="103632" y="157183"/>
                    <a:pt x="97165" y="169778"/>
                  </a:cubicBezTo>
                  <a:lnTo>
                    <a:pt x="0" y="359265"/>
                  </a:lnTo>
                  <a:cubicBezTo>
                    <a:pt x="28527" y="360157"/>
                    <a:pt x="55921" y="366348"/>
                    <a:pt x="81210" y="377231"/>
                  </a:cubicBezTo>
                  <a:lnTo>
                    <a:pt x="137303" y="267855"/>
                  </a:lnTo>
                  <a:lnTo>
                    <a:pt x="278854" y="468651"/>
                  </a:lnTo>
                  <a:cubicBezTo>
                    <a:pt x="286779" y="479888"/>
                    <a:pt x="298990" y="486211"/>
                    <a:pt x="312649" y="485471"/>
                  </a:cubicBezTo>
                  <a:cubicBezTo>
                    <a:pt x="325831" y="484752"/>
                    <a:pt x="337833" y="477081"/>
                    <a:pt x="344624" y="465043"/>
                  </a:cubicBezTo>
                  <a:lnTo>
                    <a:pt x="442265" y="291891"/>
                  </a:lnTo>
                  <a:lnTo>
                    <a:pt x="526704" y="351787"/>
                  </a:lnTo>
                  <a:cubicBezTo>
                    <a:pt x="544687" y="364544"/>
                    <a:pt x="568871" y="359660"/>
                    <a:pt x="581244" y="340864"/>
                  </a:cubicBezTo>
                  <a:lnTo>
                    <a:pt x="682457" y="187025"/>
                  </a:lnTo>
                  <a:lnTo>
                    <a:pt x="717471" y="208314"/>
                  </a:lnTo>
                  <a:cubicBezTo>
                    <a:pt x="720519" y="210168"/>
                    <a:pt x="723938" y="211101"/>
                    <a:pt x="727319" y="211101"/>
                  </a:cubicBezTo>
                  <a:cubicBezTo>
                    <a:pt x="730758" y="211101"/>
                    <a:pt x="734197" y="210148"/>
                    <a:pt x="737273" y="208253"/>
                  </a:cubicBezTo>
                  <a:cubicBezTo>
                    <a:pt x="743398" y="204474"/>
                    <a:pt x="747160" y="197522"/>
                    <a:pt x="747160" y="189994"/>
                  </a:cubicBezTo>
                  <a:lnTo>
                    <a:pt x="747160" y="21117"/>
                  </a:lnTo>
                  <a:cubicBezTo>
                    <a:pt x="747160" y="13578"/>
                    <a:pt x="743398" y="6647"/>
                    <a:pt x="737273" y="2848"/>
                  </a:cubicBezTo>
                  <a:close/>
                </a:path>
              </a:pathLst>
            </a:custGeom>
            <a:grpFill/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endParaRPr>
            </a:p>
          </p:txBody>
        </p:sp>
        <p:grpSp>
          <p:nvGrpSpPr>
            <p:cNvPr id="142" name="Google Shape;155;p7"/>
            <p:cNvGrpSpPr/>
            <p:nvPr/>
          </p:nvGrpSpPr>
          <p:grpSpPr>
            <a:xfrm>
              <a:off x="5075497" y="3952825"/>
              <a:ext cx="436559" cy="548862"/>
              <a:chOff x="5075497" y="3952825"/>
              <a:chExt cx="436559" cy="548862"/>
            </a:xfrm>
            <a:grpFill/>
          </p:grpSpPr>
          <p:sp>
            <p:nvSpPr>
              <p:cNvPr id="143" name="Google Shape;156;p7"/>
              <p:cNvSpPr/>
              <p:nvPr/>
            </p:nvSpPr>
            <p:spPr>
              <a:xfrm>
                <a:off x="5214400" y="4100595"/>
                <a:ext cx="119062" cy="126662"/>
              </a:xfrm>
              <a:custGeom>
                <a:avLst/>
                <a:gdLst/>
                <a:ahLst/>
                <a:cxnLst/>
                <a:rect l="l" t="t" r="r" b="b"/>
                <a:pathLst>
                  <a:path w="119062" h="126662" extrusionOk="0">
                    <a:moveTo>
                      <a:pt x="59531" y="0"/>
                    </a:moveTo>
                    <a:cubicBezTo>
                      <a:pt x="26708" y="0"/>
                      <a:pt x="0" y="28413"/>
                      <a:pt x="0" y="63331"/>
                    </a:cubicBezTo>
                    <a:cubicBezTo>
                      <a:pt x="0" y="98249"/>
                      <a:pt x="26708" y="126662"/>
                      <a:pt x="59531" y="126662"/>
                    </a:cubicBezTo>
                    <a:cubicBezTo>
                      <a:pt x="92364" y="126662"/>
                      <a:pt x="119063" y="98249"/>
                      <a:pt x="119063" y="63331"/>
                    </a:cubicBezTo>
                    <a:cubicBezTo>
                      <a:pt x="119063" y="28413"/>
                      <a:pt x="92364" y="0"/>
                      <a:pt x="59531" y="0"/>
                    </a:cubicBezTo>
                    <a:close/>
                  </a:path>
                </a:pathLst>
              </a:custGeom>
              <a:grpFill/>
              <a:ln>
                <a:solidFill>
                  <a:schemeClr val="accent1">
                    <a:lumMod val="60000"/>
                    <a:lumOff val="40000"/>
                  </a:schemeClr>
                </a:solidFill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Arial" panose="020B0604020202020204" pitchFamily="34" charset="0"/>
                  <a:ea typeface="Calibri"/>
                  <a:cs typeface="Arial" panose="020B0604020202020204" pitchFamily="34" charset="0"/>
                  <a:sym typeface="Calibri"/>
                </a:endParaRPr>
              </a:p>
            </p:txBody>
          </p:sp>
          <p:sp>
            <p:nvSpPr>
              <p:cNvPr id="144" name="Google Shape;157;p7"/>
              <p:cNvSpPr/>
              <p:nvPr/>
            </p:nvSpPr>
            <p:spPr>
              <a:xfrm>
                <a:off x="5075497" y="3952825"/>
                <a:ext cx="436559" cy="548862"/>
              </a:xfrm>
              <a:custGeom>
                <a:avLst/>
                <a:gdLst/>
                <a:ahLst/>
                <a:cxnLst/>
                <a:rect l="l" t="t" r="r" b="b"/>
                <a:pathLst>
                  <a:path w="436559" h="548862" extrusionOk="0">
                    <a:moveTo>
                      <a:pt x="435016" y="308488"/>
                    </a:moveTo>
                    <a:cubicBezTo>
                      <a:pt x="435016" y="308438"/>
                      <a:pt x="434988" y="308438"/>
                      <a:pt x="434978" y="308377"/>
                    </a:cubicBezTo>
                    <a:lnTo>
                      <a:pt x="396669" y="206449"/>
                    </a:lnTo>
                    <a:cubicBezTo>
                      <a:pt x="394297" y="92220"/>
                      <a:pt x="306381" y="0"/>
                      <a:pt x="198434" y="0"/>
                    </a:cubicBezTo>
                    <a:cubicBezTo>
                      <a:pt x="89030" y="10"/>
                      <a:pt x="0" y="94723"/>
                      <a:pt x="0" y="211131"/>
                    </a:cubicBezTo>
                    <a:cubicBezTo>
                      <a:pt x="0" y="270024"/>
                      <a:pt x="22841" y="323283"/>
                      <a:pt x="59531" y="361626"/>
                    </a:cubicBezTo>
                    <a:lnTo>
                      <a:pt x="59531" y="548863"/>
                    </a:lnTo>
                    <a:lnTo>
                      <a:pt x="297656" y="548863"/>
                    </a:lnTo>
                    <a:lnTo>
                      <a:pt x="297656" y="464425"/>
                    </a:lnTo>
                    <a:cubicBezTo>
                      <a:pt x="352358" y="464425"/>
                      <a:pt x="377028" y="438170"/>
                      <a:pt x="377028" y="379987"/>
                    </a:cubicBezTo>
                    <a:lnTo>
                      <a:pt x="377028" y="337763"/>
                    </a:lnTo>
                    <a:lnTo>
                      <a:pt x="416719" y="337763"/>
                    </a:lnTo>
                    <a:cubicBezTo>
                      <a:pt x="427682" y="337763"/>
                      <a:pt x="436559" y="328319"/>
                      <a:pt x="436559" y="316656"/>
                    </a:cubicBezTo>
                    <a:cubicBezTo>
                      <a:pt x="436559" y="314062"/>
                      <a:pt x="435016" y="308488"/>
                      <a:pt x="435016" y="308488"/>
                    </a:cubicBezTo>
                    <a:close/>
                    <a:moveTo>
                      <a:pt x="317497" y="232207"/>
                    </a:moveTo>
                    <a:lnTo>
                      <a:pt x="295637" y="232207"/>
                    </a:lnTo>
                    <a:cubicBezTo>
                      <a:pt x="293075" y="245654"/>
                      <a:pt x="288017" y="258158"/>
                      <a:pt x="281121" y="269213"/>
                    </a:cubicBezTo>
                    <a:lnTo>
                      <a:pt x="300057" y="289357"/>
                    </a:lnTo>
                    <a:lnTo>
                      <a:pt x="272005" y="319199"/>
                    </a:lnTo>
                    <a:lnTo>
                      <a:pt x="253070" y="299055"/>
                    </a:lnTo>
                    <a:cubicBezTo>
                      <a:pt x="242659" y="306401"/>
                      <a:pt x="230924" y="311761"/>
                      <a:pt x="218294" y="314528"/>
                    </a:cubicBezTo>
                    <a:lnTo>
                      <a:pt x="218294" y="337752"/>
                    </a:lnTo>
                    <a:lnTo>
                      <a:pt x="178594" y="337752"/>
                    </a:lnTo>
                    <a:lnTo>
                      <a:pt x="178594" y="314528"/>
                    </a:lnTo>
                    <a:cubicBezTo>
                      <a:pt x="165964" y="311761"/>
                      <a:pt x="154210" y="306391"/>
                      <a:pt x="143818" y="299055"/>
                    </a:cubicBezTo>
                    <a:lnTo>
                      <a:pt x="124882" y="319199"/>
                    </a:lnTo>
                    <a:lnTo>
                      <a:pt x="96822" y="289357"/>
                    </a:lnTo>
                    <a:lnTo>
                      <a:pt x="115757" y="269213"/>
                    </a:lnTo>
                    <a:cubicBezTo>
                      <a:pt x="108861" y="258148"/>
                      <a:pt x="103794" y="245654"/>
                      <a:pt x="101241" y="232207"/>
                    </a:cubicBezTo>
                    <a:lnTo>
                      <a:pt x="79372" y="232207"/>
                    </a:lnTo>
                    <a:lnTo>
                      <a:pt x="79372" y="189993"/>
                    </a:lnTo>
                    <a:lnTo>
                      <a:pt x="101232" y="189993"/>
                    </a:lnTo>
                    <a:cubicBezTo>
                      <a:pt x="103794" y="176557"/>
                      <a:pt x="108861" y="164053"/>
                      <a:pt x="115748" y="152998"/>
                    </a:cubicBezTo>
                    <a:lnTo>
                      <a:pt x="98127" y="134242"/>
                    </a:lnTo>
                    <a:lnTo>
                      <a:pt x="126187" y="104400"/>
                    </a:lnTo>
                    <a:lnTo>
                      <a:pt x="143808" y="123146"/>
                    </a:lnTo>
                    <a:cubicBezTo>
                      <a:pt x="154210" y="115800"/>
                      <a:pt x="165954" y="110439"/>
                      <a:pt x="178584" y="107673"/>
                    </a:cubicBezTo>
                    <a:lnTo>
                      <a:pt x="178584" y="84448"/>
                    </a:lnTo>
                    <a:lnTo>
                      <a:pt x="218275" y="84448"/>
                    </a:lnTo>
                    <a:lnTo>
                      <a:pt x="218275" y="107673"/>
                    </a:lnTo>
                    <a:cubicBezTo>
                      <a:pt x="230905" y="110439"/>
                      <a:pt x="242649" y="115810"/>
                      <a:pt x="253051" y="123146"/>
                    </a:cubicBezTo>
                    <a:lnTo>
                      <a:pt x="270672" y="104400"/>
                    </a:lnTo>
                    <a:lnTo>
                      <a:pt x="298733" y="134242"/>
                    </a:lnTo>
                    <a:lnTo>
                      <a:pt x="281102" y="152998"/>
                    </a:lnTo>
                    <a:cubicBezTo>
                      <a:pt x="288007" y="164063"/>
                      <a:pt x="293065" y="176557"/>
                      <a:pt x="295618" y="189993"/>
                    </a:cubicBezTo>
                    <a:lnTo>
                      <a:pt x="317478" y="189993"/>
                    </a:lnTo>
                    <a:lnTo>
                      <a:pt x="317478" y="232207"/>
                    </a:lnTo>
                    <a:close/>
                  </a:path>
                </a:pathLst>
              </a:custGeom>
              <a:grpFill/>
              <a:ln>
                <a:solidFill>
                  <a:schemeClr val="accent1">
                    <a:lumMod val="60000"/>
                    <a:lumOff val="40000"/>
                  </a:schemeClr>
                </a:solidFill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Arial" panose="020B0604020202020204" pitchFamily="34" charset="0"/>
                  <a:ea typeface="Calibri"/>
                  <a:cs typeface="Arial" panose="020B0604020202020204" pitchFamily="34" charset="0"/>
                  <a:sym typeface="Calibri"/>
                </a:endParaRPr>
              </a:p>
            </p:txBody>
          </p:sp>
        </p:grpSp>
      </p:grpSp>
      <p:grpSp>
        <p:nvGrpSpPr>
          <p:cNvPr id="147" name="Group 137"/>
          <p:cNvGrpSpPr>
            <a:grpSpLocks/>
          </p:cNvGrpSpPr>
          <p:nvPr/>
        </p:nvGrpSpPr>
        <p:grpSpPr bwMode="auto">
          <a:xfrm>
            <a:off x="6759927" y="1103673"/>
            <a:ext cx="395287" cy="371475"/>
            <a:chOff x="2540138" y="3931714"/>
            <a:chExt cx="428625" cy="466725"/>
          </a:xfrm>
        </p:grpSpPr>
        <p:sp>
          <p:nvSpPr>
            <p:cNvPr id="148" name="Freeform: Shape 138"/>
            <p:cNvSpPr>
              <a:spLocks/>
            </p:cNvSpPr>
            <p:nvPr/>
          </p:nvSpPr>
          <p:spPr bwMode="auto">
            <a:xfrm>
              <a:off x="2663306" y="4159613"/>
              <a:ext cx="305457" cy="29658"/>
            </a:xfrm>
            <a:custGeom>
              <a:avLst/>
              <a:gdLst>
                <a:gd name="T0" fmla="*/ 18380 w 304800"/>
                <a:gd name="T1" fmla="*/ 1109598 h 28575"/>
                <a:gd name="T2" fmla="*/ 373743 w 304800"/>
                <a:gd name="T3" fmla="*/ 1109598 h 28575"/>
                <a:gd name="T4" fmla="*/ 0 60000 65536"/>
                <a:gd name="T5" fmla="*/ 0 60000 65536"/>
                <a:gd name="T6" fmla="*/ 0 w 304800"/>
                <a:gd name="T7" fmla="*/ 0 h 28575"/>
                <a:gd name="T8" fmla="*/ 304800 w 304800"/>
                <a:gd name="T9" fmla="*/ 28575 h 28575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04800" h="28575">
                  <a:moveTo>
                    <a:pt x="14288" y="14288"/>
                  </a:moveTo>
                  <a:lnTo>
                    <a:pt x="290513" y="14288"/>
                  </a:lnTo>
                </a:path>
              </a:pathLst>
            </a:custGeom>
            <a:noFill/>
            <a:ln w="19050" cap="flat">
              <a:solidFill>
                <a:schemeClr val="accent1">
                  <a:lumMod val="60000"/>
                  <a:lumOff val="40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endParaRPr lang="ru-RU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9" name="Freeform: Shape 139"/>
            <p:cNvSpPr>
              <a:spLocks/>
            </p:cNvSpPr>
            <p:nvPr/>
          </p:nvSpPr>
          <p:spPr bwMode="auto">
            <a:xfrm>
              <a:off x="2788116" y="4131516"/>
              <a:ext cx="65690" cy="57755"/>
            </a:xfrm>
            <a:custGeom>
              <a:avLst/>
              <a:gdLst>
                <a:gd name="T0" fmla="*/ 2506 w 66675"/>
                <a:gd name="T1" fmla="*/ 48992 h 57150"/>
                <a:gd name="T2" fmla="*/ 9183 w 66675"/>
                <a:gd name="T3" fmla="*/ 48992 h 57150"/>
                <a:gd name="T4" fmla="*/ 9183 w 66675"/>
                <a:gd name="T5" fmla="*/ 146942 h 57150"/>
                <a:gd name="T6" fmla="*/ 0 60000 65536"/>
                <a:gd name="T7" fmla="*/ 0 60000 65536"/>
                <a:gd name="T8" fmla="*/ 0 60000 65536"/>
                <a:gd name="T9" fmla="*/ 0 w 66675"/>
                <a:gd name="T10" fmla="*/ 0 h 57150"/>
                <a:gd name="T11" fmla="*/ 66675 w 66675"/>
                <a:gd name="T12" fmla="*/ 57150 h 5715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66675" h="57150">
                  <a:moveTo>
                    <a:pt x="14288" y="14288"/>
                  </a:moveTo>
                  <a:lnTo>
                    <a:pt x="52388" y="14288"/>
                  </a:lnTo>
                  <a:lnTo>
                    <a:pt x="52388" y="42863"/>
                  </a:lnTo>
                </a:path>
              </a:pathLst>
            </a:custGeom>
            <a:noFill/>
            <a:ln w="19050" cap="flat">
              <a:solidFill>
                <a:schemeClr val="accent1">
                  <a:lumMod val="60000"/>
                  <a:lumOff val="40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endParaRPr lang="ru-RU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50" name="Freeform: Shape 140"/>
            <p:cNvSpPr>
              <a:spLocks/>
            </p:cNvSpPr>
            <p:nvPr/>
          </p:nvSpPr>
          <p:spPr bwMode="auto">
            <a:xfrm>
              <a:off x="2863659" y="4017566"/>
              <a:ext cx="85397" cy="171705"/>
            </a:xfrm>
            <a:custGeom>
              <a:avLst/>
              <a:gdLst>
                <a:gd name="T0" fmla="*/ 9126 w 85725"/>
                <a:gd name="T1" fmla="*/ 187011 h 171450"/>
                <a:gd name="T2" fmla="*/ 9126 w 85725"/>
                <a:gd name="T3" fmla="*/ 153011 h 171450"/>
                <a:gd name="T4" fmla="*/ 33454 w 85725"/>
                <a:gd name="T5" fmla="*/ 153011 h 171450"/>
                <a:gd name="T6" fmla="*/ 45621 w 85725"/>
                <a:gd name="T7" fmla="*/ 153011 h 171450"/>
                <a:gd name="T8" fmla="*/ 45621 w 85725"/>
                <a:gd name="T9" fmla="*/ 17002 h 171450"/>
                <a:gd name="T10" fmla="*/ 15205 w 85725"/>
                <a:gd name="T11" fmla="*/ 17002 h 17145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85725"/>
                <a:gd name="T19" fmla="*/ 0 h 171450"/>
                <a:gd name="T20" fmla="*/ 85725 w 85725"/>
                <a:gd name="T21" fmla="*/ 171450 h 17145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85725" h="171450">
                  <a:moveTo>
                    <a:pt x="14288" y="157163"/>
                  </a:moveTo>
                  <a:lnTo>
                    <a:pt x="14288" y="128588"/>
                  </a:lnTo>
                  <a:lnTo>
                    <a:pt x="52388" y="128588"/>
                  </a:lnTo>
                  <a:lnTo>
                    <a:pt x="71438" y="128588"/>
                  </a:lnTo>
                  <a:lnTo>
                    <a:pt x="71438" y="14288"/>
                  </a:lnTo>
                  <a:lnTo>
                    <a:pt x="23813" y="14288"/>
                  </a:lnTo>
                </a:path>
              </a:pathLst>
            </a:custGeom>
            <a:noFill/>
            <a:ln w="19050" cap="flat">
              <a:solidFill>
                <a:schemeClr val="accent1">
                  <a:lumMod val="60000"/>
                  <a:lumOff val="40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endParaRPr lang="ru-RU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51" name="Freeform: Shape 141"/>
            <p:cNvSpPr>
              <a:spLocks/>
            </p:cNvSpPr>
            <p:nvPr/>
          </p:nvSpPr>
          <p:spPr bwMode="auto">
            <a:xfrm>
              <a:off x="2835742" y="3931714"/>
              <a:ext cx="75543" cy="190436"/>
            </a:xfrm>
            <a:custGeom>
              <a:avLst/>
              <a:gdLst>
                <a:gd name="T0" fmla="*/ 15560 w 76200"/>
                <a:gd name="T1" fmla="*/ 169421 h 190500"/>
                <a:gd name="T2" fmla="*/ 5186 w 76200"/>
                <a:gd name="T3" fmla="*/ 169421 h 190500"/>
                <a:gd name="T4" fmla="*/ 5186 w 76200"/>
                <a:gd name="T5" fmla="*/ 13703 h 190500"/>
                <a:gd name="T6" fmla="*/ 15560 w 76200"/>
                <a:gd name="T7" fmla="*/ 13703 h 190500"/>
                <a:gd name="T8" fmla="*/ 22479 w 76200"/>
                <a:gd name="T9" fmla="*/ 32051 h 190500"/>
                <a:gd name="T10" fmla="*/ 22479 w 76200"/>
                <a:gd name="T11" fmla="*/ 151104 h 190500"/>
                <a:gd name="T12" fmla="*/ 15560 w 76200"/>
                <a:gd name="T13" fmla="*/ 169421 h 19050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76200"/>
                <a:gd name="T22" fmla="*/ 0 h 190500"/>
                <a:gd name="T23" fmla="*/ 76200 w 76200"/>
                <a:gd name="T24" fmla="*/ 190500 h 19050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76200" h="190500">
                  <a:moveTo>
                    <a:pt x="42863" y="176213"/>
                  </a:moveTo>
                  <a:lnTo>
                    <a:pt x="14288" y="176213"/>
                  </a:lnTo>
                  <a:lnTo>
                    <a:pt x="14288" y="14288"/>
                  </a:lnTo>
                  <a:lnTo>
                    <a:pt x="42863" y="14288"/>
                  </a:lnTo>
                  <a:cubicBezTo>
                    <a:pt x="53340" y="14288"/>
                    <a:pt x="61913" y="22860"/>
                    <a:pt x="61913" y="33338"/>
                  </a:cubicBezTo>
                  <a:lnTo>
                    <a:pt x="61913" y="157163"/>
                  </a:lnTo>
                  <a:cubicBezTo>
                    <a:pt x="61913" y="167640"/>
                    <a:pt x="53340" y="176213"/>
                    <a:pt x="42863" y="176213"/>
                  </a:cubicBezTo>
                  <a:close/>
                </a:path>
              </a:pathLst>
            </a:custGeom>
            <a:noFill/>
            <a:ln w="19050" cap="flat">
              <a:solidFill>
                <a:schemeClr val="accent1">
                  <a:lumMod val="60000"/>
                  <a:lumOff val="40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endParaRPr lang="ru-RU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52" name="Freeform: Shape 142"/>
            <p:cNvSpPr>
              <a:spLocks/>
            </p:cNvSpPr>
            <p:nvPr/>
          </p:nvSpPr>
          <p:spPr bwMode="auto">
            <a:xfrm>
              <a:off x="2625535" y="4303221"/>
              <a:ext cx="29560" cy="76486"/>
            </a:xfrm>
            <a:custGeom>
              <a:avLst/>
              <a:gdLst>
                <a:gd name="T0" fmla="*/ 753342 w 28575"/>
                <a:gd name="T1" fmla="*/ 22147 h 76200"/>
                <a:gd name="T2" fmla="*/ 753342 w 28575"/>
                <a:gd name="T3" fmla="*/ 95969 h 76200"/>
                <a:gd name="T4" fmla="*/ 0 60000 65536"/>
                <a:gd name="T5" fmla="*/ 0 60000 65536"/>
                <a:gd name="T6" fmla="*/ 0 w 28575"/>
                <a:gd name="T7" fmla="*/ 0 h 76200"/>
                <a:gd name="T8" fmla="*/ 28575 w 28575"/>
                <a:gd name="T9" fmla="*/ 76200 h 76200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8575" h="76200">
                  <a:moveTo>
                    <a:pt x="14288" y="14288"/>
                  </a:moveTo>
                  <a:lnTo>
                    <a:pt x="14288" y="61913"/>
                  </a:lnTo>
                </a:path>
              </a:pathLst>
            </a:custGeom>
            <a:noFill/>
            <a:ln w="19050" cap="flat">
              <a:solidFill>
                <a:schemeClr val="accent1">
                  <a:lumMod val="60000"/>
                  <a:lumOff val="40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endParaRPr lang="ru-RU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53" name="Freeform: Shape 143"/>
            <p:cNvSpPr>
              <a:spLocks/>
            </p:cNvSpPr>
            <p:nvPr/>
          </p:nvSpPr>
          <p:spPr bwMode="auto">
            <a:xfrm>
              <a:off x="2577909" y="4064395"/>
              <a:ext cx="220061" cy="334044"/>
            </a:xfrm>
            <a:custGeom>
              <a:avLst/>
              <a:gdLst>
                <a:gd name="T0" fmla="*/ 330216 w 219075"/>
                <a:gd name="T1" fmla="*/ 403438 h 333375"/>
                <a:gd name="T2" fmla="*/ 233569 w 219075"/>
                <a:gd name="T3" fmla="*/ 270965 h 333375"/>
                <a:gd name="T4" fmla="*/ 120810 w 219075"/>
                <a:gd name="T5" fmla="*/ 270965 h 333375"/>
                <a:gd name="T6" fmla="*/ 24162 w 219075"/>
                <a:gd name="T7" fmla="*/ 198709 h 333375"/>
                <a:gd name="T8" fmla="*/ 24162 w 219075"/>
                <a:gd name="T9" fmla="*/ 66235 h 333375"/>
                <a:gd name="T10" fmla="*/ 88592 w 219075"/>
                <a:gd name="T11" fmla="*/ 18066 h 333375"/>
                <a:gd name="T12" fmla="*/ 153036 w 219075"/>
                <a:gd name="T13" fmla="*/ 18066 h 333375"/>
                <a:gd name="T14" fmla="*/ 265784 w 219075"/>
                <a:gd name="T15" fmla="*/ 78281 h 333375"/>
                <a:gd name="T16" fmla="*/ 346325 w 219075"/>
                <a:gd name="T17" fmla="*/ 78281 h 333375"/>
                <a:gd name="T18" fmla="*/ 281895 w 219075"/>
                <a:gd name="T19" fmla="*/ 138492 h 333375"/>
                <a:gd name="T20" fmla="*/ 217463 w 219075"/>
                <a:gd name="T21" fmla="*/ 138492 h 333375"/>
                <a:gd name="T22" fmla="*/ 120810 w 219075"/>
                <a:gd name="T23" fmla="*/ 90323 h 333375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219075"/>
                <a:gd name="T37" fmla="*/ 0 h 333375"/>
                <a:gd name="T38" fmla="*/ 219075 w 219075"/>
                <a:gd name="T39" fmla="*/ 333375 h 333375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219075" h="333375">
                  <a:moveTo>
                    <a:pt x="195263" y="319088"/>
                  </a:moveTo>
                  <a:lnTo>
                    <a:pt x="138113" y="214313"/>
                  </a:lnTo>
                  <a:lnTo>
                    <a:pt x="71438" y="214313"/>
                  </a:lnTo>
                  <a:cubicBezTo>
                    <a:pt x="39910" y="214313"/>
                    <a:pt x="14288" y="188690"/>
                    <a:pt x="14288" y="157163"/>
                  </a:cubicBezTo>
                  <a:lnTo>
                    <a:pt x="14288" y="52388"/>
                  </a:lnTo>
                  <a:cubicBezTo>
                    <a:pt x="14288" y="31337"/>
                    <a:pt x="31337" y="14288"/>
                    <a:pt x="52388" y="14288"/>
                  </a:cubicBezTo>
                  <a:lnTo>
                    <a:pt x="90488" y="14288"/>
                  </a:lnTo>
                  <a:lnTo>
                    <a:pt x="157163" y="61913"/>
                  </a:lnTo>
                  <a:lnTo>
                    <a:pt x="204788" y="61913"/>
                  </a:lnTo>
                  <a:cubicBezTo>
                    <a:pt x="204788" y="61913"/>
                    <a:pt x="210217" y="109538"/>
                    <a:pt x="166688" y="109538"/>
                  </a:cubicBezTo>
                  <a:cubicBezTo>
                    <a:pt x="141256" y="109538"/>
                    <a:pt x="128588" y="109538"/>
                    <a:pt x="128588" y="109538"/>
                  </a:cubicBezTo>
                  <a:lnTo>
                    <a:pt x="71438" y="71438"/>
                  </a:lnTo>
                </a:path>
              </a:pathLst>
            </a:custGeom>
            <a:noFill/>
            <a:ln w="19050" cap="flat">
              <a:solidFill>
                <a:schemeClr val="accent1">
                  <a:lumMod val="60000"/>
                  <a:lumOff val="40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endParaRPr lang="ru-RU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54" name="Freeform: Shape 144"/>
            <p:cNvSpPr>
              <a:spLocks/>
            </p:cNvSpPr>
            <p:nvPr/>
          </p:nvSpPr>
          <p:spPr bwMode="auto">
            <a:xfrm>
              <a:off x="2663306" y="4140882"/>
              <a:ext cx="162583" cy="257557"/>
            </a:xfrm>
            <a:custGeom>
              <a:avLst/>
              <a:gdLst>
                <a:gd name="T0" fmla="*/ 22962 w 161925"/>
                <a:gd name="T1" fmla="*/ 16998 h 257175"/>
                <a:gd name="T2" fmla="*/ 22962 w 161925"/>
                <a:gd name="T3" fmla="*/ 84985 h 257175"/>
                <a:gd name="T4" fmla="*/ 99505 w 161925"/>
                <a:gd name="T5" fmla="*/ 84985 h 257175"/>
                <a:gd name="T6" fmla="*/ 171764 w 161925"/>
                <a:gd name="T7" fmla="*/ 122946 h 257175"/>
                <a:gd name="T8" fmla="*/ 245705 w 161925"/>
                <a:gd name="T9" fmla="*/ 288953 h 2571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61925"/>
                <a:gd name="T16" fmla="*/ 0 h 257175"/>
                <a:gd name="T17" fmla="*/ 161925 w 161925"/>
                <a:gd name="T18" fmla="*/ 257175 h 2571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61925" h="257175">
                  <a:moveTo>
                    <a:pt x="14288" y="14288"/>
                  </a:moveTo>
                  <a:lnTo>
                    <a:pt x="14288" y="71438"/>
                  </a:lnTo>
                  <a:lnTo>
                    <a:pt x="61913" y="71438"/>
                  </a:lnTo>
                  <a:cubicBezTo>
                    <a:pt x="82105" y="71438"/>
                    <a:pt x="100203" y="84201"/>
                    <a:pt x="106871" y="103346"/>
                  </a:cubicBezTo>
                  <a:lnTo>
                    <a:pt x="152876" y="242888"/>
                  </a:lnTo>
                </a:path>
              </a:pathLst>
            </a:custGeom>
            <a:noFill/>
            <a:ln w="19050" cap="flat">
              <a:solidFill>
                <a:schemeClr val="accent1">
                  <a:lumMod val="60000"/>
                  <a:lumOff val="40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endParaRPr lang="ru-RU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55" name="Freeform: Shape 145"/>
            <p:cNvSpPr>
              <a:spLocks/>
            </p:cNvSpPr>
            <p:nvPr/>
          </p:nvSpPr>
          <p:spPr bwMode="auto">
            <a:xfrm>
              <a:off x="2540138" y="4084688"/>
              <a:ext cx="170793" cy="246631"/>
            </a:xfrm>
            <a:custGeom>
              <a:avLst/>
              <a:gdLst>
                <a:gd name="T0" fmla="*/ 9119 w 171450"/>
                <a:gd name="T1" fmla="*/ 8820 h 247650"/>
                <a:gd name="T2" fmla="*/ 9119 w 171450"/>
                <a:gd name="T3" fmla="*/ 97014 h 247650"/>
                <a:gd name="T4" fmla="*/ 57745 w 171450"/>
                <a:gd name="T5" fmla="*/ 144050 h 247650"/>
                <a:gd name="T6" fmla="*/ 100288 w 171450"/>
                <a:gd name="T7" fmla="*/ 144050 h 24765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71450"/>
                <a:gd name="T13" fmla="*/ 0 h 247650"/>
                <a:gd name="T14" fmla="*/ 171450 w 171450"/>
                <a:gd name="T15" fmla="*/ 247650 h 24765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71450" h="247650">
                  <a:moveTo>
                    <a:pt x="14288" y="14288"/>
                  </a:moveTo>
                  <a:lnTo>
                    <a:pt x="14288" y="157163"/>
                  </a:lnTo>
                  <a:cubicBezTo>
                    <a:pt x="14288" y="199263"/>
                    <a:pt x="48387" y="233363"/>
                    <a:pt x="90488" y="233363"/>
                  </a:cubicBezTo>
                  <a:lnTo>
                    <a:pt x="157163" y="233363"/>
                  </a:lnTo>
                </a:path>
              </a:pathLst>
            </a:custGeom>
            <a:noFill/>
            <a:ln w="19050" cap="flat">
              <a:solidFill>
                <a:schemeClr val="accent1">
                  <a:lumMod val="60000"/>
                  <a:lumOff val="40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endParaRPr lang="ru-RU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56" name="Freeform: Shape 146"/>
            <p:cNvSpPr>
              <a:spLocks/>
            </p:cNvSpPr>
            <p:nvPr/>
          </p:nvSpPr>
          <p:spPr bwMode="auto">
            <a:xfrm>
              <a:off x="2540138" y="4198637"/>
              <a:ext cx="123168" cy="56194"/>
            </a:xfrm>
            <a:custGeom>
              <a:avLst/>
              <a:gdLst>
                <a:gd name="T0" fmla="*/ 7667 w 123825"/>
                <a:gd name="T1" fmla="*/ 1985 h 57150"/>
                <a:gd name="T2" fmla="*/ 48557 w 123825"/>
                <a:gd name="T3" fmla="*/ 1985 h 57150"/>
                <a:gd name="T4" fmla="*/ 58783 w 123825"/>
                <a:gd name="T5" fmla="*/ 5957 h 57150"/>
                <a:gd name="T6" fmla="*/ 0 60000 65536"/>
                <a:gd name="T7" fmla="*/ 0 60000 65536"/>
                <a:gd name="T8" fmla="*/ 0 60000 65536"/>
                <a:gd name="T9" fmla="*/ 0 w 123825"/>
                <a:gd name="T10" fmla="*/ 0 h 57150"/>
                <a:gd name="T11" fmla="*/ 123825 w 123825"/>
                <a:gd name="T12" fmla="*/ 57150 h 5715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23825" h="57150">
                  <a:moveTo>
                    <a:pt x="14288" y="14288"/>
                  </a:moveTo>
                  <a:lnTo>
                    <a:pt x="90488" y="14288"/>
                  </a:lnTo>
                  <a:lnTo>
                    <a:pt x="109538" y="42863"/>
                  </a:lnTo>
                </a:path>
              </a:pathLst>
            </a:custGeom>
            <a:noFill/>
            <a:ln w="19050" cap="flat">
              <a:solidFill>
                <a:schemeClr val="accent1">
                  <a:lumMod val="60000"/>
                  <a:lumOff val="40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endParaRPr lang="ru-RU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57" name="Freeform: Shape 147"/>
            <p:cNvSpPr>
              <a:spLocks/>
            </p:cNvSpPr>
            <p:nvPr/>
          </p:nvSpPr>
          <p:spPr bwMode="auto">
            <a:xfrm>
              <a:off x="2568056" y="4350050"/>
              <a:ext cx="142876" cy="48389"/>
            </a:xfrm>
            <a:custGeom>
              <a:avLst/>
              <a:gdLst>
                <a:gd name="T0" fmla="*/ 128705 w 142875"/>
                <a:gd name="T1" fmla="*/ 214571 h 47625"/>
                <a:gd name="T2" fmla="*/ 109655 w 142875"/>
                <a:gd name="T3" fmla="*/ 214571 h 47625"/>
                <a:gd name="T4" fmla="*/ 90605 w 142875"/>
                <a:gd name="T5" fmla="*/ 214571 h 47625"/>
                <a:gd name="T6" fmla="*/ 71555 w 142875"/>
                <a:gd name="T7" fmla="*/ 91951 h 47625"/>
                <a:gd name="T8" fmla="*/ 52388 w 142875"/>
                <a:gd name="T9" fmla="*/ 214571 h 47625"/>
                <a:gd name="T10" fmla="*/ 33338 w 142875"/>
                <a:gd name="T11" fmla="*/ 214571 h 47625"/>
                <a:gd name="T12" fmla="*/ 14288 w 142875"/>
                <a:gd name="T13" fmla="*/ 214571 h 4762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42875"/>
                <a:gd name="T22" fmla="*/ 0 h 47625"/>
                <a:gd name="T23" fmla="*/ 142875 w 142875"/>
                <a:gd name="T24" fmla="*/ 47625 h 47625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42875" h="47625">
                  <a:moveTo>
                    <a:pt x="128588" y="33338"/>
                  </a:moveTo>
                  <a:lnTo>
                    <a:pt x="109538" y="33338"/>
                  </a:lnTo>
                  <a:lnTo>
                    <a:pt x="90488" y="33338"/>
                  </a:lnTo>
                  <a:lnTo>
                    <a:pt x="71438" y="14288"/>
                  </a:lnTo>
                  <a:lnTo>
                    <a:pt x="52388" y="33338"/>
                  </a:lnTo>
                  <a:lnTo>
                    <a:pt x="33338" y="33338"/>
                  </a:lnTo>
                  <a:lnTo>
                    <a:pt x="14288" y="33338"/>
                  </a:lnTo>
                </a:path>
              </a:pathLst>
            </a:custGeom>
            <a:noFill/>
            <a:ln w="19050" cap="flat">
              <a:solidFill>
                <a:schemeClr val="accent1">
                  <a:lumMod val="60000"/>
                  <a:lumOff val="40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endParaRPr lang="ru-RU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58" name="Freeform: Shape 148"/>
            <p:cNvSpPr>
              <a:spLocks/>
            </p:cNvSpPr>
            <p:nvPr/>
          </p:nvSpPr>
          <p:spPr bwMode="auto">
            <a:xfrm>
              <a:off x="2587763" y="3941080"/>
              <a:ext cx="114957" cy="123315"/>
            </a:xfrm>
            <a:custGeom>
              <a:avLst/>
              <a:gdLst>
                <a:gd name="T0" fmla="*/ 111756 w 114300"/>
                <a:gd name="T1" fmla="*/ 67643 h 123825"/>
                <a:gd name="T2" fmla="*/ 195573 w 114300"/>
                <a:gd name="T3" fmla="*/ 42435 h 123825"/>
                <a:gd name="T4" fmla="*/ 195573 w 114300"/>
                <a:gd name="T5" fmla="*/ 34027 h 123825"/>
                <a:gd name="T6" fmla="*/ 111756 w 114300"/>
                <a:gd name="T7" fmla="*/ 8816 h 123825"/>
                <a:gd name="T8" fmla="*/ 27942 w 114300"/>
                <a:gd name="T9" fmla="*/ 34027 h 123825"/>
                <a:gd name="T10" fmla="*/ 27942 w 114300"/>
                <a:gd name="T11" fmla="*/ 42435 h 123825"/>
                <a:gd name="T12" fmla="*/ 111756 w 114300"/>
                <a:gd name="T13" fmla="*/ 67643 h 12382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14300"/>
                <a:gd name="T22" fmla="*/ 0 h 123825"/>
                <a:gd name="T23" fmla="*/ 114300 w 114300"/>
                <a:gd name="T24" fmla="*/ 123825 h 123825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14300" h="123825">
                  <a:moveTo>
                    <a:pt x="57150" y="109633"/>
                  </a:moveTo>
                  <a:cubicBezTo>
                    <a:pt x="81058" y="109633"/>
                    <a:pt x="100013" y="91345"/>
                    <a:pt x="100013" y="68771"/>
                  </a:cubicBezTo>
                  <a:lnTo>
                    <a:pt x="100013" y="55150"/>
                  </a:lnTo>
                  <a:cubicBezTo>
                    <a:pt x="100013" y="32575"/>
                    <a:pt x="81058" y="14288"/>
                    <a:pt x="57150" y="14288"/>
                  </a:cubicBezTo>
                  <a:cubicBezTo>
                    <a:pt x="33242" y="14288"/>
                    <a:pt x="14288" y="32575"/>
                    <a:pt x="14288" y="55150"/>
                  </a:cubicBezTo>
                  <a:lnTo>
                    <a:pt x="14288" y="68771"/>
                  </a:lnTo>
                  <a:cubicBezTo>
                    <a:pt x="14288" y="91345"/>
                    <a:pt x="33242" y="109633"/>
                    <a:pt x="57150" y="109633"/>
                  </a:cubicBezTo>
                  <a:close/>
                </a:path>
              </a:pathLst>
            </a:custGeom>
            <a:noFill/>
            <a:ln w="19050" cap="flat">
              <a:solidFill>
                <a:schemeClr val="accent1">
                  <a:lumMod val="60000"/>
                  <a:lumOff val="40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endParaRPr lang="ru-RU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cxnSp>
        <p:nvCxnSpPr>
          <p:cNvPr id="79" name="Прямая соединительная линия 78">
            <a:extLst>
              <a:ext uri="{FF2B5EF4-FFF2-40B4-BE49-F238E27FC236}">
                <a16:creationId xmlns:a16="http://schemas.microsoft.com/office/drawing/2014/main" id="{606EB129-3A33-4152-B11D-3E424B9B6E46}"/>
              </a:ext>
            </a:extLst>
          </p:cNvPr>
          <p:cNvCxnSpPr>
            <a:cxnSpLocks/>
          </p:cNvCxnSpPr>
          <p:nvPr/>
        </p:nvCxnSpPr>
        <p:spPr>
          <a:xfrm>
            <a:off x="1343327" y="4403826"/>
            <a:ext cx="9565465" cy="12781"/>
          </a:xfrm>
          <a:prstGeom prst="line">
            <a:avLst/>
          </a:prstGeom>
          <a:ln>
            <a:solidFill>
              <a:srgbClr val="2488AC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0" name="TextBox 79">
            <a:extLst>
              <a:ext uri="{FF2B5EF4-FFF2-40B4-BE49-F238E27FC236}">
                <a16:creationId xmlns:a16="http://schemas.microsoft.com/office/drawing/2014/main" id="{4889686F-36A1-4D4F-94AF-F8C98694E252}"/>
              </a:ext>
            </a:extLst>
          </p:cNvPr>
          <p:cNvSpPr txBox="1"/>
          <p:nvPr/>
        </p:nvSpPr>
        <p:spPr>
          <a:xfrm>
            <a:off x="11268064" y="221338"/>
            <a:ext cx="531883" cy="307777"/>
          </a:xfrm>
          <a:prstGeom prst="rect">
            <a:avLst/>
          </a:prstGeom>
          <a:solidFill>
            <a:srgbClr val="3AB09E"/>
          </a:solidFill>
        </p:spPr>
        <p:txBody>
          <a:bodyPr wrap="square">
            <a:spAutoFit/>
          </a:bodyPr>
          <a:lstStyle/>
          <a:p>
            <a:pPr marL="180975" indent="0" algn="l"/>
            <a:endParaRPr lang="ru-RU" sz="1400" b="1" dirty="0">
              <a:solidFill>
                <a:schemeClr val="bg1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81" name="Заголовок 1">
            <a:extLst>
              <a:ext uri="{FF2B5EF4-FFF2-40B4-BE49-F238E27FC236}">
                <a16:creationId xmlns:a16="http://schemas.microsoft.com/office/drawing/2014/main" id="{658E2395-81AD-4509-AC78-2CF6C573D967}"/>
              </a:ext>
            </a:extLst>
          </p:cNvPr>
          <p:cNvSpPr txBox="1">
            <a:spLocks/>
          </p:cNvSpPr>
          <p:nvPr/>
        </p:nvSpPr>
        <p:spPr>
          <a:xfrm>
            <a:off x="494705" y="289308"/>
            <a:ext cx="11224960" cy="520317"/>
          </a:xfrm>
          <a:prstGeom prst="rect">
            <a:avLst/>
          </a:prstGeom>
          <a:solidFill>
            <a:srgbClr val="006699"/>
          </a:solidFill>
        </p:spPr>
        <p:txBody>
          <a:bodyPr vert="horz" wrap="square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kern="1200">
                <a:solidFill>
                  <a:schemeClr val="tx2"/>
                </a:solidFill>
                <a:latin typeface="+mj-lt"/>
                <a:ea typeface="+mj-ea"/>
                <a:cs typeface="+mj-cs"/>
                <a:sym typeface="Trebuchet MS" panose="020B0603020202020204" pitchFamily="34" charset="0"/>
              </a:defRPr>
            </a:lvl1pPr>
          </a:lstStyle>
          <a:p>
            <a:pPr lvl="0" algn="just"/>
            <a:r>
              <a:rPr lang="ru-RU" sz="1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Меры по развитию национальной системы квалификаций</a:t>
            </a:r>
          </a:p>
        </p:txBody>
      </p:sp>
      <p:sp>
        <p:nvSpPr>
          <p:cNvPr id="56" name="Номер слайда 1">
            <a:extLst>
              <a:ext uri="{FF2B5EF4-FFF2-40B4-BE49-F238E27FC236}">
                <a16:creationId xmlns:a16="http://schemas.microsoft.com/office/drawing/2014/main" id="{D9E93439-ADDE-416B-9D8B-252DD84D8C44}"/>
              </a:ext>
            </a:extLst>
          </p:cNvPr>
          <p:cNvSpPr txBox="1">
            <a:spLocks/>
          </p:cNvSpPr>
          <p:nvPr/>
        </p:nvSpPr>
        <p:spPr>
          <a:xfrm>
            <a:off x="11719665" y="6477605"/>
            <a:ext cx="4156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x-none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defRPr/>
            </a:pPr>
            <a:r>
              <a:rPr lang="ru-RU" sz="1400" b="1" dirty="0">
                <a:solidFill>
                  <a:srgbClr val="2038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12687841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PRESENTATIONDONOTDELETE" val="&lt;?xml version=&quot;1.0&quot; encoding=&quot;UTF-16&quot; standalone=&quot;yes&quot;?&gt;&lt;root reqver=&quot;27037&quot;&gt;&lt;version val=&quot;30924&quot;/&gt;&lt;CPresentation id=&quot;1&quot;&gt;&lt;m_precDefaultNumber&gt;&lt;m_bNumberIsYear val=&quot;1&quot;/&gt;&lt;m_chMinusSymbol&gt;-&lt;/m_chMinusSymbol&gt;&lt;m_chDecimalSymbol17909&gt;,&lt;/m_chDecimalSymbol17909&gt;&lt;m_nGroupingDigits17909 val=&quot;3&quot;/&gt;&lt;m_chGroupingSymbol17909&gt; &lt;/m_chGroupingSymbol17909&gt;&lt;m_yearfmt&gt;&lt;begin val=&quot;0&quot;/&gt;&lt;end val=&quot;4&quot;/&gt;&lt;/m_yearfmt&gt;&lt;/m_precDefaultNumber&gt;&lt;m_precDefaultPercent&gt;&lt;m_bNumberIsYear val=&quot;1&quot;/&gt;&lt;m_chMinusSymbol&gt;-&lt;/m_chMinusSymbol&gt;&lt;m_nDecimalDigits17909 val=&quot;0&quot;/&gt;&lt;m_chDecimalSymbol17909&gt;,&lt;/m_chDecimalSymbol17909&gt;&lt;m_nGroupingDigits17909 val=&quot;3&quot;/&gt;&lt;m_chGroupingSymbol17909&gt; &lt;/m_chGroupingSymbol17909&gt;&lt;m_strSuffix17909&gt;%&lt;/m_strSuffix17909&gt;&lt;m_yearfmt&gt;&lt;begin val=&quot;0&quot;/&gt;&lt;end val=&quot;4&quot;/&gt;&lt;/m_yearfmt&gt;&lt;/m_precDefaultPercent&gt;&lt;m_precDefaultDate&gt;&lt;m_bNumberIsYear val=&quot;0&quot;/&gt;&lt;m_strFormatTime&gt;%d.%m.%Y&lt;/m_strFormatTime&gt;&lt;m_yearfmt&gt;&lt;begin val=&quot;0&quot;/&gt;&lt;end val=&quot;0&quot;/&gt;&lt;/m_yearfmt&gt;&lt;/m_precDefaultDate&gt;&lt;m_precDefaultYear&gt;&lt;m_yearfmt&gt;&lt;begin val=&quot;0&quot;/&gt;&lt;end val=&quot;4&quot;/&gt;&lt;/m_yearfmt&gt;&lt;/m_precDefaultYear&gt;&lt;m_precDefaultQuarter&gt;&lt;m_yearfmt&gt;&lt;begin val=&quot;0&quot;/&gt;&lt;end val=&quot;4&quot;/&gt;&lt;/m_yearfmt&gt;&lt;/m_precDefaultQuarter&gt;&lt;m_precDefaultMonth&gt;&lt;m_yearfmt&gt;&lt;begin val=&quot;0&quot;/&gt;&lt;end val=&quot;4&quot;/&gt;&lt;/m_yearfmt&gt;&lt;/m_precDefaultMonth&gt;&lt;m_precDefaultWeek&gt;&lt;m_yearfmt&gt;&lt;begin val=&quot;0&quot;/&gt;&lt;end val=&quot;4&quot;/&gt;&lt;/m_yearfmt&gt;&lt;/m_precDefaultWeek&gt;&lt;m_precDefaultDay&gt;&lt;m_yearfmt&gt;&lt;begin val=&quot;0&quot;/&gt;&lt;end val=&quot;4&quot;/&gt;&lt;/m_yearfmt&gt;&lt;/m_precDefaultDay&gt;&lt;m_mruColor&gt;&lt;m_vecMRU length=&quot;1&quot;&gt;&lt;elem m_fUsage=&quot;1.00000000000000000000E+00&quot;&gt;&lt;m_msothmcolidx val=&quot;0&quot;/&gt;&lt;m_rgb r=&quot;00&quot; g=&quot;66&quot; b=&quot;99&quot;/&gt;&lt;/elem&gt;&lt;/m_vecMRU&gt;&lt;/m_mruColor&gt;&lt;m_eweekdayFirstOfWeek val=&quot;2&quot;/&gt;&lt;m_eweekdayFirstOfWorkweek val=&quot;2&quot;/&gt;&lt;m_eweekdayFirstOfWeekend val=&quot;7&quot;/&gt;&lt;/CPresentation&gt;&lt;/root&gt;"/>
  <p:tag name="THINKCELLUNDODONOTDELETE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K3cBj_3OIKBFEqtlwqM_0g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Pq97ruEyHVm4zKIhjmZtVw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SYQ86MFE4katKpYY7BqcEw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gpErK6XRQxqQSJ0r_g4M.w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a2.5wtPaRLm1zkhIh1LTbQ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YQT2NSMVQbaKTNXZs4GeHg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NHtUZjR4TDu0i7QuqqxvGQ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pt4QPj4FS7m0GkB08ry_0A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ZYfenmnawRzEDPKjyieN9g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Sa4_P_41RbqiVveHodQSug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2h_iXVjYHwu9Jy_yWR2Y6w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_1joStJsSTC8cZdp3FQPwA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bLjUoLlMR461oM1GffGEdQ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KTqyHNbjQ2S4_rdEKbvNuw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d0gYmKV5DCa9BK8ElhD9Kg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8GHSsZrc1tiVm9RG98Z3A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gEZt1BjzRTK08oTmyiv7rA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9pM.iAMbi.CVYoYk.DvDcQ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ahs.Nqz5ShawHOA3YuNZNw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Jr6jIrzPQoeF57F5Snh2VQ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2ah2.wekQ5u1WMjiqV6G2w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Igx.925BSdaxWeDo99jm1w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cqN9YTWuS9OX.YpsWdbc3A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5K4pzNhkQSGLv765bPSbiA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R7G4p2UL1aBrPSjM1Ykaug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go5IvuafWLh1cZURkxrWqg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iA5WKg63JopCXGMwUquVLw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PZDeOnIL7jwSPNhLuZDJHg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3PjLzycNBYHOqFZLbd8f2Q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AO9gqz1vy1IGTAhPtGSiJA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9OsEemrzacmScqy2qD_ZAQ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tHdn_nriUaF43wWKoxnEag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EYRtMZWqMa1JPU6JBU5agQ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L9sg5BwcITpEHbADmv1pfw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LP65kXgMLIJPCibkdIRFMg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6WgFTGEweRph9sJpY5JbOg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An8VzjA8k5wAJZ9IJQEdaw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7HWF2yIow2QJS_SaYLJbEQ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l.pLEmzUjdnOqeNaZfSUlw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iZVTdE2fklW7Xc1.WNi7CQ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avyMZDDPiO4edKBs10MLmw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gJrxbVEqn6gg6e21.AhJsw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fkKasSn6s4If9GJh6XVa6g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0vornOgqudCzZzApKfggtA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DMRJwmlAaxSeNnUwyDB4uA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vWdEux76ABBIT02WFyXNnA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_E.0cNbei.fHBEH2b1wJ_Q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ijNMx1_xDifqsF7nE0rotQ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4FAzePS6lJbF3aeORrkBCw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tY.rX7aPtMqVoTWQlDFQ1g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_FbqvSMUslFG6XE.scQBSg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WbmtEH.lXL1vcdr8fPqKsA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20cJ5EIJuD9MvC4iLI_h7A"/>
</p:tagLst>
</file>

<file path=ppt/tags/tag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DP.Pz1ImX3b_O9xgUALKJQ"/>
</p:tagLst>
</file>

<file path=ppt/tags/tag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VMQGPOdCDTrkA0V.FnwyzQ"/>
</p:tagLst>
</file>

<file path=ppt/tags/tag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nV4mPt__ofxFZDWC1_IJFQ"/>
</p:tagLst>
</file>

<file path=ppt/tags/tag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ZEN4gXijPJuccHgaAPUuKA"/>
</p:tagLst>
</file>

<file path=ppt/tags/tag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rRvuhlxvKvUetwawowA5jA"/>
</p:tagLst>
</file>

<file path=ppt/tags/tag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tEvIL2uXdITVF8rloDsLSw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AcPj.AvSy0vYNX52_JhTDQ"/>
</p:tagLst>
</file>

<file path=ppt/tags/tag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8WC3YVL_Q21atZDsPyYcRg"/>
</p:tagLst>
</file>

<file path=ppt/tags/tag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_HHaRMlGaNLCiSxqGrpJvg"/>
</p:tagLst>
</file>

<file path=ppt/tags/tag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eMgZzon83Kjau6rqjbItiw"/>
</p:tagLst>
</file>

<file path=ppt/tags/tag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hg.GSlD0yk1AQKcN4osCA"/>
</p:tagLst>
</file>

<file path=ppt/tags/tag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IduuncuY9QEmn5dCDp0IrA"/>
</p:tagLst>
</file>

<file path=ppt/tags/tag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m5ybS.Z6SU7FGWDR33xAhA"/>
</p:tagLst>
</file>

<file path=ppt/tags/tag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N1STzoWJbU143jqdZVtwEw"/>
</p:tagLst>
</file>

<file path=ppt/tags/tag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tZMZks1FdcdTs5..Wuzcyg"/>
</p:tagLst>
</file>

<file path=ppt/tags/tag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Cenva9XkLdN9KZ9OkSdfJw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au.dIBedDl4BAwswpJy1iw"/>
</p:tagLst>
</file>

<file path=ppt/tags/tag1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fmnaLxp6kNr3CH7qTl2zAA"/>
</p:tagLst>
</file>

<file path=ppt/tags/tag1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641NaVGpBcPC.yyrZYkY0w"/>
</p:tagLst>
</file>

<file path=ppt/tags/tag1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fuH2r0SIToimEg6.Wivs5Q"/>
</p:tagLst>
</file>

<file path=ppt/tags/tag1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OB97GROzv_HIGlkqxTbMmA"/>
</p:tagLst>
</file>

<file path=ppt/tags/tag1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GfjKbjF_bUavjo12m0r20Q"/>
</p:tagLst>
</file>

<file path=ppt/tags/tag1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4ZBTf5uRDdOw5m6VKFLPGQ"/>
</p:tagLst>
</file>

<file path=ppt/tags/tag1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ZRh.Q7u8mz78iPd8AuuTlg"/>
</p:tagLst>
</file>

<file path=ppt/tags/tag1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j4B_4srF18pq8d_18rfAqg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1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s6EEvM_ilc9vhycQbSroXw"/>
</p:tagLst>
</file>

<file path=ppt/tags/tag1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1N7HKKDhMMif3ExG_YkeVg"/>
</p:tagLst>
</file>

<file path=ppt/tags/tag1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XMNrJ4Vk.wkm2U7u6lrNaw"/>
</p:tagLst>
</file>

<file path=ppt/tags/tag1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sQJATO3XAadsztQlkb_JSw"/>
</p:tagLst>
</file>

<file path=ppt/tags/tag1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t8hU.xv9rvtkoOuXc4HYw"/>
</p:tagLst>
</file>

<file path=ppt/tags/tag1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gB2n99ULm3eErU36iLG.FA"/>
</p:tagLst>
</file>

<file path=ppt/tags/tag1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5Iwra8ePYx_vuku_zJ5FAQ"/>
</p:tagLst>
</file>

<file path=ppt/tags/tag1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FNi_j5vbwDNfsj2DeG9rNQ"/>
</p:tagLst>
</file>

<file path=ppt/tags/tag1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GqRppsk.ps8MAkKAqwJ8bA"/>
</p:tagLst>
</file>

<file path=ppt/tags/tag1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sXdSKG7yMz9VbhHWXdJHUA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1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F0HEhJGduqFYD.ttRzFcaw"/>
</p:tagLst>
</file>

<file path=ppt/tags/tag1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p68SH7acN_4f2gCQOjIPZQ"/>
</p:tagLst>
</file>

<file path=ppt/tags/tag1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bN3HCRScWwkxvkQPDn.RVA"/>
</p:tagLst>
</file>

<file path=ppt/tags/tag1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ke1Ojp3iZZgloNf81y2M.w"/>
</p:tagLst>
</file>

<file path=ppt/tags/tag1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iLHamE65hGseBbqp2qcCvw"/>
</p:tagLst>
</file>

<file path=ppt/tags/tag1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R2XsD3_AYrFrrbr7pPi.7g"/>
</p:tagLst>
</file>

<file path=ppt/tags/tag1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49pmWfAAwM2PG7NGVQpRVw"/>
</p:tagLst>
</file>

<file path=ppt/tags/tag1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zs4V2B0ZZHoD7vpUKj2J5g"/>
</p:tagLst>
</file>

<file path=ppt/tags/tag1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Ecuzagx.GAIR._9wdDXKWQ"/>
</p:tagLst>
</file>

<file path=ppt/tags/tag1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rRSSJZO4nC0R7GFIVYB5KQ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2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pxWDMNOoq9pMU8FKmzOCjQ"/>
</p:tagLst>
</file>

<file path=ppt/tags/tag2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0hQNv6bAT1FzHn3PfZHJkg"/>
</p:tagLst>
</file>

<file path=ppt/tags/tag2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SZxpMe3UKetOAZkK_nvVcA"/>
</p:tagLst>
</file>

<file path=ppt/tags/tag2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F2V5kJGJk3f7xjWisGM8xQ"/>
</p:tagLst>
</file>

<file path=ppt/tags/tag2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lNFxOdtluTN4BX3tgq_VGg"/>
</p:tagLst>
</file>

<file path=ppt/tags/tag2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7LW7EDT2k66Ud0eeC6vhmA"/>
</p:tagLst>
</file>

<file path=ppt/tags/tag2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69KJ_dizhlRt7pFK8Lmd_w"/>
</p:tagLst>
</file>

<file path=ppt/tags/tag2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yKfbECGK18Wj2SaBVclBbA"/>
</p:tagLst>
</file>

<file path=ppt/tags/tag2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buIyE4K1GBPpyHUUPGqtWw"/>
</p:tagLst>
</file>

<file path=ppt/tags/tag2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1KAQAqGmuyBPJXKkiS_p_g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2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pmv.sRG5TYGTUfv5eUrcRg"/>
</p:tagLst>
</file>

<file path=ppt/tags/tag2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aCf.ZejeMgVWvxGjwlzxvA"/>
</p:tagLst>
</file>

<file path=ppt/tags/tag2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BzweTNcaOVoSPrZxn.Ojfw"/>
</p:tagLst>
</file>

<file path=ppt/tags/tag2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M7zfqYLSmn0T0S4hwIxTGw"/>
</p:tagLst>
</file>

<file path=ppt/tags/tag2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rlfAHKpdU5M2tHJeXjvR0A"/>
</p:tagLst>
</file>

<file path=ppt/tags/tag2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tODkIh2.K1cCbYJDXvBWQg"/>
</p:tagLst>
</file>

<file path=ppt/tags/tag2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6IF6PisODSZH3M3hcOERHA"/>
</p:tagLst>
</file>

<file path=ppt/tags/tag2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sQKfQBuYceCaKDxG7saGvQ"/>
</p:tagLst>
</file>

<file path=ppt/tags/tag2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B9ddwevY3Nnh.XYA8Bxsjw"/>
</p:tagLst>
</file>

<file path=ppt/tags/tag2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lDMtTWRRGt6xzya5S00crg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2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megBirWwnIeQYBoCXeE9GQ"/>
</p:tagLst>
</file>

<file path=ppt/tags/tag2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JkosGnuWWHFFs7qyfCqpoA"/>
</p:tagLst>
</file>

<file path=ppt/tags/tag2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SHHhMPF8ixjNGBIUhyFw5w"/>
</p:tagLst>
</file>

<file path=ppt/tags/tag2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BIVcpED8O1Vlcitr8VE_zw"/>
</p:tagLst>
</file>

<file path=ppt/tags/tag2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aFwdDmGsm9ALA9HgO0_rA"/>
</p:tagLst>
</file>

<file path=ppt/tags/tag2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jWDv11TsqvxrGQf72nXHHw"/>
</p:tagLst>
</file>

<file path=ppt/tags/tag2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YgqgzWhFXivrTZi4pLE4_Q"/>
</p:tagLst>
</file>

<file path=ppt/tags/tag2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j_wY1KG4RreVAMBYTf4k7w"/>
</p:tagLst>
</file>

<file path=ppt/tags/tag2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R1xTvM2qcA5LOWlfwrX9hQ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2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8oltWfZN.CY7ZGanrJ6uVA"/>
</p:tagLst>
</file>

<file path=ppt/tags/tag2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d9cyoaptNaDObYcTQQZsHQ"/>
</p:tagLst>
</file>

<file path=ppt/tags/tag2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ABycZKFvjcVEkH1cnpVzzA"/>
</p:tagLst>
</file>

<file path=ppt/tags/tag2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jfN4b9IXaajbFufIGGfjxA"/>
</p:tagLst>
</file>

<file path=ppt/tags/tag2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llDclZd6suKJyiM99OGQog"/>
</p:tagLst>
</file>

<file path=ppt/tags/tag2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Gzsc.8YdV.dg6abd2DpaYA"/>
</p:tagLst>
</file>

<file path=ppt/tags/tag2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iQu0QpwSS.2aue5Q3cbgvA"/>
</p:tagLst>
</file>

<file path=ppt/tags/tag2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Q.Obqt7e89aCpF0VxSUmXw"/>
</p:tagLst>
</file>

<file path=ppt/tags/tag2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I23W.Hsy5hrgGYCXW6GEMA"/>
</p:tagLst>
</file>

<file path=ppt/tags/tag2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pD7jW6MGf_Hovxgiw_dFlw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2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VrjoFD_41IBWIr0dsphrCQ"/>
</p:tagLst>
</file>

<file path=ppt/tags/tag2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3JjSHn.7MiZ_Y3E8RYChDg"/>
</p:tagLst>
</file>

<file path=ppt/tags/tag2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1aC7RL.0BR5ot.mHbhtnsA"/>
</p:tagLst>
</file>

<file path=ppt/tags/tag2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gI7SWQAYINJKM__pJrXe9Q"/>
</p:tagLst>
</file>

<file path=ppt/tags/tag2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KP5QLJJ.jhBek42takLXcQ"/>
</p:tagLst>
</file>

<file path=ppt/tags/tag2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GWtjxdxlTTLGBsNL_gOhKg"/>
</p:tagLst>
</file>

<file path=ppt/tags/tag2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XCAbWbREUsfqZMni8Q3aLw"/>
</p:tagLst>
</file>

<file path=ppt/tags/tag2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2L_rbCN1kQBlgEf.Dc29cQ"/>
</p:tagLst>
</file>

<file path=ppt/tags/tag2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OOOQ9MstDnfRpaL3uGoO1Q"/>
</p:tagLst>
</file>

<file path=ppt/tags/tag2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unvzCcHcSjajfO26.OqWqA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2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SAPL3NMJrOPhh4BghM2cYA"/>
</p:tagLst>
</file>

<file path=ppt/tags/tag2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vWJEr_z389tjxDCpX9wHOw"/>
</p:tagLst>
</file>

<file path=ppt/tags/tag2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kMILyuAqSC4jPXLMyKardg"/>
</p:tagLst>
</file>

<file path=ppt/tags/tag2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LJeefVjyST8o8j8YKijVKw"/>
</p:tagLst>
</file>

<file path=ppt/tags/tag2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ZeakSnVcQ0L6JZyJfS0VXg"/>
</p:tagLst>
</file>

<file path=ppt/tags/tag2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nMFjoNJKIZ7k3.6Y9r_Psw"/>
</p:tagLst>
</file>

<file path=ppt/tags/tag2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WDNaqKGiMnsFqx7F9bsipQ"/>
</p:tagLst>
</file>

<file path=ppt/tags/tag2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T9y8tblxhQ9MNZMegJklKw"/>
</p:tagLst>
</file>

<file path=ppt/tags/tag2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ol2A.zkdWTt352W5HJ_cQQ"/>
</p:tagLst>
</file>

<file path=ppt/tags/tag2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maADAegaF4Kq_VO.i0bI5Q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2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RAYuXyb1tZykwPvMrvNqsg"/>
</p:tagLst>
</file>

<file path=ppt/tags/tag2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MFhVurhGvt93uJ_qVtvQiw"/>
</p:tagLst>
</file>

<file path=ppt/tags/tag2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bOfJdh_8OZR9SbzO_rpPBw"/>
</p:tagLst>
</file>

<file path=ppt/tags/tag2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yUYNj9Fprr78fIyYxjK3HQ"/>
</p:tagLst>
</file>

<file path=ppt/tags/tag2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aO.bfC1WTcwNvIt0AWP79g"/>
</p:tagLst>
</file>

<file path=ppt/tags/tag2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dpjMLOPuJMSwhmy61fkHAg"/>
</p:tagLst>
</file>

<file path=ppt/tags/tag2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uUqn4loJ_y0GYlngbPmEmQ"/>
</p:tagLst>
</file>

<file path=ppt/tags/tag2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miF9CGDzWDXt95qpKZHbdg"/>
</p:tagLst>
</file>

<file path=ppt/tags/tag2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MNQaxml_M1ckKPDcEP92FQ"/>
</p:tagLst>
</file>

<file path=ppt/tags/tag2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bHi8PebcZvwEmNEvoNivw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2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bacGdspgkE1MLr_vbxTwTA"/>
</p:tagLst>
</file>

<file path=ppt/tags/tag2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A2Z3l0qzsblj5iAGxxsRWQ"/>
</p:tagLst>
</file>

<file path=ppt/tags/tag2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Sf5HcgdivcOdCxEJGI6cfA"/>
</p:tagLst>
</file>

<file path=ppt/tags/tag2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Wnt57TcTSlCd0iPenftWUw"/>
</p:tagLst>
</file>

<file path=ppt/tags/tag2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zufNna4nof8J_qIFz05g7A"/>
</p:tagLst>
</file>

<file path=ppt/tags/tag2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XGvDiJqBlQ123P91ygsiHQ"/>
</p:tagLst>
</file>

<file path=ppt/tags/tag2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_PO7qDYZ_OzF5bLE8GMTAg"/>
</p:tagLst>
</file>

<file path=ppt/tags/tag2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64CYSIBC7i0wAhT7cDF_ag"/>
</p:tagLst>
</file>

<file path=ppt/tags/tag2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uigBW1jIJP9zxJ.r3z5cUw"/>
</p:tagLst>
</file>

<file path=ppt/tags/tag2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mmbVztbwkA46.08YJMwgBQ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2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zq0_wGU8.278WYBRp8HTFw"/>
</p:tagLst>
</file>

<file path=ppt/tags/tag2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Qg0S8GJZyvnONp5MYn4LdA"/>
</p:tagLst>
</file>

<file path=ppt/tags/tag2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80ACKNKJ8I3Wqr1Mw7Nx4A"/>
</p:tagLst>
</file>

<file path=ppt/tags/tag2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g687LZEcFeT_xZ3eQhJbzg"/>
</p:tagLst>
</file>

<file path=ppt/tags/tag2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sbiGYIv2rhHzD2QyfFIYFQ"/>
</p:tagLst>
</file>

<file path=ppt/tags/tag2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zVzO4cYWTsnN.rF_QF_uqA"/>
</p:tagLst>
</file>

<file path=ppt/tags/tag2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NCtl3n8.jppiOrK3B75QoA"/>
</p:tagLst>
</file>

<file path=ppt/tags/tag2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7I8.ordvfvVfHFpWW9DwvQ"/>
</p:tagLst>
</file>

<file path=ppt/tags/tag2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X.r0i7zsJ5Lg5GISspgQ4Q"/>
</p:tagLst>
</file>

<file path=ppt/tags/tag2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jOkx0JkHzXw6RxEDtjRN8Q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2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jMdxbSCjjx4vpqepyagmvw"/>
</p:tagLst>
</file>

<file path=ppt/tags/tag2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crYB8U4rQzFzhLM3URSqNQ"/>
</p:tagLst>
</file>

<file path=ppt/tags/tag2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mp1GwlrEyASLR.NiRNLKpw"/>
</p:tagLst>
</file>

<file path=ppt/tags/tag2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6pjsCjLt.TbELleBNkN_tQ"/>
</p:tagLst>
</file>

<file path=ppt/tags/tag2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NXBKCEYrUNfaEwyyMmA0KA"/>
</p:tagLst>
</file>

<file path=ppt/tags/tag2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5K5cprZZWyLE0G7KDtemYA"/>
</p:tagLst>
</file>

<file path=ppt/tags/tag2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QZch6KvUoGuOVQtn1jnLkw"/>
</p:tagLst>
</file>

<file path=ppt/tags/tag2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ZM2JASoB9QrVflCx_BnHtw"/>
</p:tagLst>
</file>

<file path=ppt/tags/tag2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IVOto_PSzB0pAd3QU8GLSQ"/>
</p:tagLst>
</file>

<file path=ppt/tags/tag2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g37eFNMcLN2VD9GsNcu_iw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3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ZaXbUSQOb26_FtYPj.f7dA"/>
</p:tagLst>
</file>

<file path=ppt/tags/tag3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CwOZQc6osRQFpIElu.W6Rg"/>
</p:tagLst>
</file>

<file path=ppt/tags/tag3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qtt8f4oPeco7rlNDCebiOw"/>
</p:tagLst>
</file>

<file path=ppt/tags/tag3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3B7coLSv51hniR7kFH9Jdw"/>
</p:tagLst>
</file>

<file path=ppt/tags/tag3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zNoSruOfw4mCfKztjfB0Tw"/>
</p:tagLst>
</file>

<file path=ppt/tags/tag3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n1lZ4dc1D93OvknoPcTIgw"/>
</p:tagLst>
</file>

<file path=ppt/tags/tag3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gXmcNBBvFT1QROlDjqPddw"/>
</p:tagLst>
</file>

<file path=ppt/tags/tag3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OQzozrhNMGytIP8mgveYGg"/>
</p:tagLst>
</file>

<file path=ppt/tags/tag3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zjj5GqpGrtB.T9qY5p45fQ"/>
</p:tagLst>
</file>

<file path=ppt/tags/tag3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8q_azdsHcdsEgfkLzHhjsQ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3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vWAEdZcjtU4MAU9KarWq6g"/>
</p:tagLst>
</file>

<file path=ppt/tags/tag3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m1EhL10YaSKjSKj1tAQnQw"/>
</p:tagLst>
</file>

<file path=ppt/tags/tag3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DKdYlZJt0RgS5zy9_oLQlw"/>
</p:tagLst>
</file>

<file path=ppt/tags/tag3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2EItTZwcXoMhT.2CfCONSA"/>
</p:tagLst>
</file>

<file path=ppt/tags/tag3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igVjYbofqC1G7FHwS38Shw"/>
</p:tagLst>
</file>

<file path=ppt/tags/tag3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CG_MODE" val="Documentation"/>
  <p:tag name="BCG_DESIGN" val="Four heading"/>
  <p:tag name="EE4P_STRETCH" val="1"/>
</p:tagLst>
</file>

<file path=ppt/tags/tag3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CG_MODE" val="Documentation"/>
  <p:tag name="BCG_DESIGN" val="Four heading"/>
  <p:tag name="EE4P_STRETCH" val="1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3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AGENDAWIZARD" val="element"/>
  <p:tag name="EE4P_AGENDAWIZARD_PROPERTIES" val="139.2226/358.4865/68.59843/68.69473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AGENDAWIZARD" val="element"/>
  <p:tag name="EE4P_AGENDAWIZARD_PROPERTIES" val="219.1067/358.4865/103.4646/103.36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AGENDAWIZARD" val="element"/>
  <p:tag name="EE4P_AGENDAWIZARD_CONTENT" val="/Agenda"/>
  <p:tag name="EE4P_AGENDAWIZARD_PROPERTIES" val="49.6063/71.99992/272.965/275.1478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AGENDAWIZARD" val="element"/>
  <p:tag name="EE4P_AGENDAWIZARD_CONTENT" val="/Eins"/>
  <p:tag name="EE4P_AGENDAWIZARD_PROPERTIES" val="69.73236/210.082/640.5827/252.0493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AGENDAWIZARD" val="element"/>
  <p:tag name="EE4P_AGENDAWIZARD_PROPERTIES" val="69.73236/114.7876/72.21693/72.28346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AGENDAWIZARD" val="element"/>
  <p:tag name="EE4P_AGENDAWIZARD_PROPERTIES" val="49.5/94.96071/730.5/0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AGENDAWIZARD" val="element"/>
  <p:tag name="EE4P_AGENDAWIZARD_CONTENT" val="/Agenda"/>
  <p:tag name="EE4P_AGENDAWIZARD_PROPERTIES" val="49.5/49.03937/566.1416/37.07858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AGENDAWIZARD" val="element"/>
  <p:tag name="EE4P_AGENDAWIZARD_PROPERTIES" val="139.2224/358.4865/68.59843/68.69473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AGENDAWIZARD" val="element"/>
  <p:tag name="EE4P_AGENDAWIZARD_PROPERTIES" val="219.1065/358.4865/103.4646/103.36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AGENDAWIZARD" val="element"/>
  <p:tag name="EE4P_AGENDAWIZARD_CONTENT" val="/Agenda"/>
  <p:tag name="EE4P_AGENDAWIZARD_PROPERTIES" val="49.60606/71.99992/272.965/275.1478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AGENDAWIZARD" val="element"/>
  <p:tag name="EE4P_AGENDAWIZARD_CONTENT" val="/Eins"/>
  <p:tag name="EE4P_AGENDAWIZARD_PROPERTIES" val="69.73212/210.082/640.5827/252.0493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AGENDAWIZARD" val="element"/>
  <p:tag name="EE4P_AGENDAWIZARD_PROPERTIES" val="69.73212/114.7876/72.21693/72.28346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AGENDAWIZARD" val="element"/>
  <p:tag name="EE4P_AGENDAWIZARD_PROPERTIES" val="49.5/94.96055/730.5/0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AGENDAWIZARD" val="element"/>
  <p:tag name="EE4P_AGENDAWIZARD_CONTENT" val="/Agenda"/>
  <p:tag name="EE4P_AGENDAWIZARD_PROPERTIES" val="49.5/49.03929/566.1416/37.07858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CG_MODE" val="Documentation"/>
  <p:tag name="BCG_DESIGN" val="Four heading"/>
  <p:tag name="EE4P_STRETCH" val="1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CG_MODE" val="Documentation"/>
  <p:tag name="BCG_DESIGN" val="Two heading"/>
  <p:tag name="EE4P_STRETCH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5QdK6lg3SiK0s0mch9lH.w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xoICdQNiQMu_abRqI4Drcw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aQ3sKrFXAH9G6iLxBO.ldQ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IawXbPMYS4aaOR.OkSnDig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O.YvjKDfSnSUL5GQMMBmKQ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TGzZuZ.4WhIsVrIp8se6aQ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A7EC4PfUshsDujdda2vxpQ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8esc5H3dQZWCai2OuMDf6Q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6NNI1uUKQNe1yEgw9IJXDQ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KZ Labor Market Vision 2025 Grid A4">
  <a:themeElements>
    <a:clrScheme name="Custom 5">
      <a:dk1>
        <a:srgbClr val="545454"/>
      </a:dk1>
      <a:lt1>
        <a:sysClr val="window" lastClr="FFFFFF"/>
      </a:lt1>
      <a:dk2>
        <a:srgbClr val="295E7E"/>
      </a:dk2>
      <a:lt2>
        <a:srgbClr val="F2F2F2"/>
      </a:lt2>
      <a:accent1>
        <a:srgbClr val="163142"/>
      </a:accent1>
      <a:accent2>
        <a:srgbClr val="204962"/>
      </a:accent2>
      <a:accent3>
        <a:srgbClr val="D4DF33"/>
      </a:accent3>
      <a:accent4>
        <a:srgbClr val="4E98C6"/>
      </a:accent4>
      <a:accent5>
        <a:srgbClr val="6E6F73"/>
      </a:accent5>
      <a:accent6>
        <a:srgbClr val="2E3558"/>
      </a:accent6>
      <a:hlink>
        <a:srgbClr val="071117"/>
      </a:hlink>
      <a:folHlink>
        <a:srgbClr val="2E3558"/>
      </a:folHlink>
    </a:clrScheme>
    <a:fontScheme name="BCG Trebuchet">
      <a:majorFont>
        <a:latin typeface="Trebuchet MS"/>
        <a:ea typeface=""/>
        <a:cs typeface=""/>
      </a:majorFont>
      <a:minorFont>
        <a:latin typeface="Trebuchet MS"/>
        <a:ea typeface=""/>
        <a:cs typeface=""/>
      </a:minorFont>
    </a:fontScheme>
    <a:fmtScheme name="Subtle Solids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295E7E"/>
        </a:solidFill>
        <a:ln w="9525" cap="rnd" cmpd="sng" algn="ctr">
          <a:solidFill>
            <a:srgbClr val="295E7E"/>
          </a:solidFill>
          <a:prstDash val="solid"/>
          <a:round/>
          <a:headEnd type="none" w="med" len="med"/>
          <a:tailEnd type="none" w="med" len="med"/>
        </a:ln>
      </a:spPr>
      <a:bodyPr rtlCol="0" anchor="ctr" anchorCtr="0"/>
      <a:lstStyle>
        <a:defPPr algn="ctr">
          <a:defRPr sz="1200" dirty="0" smtClean="0">
            <a:solidFill>
              <a:srgbClr val="FFFFFF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9525" cap="rnd">
          <a:solidFill>
            <a:schemeClr val="tx1">
              <a:lumMod val="60000"/>
              <a:lumOff val="40000"/>
            </a:schemeClr>
          </a:solidFill>
          <a:prstDash val="solid"/>
          <a:round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  <a:ln cap="rnd">
          <a:noFill/>
          <a:prstDash val="solid"/>
        </a:ln>
      </a:spPr>
      <a:bodyPr wrap="square" lIns="0" tIns="0" rIns="0" bIns="0" rtlCol="0" anchor="ctr" anchorCtr="0">
        <a:noAutofit/>
      </a:bodyPr>
      <a:lstStyle>
        <a:defPPr algn="ctr">
          <a:defRPr sz="1200" dirty="0" smtClean="0">
            <a:solidFill>
              <a:srgbClr val="545454"/>
            </a:solidFill>
          </a:defRPr>
        </a:defPPr>
      </a:lstStyle>
    </a:txDef>
  </a:objectDefaults>
  <a:extraClrSchemeLst/>
  <a:custClrLst>
    <a:custClr name="Custom Color">
      <a:srgbClr val="37373A"/>
    </a:custClr>
    <a:custClr name="Custom Color">
      <a:srgbClr val="2E3558"/>
    </a:custClr>
    <a:custClr name="Custom Color">
      <a:srgbClr val="30C1D7"/>
    </a:custClr>
    <a:custClr name="Custom Color">
      <a:srgbClr val="670F31"/>
    </a:custClr>
    <a:custClr name="Custom Color">
      <a:srgbClr val="E71C57"/>
    </a:custClr>
  </a:custClrLst>
  <a:extLst>
    <a:ext uri="{05A4C25C-085E-4340-85A3-A5531E510DB2}">
      <thm15:themeFamily xmlns:thm15="http://schemas.microsoft.com/office/thememl/2012/main" name="Blank_A4.potx" id="{FD128D5F-54C9-4660-96FD-399E95DF928D}" vid="{7EF5A221-22E9-434F-9846-7D43FE1E807C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1695</TotalTime>
  <Words>1252</Words>
  <Application>Microsoft Office PowerPoint</Application>
  <PresentationFormat>Широкоэкранный</PresentationFormat>
  <Paragraphs>397</Paragraphs>
  <Slides>10</Slides>
  <Notes>6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10</vt:i4>
      </vt:variant>
      <vt:variant>
        <vt:lpstr>Тема</vt:lpstr>
      </vt:variant>
      <vt:variant>
        <vt:i4>2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23" baseType="lpstr">
      <vt:lpstr>Malgun Gothic</vt:lpstr>
      <vt:lpstr>Arial</vt:lpstr>
      <vt:lpstr>Arial Narrow</vt:lpstr>
      <vt:lpstr>Barlow Condensed</vt:lpstr>
      <vt:lpstr>Calibri</vt:lpstr>
      <vt:lpstr>Calibri Light</vt:lpstr>
      <vt:lpstr>Century Gothic</vt:lpstr>
      <vt:lpstr>Roboto</vt:lpstr>
      <vt:lpstr>Trebuchet MS</vt:lpstr>
      <vt:lpstr>Wingdings</vt:lpstr>
      <vt:lpstr>Тема Office</vt:lpstr>
      <vt:lpstr>2_KZ Labor Market Vision 2025 Grid A4</vt:lpstr>
      <vt:lpstr>Слайд think-cell</vt:lpstr>
      <vt:lpstr>О новых подходах по переобучению и постоянному совершенствованию навыков работников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Развитие навыков трудовых ресурсов по Нацпроекту Еңбек</vt:lpstr>
      <vt:lpstr>Презентация PowerPoint</vt:lpstr>
      <vt:lpstr>Национальная система квалификаций – это механизм, позволяющий регулировать спрос и предложение к квалификациям специалистов на рынке труда, а также позволяет обеспечить взаимодействие сфер образования и рынка труда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Национальный проект «Еңбек»</dc:title>
  <dc:creator>Жукенов Женис</dc:creator>
  <cp:lastModifiedBy>Айжан М.Жапалбаева</cp:lastModifiedBy>
  <cp:revision>242</cp:revision>
  <cp:lastPrinted>2021-05-19T08:05:42Z</cp:lastPrinted>
  <dcterms:created xsi:type="dcterms:W3CDTF">2021-05-17T05:54:22Z</dcterms:created>
  <dcterms:modified xsi:type="dcterms:W3CDTF">2021-05-25T15:16:13Z</dcterms:modified>
</cp:coreProperties>
</file>