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761163" cy="9942513"/>
  <p:embeddedFontLst>
    <p:embeddedFont>
      <p:font typeface="Raleway" panose="020B0604020202020204" charset="-52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at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CE4A8D-3F22-43B2-A02E-0A3AF03DC7BE}">
  <a:tblStyle styleId="{ECCE4A8D-3F22-43B2-A02E-0A3AF03DC7B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BF1E8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BF1E8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96870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001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8845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210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523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540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763267"/>
            <a:ext cx="7688100" cy="22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4230533"/>
            <a:ext cx="7688100" cy="7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5558926"/>
            <a:ext cx="745763" cy="61102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978600"/>
            <a:ext cx="7688400" cy="16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3030517"/>
            <a:ext cx="76884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763267"/>
            <a:ext cx="7688400" cy="20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771833"/>
            <a:ext cx="7688700" cy="30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758200"/>
            <a:ext cx="76884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771833"/>
            <a:ext cx="3774300" cy="30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771833"/>
            <a:ext cx="3774300" cy="30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758200"/>
            <a:ext cx="76884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758200"/>
            <a:ext cx="3300900" cy="18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3708967"/>
            <a:ext cx="3300900" cy="21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5558926"/>
            <a:ext cx="745763" cy="61102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1152400"/>
            <a:ext cx="7021200" cy="3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758200"/>
            <a:ext cx="3300900" cy="22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4215367"/>
            <a:ext cx="3300900" cy="10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803500"/>
            <a:ext cx="3374400" cy="40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5830068"/>
            <a:ext cx="7697400" cy="6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1060650" y="1676681"/>
            <a:ext cx="7848900" cy="21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i="0" u="none" strike="noStrike" cap="none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ПРОЕКТ Закона РК «О внесении изменений и дополнений в некоторые законодательные акты Республики Казахстан по вопросам популяризации экологически чистого транспорта и развития инфраструктуры для электромобилей»</a:t>
            </a:r>
            <a:endParaRPr sz="2300" b="0" i="0" u="none" strike="noStrike" cap="none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1388450" y="3639497"/>
            <a:ext cx="7848900" cy="12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i="0" u="none" strike="noStrike" cap="none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ПРОЕКТ Закона РК «О внесении дополнения в Кодекс Республики Казахстан «Об административных правонарушениях»</a:t>
            </a:r>
            <a:endParaRPr sz="2300" b="0" i="0" u="none" strike="noStrike" cap="none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4" descr="Мажилис парламента Казахстана — Википеди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354" y="4162462"/>
            <a:ext cx="2038334" cy="256490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4144350" y="5130900"/>
            <a:ext cx="4765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1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ИНИЦИАТОРЫ:        </a:t>
            </a:r>
            <a:r>
              <a:rPr lang="ru-RU" sz="1800" i="1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ЖАНБЫРШИН Е.Т.,  </a:t>
            </a:r>
            <a:endParaRPr sz="1800" i="1">
              <a:solidFill>
                <a:srgbClr val="6AA84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                                        ЕЛЕУОВ Г.А., </a:t>
            </a:r>
            <a:endParaRPr sz="1800" i="1">
              <a:solidFill>
                <a:srgbClr val="6AA84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                                        МУСАБАЕВ С.Б.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3210450" y="6382150"/>
            <a:ext cx="272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93C47D"/>
                </a:solidFill>
                <a:latin typeface="Lato"/>
                <a:ea typeface="Lato"/>
                <a:cs typeface="Lato"/>
                <a:sym typeface="Lato"/>
              </a:rPr>
              <a:t>АСТАНА, 2023 жыл</a:t>
            </a:r>
            <a:endParaRPr b="1">
              <a:solidFill>
                <a:srgbClr val="93C47D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628650" y="260648"/>
            <a:ext cx="7886700" cy="687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2300" b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СИТУАЦИЯ В МИРЕ</a:t>
            </a:r>
            <a:endParaRPr sz="2300" b="1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1941400" y="1060225"/>
            <a:ext cx="5635200" cy="1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От автомобилей с двигателями внутреннего сгорания отказались:</a:t>
            </a:r>
            <a:endParaRPr sz="1600" b="1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2032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300"/>
              <a:buChar char="●"/>
            </a:pPr>
            <a:r>
              <a:rPr lang="ru-RU" sz="1600" b="1" i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автопроизводители: General Motors, Ford, Mercedes, Volvo, Jaguar/Land Rover и китайский концерн BYD;</a:t>
            </a:r>
            <a:endParaRPr sz="1600" b="1" i="1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2032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300"/>
              <a:buChar char="●"/>
            </a:pPr>
            <a:r>
              <a:rPr lang="ru-RU" sz="1600" b="1" i="1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Великобритания, Индия, Австрия, Польша, Канада, Турцию и другие страны. </a:t>
            </a:r>
            <a:endParaRPr sz="1500" b="1" i="1">
              <a:solidFill>
                <a:srgbClr val="38761D"/>
              </a:solidFill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" y="176475"/>
            <a:ext cx="1361500" cy="113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63" y="1402100"/>
            <a:ext cx="1243824" cy="138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" y="2876950"/>
            <a:ext cx="1361500" cy="174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0700" y="3533425"/>
            <a:ext cx="1082801" cy="1282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00200" y="8525"/>
            <a:ext cx="1243802" cy="113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8">
            <a:alphaModFix/>
          </a:blip>
          <a:srcRect b="33484"/>
          <a:stretch/>
        </p:blipFill>
        <p:spPr>
          <a:xfrm>
            <a:off x="7952700" y="1007275"/>
            <a:ext cx="1138799" cy="113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80700" y="2142025"/>
            <a:ext cx="1082800" cy="138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 title="Chart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61525" y="2876950"/>
            <a:ext cx="6538674" cy="38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500" y="1462375"/>
            <a:ext cx="8177100" cy="455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/>
          <p:nvPr/>
        </p:nvSpPr>
        <p:spPr>
          <a:xfrm>
            <a:off x="2426082" y="197703"/>
            <a:ext cx="46302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i="0" u="none" strike="noStrike" cap="none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СИТУАЦИЯ В КАЗАХСТАНЕ</a:t>
            </a:r>
            <a:endParaRPr sz="2300" dirty="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827584" y="260649"/>
            <a:ext cx="7886700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ЭКОЛОГИЧЕСКИЕ И ЭКОНОМИЧЕСКИЕ </a:t>
            </a:r>
            <a:r>
              <a:rPr lang="ru-RU" sz="24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ПОКАЗАТЕЛИ</a:t>
            </a:r>
            <a:endParaRPr lang="ru-RU"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177610"/>
            <a:ext cx="2516863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dirty="0" smtClean="0"/>
              <a:t>Электромобиль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93806" y="1176664"/>
            <a:ext cx="2353901" cy="3077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dirty="0" smtClean="0"/>
              <a:t>ДВС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7" y="1484441"/>
            <a:ext cx="8938846" cy="52875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0727" y="2115341"/>
            <a:ext cx="3241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00B050"/>
                </a:solidFill>
              </a:rPr>
              <a:t>Не загрязняет окружающую среду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9254" y="2607264"/>
            <a:ext cx="189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00B050"/>
                </a:solidFill>
              </a:rPr>
              <a:t>Утилитарность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727" y="3559098"/>
            <a:ext cx="31037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00B050"/>
                </a:solidFill>
              </a:rPr>
              <a:t>Зарядка батареи от 10 до 20 мин</a:t>
            </a:r>
          </a:p>
          <a:p>
            <a:pPr algn="just"/>
            <a:r>
              <a:rPr lang="kk-KZ" sz="1200" dirty="0" smtClean="0">
                <a:solidFill>
                  <a:srgbClr val="00B050"/>
                </a:solidFill>
              </a:rPr>
              <a:t>(Компаниями </a:t>
            </a:r>
            <a:r>
              <a:rPr lang="en-US" sz="1200" dirty="0" smtClean="0">
                <a:solidFill>
                  <a:srgbClr val="00B050"/>
                </a:solidFill>
              </a:rPr>
              <a:t>CATL, </a:t>
            </a:r>
            <a:r>
              <a:rPr lang="en-US" sz="1200" dirty="0" smtClean="0">
                <a:solidFill>
                  <a:srgbClr val="00B050"/>
                </a:solidFill>
                <a:latin typeface="Google Sans"/>
              </a:rPr>
              <a:t>Volkswagen</a:t>
            </a:r>
            <a:r>
              <a:rPr lang="kk-KZ" sz="1200" dirty="0" smtClean="0">
                <a:solidFill>
                  <a:srgbClr val="00B050"/>
                </a:solidFill>
                <a:latin typeface="Google Sans"/>
              </a:rPr>
              <a:t> разрабатываются аккумуляторы быстрой зарядки</a:t>
            </a:r>
            <a:r>
              <a:rPr lang="kk-KZ" sz="1200" dirty="0" smtClean="0">
                <a:solidFill>
                  <a:srgbClr val="00B050"/>
                </a:solidFill>
              </a:rPr>
              <a:t>)</a:t>
            </a:r>
            <a:endParaRPr lang="ru-RU" sz="1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727" y="3170142"/>
            <a:ext cx="2921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dirty="0" smtClean="0">
                <a:solidFill>
                  <a:srgbClr val="00B050"/>
                </a:solidFill>
              </a:rPr>
              <a:t>400-1000 км на одном заряде батареи</a:t>
            </a:r>
            <a:endParaRPr lang="ru-RU" sz="12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413" y="4477725"/>
            <a:ext cx="3241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solidFill>
                  <a:srgbClr val="00B050"/>
                </a:solidFill>
              </a:rPr>
              <a:t>Стоимость поездки </a:t>
            </a:r>
          </a:p>
          <a:p>
            <a:pPr algn="ctr"/>
            <a:r>
              <a:rPr lang="kk-KZ" dirty="0" smtClean="0">
                <a:solidFill>
                  <a:srgbClr val="00B050"/>
                </a:solidFill>
              </a:rPr>
              <a:t>≈ 400 тг на 100 км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9459" y="1923669"/>
            <a:ext cx="35459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Выбросы СО, </a:t>
            </a:r>
            <a:r>
              <a:rPr lang="en-US" dirty="0" smtClean="0">
                <a:solidFill>
                  <a:srgbClr val="FF0000"/>
                </a:solidFill>
              </a:rPr>
              <a:t>NOx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сажа загрязняют окружающую среду, а также выброс парникового газа СО2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95452" y="2662333"/>
            <a:ext cx="337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Непрактичное и дорогостоящее производство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12325" y="3213103"/>
            <a:ext cx="2118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600 км на 1 баке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8416" y="3736560"/>
            <a:ext cx="2272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Заправка за 3 минуты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8416" y="4193942"/>
            <a:ext cx="2272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Стоимость поездки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≈1640 </a:t>
            </a:r>
            <a:r>
              <a:rPr lang="ru-RU" dirty="0" err="1" smtClean="0">
                <a:solidFill>
                  <a:srgbClr val="FF0000"/>
                </a:solidFill>
              </a:rPr>
              <a:t>тг</a:t>
            </a:r>
            <a:r>
              <a:rPr lang="ru-RU" dirty="0" smtClean="0">
                <a:solidFill>
                  <a:srgbClr val="FF0000"/>
                </a:solidFill>
              </a:rPr>
              <a:t> на 100 км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/>
          <p:nvPr/>
        </p:nvSpPr>
        <p:spPr>
          <a:xfrm>
            <a:off x="3059831" y="34234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8"/>
          <p:cNvSpPr/>
          <p:nvPr/>
        </p:nvSpPr>
        <p:spPr>
          <a:xfrm>
            <a:off x="395536" y="1844824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9" name="Google Shape;129;p18"/>
          <p:cNvGraphicFramePr/>
          <p:nvPr>
            <p:extLst>
              <p:ext uri="{D42A27DB-BD31-4B8C-83A1-F6EECF244321}">
                <p14:modId xmlns:p14="http://schemas.microsoft.com/office/powerpoint/2010/main" val="1208280144"/>
              </p:ext>
            </p:extLst>
          </p:nvPr>
        </p:nvGraphicFramePr>
        <p:xfrm>
          <a:off x="251520" y="692616"/>
          <a:ext cx="8640950" cy="6048775"/>
        </p:xfrm>
        <a:graphic>
          <a:graphicData uri="http://schemas.openxmlformats.org/drawingml/2006/table">
            <a:tbl>
              <a:tblPr firstRow="1" bandRow="1">
                <a:noFill/>
                <a:tableStyleId>{ECCE4A8D-3F22-43B2-A02E-0A3AF03DC7BE}</a:tableStyleId>
              </a:tblPr>
              <a:tblGrid>
                <a:gridCol w="45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5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76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15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/>
                        <a:t>1</a:t>
                      </a:r>
                      <a:endParaRPr sz="1200" b="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200" b="0" u="none" strike="noStrike" cap="none"/>
                        <a:t>Закон Республики Казахстан от 16 июля 2001 года «Об архитектурной, градостроительной и строительной деятельности в Республике Казахстан»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Char char="▪"/>
                      </a:pPr>
                      <a:r>
                        <a:rPr lang="ru-RU" sz="1200" b="0" dirty="0"/>
                        <a:t>в</a:t>
                      </a:r>
                      <a:r>
                        <a:rPr lang="ru-RU" sz="1200" b="0" dirty="0" smtClean="0"/>
                        <a:t>недрение </a:t>
                      </a:r>
                      <a:r>
                        <a:rPr lang="ru-RU" sz="1200" b="0" dirty="0"/>
                        <a:t>термина «</a:t>
                      </a:r>
                      <a:r>
                        <a:rPr lang="ru-RU" sz="1200" b="0" dirty="0" err="1"/>
                        <a:t>электрозарядная</a:t>
                      </a:r>
                      <a:r>
                        <a:rPr lang="ru-RU" sz="1200" b="0" dirty="0"/>
                        <a:t> станция</a:t>
                      </a:r>
                      <a:r>
                        <a:rPr lang="ru-RU" sz="1200" b="0" dirty="0" smtClean="0"/>
                        <a:t>»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Char char="▪"/>
                      </a:pPr>
                      <a:r>
                        <a:rPr lang="ru-RU" sz="1200" b="0" dirty="0"/>
                        <a:t>к</a:t>
                      </a:r>
                      <a:r>
                        <a:rPr lang="ru-RU" sz="1200" b="0" dirty="0" smtClean="0"/>
                        <a:t>омпетенция </a:t>
                      </a:r>
                      <a:r>
                        <a:rPr lang="ru-RU" sz="1200" b="0" dirty="0"/>
                        <a:t>ЦГО по разработке и утверждению правил проектирования, установки, технической эксплуатации </a:t>
                      </a:r>
                      <a:r>
                        <a:rPr lang="ru-RU" sz="1200" b="0" dirty="0" err="1"/>
                        <a:t>электрозарядных</a:t>
                      </a:r>
                      <a:r>
                        <a:rPr lang="ru-RU" sz="1200" b="0" dirty="0"/>
                        <a:t> станций в жилых </a:t>
                      </a:r>
                      <a:r>
                        <a:rPr lang="ru-RU" sz="1200" b="0" dirty="0" smtClean="0"/>
                        <a:t>зонах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Char char="▪"/>
                      </a:pPr>
                      <a:r>
                        <a:rPr lang="ru-RU" sz="1200" b="0" dirty="0"/>
                        <a:t>принятие решений о застройке территории, размещении </a:t>
                      </a:r>
                      <a:r>
                        <a:rPr lang="ru-RU" sz="1200" b="0" dirty="0" err="1"/>
                        <a:t>электрозарядных</a:t>
                      </a:r>
                      <a:r>
                        <a:rPr lang="ru-RU" sz="1200" b="0" dirty="0"/>
                        <a:t> </a:t>
                      </a:r>
                      <a:r>
                        <a:rPr lang="ru-RU" sz="1200" b="0" dirty="0" smtClean="0"/>
                        <a:t>станций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Char char="▪"/>
                      </a:pPr>
                      <a:r>
                        <a:rPr lang="ru-RU" sz="1200" b="0" dirty="0"/>
                        <a:t>в</a:t>
                      </a:r>
                      <a:r>
                        <a:rPr lang="ru-RU" sz="1200" b="0" dirty="0" smtClean="0"/>
                        <a:t>ключение </a:t>
                      </a:r>
                      <a:r>
                        <a:rPr lang="ru-RU" sz="1200" b="0" dirty="0"/>
                        <a:t>в проект детальной планировки размещение </a:t>
                      </a:r>
                      <a:r>
                        <a:rPr lang="ru-RU" sz="1200" b="0" dirty="0" err="1"/>
                        <a:t>электрозарядных</a:t>
                      </a:r>
                      <a:r>
                        <a:rPr lang="ru-RU" sz="1200" b="0" dirty="0"/>
                        <a:t> </a:t>
                      </a:r>
                      <a:r>
                        <a:rPr lang="ru-RU" sz="1200" b="0" dirty="0" smtClean="0"/>
                        <a:t>станций</a:t>
                      </a:r>
                      <a:endParaRPr sz="1200" b="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4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2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/>
                        <a:t>Закон Республики Казахстан от 17 июля 2001 года «Об автомобильных дорогах»</a:t>
                      </a:r>
                      <a:endParaRPr sz="11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Noto Sans Symbols"/>
                        <a:buChar char="▪"/>
                      </a:pPr>
                      <a:r>
                        <a:rPr lang="ru-RU" sz="1100"/>
                        <a:t>электрозарядные станции как объект придорожного сервиса </a:t>
                      </a:r>
                      <a:endParaRPr/>
                    </a:p>
                    <a:p>
                      <a:pPr marL="285750" marR="0" lvl="0" indent="-215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Noto Sans Symbols"/>
                        <a:buNone/>
                      </a:pPr>
                      <a:endParaRPr sz="11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4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200"/>
                        <a:t>3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/>
                        <a:t>Закон Республики Казахстан от 4 июля 2003 года «Об автомобильном транспорте» </a:t>
                      </a:r>
                      <a:endParaRPr sz="11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ru-RU" sz="1100" dirty="0"/>
                        <a:t>у</a:t>
                      </a:r>
                      <a:r>
                        <a:rPr lang="ru-RU" sz="1100" dirty="0" smtClean="0"/>
                        <a:t>становление </a:t>
                      </a:r>
                      <a:r>
                        <a:rPr lang="ru-RU" sz="1100" dirty="0"/>
                        <a:t>терминов электромобиль и гибридный транспорт </a:t>
                      </a:r>
                      <a:endParaRPr dirty="0"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ru-RU" sz="1100" dirty="0"/>
                        <a:t>к</a:t>
                      </a:r>
                      <a:r>
                        <a:rPr lang="ru-RU" sz="1100" dirty="0" smtClean="0"/>
                        <a:t>омпетенция </a:t>
                      </a:r>
                      <a:r>
                        <a:rPr lang="ru-RU" sz="1100" dirty="0"/>
                        <a:t>МИО по организации оборудованных </a:t>
                      </a:r>
                      <a:r>
                        <a:rPr lang="ru-RU" sz="1100" dirty="0" err="1"/>
                        <a:t>электрозарядными</a:t>
                      </a:r>
                      <a:r>
                        <a:rPr lang="ru-RU" sz="1100" dirty="0"/>
                        <a:t> станциями общественных мест</a:t>
                      </a:r>
                      <a:endParaRPr sz="11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2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4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/>
                        <a:t>Закон Республики Казахстан от 7 июля 2006 года «Об особо охраняемых природных территориях»</a:t>
                      </a:r>
                      <a:endParaRPr sz="11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ru-RU" sz="1100"/>
                        <a:t>установление стоянки с электрозарядными станциями в местах, имеющих доступ к центральным сетям электроснабжения при планировании территории ООПТ </a:t>
                      </a:r>
                      <a:endParaRPr/>
                    </a:p>
                    <a:p>
                      <a:pPr marL="171450" marR="0" lvl="0" indent="-101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02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5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/>
                        <a:t>Закон Республики Казахстан от 17 апреля 2014 года «О дорожном движении» </a:t>
                      </a:r>
                      <a:endParaRPr sz="11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1450" marR="0" lvl="0" indent="-1714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ru-RU" sz="1100" dirty="0"/>
                        <a:t>разрешение ездить на выделенных полосах электромобилями</a:t>
                      </a:r>
                      <a:endParaRPr dirty="0"/>
                    </a:p>
                    <a:p>
                      <a:pPr marL="171450" marR="0" lvl="0" indent="-1714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ru-RU" sz="1100" dirty="0"/>
                        <a:t>п</a:t>
                      </a:r>
                      <a:r>
                        <a:rPr lang="ru-RU" sz="1100" dirty="0" smtClean="0"/>
                        <a:t>ри </a:t>
                      </a:r>
                      <a:r>
                        <a:rPr lang="ru-RU" sz="1100" dirty="0"/>
                        <a:t>планировании территории обязательное наличие специально отведенных мест для стоянки (парковки) транспортных средств, оснащенных электрическими двигателями</a:t>
                      </a:r>
                      <a:endParaRPr dirty="0"/>
                    </a:p>
                    <a:p>
                      <a:pPr marL="171450" marR="0" lvl="0" indent="-1714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ru-RU" sz="1100" dirty="0"/>
                        <a:t>б</a:t>
                      </a:r>
                      <a:r>
                        <a:rPr lang="ru-RU" sz="1100" dirty="0" smtClean="0"/>
                        <a:t>есплатная </a:t>
                      </a:r>
                      <a:r>
                        <a:rPr lang="ru-RU" sz="1100" dirty="0"/>
                        <a:t>парковка для электромобилей и определенной категории лиц</a:t>
                      </a:r>
                      <a:endParaRPr dirty="0"/>
                    </a:p>
                    <a:p>
                      <a:pPr marL="171450" marR="0" lvl="0" indent="-1714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ru-RU" sz="1100" dirty="0"/>
                        <a:t>з</a:t>
                      </a:r>
                      <a:r>
                        <a:rPr lang="ru-RU" sz="1100" dirty="0" smtClean="0"/>
                        <a:t>апрет </a:t>
                      </a:r>
                      <a:r>
                        <a:rPr lang="ru-RU" sz="1100" dirty="0"/>
                        <a:t>водителям транспортных средств, не оснащенных электрическими двигателями, осуществлять стоянку на парковке в местах, оборудованных </a:t>
                      </a:r>
                      <a:r>
                        <a:rPr lang="ru-RU" sz="1100" dirty="0" err="1"/>
                        <a:t>электрозарядными</a:t>
                      </a:r>
                      <a:r>
                        <a:rPr lang="ru-RU" sz="1100" dirty="0"/>
                        <a:t> станциями.</a:t>
                      </a:r>
                      <a:endParaRPr dirty="0"/>
                    </a:p>
                    <a:p>
                      <a:pPr marL="171450" marR="0" lvl="0" indent="-1714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ru-RU" sz="1100" dirty="0"/>
                        <a:t>о</a:t>
                      </a:r>
                      <a:r>
                        <a:rPr lang="ru-RU" sz="1100" dirty="0" smtClean="0"/>
                        <a:t>пределение </a:t>
                      </a:r>
                      <a:r>
                        <a:rPr lang="ru-RU" sz="1100" dirty="0"/>
                        <a:t>специального государственного регистрационного номерного знака</a:t>
                      </a:r>
                      <a:endParaRPr sz="11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80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6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100"/>
                        <a:t>Кодекс Республики Казахстан от 5 июля 2014 года «Об административных правонарушениях»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1450" marR="0" lvl="0" indent="-1714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ru-RU" sz="1100" dirty="0"/>
                        <a:t>Статья 597. Нарушение правил остановки или стоянки транспортных средств</a:t>
                      </a:r>
                      <a:endParaRPr sz="1100"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dirty="0"/>
                        <a:t>  </a:t>
                      </a:r>
                      <a:r>
                        <a:rPr lang="ru-RU" sz="1100" dirty="0" smtClean="0"/>
                        <a:t>Нарушение </a:t>
                      </a:r>
                      <a:r>
                        <a:rPr lang="ru-RU" sz="1100" dirty="0"/>
                        <a:t>правил остановки или стоянки транспортных средств, за исключением случаев, предусмотренных частями второй, третьей настоящей статьи, либо в местах, предназначенных для подзарядки электромобилей –</a:t>
                      </a:r>
                      <a:endParaRPr sz="1100" dirty="0"/>
                    </a:p>
                    <a:p>
                      <a:pPr marL="171450" marR="0" lvl="0" indent="-9525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30" name="Google Shape;130;p18"/>
          <p:cNvSpPr/>
          <p:nvPr/>
        </p:nvSpPr>
        <p:spPr>
          <a:xfrm>
            <a:off x="2611401" y="179350"/>
            <a:ext cx="5015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ОСНОВНЫЕ П</a:t>
            </a:r>
            <a:r>
              <a:rPr lang="ru-RU" sz="2300" b="1">
                <a:solidFill>
                  <a:schemeClr val="dk1"/>
                </a:solidFill>
              </a:rPr>
              <a:t>ОЛОЖЕНИЯ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462</Words>
  <Application>Microsoft Office PowerPoint</Application>
  <PresentationFormat>Экран (4:3)</PresentationFormat>
  <Paragraphs>55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Noto Sans Symbols</vt:lpstr>
      <vt:lpstr>Raleway</vt:lpstr>
      <vt:lpstr>Calibri</vt:lpstr>
      <vt:lpstr>Arial</vt:lpstr>
      <vt:lpstr>Google Sans</vt:lpstr>
      <vt:lpstr>Lato</vt:lpstr>
      <vt:lpstr>Streamline</vt:lpstr>
      <vt:lpstr>Презентация PowerPoint</vt:lpstr>
      <vt:lpstr>СИТУАЦИЯ В МИРЕ</vt:lpstr>
      <vt:lpstr>Презентация PowerPoint</vt:lpstr>
      <vt:lpstr>ЭКОЛОГИЧЕСКИЕ И ЭКОНОМИЧЕСКИЕ ПОКАЗАТЕЛИ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Джилкайдарова Ляйля</dc:creator>
  <cp:lastModifiedBy>Джилкайдарова Ляйля</cp:lastModifiedBy>
  <cp:revision>8</cp:revision>
  <cp:lastPrinted>2023-04-26T05:42:30Z</cp:lastPrinted>
  <dcterms:modified xsi:type="dcterms:W3CDTF">2023-04-26T05:51:12Z</dcterms:modified>
</cp:coreProperties>
</file>