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708" r:id="rId2"/>
    <p:sldMasterId id="2147483734" r:id="rId3"/>
  </p:sldMasterIdLst>
  <p:notesMasterIdLst>
    <p:notesMasterId r:id="rId21"/>
  </p:notesMasterIdLst>
  <p:handoutMasterIdLst>
    <p:handoutMasterId r:id="rId22"/>
  </p:handoutMasterIdLst>
  <p:sldIdLst>
    <p:sldId id="642" r:id="rId4"/>
    <p:sldId id="636" r:id="rId5"/>
    <p:sldId id="641" r:id="rId6"/>
    <p:sldId id="594" r:id="rId7"/>
    <p:sldId id="661" r:id="rId8"/>
    <p:sldId id="643" r:id="rId9"/>
    <p:sldId id="651" r:id="rId10"/>
    <p:sldId id="646" r:id="rId11"/>
    <p:sldId id="652" r:id="rId12"/>
    <p:sldId id="654" r:id="rId13"/>
    <p:sldId id="653" r:id="rId14"/>
    <p:sldId id="656" r:id="rId15"/>
    <p:sldId id="655" r:id="rId16"/>
    <p:sldId id="658" r:id="rId17"/>
    <p:sldId id="659" r:id="rId18"/>
    <p:sldId id="657" r:id="rId19"/>
    <p:sldId id="660" r:id="rId20"/>
  </p:sldIdLst>
  <p:sldSz cx="9144000" cy="5143500" type="screen16x9"/>
  <p:notesSz cx="6797675" cy="9926638"/>
  <p:defaultTextStyle>
    <a:defPPr>
      <a:defRPr lang="ru-RU"/>
    </a:defPPr>
    <a:lvl1pPr marL="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85">
          <p15:clr>
            <a:srgbClr val="A4A3A4"/>
          </p15:clr>
        </p15:guide>
        <p15:guide id="4" pos="3271">
          <p15:clr>
            <a:srgbClr val="A4A3A4"/>
          </p15:clr>
        </p15:guide>
        <p15:guide id="5" orient="horz" pos="1149">
          <p15:clr>
            <a:srgbClr val="A4A3A4"/>
          </p15:clr>
        </p15:guide>
        <p15:guide id="6" pos="25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A000"/>
    <a:srgbClr val="2ED0F0"/>
    <a:srgbClr val="FF0000"/>
    <a:srgbClr val="002060"/>
    <a:srgbClr val="A62A65"/>
    <a:srgbClr val="7CF731"/>
    <a:srgbClr val="35E9BE"/>
    <a:srgbClr val="80000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50" autoAdjust="0"/>
    <p:restoredTop sz="92197" autoAdjust="0"/>
  </p:normalViewPr>
  <p:slideViewPr>
    <p:cSldViewPr>
      <p:cViewPr varScale="1">
        <p:scale>
          <a:sx n="116" d="100"/>
          <a:sy n="116" d="100"/>
        </p:scale>
        <p:origin x="408" y="77"/>
      </p:cViewPr>
      <p:guideLst>
        <p:guide orient="horz" pos="1620"/>
        <p:guide pos="2880"/>
        <p:guide orient="horz" pos="2285"/>
        <p:guide pos="3271"/>
        <p:guide orient="horz" pos="1149"/>
        <p:guide pos="25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86991732822098"/>
          <c:y val="5.2759315149668216E-2"/>
          <c:w val="0.74966384454014912"/>
          <c:h val="0.6969241437961365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dPt>
            <c:idx val="3"/>
            <c:bubble3D val="0"/>
            <c:spPr>
              <a:ln w="28575">
                <a:solidFill>
                  <a:srgbClr val="0070C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E3E-43AF-AB3F-91487838D49C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2,4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3E-43AF-AB3F-91487838D4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00CC"/>
                        </a:solidFill>
                      </a:rPr>
                      <a:t>2,1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E3E-43AF-AB3F-91487838D49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2,4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3E-43AF-AB3F-91487838D49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2,1</a:t>
                    </a:r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E3E-43AF-AB3F-91487838D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2.5</c:v>
                </c:pt>
                <c:pt idx="1">
                  <c:v>2.5</c:v>
                </c:pt>
                <c:pt idx="2">
                  <c:v>2.5</c:v>
                </c:pt>
                <c:pt idx="3">
                  <c:v>2.4</c:v>
                </c:pt>
                <c:pt idx="4">
                  <c:v>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E3E-43AF-AB3F-91487838D49C}"/>
            </c:ext>
          </c:extLst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Лимит</c:v>
                </c:pt>
              </c:strCache>
            </c:strRef>
          </c:tx>
          <c:marker>
            <c:symbol val="none"/>
          </c:marker>
          <c:dLbls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4,3</a:t>
                    </a:r>
                    <a:endParaRPr lang="en-US" dirty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E3E-43AF-AB3F-91487838D4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RU" sz="1600" b="1" i="0" u="none" strike="noStrike" kern="1200" baseline="0">
                    <a:solidFill>
                      <a:srgbClr val="FF00FF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4.2</c:v>
                </c:pt>
                <c:pt idx="1">
                  <c:v>4.3</c:v>
                </c:pt>
                <c:pt idx="2">
                  <c:v>4.2</c:v>
                </c:pt>
                <c:pt idx="3">
                  <c:v>4.3</c:v>
                </c:pt>
                <c:pt idx="4">
                  <c:v>4.2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E3E-43AF-AB3F-91487838D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873512"/>
        <c:axId val="307557160"/>
      </c:lineChart>
      <c:catAx>
        <c:axId val="172873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07557160"/>
        <c:crosses val="autoZero"/>
        <c:auto val="1"/>
        <c:lblAlgn val="ctr"/>
        <c:lblOffset val="100"/>
        <c:noMultiLvlLbl val="0"/>
      </c:catAx>
      <c:valAx>
        <c:axId val="307557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72873512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2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0"/>
            </a:pPr>
            <a:endParaRPr lang="ru-RU"/>
          </a:p>
        </c:txPr>
      </c:legendEntry>
      <c:layout>
        <c:manualLayout>
          <c:xMode val="edge"/>
          <c:yMode val="edge"/>
          <c:x val="0.18969570304995548"/>
          <c:y val="0.88075053807580705"/>
          <c:w val="0.74481903442333774"/>
          <c:h val="9.134923489354918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329334897873235E-2"/>
          <c:y val="5.2477148680984805E-2"/>
          <c:w val="0.92134133020425357"/>
          <c:h val="0.6602426923504431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РК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328-4D41-8578-AB02CFEA2E33}"/>
              </c:ext>
            </c:extLst>
          </c:dPt>
          <c:dPt>
            <c:idx val="2"/>
            <c:invertIfNegative val="0"/>
            <c:bubble3D val="0"/>
            <c:spPr>
              <a:pattFill prst="wdDnDiag">
                <a:fgClr>
                  <a:schemeClr val="accent5">
                    <a:lumMod val="75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2C2-41B1-9881-F70ACCC7EBCE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25,4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28-4D41-8578-AB02CFEA2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0" i="0" u="none" strike="noStrike" kern="1200" baseline="0">
                    <a:solidFill>
                      <a:schemeClr val="tx1"/>
                    </a:solidFill>
                    <a:latin typeface="Trebuchet MS" pitchFamily="34" charset="0"/>
                    <a:ea typeface="+mn-ea"/>
                    <a:cs typeface="Tahoma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2021</c:v>
                </c:pt>
                <c:pt idx="1">
                  <c:v>2022</c:v>
                </c:pt>
                <c:pt idx="2">
                  <c:v>2025 план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21.1</c:v>
                </c:pt>
                <c:pt idx="1">
                  <c:v>24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2C2-41B1-9881-F70ACCC7EB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4734752"/>
        <c:axId val="324737104"/>
      </c:barChart>
      <c:catAx>
        <c:axId val="32473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Trebuchet MS" pitchFamily="34" charset="0"/>
                <a:ea typeface="+mn-ea"/>
                <a:cs typeface="Tahoma" pitchFamily="34" charset="0"/>
              </a:defRPr>
            </a:pPr>
            <a:endParaRPr lang="ru-RU"/>
          </a:p>
        </c:txPr>
        <c:crossAx val="324737104"/>
        <c:crosses val="autoZero"/>
        <c:auto val="1"/>
        <c:lblAlgn val="ctr"/>
        <c:lblOffset val="100"/>
        <c:noMultiLvlLbl val="0"/>
      </c:catAx>
      <c:valAx>
        <c:axId val="3247371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473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RU" sz="1200" b="0" i="0" u="none" strike="noStrike" kern="1200" baseline="0">
              <a:solidFill>
                <a:schemeClr val="tx1"/>
              </a:solidFill>
              <a:latin typeface="Trebuchet MS" pitchFamily="34" charset="0"/>
              <a:ea typeface="+mn-ea"/>
              <a:cs typeface="Tahoma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32459380144895E-2"/>
          <c:y val="1.7702309872661848E-2"/>
          <c:w val="0.96805688364011544"/>
          <c:h val="0.73850691470344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1822425358875341E-3"/>
                  <c:y val="-6.83675536652108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D3-4622-B240-4C63FB15DEC1}"/>
                </c:ext>
              </c:extLst>
            </c:dLbl>
            <c:dLbl>
              <c:idx val="1"/>
              <c:layout>
                <c:manualLayout>
                  <c:x val="0"/>
                  <c:y val="-1.02554216422411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D3-4622-B240-4C63FB15DEC1}"/>
                </c:ext>
              </c:extLst>
            </c:dLbl>
            <c:dLbl>
              <c:idx val="2"/>
              <c:layout>
                <c:manualLayout>
                  <c:x val="5.1822425358874925E-3"/>
                  <c:y val="8.86498317217368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D3-4622-B240-4C63FB15DEC1}"/>
                </c:ext>
              </c:extLst>
            </c:dLbl>
            <c:dLbl>
              <c:idx val="3"/>
              <c:layout>
                <c:manualLayout>
                  <c:x val="5.1822425358874448E-3"/>
                  <c:y val="-3.75054760419197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D3-4622-B240-4C63FB15DEC1}"/>
                </c:ext>
              </c:extLst>
            </c:dLbl>
            <c:dLbl>
              <c:idx val="4"/>
              <c:layout>
                <c:manualLayout>
                  <c:x val="-9.5006682299303735E-17"/>
                  <c:y val="1.11292796097306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D3-4622-B240-4C63FB15DEC1}"/>
                </c:ext>
              </c:extLst>
            </c:dLbl>
            <c:dLbl>
              <c:idx val="5"/>
              <c:layout>
                <c:manualLayout>
                  <c:x val="7.7733638038313098E-3"/>
                  <c:y val="-1.03039051754440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D3-4622-B240-4C63FB15DEC1}"/>
                </c:ext>
              </c:extLst>
            </c:dLbl>
            <c:dLbl>
              <c:idx val="6"/>
              <c:layout>
                <c:manualLayout>
                  <c:x val="-1.9001336459860747E-16"/>
                  <c:y val="-2.976600346195517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D3-4622-B240-4C63FB15DE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1.8</c:v>
                </c:pt>
                <c:pt idx="1">
                  <c:v>2.7</c:v>
                </c:pt>
                <c:pt idx="2">
                  <c:v>5.6</c:v>
                </c:pt>
                <c:pt idx="3">
                  <c:v>7.4</c:v>
                </c:pt>
                <c:pt idx="4">
                  <c:v>9</c:v>
                </c:pt>
                <c:pt idx="5">
                  <c:v>14.9</c:v>
                </c:pt>
                <c:pt idx="6">
                  <c:v>19.2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BD3-4622-B240-4C63FB15DE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08923128"/>
        <c:axId val="108923912"/>
      </c:barChart>
      <c:catAx>
        <c:axId val="108923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8923912"/>
        <c:crosses val="autoZero"/>
        <c:auto val="1"/>
        <c:lblAlgn val="ctr"/>
        <c:lblOffset val="100"/>
        <c:noMultiLvlLbl val="0"/>
      </c:catAx>
      <c:valAx>
        <c:axId val="108923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923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643205780410095E-2"/>
          <c:y val="4.3037360796917876E-2"/>
          <c:w val="0.94798494728309779"/>
          <c:h val="0.762497778473939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100</c:v>
                </c:pt>
                <c:pt idx="1">
                  <c:v>270</c:v>
                </c:pt>
                <c:pt idx="2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7F-4C97-83EA-5C10C276A3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8921952"/>
        <c:axId val="108922344"/>
      </c:barChart>
      <c:catAx>
        <c:axId val="10892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8922344"/>
        <c:crosses val="autoZero"/>
        <c:auto val="1"/>
        <c:lblAlgn val="ctr"/>
        <c:lblOffset val="100"/>
        <c:noMultiLvlLbl val="0"/>
      </c:catAx>
      <c:valAx>
        <c:axId val="108922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89219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0.21337</cdr:x>
      <cdr:y>0.09022</cdr:y>
    </cdr:from>
    <cdr:to>
      <cdr:x>0.21871</cdr:x>
      <cdr:y>0.75364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772106" y="209209"/>
          <a:ext cx="19323" cy="153839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0.02005</cdr:x>
      <cdr:y>0</cdr:y>
    </cdr:from>
    <cdr:to>
      <cdr:x>0.93277</cdr:x>
      <cdr:y>0.52758</cdr:y>
    </cdr:to>
    <cdr:cxnSp macro="">
      <cdr:nvCxnSpPr>
        <cdr:cNvPr id="2" name="Прямая со стрелкой 1"/>
        <cdr:cNvCxnSpPr/>
      </cdr:nvCxnSpPr>
      <cdr:spPr>
        <a:xfrm xmlns:a="http://schemas.openxmlformats.org/drawingml/2006/main" flipV="1">
          <a:off x="98261" y="0"/>
          <a:ext cx="4473590" cy="91405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7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8CE6D-4BF0-42E7-AF30-03CF35D5C196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ABA0D-A627-4F88-BDCF-485AC5232D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96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9" y="7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AC546-F518-447E-9126-6829FE0FC8E0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8" y="471488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77142-8F00-413E-898E-4EA043322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60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5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0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7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24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99" algn="l" defTabSz="91435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E77142-8F00-413E-898E-4EA043322B3D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982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7F6CF-7EF6-4F37-BDC3-023575699E0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190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76275" y="4783916"/>
            <a:ext cx="5408614" cy="391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00" tIns="45850" rIns="91700" bIns="458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43013"/>
            <a:ext cx="5959475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0316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5088" y="746125"/>
            <a:ext cx="662940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259" indent="-28779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1167" indent="-23023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1633" indent="-23023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2100" indent="-230234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2567" indent="-230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3033" indent="-230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3500" indent="-230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3966" indent="-2302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44CC564-4C1B-43A5-96C2-7BC51C26D512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9235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600075" y="889000"/>
            <a:ext cx="7894638" cy="44418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50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lIns="91166" tIns="45583" rIns="91166" bIns="45583"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lIns="91166" tIns="45583" rIns="91166" bIns="45583"/>
          <a:lstStyle/>
          <a:p>
            <a:fld id="{163EECF6-80EE-441C-A18E-CBBADD66F495}" type="slidenum">
              <a:rPr lang="ru-RU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867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41B31-BF70-46F0-9B86-857A5BB2033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0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50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6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9782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83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867274"/>
            <a:ext cx="9144000" cy="288000"/>
          </a:xfrm>
          <a:prstGeom prst="rect">
            <a:avLst/>
          </a:prstGeom>
          <a:solidFill>
            <a:srgbClr val="006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1833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Группа 21"/>
          <p:cNvGrpSpPr>
            <a:grpSpLocks/>
          </p:cNvGrpSpPr>
          <p:nvPr userDrawn="1"/>
        </p:nvGrpSpPr>
        <p:grpSpPr bwMode="auto">
          <a:xfrm>
            <a:off x="463550" y="2947989"/>
            <a:ext cx="971550" cy="1851025"/>
            <a:chOff x="464265" y="2731224"/>
            <a:chExt cx="970344" cy="1850030"/>
          </a:xfrm>
        </p:grpSpPr>
        <p:sp>
          <p:nvSpPr>
            <p:cNvPr id="8" name="Graphic 1"/>
            <p:cNvSpPr/>
            <p:nvPr/>
          </p:nvSpPr>
          <p:spPr>
            <a:xfrm>
              <a:off x="464265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Graphic 1"/>
            <p:cNvSpPr/>
            <p:nvPr/>
          </p:nvSpPr>
          <p:spPr>
            <a:xfrm>
              <a:off x="949437" y="2731224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Graphic 1"/>
            <p:cNvSpPr/>
            <p:nvPr/>
          </p:nvSpPr>
          <p:spPr>
            <a:xfrm>
              <a:off x="464265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Graphic 1"/>
            <p:cNvSpPr/>
            <p:nvPr/>
          </p:nvSpPr>
          <p:spPr>
            <a:xfrm>
              <a:off x="949437" y="3189764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Graphic 1"/>
            <p:cNvSpPr/>
            <p:nvPr/>
          </p:nvSpPr>
          <p:spPr>
            <a:xfrm>
              <a:off x="464265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Graphic 1"/>
            <p:cNvSpPr/>
            <p:nvPr/>
          </p:nvSpPr>
          <p:spPr>
            <a:xfrm>
              <a:off x="949437" y="3648306"/>
              <a:ext cx="485172" cy="474407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Graphic 1"/>
            <p:cNvSpPr/>
            <p:nvPr/>
          </p:nvSpPr>
          <p:spPr>
            <a:xfrm>
              <a:off x="464265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Graphic 1"/>
            <p:cNvSpPr/>
            <p:nvPr/>
          </p:nvSpPr>
          <p:spPr>
            <a:xfrm>
              <a:off x="949437" y="4106846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6" name="Picture 744" descr="ÐÐ°ÑÑÐ¸Ð½ÐºÐ¸ Ð¿Ð¾ Ð·Ð°Ð¿ÑÐ¾ÑÑ Ð³ÐµÑÐ± ÐºÐ°Ð·Ð°ÑÑÑÐ°Ð½Ð° png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5" y="1827214"/>
            <a:ext cx="1079500" cy="108108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9"/>
          <p:cNvGrpSpPr>
            <a:grpSpLocks/>
          </p:cNvGrpSpPr>
          <p:nvPr userDrawn="1"/>
        </p:nvGrpSpPr>
        <p:grpSpPr bwMode="auto">
          <a:xfrm>
            <a:off x="463550" y="315914"/>
            <a:ext cx="971550" cy="1392237"/>
            <a:chOff x="464265" y="499361"/>
            <a:chExt cx="970344" cy="1391523"/>
          </a:xfrm>
        </p:grpSpPr>
        <p:sp>
          <p:nvSpPr>
            <p:cNvPr id="18" name="Graphic 1"/>
            <p:cNvSpPr/>
            <p:nvPr/>
          </p:nvSpPr>
          <p:spPr>
            <a:xfrm>
              <a:off x="464265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Graphic 1"/>
            <p:cNvSpPr/>
            <p:nvPr/>
          </p:nvSpPr>
          <p:spPr>
            <a:xfrm>
              <a:off x="949437" y="499361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Graphic 1"/>
            <p:cNvSpPr/>
            <p:nvPr/>
          </p:nvSpPr>
          <p:spPr>
            <a:xfrm>
              <a:off x="464265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Graphic 1"/>
            <p:cNvSpPr/>
            <p:nvPr/>
          </p:nvSpPr>
          <p:spPr>
            <a:xfrm>
              <a:off x="949437" y="957913"/>
              <a:ext cx="485172" cy="474420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Graphic 1"/>
            <p:cNvSpPr/>
            <p:nvPr/>
          </p:nvSpPr>
          <p:spPr>
            <a:xfrm>
              <a:off x="464265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Graphic 1"/>
            <p:cNvSpPr/>
            <p:nvPr/>
          </p:nvSpPr>
          <p:spPr>
            <a:xfrm>
              <a:off x="949437" y="1416465"/>
              <a:ext cx="485172" cy="474419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solidFill>
              <a:srgbClr val="0065BD"/>
            </a:solidFill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/>
            <a:p>
              <a:pPr marL="0" marR="0" lvl="0" indent="0" algn="l" defTabSz="51833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055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ED53D64-9E6D-40B0-8FE1-EC1A10FE16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291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225CA38-EEFF-446F-A1AD-1BACEBBAD3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2FD69-B365-4585-9D44-C4C39CFBD9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35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225CA38-EEFF-446F-A1AD-1BACEBBAD3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2FD69-B365-4585-9D44-C4C39CFBD9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9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225CA38-EEFF-446F-A1AD-1BACEBBAD3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2FD69-B365-4585-9D44-C4C39CFBD9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7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225CA38-EEFF-446F-A1AD-1BACEBBAD3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2FD69-B365-4585-9D44-C4C39CFBD9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02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225CA38-EEFF-446F-A1AD-1BACEBBAD3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2FD69-B365-4585-9D44-C4C39CFBD9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705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225CA38-EEFF-446F-A1AD-1BACEBBAD3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2FD69-B365-4585-9D44-C4C39CFBD9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922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225CA38-EEFF-446F-A1AD-1BACEBBAD3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2FD69-B365-4585-9D44-C4C39CFBD9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191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225CA38-EEFF-446F-A1AD-1BACEBBAD3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2FD69-B365-4585-9D44-C4C39CFBD9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224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225CA38-EEFF-446F-A1AD-1BACEBBAD3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2FD69-B365-4585-9D44-C4C39CFBD9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8866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225CA38-EEFF-446F-A1AD-1BACEBBAD3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2FD69-B365-4585-9D44-C4C39CFBD9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51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225CA38-EEFF-446F-A1AD-1BACEBBAD3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2052FD69-B365-4585-9D44-C4C39CFBD9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60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53D64-9E6D-40B0-8FE1-EC1A10FE165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11.05.2023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92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74DE2-565C-FBB7-5FF2-EDB9E9043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BF3A81-FE96-CCBF-F349-FB46AFB32F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D5B8A-BCC6-ED91-FCD7-DB78676A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E46E59B-2ACC-474E-959B-62C0D5475B4D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05/11/2023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C6A972-3657-0ED0-06D4-E9F6CFF58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BE369F-56D8-30B0-2D52-8BED42F46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CDFE486-8B3C-4244-8253-0F31DAD14726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15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4CEEE-70CE-CCEF-F731-A21DCF12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11CCB2-F950-2FB8-9E2F-96ED4D13B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03F224-94A1-D0DD-D080-74C94BD1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E46E59B-2ACC-474E-959B-62C0D5475B4D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05/11/2023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D9FCB0-C0A3-E866-B8EE-872ECB411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0FE96-85EB-2D56-6F3B-5F975A1F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CDFE486-8B3C-4244-8253-0F31DAD14726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65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0A4DC-5B9C-5297-3F68-9216E4925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8E0DF4-00A7-A5BE-A706-141F5C089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56326-4CF6-9A2E-5763-00B8BB67F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E46E59B-2ACC-474E-959B-62C0D5475B4D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05/11/2023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A0FD8-FBA2-A82F-B9DA-85F35A3D2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BBEB1F-D901-B2DA-3AA4-21B123586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CDFE486-8B3C-4244-8253-0F31DAD14726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06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BD40D-D7A3-FB76-2060-A542A638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640964-3057-11D0-054D-079C07E69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102788-CCDA-F3E3-53DB-EB054D1C9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096BC3-D868-D5EB-CC99-4271D162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E46E59B-2ACC-474E-959B-62C0D5475B4D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05/11/2023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67A58B-BA75-AADD-78EC-611035F4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BEF951-E584-408B-A3EC-654D76AF2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CDFE486-8B3C-4244-8253-0F31DAD14726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2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3230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8D0263-DF48-FD3F-F693-4A36E1273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D55FAC-1AA5-6E17-4558-74378D2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3981736-06F4-BC3F-ABCA-3CEF49846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862F3E-7778-019B-9FCE-DAC1E6A36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4BFC40-F985-B02A-8872-D56D1958B9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62C44A7-7313-0FB1-CD7F-336002A79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E46E59B-2ACC-474E-959B-62C0D5475B4D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05/11/2023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50E6501-A0AA-DD2E-A9DF-B7A79AC72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9BD947-496B-B3A9-3896-96166034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CDFE486-8B3C-4244-8253-0F31DAD14726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64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19736-AA99-CB80-5D76-4049CEB14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120DE0-8035-2FFB-FFA8-12208327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E46E59B-2ACC-474E-959B-62C0D5475B4D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05/11/2023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8AF31C-2D13-8C0E-930A-754DB89DC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C03B18-7DC4-7F30-F144-9EDA940A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CDFE486-8B3C-4244-8253-0F31DAD14726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59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EFE457-ED23-46C5-34D0-295C22B0C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E46E59B-2ACC-474E-959B-62C0D5475B4D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05/11/2023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8D056A-27D6-D030-3C30-6AC4955D4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0FBBF08-9657-DD44-48AE-6D9B941E3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CDFE486-8B3C-4244-8253-0F31DAD14726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77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7947BF-723E-1B49-0C60-973362B50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80B3CF-FFC4-6C44-D57D-C86A64FB9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0C30B3-C3DC-CEF4-0EAC-6645677FC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2EFBC1-AF26-57F0-7C99-E6652584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E46E59B-2ACC-474E-959B-62C0D5475B4D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05/11/2023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C45EC8-0F74-01EB-8761-07659AB12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03F59-C451-F6EE-EE2E-CA79C5BC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CDFE486-8B3C-4244-8253-0F31DAD14726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977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CBA6B-1F65-47E2-8F09-83015F1AC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D27F93-2F61-C518-90C1-58161E322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35BD9A-A0BC-1612-BD54-A3464F68D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624AA3-D1ED-FA4A-50C2-003FCF36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E46E59B-2ACC-474E-959B-62C0D5475B4D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05/11/2023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436DBC-A676-CE27-BAE2-280EED05E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AD1FE5-789A-6312-BE25-2F0A84AD6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CDFE486-8B3C-4244-8253-0F31DAD14726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946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40A58-307F-A153-BF21-26A7DFBF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DF5B90-31CB-44DD-0F6F-605794BF3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AF31CA-E65B-FEDB-CED0-A42C16B47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E46E59B-2ACC-474E-959B-62C0D5475B4D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05/11/2023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7BEF40-7FF0-BDE9-7275-02942C79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DA520B-8A70-E9A4-CBB8-8B8497B9E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CDFE486-8B3C-4244-8253-0F31DAD14726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82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28A832-8299-2498-0308-DF58AA8BA7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1AC1E3-2835-F4E5-1894-1AFE3B5AD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A032C3-868B-FF55-E911-8B17D4831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E46E59B-2ACC-474E-959B-62C0D5475B4D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05/11/2023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9C8071-AC0A-266C-709F-452F643C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441989-FE7C-D13B-C6E1-9D8FE498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DCDFE486-8B3C-4244-8253-0F31DAD14726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0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95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4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2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21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2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0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225CA38-EEFF-446F-A1AD-1BACEBBAD3E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11.05.2023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052FD69-B365-4585-9D44-C4C39CFBD99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8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4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74AD4-7CB4-9463-9329-04E7F15FB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60657C-54A2-59FE-B4F0-FBFFC6430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0ABB9-06C8-EBEA-542B-B669981D2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E46E59B-2ACC-474E-959B-62C0D5475B4D}" type="datetimeFigureOut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05/11/2023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B27DAD-E84A-5A07-F783-C528954B53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FB05F-5B45-2AC1-5C81-32D25EAEF3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CDFE486-8B3C-4244-8253-0F31DAD14726}" type="slidenum">
              <a:rPr lang="ru-KZ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K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5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jpeg"/><Relationship Id="rId10" Type="http://schemas.openxmlformats.org/officeDocument/2006/relationships/image" Target="../media/image24.png"/><Relationship Id="rId4" Type="http://schemas.openxmlformats.org/officeDocument/2006/relationships/hyperlink" Target="https://www.convert-me.com/ru/convert/volume/m3.html" TargetMode="External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11" Type="http://schemas.openxmlformats.org/officeDocument/2006/relationships/image" Target="NUL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2">
            <a:extLst>
              <a:ext uri="{FF2B5EF4-FFF2-40B4-BE49-F238E27FC236}">
                <a16:creationId xmlns:a16="http://schemas.microsoft.com/office/drawing/2014/main" id="{C4292678-1120-C988-BA54-3C4B36819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088" y="339725"/>
            <a:ext cx="7092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 И ПРИРОДНЫХ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РЕСУРСОВ </a:t>
            </a:r>
            <a:endParaRPr lang="ru-RU" alt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</a:t>
            </a:r>
          </a:p>
        </p:txBody>
      </p:sp>
      <p:sp>
        <p:nvSpPr>
          <p:cNvPr id="5123" name="Прямоугольник 4">
            <a:extLst>
              <a:ext uri="{FF2B5EF4-FFF2-40B4-BE49-F238E27FC236}">
                <a16:creationId xmlns:a16="http://schemas.microsoft.com/office/drawing/2014/main" id="{5A66FEE0-A0E1-1112-A207-B525592F0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900" y="4587875"/>
            <a:ext cx="1682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" panose="020B0604020202020204" pitchFamily="34" charset="0"/>
                <a:cs typeface="Tahoma" panose="020B0604030504040204" pitchFamily="34" charset="0"/>
              </a:rPr>
              <a:t>г</a:t>
            </a:r>
            <a:r>
              <a:rPr lang="ru-RU" altLang="ru-RU" sz="1200" dirty="0">
                <a:latin typeface="Arial" panose="020B0604020202020204" pitchFamily="34" charset="0"/>
                <a:cs typeface="Tahoma" panose="020B0604030504040204" pitchFamily="34" charset="0"/>
              </a:rPr>
              <a:t>. Астана, </a:t>
            </a:r>
            <a:r>
              <a:rPr lang="ru-RU" altLang="ru-RU" sz="1200" dirty="0" smtClean="0">
                <a:latin typeface="Arial" panose="020B0604020202020204" pitchFamily="34" charset="0"/>
                <a:cs typeface="Tahoma" panose="020B0604030504040204" pitchFamily="34" charset="0"/>
              </a:rPr>
              <a:t>май 2023 </a:t>
            </a:r>
            <a:r>
              <a:rPr lang="ru-RU" altLang="ru-RU" sz="1200" dirty="0">
                <a:latin typeface="Arial" panose="020B0604020202020204" pitchFamily="34" charset="0"/>
                <a:cs typeface="Tahoma" panose="020B0604030504040204" pitchFamily="34" charset="0"/>
              </a:rPr>
              <a:t>г.</a:t>
            </a:r>
          </a:p>
        </p:txBody>
      </p:sp>
      <p:sp>
        <p:nvSpPr>
          <p:cNvPr id="5124" name="Прямоугольник 5">
            <a:extLst>
              <a:ext uri="{FF2B5EF4-FFF2-40B4-BE49-F238E27FC236}">
                <a16:creationId xmlns:a16="http://schemas.microsoft.com/office/drawing/2014/main" id="{7F323DEB-CFE7-34CB-0CBA-D5CF39BDF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851025"/>
            <a:ext cx="6992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проблемы и пути их решения</a:t>
            </a:r>
            <a:endParaRPr lang="ru-RU" altLang="ru-RU" sz="2000" b="1" cap="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6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НОВОГО ВОДНОГО КОДЕКСА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01893" y="546021"/>
            <a:ext cx="8832925" cy="323165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ru-RU" sz="1500" b="1" dirty="0">
                <a:latin typeface="Trebuchet MS" pitchFamily="34" charset="0"/>
              </a:rPr>
              <a:t>Основные проблемы, требующие законодательного решения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30202" y="3497332"/>
            <a:ext cx="7992887" cy="689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417"/>
              </a:spcBef>
              <a:spcAft>
                <a:spcPts val="939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895350" algn="l"/>
              </a:tabLst>
            </a:pPr>
            <a:r>
              <a:rPr lang="ru-RU" sz="1400" dirty="0" smtClean="0">
                <a:latin typeface="Trebuchet MS" pitchFamily="34" charset="0"/>
              </a:rPr>
              <a:t>разработаны </a:t>
            </a:r>
            <a:r>
              <a:rPr lang="ru-RU" sz="1400" b="1" dirty="0" smtClean="0">
                <a:solidFill>
                  <a:srgbClr val="002060"/>
                </a:solidFill>
                <a:latin typeface="Trebuchet MS" pitchFamily="34" charset="0"/>
              </a:rPr>
              <a:t>проекты </a:t>
            </a:r>
            <a:r>
              <a:rPr lang="ru-RU" sz="1400" b="1" dirty="0">
                <a:solidFill>
                  <a:srgbClr val="002060"/>
                </a:solidFill>
                <a:latin typeface="Trebuchet MS" pitchFamily="34" charset="0"/>
              </a:rPr>
              <a:t>нового Водного кодекса </a:t>
            </a:r>
            <a:r>
              <a:rPr lang="ru-RU" sz="1400" dirty="0">
                <a:latin typeface="Trebuchet MS" pitchFamily="34" charset="0"/>
              </a:rPr>
              <a:t>и сопутствующего </a:t>
            </a:r>
            <a:r>
              <a:rPr lang="ru-RU" sz="1400" dirty="0" smtClean="0">
                <a:latin typeface="Trebuchet MS" pitchFamily="34" charset="0"/>
              </a:rPr>
              <a:t>законопроекта</a:t>
            </a:r>
          </a:p>
          <a:p>
            <a:pPr marL="285750" indent="-285750" algn="just">
              <a:spcBef>
                <a:spcPts val="417"/>
              </a:spcBef>
              <a:spcAft>
                <a:spcPts val="939"/>
              </a:spcAft>
              <a:buClr>
                <a:srgbClr val="0070C0"/>
              </a:buClr>
              <a:buFont typeface="Wingdings" panose="05000000000000000000" pitchFamily="2" charset="2"/>
              <a:buChar char="§"/>
              <a:tabLst>
                <a:tab pos="895350" algn="l"/>
              </a:tabLst>
            </a:pPr>
            <a:r>
              <a:rPr lang="ru-RU" sz="1400" dirty="0" smtClean="0">
                <a:latin typeface="Trebuchet MS" pitchFamily="34" charset="0"/>
              </a:rPr>
              <a:t>ведется отработка законопроектов с государственными органами</a:t>
            </a:r>
            <a:endParaRPr lang="ru-RU" sz="1400" dirty="0">
              <a:latin typeface="Trebuchet MS" pitchFamily="34" charset="0"/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FAB88C2-EB2A-4955-87A2-2E4729EBCE2E}"/>
              </a:ext>
            </a:extLst>
          </p:cNvPr>
          <p:cNvCxnSpPr>
            <a:cxnSpLocks/>
          </p:cNvCxnSpPr>
          <p:nvPr/>
        </p:nvCxnSpPr>
        <p:spPr>
          <a:xfrm>
            <a:off x="0" y="4394469"/>
            <a:ext cx="8920182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/>
          <p:cNvGrpSpPr/>
          <p:nvPr/>
        </p:nvGrpSpPr>
        <p:grpSpPr>
          <a:xfrm>
            <a:off x="181857" y="4394469"/>
            <a:ext cx="8437945" cy="635117"/>
            <a:chOff x="183985" y="4412508"/>
            <a:chExt cx="8552476" cy="635117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21595" y="4755237"/>
              <a:ext cx="4117470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00" b="1" dirty="0">
                  <a:latin typeface="Trebuchet MS" pitchFamily="34" charset="0"/>
                  <a:ea typeface="Tahoma" pitchFamily="34" charset="0"/>
                </a:rPr>
                <a:t>Администрация Президента –</a:t>
              </a:r>
              <a:r>
                <a:rPr lang="ru-RU" sz="1300" dirty="0">
                  <a:solidFill>
                    <a:srgbClr val="FF0000"/>
                  </a:solidFill>
                  <a:latin typeface="Trebuchet MS" pitchFamily="34" charset="0"/>
                  <a:ea typeface="Tahoma" pitchFamily="34" charset="0"/>
                </a:rPr>
                <a:t> </a:t>
              </a:r>
              <a:r>
                <a:rPr lang="ru-RU" sz="1300" b="1" dirty="0" smtClean="0">
                  <a:solidFill>
                    <a:srgbClr val="002060"/>
                  </a:solidFill>
                  <a:latin typeface="Trebuchet MS" pitchFamily="34" charset="0"/>
                  <a:ea typeface="Tahoma" pitchFamily="34" charset="0"/>
                </a:rPr>
                <a:t>ноябрь 2023 </a:t>
              </a:r>
              <a:r>
                <a:rPr lang="ru-RU" sz="1300" b="1" dirty="0">
                  <a:solidFill>
                    <a:srgbClr val="002060"/>
                  </a:solidFill>
                  <a:latin typeface="Trebuchet MS" pitchFamily="34" charset="0"/>
                  <a:ea typeface="Tahoma" pitchFamily="34" charset="0"/>
                </a:rPr>
                <a:t>года</a:t>
              </a:r>
              <a:endParaRPr lang="ru-RU" sz="1300" b="1" dirty="0">
                <a:solidFill>
                  <a:srgbClr val="002060"/>
                </a:solidFill>
                <a:latin typeface="Trebuchet MS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057676" y="4755237"/>
              <a:ext cx="3678785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300" b="1" dirty="0">
                  <a:latin typeface="Trebuchet MS" pitchFamily="34" charset="0"/>
                  <a:ea typeface="Tahoma" pitchFamily="34" charset="0"/>
                </a:rPr>
                <a:t>Мажилис Парламента –</a:t>
              </a:r>
              <a:r>
                <a:rPr lang="ru-RU" sz="1300" dirty="0">
                  <a:solidFill>
                    <a:srgbClr val="FF0000"/>
                  </a:solidFill>
                  <a:latin typeface="Trebuchet MS" pitchFamily="34" charset="0"/>
                  <a:ea typeface="Tahoma" pitchFamily="34" charset="0"/>
                </a:rPr>
                <a:t> </a:t>
              </a:r>
              <a:r>
                <a:rPr lang="ru-RU" sz="1300" b="1" dirty="0" smtClean="0">
                  <a:solidFill>
                    <a:srgbClr val="002060"/>
                  </a:solidFill>
                  <a:latin typeface="Trebuchet MS" pitchFamily="34" charset="0"/>
                  <a:ea typeface="Tahoma" pitchFamily="34" charset="0"/>
                </a:rPr>
                <a:t>декабрь 2023 </a:t>
              </a:r>
              <a:r>
                <a:rPr lang="ru-RU" sz="1300" b="1" dirty="0">
                  <a:solidFill>
                    <a:srgbClr val="002060"/>
                  </a:solidFill>
                  <a:latin typeface="Trebuchet MS" pitchFamily="34" charset="0"/>
                  <a:ea typeface="Tahoma" pitchFamily="34" charset="0"/>
                </a:rPr>
                <a:t>года</a:t>
              </a:r>
              <a:endParaRPr lang="ru-RU" sz="1300" b="1" dirty="0">
                <a:solidFill>
                  <a:srgbClr val="002060"/>
                </a:solidFill>
                <a:latin typeface="Trebuchet MS" pitchFamily="34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83985" y="4412508"/>
              <a:ext cx="673001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tabLst>
                  <a:tab pos="266700" algn="l"/>
                </a:tabLst>
              </a:pPr>
              <a:r>
                <a:rPr lang="ru-RU" sz="1600" b="1" dirty="0">
                  <a:solidFill>
                    <a:srgbClr val="0070C0"/>
                  </a:solidFill>
                  <a:latin typeface="Trebuchet MS" pitchFamily="34" charset="0"/>
                  <a:ea typeface="Tahoma" pitchFamily="34" charset="0"/>
                </a:rPr>
                <a:t>Сроки внесения проекта водного кодекса</a:t>
              </a:r>
            </a:p>
          </p:txBody>
        </p:sp>
      </p:grpSp>
      <p:pic>
        <p:nvPicPr>
          <p:cNvPr id="39" name="Picture 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02435" y="3384515"/>
            <a:ext cx="915566" cy="91556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411510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45742" y="849362"/>
            <a:ext cx="78484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Несовершенная </a:t>
            </a:r>
            <a:r>
              <a:rPr lang="ru-RU" sz="1400" b="1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архитектура управления </a:t>
            </a:r>
            <a:r>
              <a:rPr lang="ru-RU" sz="1400" dirty="0" smtClean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водными ресурсами</a:t>
            </a:r>
            <a:endParaRPr lang="en-US" sz="1400" dirty="0">
              <a:latin typeface="Trebuchet MS" panose="020B0603020202020204" pitchFamily="34" charset="0"/>
              <a:ea typeface="Tahoma" pitchFamily="34" charset="0"/>
              <a:cs typeface="Arial" pitchFamily="34" charset="0"/>
            </a:endParaRPr>
          </a:p>
          <a:p>
            <a:pPr marL="285750" lvl="0" indent="-285750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Отсутствие</a:t>
            </a:r>
            <a:r>
              <a:rPr lang="ru-RU" sz="1400" dirty="0" smtClean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400" dirty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объективного </a:t>
            </a:r>
            <a:r>
              <a:rPr lang="ru-RU" sz="1400" b="1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учета наличия и использования </a:t>
            </a:r>
            <a:r>
              <a:rPr lang="ru-RU" sz="1400" dirty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водных </a:t>
            </a:r>
            <a:r>
              <a:rPr lang="ru-RU" sz="1400" dirty="0" smtClean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ресурсов</a:t>
            </a:r>
          </a:p>
          <a:p>
            <a:pPr marL="285750" indent="-285750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Неэффективное (нерациональное) </a:t>
            </a:r>
            <a:r>
              <a:rPr lang="ru-RU" sz="1400" dirty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использование водных ресурсов</a:t>
            </a:r>
          </a:p>
          <a:p>
            <a:pPr marL="285750" indent="-285750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Отсутствие</a:t>
            </a:r>
            <a:r>
              <a:rPr lang="ru-RU" sz="1400" dirty="0" smtClean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 механизмов</a:t>
            </a:r>
            <a:r>
              <a:rPr lang="ru-RU" sz="1400" dirty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, стимулирующих </a:t>
            </a:r>
            <a:r>
              <a:rPr lang="ru-RU" sz="1400" b="1" dirty="0" err="1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водосбережение</a:t>
            </a:r>
            <a:endParaRPr lang="ru-RU" sz="1400" b="1" dirty="0" smtClean="0">
              <a:solidFill>
                <a:srgbClr val="002060"/>
              </a:solidFill>
              <a:latin typeface="Trebuchet MS" panose="020B0603020202020204" pitchFamily="34" charset="0"/>
              <a:ea typeface="Tahoma" pitchFamily="34" charset="0"/>
              <a:cs typeface="Arial" pitchFamily="34" charset="0"/>
            </a:endParaRPr>
          </a:p>
          <a:p>
            <a:pPr marL="285750" lvl="0" indent="-285750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Слабое</a:t>
            </a:r>
            <a:r>
              <a:rPr lang="ru-RU" sz="1400" dirty="0" smtClean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 участие </a:t>
            </a:r>
            <a:r>
              <a:rPr lang="ru-RU" sz="1400" b="1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общества</a:t>
            </a:r>
            <a:r>
              <a:rPr lang="ru-RU" sz="1400" b="1" dirty="0" smtClean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в управлении водными ресурсами и спросом на воду</a:t>
            </a:r>
          </a:p>
          <a:p>
            <a:pPr marL="285750" indent="-285750">
              <a:spcBef>
                <a:spcPts val="1200"/>
              </a:spcBef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Слабое </a:t>
            </a:r>
            <a:r>
              <a:rPr lang="ru-RU" sz="1400" b="1" dirty="0" smtClean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научное сопровождение </a:t>
            </a:r>
            <a:r>
              <a:rPr lang="ru-RU" sz="1400" dirty="0" smtClean="0"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водной сферы</a:t>
            </a:r>
            <a:endParaRPr lang="ru-RU" sz="1400" dirty="0">
              <a:latin typeface="Trebuchet MS" panose="020B0603020202020204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59632" y="3134910"/>
            <a:ext cx="2944583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500" b="1">
                <a:latin typeface="Trebuchet MS" pitchFamily="34" charset="0"/>
              </a:defRPr>
            </a:lvl1pPr>
          </a:lstStyle>
          <a:p>
            <a:r>
              <a:rPr lang="ru-RU" dirty="0">
                <a:solidFill>
                  <a:srgbClr val="0070C0"/>
                </a:solidFill>
              </a:rPr>
              <a:t>Текущая </a:t>
            </a:r>
            <a:r>
              <a:rPr lang="ru-RU" dirty="0" smtClean="0">
                <a:solidFill>
                  <a:srgbClr val="0070C0"/>
                </a:solidFill>
              </a:rPr>
              <a:t>ситуация: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09295" y="4955034"/>
            <a:ext cx="144621" cy="395444"/>
          </a:xfrm>
          <a:prstGeom prst="rect">
            <a:avLst/>
          </a:prstGeom>
          <a:noFill/>
        </p:spPr>
        <p:txBody>
          <a:bodyPr wrap="none" lIns="71579" tIns="35790" rIns="71579" bIns="35790" rtlCol="0">
            <a:spAutoFit/>
          </a:bodyPr>
          <a:lstStyle/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323527" y="773436"/>
          <a:ext cx="6219149" cy="4074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2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95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rebuchet MS" pitchFamily="34" charset="0"/>
                          <a:cs typeface="Arial" pitchFamily="34" charset="0"/>
                        </a:rPr>
                        <a:t>1720</a:t>
                      </a:r>
                      <a:r>
                        <a:rPr lang="ru-RU" sz="1800" dirty="0" smtClean="0"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Trebuchet MS" pitchFamily="34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latin typeface="Trebuchet MS" pitchFamily="34" charset="0"/>
                          <a:cs typeface="Arial" pitchFamily="34" charset="0"/>
                        </a:rPr>
                        <a:t>реконструировано </a:t>
                      </a:r>
                      <a:r>
                        <a:rPr lang="ru-RU" sz="1600" b="0" dirty="0">
                          <a:latin typeface="Trebuchet MS" pitchFamily="34" charset="0"/>
                          <a:cs typeface="Arial" pitchFamily="34" charset="0"/>
                        </a:rPr>
                        <a:t>каналов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395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rebuchet MS" pitchFamily="34" charset="0"/>
                          <a:cs typeface="Arial" pitchFamily="34" charset="0"/>
                        </a:rPr>
                        <a:t>89</a:t>
                      </a:r>
                      <a:r>
                        <a:rPr lang="ru-RU" sz="1800" dirty="0"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Trebuchet MS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rebuchet MS" pitchFamily="34" charset="0"/>
                          <a:cs typeface="Arial" pitchFamily="34" charset="0"/>
                        </a:rPr>
                        <a:t>оцифровано каналов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95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0070C0"/>
                          </a:solidFill>
                          <a:latin typeface="Trebuchet MS" pitchFamily="34" charset="0"/>
                          <a:ea typeface="+mn-ea"/>
                          <a:cs typeface="Arial" pitchFamily="34" charset="0"/>
                        </a:rPr>
                        <a:t>214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Arial" pitchFamily="34" charset="0"/>
                        </a:rPr>
                        <a:t>км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latin typeface="Trebuchet MS" pitchFamily="34" charset="0"/>
                          <a:cs typeface="Arial" pitchFamily="34" charset="0"/>
                        </a:rPr>
                        <a:t>построено </a:t>
                      </a:r>
                      <a:r>
                        <a:rPr lang="ru-RU" sz="1600" b="0" dirty="0">
                          <a:latin typeface="Trebuchet MS" pitchFamily="34" charset="0"/>
                          <a:cs typeface="Arial" pitchFamily="34" charset="0"/>
                        </a:rPr>
                        <a:t>и реконструировано водопроводных </a:t>
                      </a:r>
                      <a:r>
                        <a:rPr lang="ru-RU" sz="1600" b="0" dirty="0" smtClean="0">
                          <a:latin typeface="Trebuchet MS" pitchFamily="34" charset="0"/>
                          <a:cs typeface="Arial" pitchFamily="34" charset="0"/>
                        </a:rPr>
                        <a:t>сетей</a:t>
                      </a:r>
                      <a:endParaRPr lang="ru-RU" sz="1600" b="0" dirty="0"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0680789"/>
                  </a:ext>
                </a:extLst>
              </a:tr>
              <a:tr h="373955">
                <a:tc>
                  <a:txBody>
                    <a:bodyPr/>
                    <a:lstStyle/>
                    <a:p>
                      <a:pPr algn="l"/>
                      <a:r>
                        <a:rPr lang="ru-RU" sz="1800" b="1" kern="1200" dirty="0">
                          <a:solidFill>
                            <a:srgbClr val="0070C0"/>
                          </a:solidFill>
                          <a:latin typeface="Trebuchet MS" pitchFamily="34" charset="0"/>
                          <a:ea typeface="+mn-ea"/>
                          <a:cs typeface="Arial" pitchFamily="34" charset="0"/>
                        </a:rPr>
                        <a:t>642</a:t>
                      </a:r>
                      <a:r>
                        <a:rPr lang="ru-RU" sz="1800" dirty="0"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Trebuchet MS" pitchFamily="34" charset="0"/>
                          <a:cs typeface="Arial" pitchFamily="34" charset="0"/>
                        </a:rPr>
                        <a:t>км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rebuchet MS" pitchFamily="34" charset="0"/>
                          <a:cs typeface="Arial" pitchFamily="34" charset="0"/>
                        </a:rPr>
                        <a:t>реконструировано коллекторов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95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rebuchet MS" pitchFamily="34" charset="0"/>
                          <a:cs typeface="Arial" pitchFamily="34" charset="0"/>
                        </a:rPr>
                        <a:t>13,6 </a:t>
                      </a:r>
                      <a:r>
                        <a:rPr lang="ru-RU" sz="1400" kern="1200" dirty="0" err="1">
                          <a:solidFill>
                            <a:schemeClr val="tx1"/>
                          </a:solidFill>
                          <a:latin typeface="Trebuchet MS" pitchFamily="34" charset="0"/>
                          <a:ea typeface="+mn-ea"/>
                          <a:cs typeface="Arial" pitchFamily="34" charset="0"/>
                        </a:rPr>
                        <a:t>тыс</a:t>
                      </a:r>
                      <a:r>
                        <a:rPr lang="ru-RU" sz="1400" dirty="0" err="1">
                          <a:latin typeface="Trebuchet MS" pitchFamily="34" charset="0"/>
                          <a:cs typeface="Arial" pitchFamily="34" charset="0"/>
                        </a:rPr>
                        <a:t>.ед</a:t>
                      </a:r>
                      <a:endParaRPr lang="ru-RU" sz="1400" dirty="0"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rebuchet MS" pitchFamily="34" charset="0"/>
                          <a:cs typeface="Arial" pitchFamily="34" charset="0"/>
                        </a:rPr>
                        <a:t>реконструировано и восстановлено водовыпускных сооружений на каналах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95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rebuchet MS" pitchFamily="34" charset="0"/>
                          <a:cs typeface="Arial" pitchFamily="34" charset="0"/>
                        </a:rPr>
                        <a:t>8</a:t>
                      </a:r>
                      <a:r>
                        <a:rPr lang="ru-RU" sz="1800" dirty="0" smtClean="0"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Trebuchet MS" pitchFamily="34" charset="0"/>
                          <a:cs typeface="Arial" pitchFamily="34" charset="0"/>
                        </a:rPr>
                        <a:t>ед.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latin typeface="Trebuchet MS" pitchFamily="34" charset="0"/>
                          <a:cs typeface="Arial" pitchFamily="34" charset="0"/>
                        </a:rPr>
                        <a:t>восстановлено скважин вертикального дренажа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955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rebuchet MS" pitchFamily="34" charset="0"/>
                          <a:cs typeface="Arial" pitchFamily="34" charset="0"/>
                        </a:rPr>
                        <a:t>В РЕЗУЛЬТАТЕ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395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rebuchet MS" pitchFamily="34" charset="0"/>
                          <a:cs typeface="Arial" pitchFamily="34" charset="0"/>
                        </a:rPr>
                        <a:t>22,8</a:t>
                      </a:r>
                      <a:r>
                        <a:rPr lang="ru-RU" sz="1800" dirty="0"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Trebuchet MS" pitchFamily="34" charset="0"/>
                          <a:cs typeface="Arial" pitchFamily="34" charset="0"/>
                        </a:rPr>
                        <a:t>тыс. га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rebuchet MS" pitchFamily="34" charset="0"/>
                          <a:cs typeface="Arial" pitchFamily="34" charset="0"/>
                        </a:rPr>
                        <a:t>улучшена водообеспеченность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3955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>
                          <a:solidFill>
                            <a:srgbClr val="00B050"/>
                          </a:solidFill>
                          <a:latin typeface="Trebuchet MS" pitchFamily="34" charset="0"/>
                          <a:cs typeface="Arial" pitchFamily="34" charset="0"/>
                        </a:rPr>
                        <a:t>80</a:t>
                      </a:r>
                      <a:r>
                        <a:rPr lang="ru-RU" sz="1800" dirty="0">
                          <a:latin typeface="Trebuchet MS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dirty="0">
                          <a:latin typeface="Trebuchet MS" pitchFamily="34" charset="0"/>
                          <a:cs typeface="Arial" pitchFamily="34" charset="0"/>
                        </a:rPr>
                        <a:t>тыс. га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rebuchet MS" pitchFamily="34" charset="0"/>
                          <a:cs typeface="Arial" pitchFamily="34" charset="0"/>
                        </a:rPr>
                        <a:t>восстановлено орошаемых земель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7231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solidFill>
                            <a:srgbClr val="00B050"/>
                          </a:solidFill>
                          <a:latin typeface="Trebuchet MS" pitchFamily="34" charset="0"/>
                          <a:cs typeface="Arial" pitchFamily="34" charset="0"/>
                        </a:rPr>
                        <a:t>435,1</a:t>
                      </a:r>
                      <a:r>
                        <a:rPr lang="ru-RU" sz="1400" dirty="0" smtClean="0">
                          <a:latin typeface="Trebuchet MS" pitchFamily="34" charset="0"/>
                          <a:cs typeface="Arial" pitchFamily="34" charset="0"/>
                        </a:rPr>
                        <a:t>млн</a:t>
                      </a:r>
                      <a:r>
                        <a:rPr lang="ru-RU" sz="1400" dirty="0">
                          <a:latin typeface="Trebuchet MS" pitchFamily="34" charset="0"/>
                          <a:cs typeface="Arial" pitchFamily="34" charset="0"/>
                        </a:rPr>
                        <a:t>. м</a:t>
                      </a:r>
                      <a:r>
                        <a:rPr lang="ru-RU" sz="1400" baseline="30000" dirty="0">
                          <a:latin typeface="Trebuchet MS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>
                          <a:latin typeface="Trebuchet MS" pitchFamily="34" charset="0"/>
                          <a:cs typeface="Arial" pitchFamily="34" charset="0"/>
                        </a:rPr>
                        <a:t>уменьшение потерь</a:t>
                      </a:r>
                    </a:p>
                  </a:txBody>
                  <a:tcPr marL="78203" marR="78203" marT="31107" marB="311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3D9FA115-2762-469B-9148-9C37428FD2DA}"/>
              </a:ext>
            </a:extLst>
          </p:cNvPr>
          <p:cNvSpPr txBox="1"/>
          <p:nvPr/>
        </p:nvSpPr>
        <p:spPr>
          <a:xfrm>
            <a:off x="54201" y="41740"/>
            <a:ext cx="8979624" cy="373341"/>
          </a:xfrm>
          <a:prstGeom prst="rect">
            <a:avLst/>
          </a:prstGeom>
          <a:noFill/>
        </p:spPr>
        <p:txBody>
          <a:bodyPr wrap="square" lIns="64929" tIns="32465" rIns="64929" bIns="32465" rtlCol="0">
            <a:spAutoFit/>
          </a:bodyPr>
          <a:lstStyle/>
          <a:p>
            <a:pPr algn="ctr"/>
            <a:r>
              <a:rPr lang="ru-RU" sz="2000" b="1" cap="small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и реконструкция водохозяйственной инфраструктуры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EFAB88C2-EB2A-4955-87A2-2E4729EBCE2E}"/>
              </a:ext>
            </a:extLst>
          </p:cNvPr>
          <p:cNvCxnSpPr>
            <a:cxnSpLocks/>
          </p:cNvCxnSpPr>
          <p:nvPr/>
        </p:nvCxnSpPr>
        <p:spPr>
          <a:xfrm flipV="1">
            <a:off x="0" y="412513"/>
            <a:ext cx="9144000" cy="702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bject 17"/>
          <p:cNvSpPr txBox="1">
            <a:spLocks noChangeArrowheads="1"/>
          </p:cNvSpPr>
          <p:nvPr/>
        </p:nvSpPr>
        <p:spPr bwMode="auto">
          <a:xfrm>
            <a:off x="6588427" y="4425964"/>
            <a:ext cx="24447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1400" kern="0" dirty="0">
                <a:solidFill>
                  <a:prstClr val="black"/>
                </a:solidFill>
                <a:latin typeface="Calibri"/>
              </a:rPr>
              <a:t>Канал </a:t>
            </a:r>
            <a:r>
              <a:rPr lang="ru-RU" sz="1400" dirty="0"/>
              <a:t>Р-23-0-л Арысь, Туркестанская область</a:t>
            </a:r>
            <a:endParaRPr lang="ru-RU" altLang="ru-RU" sz="1400" dirty="0">
              <a:solidFill>
                <a:srgbClr val="002060"/>
              </a:solidFill>
              <a:latin typeface="Trebuchet MS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454936"/>
            <a:ext cx="1872208" cy="3185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71579" tIns="35790" rIns="71579" bIns="35790">
            <a:spAutoFit/>
          </a:bodyPr>
          <a:lstStyle/>
          <a:p>
            <a:r>
              <a:rPr lang="ru-RU" sz="1600" b="1" dirty="0">
                <a:latin typeface="Trebuchet MS" pitchFamily="34" charset="0"/>
                <a:ea typeface="Tahoma" pitchFamily="34" charset="0"/>
                <a:cs typeface="Tahoma" pitchFamily="34" charset="0"/>
              </a:rPr>
              <a:t>Итоги 202</a:t>
            </a:r>
            <a:r>
              <a:rPr lang="en-US" sz="1600" b="1" dirty="0">
                <a:latin typeface="Trebuchet MS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600" b="1" dirty="0">
                <a:latin typeface="Trebuchet MS" pitchFamily="34" charset="0"/>
                <a:ea typeface="Tahoma" pitchFamily="34" charset="0"/>
                <a:cs typeface="Tahoma" pitchFamily="34" charset="0"/>
              </a:rPr>
              <a:t> года </a:t>
            </a:r>
            <a:endParaRPr lang="ru-RU" sz="1600" b="1" dirty="0"/>
          </a:p>
        </p:txBody>
      </p:sp>
      <p:sp>
        <p:nvSpPr>
          <p:cNvPr id="12" name="object 17"/>
          <p:cNvSpPr txBox="1">
            <a:spLocks noChangeArrowheads="1"/>
          </p:cNvSpPr>
          <p:nvPr/>
        </p:nvSpPr>
        <p:spPr bwMode="auto">
          <a:xfrm>
            <a:off x="6588427" y="2268861"/>
            <a:ext cx="249114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400" kern="0" dirty="0">
                <a:solidFill>
                  <a:prstClr val="black"/>
                </a:solidFill>
                <a:latin typeface="Trebuchet MS" pitchFamily="34" charset="0"/>
                <a:ea typeface="Tahoma" pitchFamily="34" charset="0"/>
                <a:cs typeface="Arial" pitchFamily="34" charset="0"/>
              </a:rPr>
              <a:t>Большой </a:t>
            </a:r>
            <a:r>
              <a:rPr lang="ru-RU" altLang="ru-RU" sz="1400" kern="0" dirty="0" err="1">
                <a:solidFill>
                  <a:prstClr val="black"/>
                </a:solidFill>
                <a:latin typeface="Trebuchet MS" pitchFamily="34" charset="0"/>
                <a:ea typeface="Tahoma" pitchFamily="34" charset="0"/>
                <a:cs typeface="Arial" pitchFamily="34" charset="0"/>
              </a:rPr>
              <a:t>А</a:t>
            </a:r>
            <a:r>
              <a:rPr lang="ru-RU" altLang="ru-RU" sz="1400" kern="0" dirty="0" err="1" smtClean="0">
                <a:solidFill>
                  <a:prstClr val="black"/>
                </a:solidFill>
                <a:latin typeface="Trebuchet MS" pitchFamily="34" charset="0"/>
                <a:ea typeface="Tahoma" pitchFamily="34" charset="0"/>
                <a:cs typeface="Arial" pitchFamily="34" charset="0"/>
              </a:rPr>
              <a:t>лматинский</a:t>
            </a:r>
            <a:r>
              <a:rPr lang="ru-RU" altLang="ru-RU" sz="1400" kern="0" dirty="0" smtClean="0">
                <a:solidFill>
                  <a:prstClr val="black"/>
                </a:solidFill>
                <a:latin typeface="Trebuchet MS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ru-RU" altLang="ru-RU" sz="1400" kern="0" dirty="0">
                <a:solidFill>
                  <a:prstClr val="black"/>
                </a:solidFill>
                <a:latin typeface="Trebuchet MS" pitchFamily="34" charset="0"/>
                <a:ea typeface="Tahoma" pitchFamily="34" charset="0"/>
                <a:cs typeface="Arial" pitchFamily="34" charset="0"/>
              </a:rPr>
              <a:t>канал</a:t>
            </a:r>
          </a:p>
          <a:p>
            <a:pPr algn="ctr"/>
            <a:r>
              <a:rPr lang="ru-RU" sz="1400" kern="0" dirty="0">
                <a:solidFill>
                  <a:prstClr val="black"/>
                </a:solidFill>
                <a:latin typeface="Trebuchet MS" pitchFamily="34" charset="0"/>
                <a:ea typeface="Tahoma" pitchFamily="34" charset="0"/>
                <a:cs typeface="Arial" pitchFamily="34" charset="0"/>
              </a:rPr>
              <a:t>(</a:t>
            </a:r>
            <a:r>
              <a:rPr lang="ru-RU" sz="1400" kern="0" dirty="0" err="1">
                <a:solidFill>
                  <a:prstClr val="black"/>
                </a:solidFill>
                <a:latin typeface="Trebuchet MS" pitchFamily="34" charset="0"/>
                <a:ea typeface="Tahoma" pitchFamily="34" charset="0"/>
                <a:cs typeface="Arial" pitchFamily="34" charset="0"/>
              </a:rPr>
              <a:t>Алматинская</a:t>
            </a:r>
            <a:r>
              <a:rPr lang="ru-RU" sz="1400" kern="0" dirty="0">
                <a:solidFill>
                  <a:prstClr val="black"/>
                </a:solidFill>
                <a:latin typeface="Trebuchet MS" pitchFamily="34" charset="0"/>
                <a:ea typeface="Tahoma" pitchFamily="34" charset="0"/>
                <a:cs typeface="Arial" pitchFamily="34" charset="0"/>
              </a:rPr>
              <a:t> область)</a:t>
            </a:r>
            <a:endParaRPr lang="ru-RU" altLang="ru-RU" sz="1400" dirty="0">
              <a:solidFill>
                <a:srgbClr val="002060"/>
              </a:solidFill>
              <a:latin typeface="Trebuchet MS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677" y="2753053"/>
            <a:ext cx="2491147" cy="1649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17A807-A24B-4E3C-81C3-93A782E827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38"/>
          <a:stretch/>
        </p:blipFill>
        <p:spPr>
          <a:xfrm>
            <a:off x="6542677" y="532673"/>
            <a:ext cx="2490478" cy="169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7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845" y="2013781"/>
            <a:ext cx="471798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В 2022 года выполнены </a:t>
            </a:r>
            <a:r>
              <a:rPr lang="ru-RU" sz="105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фитолесомелиоративные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 работы на площади </a:t>
            </a:r>
            <a:r>
              <a:rPr lang="ru-RU" sz="1050" b="1" dirty="0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250 тыс.га  </a:t>
            </a:r>
          </a:p>
        </p:txBody>
      </p:sp>
      <p:sp>
        <p:nvSpPr>
          <p:cNvPr id="81" name="Прямоугольник 1"/>
          <p:cNvSpPr>
            <a:spLocks noChangeArrowheads="1"/>
          </p:cNvSpPr>
          <p:nvPr/>
        </p:nvSpPr>
        <p:spPr bwMode="auto">
          <a:xfrm>
            <a:off x="-5549" y="20819"/>
            <a:ext cx="9144000" cy="369332"/>
          </a:xfrm>
          <a:prstGeom prst="rect">
            <a:avLst/>
          </a:prstGeom>
          <a:noFill/>
          <a:ln/>
          <a:effectLst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b="1" kern="0" dirty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Helvetica Neue"/>
              </a:rPr>
              <a:t>ЛЕСНОЕ ХОЗЯЙСТВО</a:t>
            </a:r>
            <a:endParaRPr lang="ru-RU" b="1" kern="0" dirty="0">
              <a:solidFill>
                <a:srgbClr val="0000FF"/>
              </a:solidFill>
              <a:latin typeface="Arial" pitchFamily="34" charset="0"/>
              <a:cs typeface="Arial" pitchFamily="34" charset="0"/>
              <a:sym typeface="Helvetica Neue"/>
            </a:endParaRPr>
          </a:p>
        </p:txBody>
      </p: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F45B8C82-6A15-4B90-97F2-A4944432658C}"/>
              </a:ext>
            </a:extLst>
          </p:cNvPr>
          <p:cNvGrpSpPr/>
          <p:nvPr/>
        </p:nvGrpSpPr>
        <p:grpSpPr>
          <a:xfrm>
            <a:off x="4800600" y="557600"/>
            <a:ext cx="4121033" cy="2130996"/>
            <a:chOff x="3793956" y="899386"/>
            <a:chExt cx="5369932" cy="3564055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63" name="Группа 162">
              <a:extLst>
                <a:ext uri="{FF2B5EF4-FFF2-40B4-BE49-F238E27FC236}">
                  <a16:creationId xmlns:a16="http://schemas.microsoft.com/office/drawing/2014/main" id="{E07B8ACC-51AB-40B2-805B-29CBE2857FE0}"/>
                </a:ext>
              </a:extLst>
            </p:cNvPr>
            <p:cNvGrpSpPr/>
            <p:nvPr/>
          </p:nvGrpSpPr>
          <p:grpSpPr>
            <a:xfrm>
              <a:off x="3793956" y="899386"/>
              <a:ext cx="5369932" cy="3564055"/>
              <a:chOff x="3756311" y="907419"/>
              <a:chExt cx="5369932" cy="3564055"/>
            </a:xfrm>
            <a:grpFill/>
          </p:grpSpPr>
          <p:grpSp>
            <p:nvGrpSpPr>
              <p:cNvPr id="167" name="Группа 166"/>
              <p:cNvGrpSpPr/>
              <p:nvPr/>
            </p:nvGrpSpPr>
            <p:grpSpPr>
              <a:xfrm>
                <a:off x="3756311" y="907419"/>
                <a:ext cx="5361810" cy="3564055"/>
                <a:chOff x="3890711" y="879903"/>
                <a:chExt cx="5361810" cy="3564055"/>
              </a:xfrm>
              <a:grpFill/>
            </p:grpSpPr>
            <p:grpSp>
              <p:nvGrpSpPr>
                <p:cNvPr id="207" name="Group 35">
                  <a:extLst>
                    <a:ext uri="{FF2B5EF4-FFF2-40B4-BE49-F238E27FC236}">
                      <a16:creationId xmlns:a16="http://schemas.microsoft.com/office/drawing/2014/main" id="{DB206F3F-F206-478F-A3A2-907FA0628BD6}"/>
                    </a:ext>
                  </a:extLst>
                </p:cNvPr>
                <p:cNvGrpSpPr/>
                <p:nvPr/>
              </p:nvGrpSpPr>
              <p:grpSpPr>
                <a:xfrm>
                  <a:off x="3890711" y="1056221"/>
                  <a:ext cx="5361810" cy="3387737"/>
                  <a:chOff x="769919" y="698907"/>
                  <a:chExt cx="6672899" cy="2806154"/>
                </a:xfrm>
                <a:grpFill/>
              </p:grpSpPr>
              <p:grpSp>
                <p:nvGrpSpPr>
                  <p:cNvPr id="222" name="Group 36">
                    <a:extLst>
                      <a:ext uri="{FF2B5EF4-FFF2-40B4-BE49-F238E27FC236}">
                        <a16:creationId xmlns:a16="http://schemas.microsoft.com/office/drawing/2014/main" id="{02A17BE7-DF9C-4DDB-A88B-18BD92BADF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899593" y="698907"/>
                    <a:ext cx="6543225" cy="2806154"/>
                    <a:chOff x="57279" y="1779880"/>
                    <a:chExt cx="6072801" cy="3666675"/>
                  </a:xfrm>
                  <a:grpFill/>
                  <a:effectLst/>
                </p:grpSpPr>
                <p:sp>
                  <p:nvSpPr>
                    <p:cNvPr id="224" name="Freeform 12">
                      <a:extLst>
                        <a:ext uri="{FF2B5EF4-FFF2-40B4-BE49-F238E27FC236}">
                          <a16:creationId xmlns:a16="http://schemas.microsoft.com/office/drawing/2014/main" id="{C11110F2-181D-40BE-A7E7-5FFC439445E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5629" y="3876163"/>
                      <a:ext cx="1068508" cy="1252736"/>
                    </a:xfrm>
                    <a:custGeom>
                      <a:avLst/>
                      <a:gdLst/>
                      <a:ahLst/>
                      <a:cxnLst>
                        <a:cxn ang="0">
                          <a:pos x="141" y="28"/>
                        </a:cxn>
                        <a:cxn ang="0">
                          <a:pos x="142" y="39"/>
                        </a:cxn>
                        <a:cxn ang="0">
                          <a:pos x="134" y="42"/>
                        </a:cxn>
                        <a:cxn ang="0">
                          <a:pos x="125" y="45"/>
                        </a:cxn>
                        <a:cxn ang="0">
                          <a:pos x="112" y="143"/>
                        </a:cxn>
                        <a:cxn ang="0">
                          <a:pos x="96" y="149"/>
                        </a:cxn>
                        <a:cxn ang="0">
                          <a:pos x="92" y="138"/>
                        </a:cxn>
                        <a:cxn ang="0">
                          <a:pos x="87" y="129"/>
                        </a:cxn>
                        <a:cxn ang="0">
                          <a:pos x="75" y="118"/>
                        </a:cxn>
                        <a:cxn ang="0">
                          <a:pos x="47" y="120"/>
                        </a:cxn>
                        <a:cxn ang="0">
                          <a:pos x="38" y="125"/>
                        </a:cxn>
                        <a:cxn ang="0">
                          <a:pos x="34" y="124"/>
                        </a:cxn>
                        <a:cxn ang="0">
                          <a:pos x="35" y="118"/>
                        </a:cxn>
                        <a:cxn ang="0">
                          <a:pos x="41" y="110"/>
                        </a:cxn>
                        <a:cxn ang="0">
                          <a:pos x="43" y="104"/>
                        </a:cxn>
                        <a:cxn ang="0">
                          <a:pos x="42" y="98"/>
                        </a:cxn>
                        <a:cxn ang="0">
                          <a:pos x="34" y="93"/>
                        </a:cxn>
                        <a:cxn ang="0">
                          <a:pos x="25" y="86"/>
                        </a:cxn>
                        <a:cxn ang="0">
                          <a:pos x="21" y="81"/>
                        </a:cxn>
                        <a:cxn ang="0">
                          <a:pos x="16" y="81"/>
                        </a:cxn>
                        <a:cxn ang="0">
                          <a:pos x="16" y="71"/>
                        </a:cxn>
                        <a:cxn ang="0">
                          <a:pos x="12" y="55"/>
                        </a:cxn>
                        <a:cxn ang="0">
                          <a:pos x="11" y="46"/>
                        </a:cxn>
                        <a:cxn ang="0">
                          <a:pos x="6" y="42"/>
                        </a:cxn>
                        <a:cxn ang="0">
                          <a:pos x="0" y="39"/>
                        </a:cxn>
                        <a:cxn ang="0">
                          <a:pos x="0" y="36"/>
                        </a:cxn>
                        <a:cxn ang="0">
                          <a:pos x="3" y="33"/>
                        </a:cxn>
                        <a:cxn ang="0">
                          <a:pos x="12" y="35"/>
                        </a:cxn>
                        <a:cxn ang="0">
                          <a:pos x="14" y="37"/>
                        </a:cxn>
                        <a:cxn ang="0">
                          <a:pos x="16" y="39"/>
                        </a:cxn>
                        <a:cxn ang="0">
                          <a:pos x="24" y="40"/>
                        </a:cxn>
                        <a:cxn ang="0">
                          <a:pos x="29" y="39"/>
                        </a:cxn>
                        <a:cxn ang="0">
                          <a:pos x="22" y="32"/>
                        </a:cxn>
                        <a:cxn ang="0">
                          <a:pos x="20" y="26"/>
                        </a:cxn>
                        <a:cxn ang="0">
                          <a:pos x="23" y="25"/>
                        </a:cxn>
                        <a:cxn ang="0">
                          <a:pos x="28" y="19"/>
                        </a:cxn>
                        <a:cxn ang="0">
                          <a:pos x="33" y="16"/>
                        </a:cxn>
                        <a:cxn ang="0">
                          <a:pos x="39" y="16"/>
                        </a:cxn>
                        <a:cxn ang="0">
                          <a:pos x="50" y="21"/>
                        </a:cxn>
                        <a:cxn ang="0">
                          <a:pos x="59" y="25"/>
                        </a:cxn>
                        <a:cxn ang="0">
                          <a:pos x="78" y="30"/>
                        </a:cxn>
                        <a:cxn ang="0">
                          <a:pos x="85" y="32"/>
                        </a:cxn>
                        <a:cxn ang="0">
                          <a:pos x="80" y="34"/>
                        </a:cxn>
                        <a:cxn ang="0">
                          <a:pos x="80" y="37"/>
                        </a:cxn>
                        <a:cxn ang="0">
                          <a:pos x="86" y="39"/>
                        </a:cxn>
                        <a:cxn ang="0">
                          <a:pos x="93" y="38"/>
                        </a:cxn>
                        <a:cxn ang="0">
                          <a:pos x="92" y="30"/>
                        </a:cxn>
                        <a:cxn ang="0">
                          <a:pos x="91" y="22"/>
                        </a:cxn>
                        <a:cxn ang="0">
                          <a:pos x="88" y="20"/>
                        </a:cxn>
                        <a:cxn ang="0">
                          <a:pos x="84" y="21"/>
                        </a:cxn>
                        <a:cxn ang="0">
                          <a:pos x="80" y="23"/>
                        </a:cxn>
                        <a:cxn ang="0">
                          <a:pos x="75" y="23"/>
                        </a:cxn>
                        <a:cxn ang="0">
                          <a:pos x="70" y="19"/>
                        </a:cxn>
                        <a:cxn ang="0">
                          <a:pos x="68" y="12"/>
                        </a:cxn>
                        <a:cxn ang="0">
                          <a:pos x="72" y="6"/>
                        </a:cxn>
                        <a:cxn ang="0">
                          <a:pos x="83" y="3"/>
                        </a:cxn>
                        <a:cxn ang="0">
                          <a:pos x="94" y="2"/>
                        </a:cxn>
                        <a:cxn ang="0">
                          <a:pos x="106" y="2"/>
                        </a:cxn>
                        <a:cxn ang="0">
                          <a:pos x="116" y="4"/>
                        </a:cxn>
                        <a:cxn ang="0">
                          <a:pos x="118" y="0"/>
                        </a:cxn>
                        <a:cxn ang="0">
                          <a:pos x="125" y="6"/>
                        </a:cxn>
                        <a:cxn ang="0">
                          <a:pos x="134" y="13"/>
                        </a:cxn>
                      </a:cxnLst>
                      <a:rect l="0" t="0" r="r" b="b"/>
                      <a:pathLst>
                        <a:path w="143" h="156">
                          <a:moveTo>
                            <a:pt x="141" y="15"/>
                          </a:moveTo>
                          <a:lnTo>
                            <a:pt x="141" y="16"/>
                          </a:lnTo>
                          <a:lnTo>
                            <a:pt x="141" y="18"/>
                          </a:lnTo>
                          <a:lnTo>
                            <a:pt x="141" y="20"/>
                          </a:lnTo>
                          <a:lnTo>
                            <a:pt x="141" y="21"/>
                          </a:lnTo>
                          <a:lnTo>
                            <a:pt x="141" y="25"/>
                          </a:lnTo>
                          <a:lnTo>
                            <a:pt x="141" y="28"/>
                          </a:lnTo>
                          <a:lnTo>
                            <a:pt x="141" y="30"/>
                          </a:lnTo>
                          <a:lnTo>
                            <a:pt x="141" y="32"/>
                          </a:lnTo>
                          <a:lnTo>
                            <a:pt x="141" y="33"/>
                          </a:lnTo>
                          <a:lnTo>
                            <a:pt x="141" y="35"/>
                          </a:lnTo>
                          <a:lnTo>
                            <a:pt x="142" y="36"/>
                          </a:lnTo>
                          <a:lnTo>
                            <a:pt x="142" y="38"/>
                          </a:lnTo>
                          <a:lnTo>
                            <a:pt x="142" y="39"/>
                          </a:lnTo>
                          <a:lnTo>
                            <a:pt x="143" y="40"/>
                          </a:lnTo>
                          <a:lnTo>
                            <a:pt x="142" y="40"/>
                          </a:lnTo>
                          <a:lnTo>
                            <a:pt x="141" y="41"/>
                          </a:lnTo>
                          <a:lnTo>
                            <a:pt x="140" y="41"/>
                          </a:lnTo>
                          <a:lnTo>
                            <a:pt x="139" y="41"/>
                          </a:lnTo>
                          <a:lnTo>
                            <a:pt x="136" y="42"/>
                          </a:lnTo>
                          <a:lnTo>
                            <a:pt x="134" y="42"/>
                          </a:lnTo>
                          <a:lnTo>
                            <a:pt x="131" y="43"/>
                          </a:lnTo>
                          <a:lnTo>
                            <a:pt x="130" y="43"/>
                          </a:lnTo>
                          <a:lnTo>
                            <a:pt x="129" y="43"/>
                          </a:lnTo>
                          <a:lnTo>
                            <a:pt x="127" y="43"/>
                          </a:lnTo>
                          <a:lnTo>
                            <a:pt x="126" y="44"/>
                          </a:lnTo>
                          <a:lnTo>
                            <a:pt x="125" y="44"/>
                          </a:lnTo>
                          <a:lnTo>
                            <a:pt x="125" y="45"/>
                          </a:lnTo>
                          <a:lnTo>
                            <a:pt x="123" y="59"/>
                          </a:lnTo>
                          <a:lnTo>
                            <a:pt x="121" y="73"/>
                          </a:lnTo>
                          <a:lnTo>
                            <a:pt x="120" y="87"/>
                          </a:lnTo>
                          <a:lnTo>
                            <a:pt x="118" y="101"/>
                          </a:lnTo>
                          <a:lnTo>
                            <a:pt x="116" y="115"/>
                          </a:lnTo>
                          <a:lnTo>
                            <a:pt x="114" y="129"/>
                          </a:lnTo>
                          <a:lnTo>
                            <a:pt x="112" y="143"/>
                          </a:lnTo>
                          <a:lnTo>
                            <a:pt x="110" y="156"/>
                          </a:lnTo>
                          <a:lnTo>
                            <a:pt x="100" y="156"/>
                          </a:lnTo>
                          <a:lnTo>
                            <a:pt x="99" y="155"/>
                          </a:lnTo>
                          <a:lnTo>
                            <a:pt x="99" y="154"/>
                          </a:lnTo>
                          <a:lnTo>
                            <a:pt x="98" y="152"/>
                          </a:lnTo>
                          <a:lnTo>
                            <a:pt x="97" y="151"/>
                          </a:lnTo>
                          <a:lnTo>
                            <a:pt x="96" y="149"/>
                          </a:lnTo>
                          <a:lnTo>
                            <a:pt x="94" y="146"/>
                          </a:lnTo>
                          <a:lnTo>
                            <a:pt x="94" y="145"/>
                          </a:lnTo>
                          <a:lnTo>
                            <a:pt x="93" y="144"/>
                          </a:lnTo>
                          <a:lnTo>
                            <a:pt x="93" y="143"/>
                          </a:lnTo>
                          <a:lnTo>
                            <a:pt x="92" y="141"/>
                          </a:lnTo>
                          <a:lnTo>
                            <a:pt x="92" y="140"/>
                          </a:lnTo>
                          <a:lnTo>
                            <a:pt x="92" y="138"/>
                          </a:lnTo>
                          <a:lnTo>
                            <a:pt x="91" y="136"/>
                          </a:lnTo>
                          <a:lnTo>
                            <a:pt x="91" y="135"/>
                          </a:lnTo>
                          <a:lnTo>
                            <a:pt x="90" y="133"/>
                          </a:lnTo>
                          <a:lnTo>
                            <a:pt x="90" y="132"/>
                          </a:lnTo>
                          <a:lnTo>
                            <a:pt x="89" y="131"/>
                          </a:lnTo>
                          <a:lnTo>
                            <a:pt x="88" y="130"/>
                          </a:lnTo>
                          <a:lnTo>
                            <a:pt x="87" y="129"/>
                          </a:lnTo>
                          <a:lnTo>
                            <a:pt x="86" y="128"/>
                          </a:lnTo>
                          <a:lnTo>
                            <a:pt x="84" y="126"/>
                          </a:lnTo>
                          <a:lnTo>
                            <a:pt x="81" y="124"/>
                          </a:lnTo>
                          <a:lnTo>
                            <a:pt x="79" y="122"/>
                          </a:lnTo>
                          <a:lnTo>
                            <a:pt x="77" y="120"/>
                          </a:lnTo>
                          <a:lnTo>
                            <a:pt x="76" y="119"/>
                          </a:lnTo>
                          <a:lnTo>
                            <a:pt x="75" y="118"/>
                          </a:lnTo>
                          <a:lnTo>
                            <a:pt x="69" y="118"/>
                          </a:lnTo>
                          <a:lnTo>
                            <a:pt x="63" y="118"/>
                          </a:lnTo>
                          <a:lnTo>
                            <a:pt x="57" y="118"/>
                          </a:lnTo>
                          <a:lnTo>
                            <a:pt x="51" y="118"/>
                          </a:lnTo>
                          <a:lnTo>
                            <a:pt x="50" y="119"/>
                          </a:lnTo>
                          <a:lnTo>
                            <a:pt x="49" y="119"/>
                          </a:lnTo>
                          <a:lnTo>
                            <a:pt x="47" y="120"/>
                          </a:lnTo>
                          <a:lnTo>
                            <a:pt x="45" y="121"/>
                          </a:lnTo>
                          <a:lnTo>
                            <a:pt x="43" y="122"/>
                          </a:lnTo>
                          <a:lnTo>
                            <a:pt x="42" y="123"/>
                          </a:lnTo>
                          <a:lnTo>
                            <a:pt x="41" y="123"/>
                          </a:lnTo>
                          <a:lnTo>
                            <a:pt x="40" y="124"/>
                          </a:lnTo>
                          <a:lnTo>
                            <a:pt x="39" y="124"/>
                          </a:lnTo>
                          <a:lnTo>
                            <a:pt x="38" y="125"/>
                          </a:lnTo>
                          <a:lnTo>
                            <a:pt x="37" y="126"/>
                          </a:lnTo>
                          <a:lnTo>
                            <a:pt x="37" y="127"/>
                          </a:lnTo>
                          <a:lnTo>
                            <a:pt x="36" y="128"/>
                          </a:lnTo>
                          <a:lnTo>
                            <a:pt x="36" y="127"/>
                          </a:lnTo>
                          <a:lnTo>
                            <a:pt x="35" y="126"/>
                          </a:lnTo>
                          <a:lnTo>
                            <a:pt x="35" y="125"/>
                          </a:lnTo>
                          <a:lnTo>
                            <a:pt x="34" y="124"/>
                          </a:lnTo>
                          <a:lnTo>
                            <a:pt x="34" y="123"/>
                          </a:lnTo>
                          <a:lnTo>
                            <a:pt x="34" y="122"/>
                          </a:lnTo>
                          <a:lnTo>
                            <a:pt x="34" y="121"/>
                          </a:lnTo>
                          <a:lnTo>
                            <a:pt x="34" y="120"/>
                          </a:lnTo>
                          <a:lnTo>
                            <a:pt x="35" y="120"/>
                          </a:lnTo>
                          <a:lnTo>
                            <a:pt x="35" y="119"/>
                          </a:lnTo>
                          <a:lnTo>
                            <a:pt x="35" y="118"/>
                          </a:lnTo>
                          <a:lnTo>
                            <a:pt x="36" y="117"/>
                          </a:lnTo>
                          <a:lnTo>
                            <a:pt x="36" y="117"/>
                          </a:lnTo>
                          <a:lnTo>
                            <a:pt x="36" y="116"/>
                          </a:lnTo>
                          <a:lnTo>
                            <a:pt x="37" y="114"/>
                          </a:lnTo>
                          <a:lnTo>
                            <a:pt x="38" y="113"/>
                          </a:lnTo>
                          <a:lnTo>
                            <a:pt x="40" y="112"/>
                          </a:lnTo>
                          <a:lnTo>
                            <a:pt x="41" y="110"/>
                          </a:lnTo>
                          <a:lnTo>
                            <a:pt x="41" y="110"/>
                          </a:lnTo>
                          <a:lnTo>
                            <a:pt x="42" y="109"/>
                          </a:lnTo>
                          <a:lnTo>
                            <a:pt x="42" y="108"/>
                          </a:lnTo>
                          <a:lnTo>
                            <a:pt x="42" y="107"/>
                          </a:lnTo>
                          <a:lnTo>
                            <a:pt x="43" y="106"/>
                          </a:lnTo>
                          <a:lnTo>
                            <a:pt x="43" y="105"/>
                          </a:lnTo>
                          <a:lnTo>
                            <a:pt x="43" y="104"/>
                          </a:lnTo>
                          <a:lnTo>
                            <a:pt x="43" y="104"/>
                          </a:lnTo>
                          <a:lnTo>
                            <a:pt x="43" y="102"/>
                          </a:lnTo>
                          <a:lnTo>
                            <a:pt x="43" y="101"/>
                          </a:lnTo>
                          <a:lnTo>
                            <a:pt x="43" y="101"/>
                          </a:lnTo>
                          <a:lnTo>
                            <a:pt x="43" y="100"/>
                          </a:lnTo>
                          <a:lnTo>
                            <a:pt x="42" y="99"/>
                          </a:lnTo>
                          <a:lnTo>
                            <a:pt x="42" y="98"/>
                          </a:lnTo>
                          <a:lnTo>
                            <a:pt x="41" y="97"/>
                          </a:lnTo>
                          <a:lnTo>
                            <a:pt x="40" y="96"/>
                          </a:lnTo>
                          <a:lnTo>
                            <a:pt x="39" y="95"/>
                          </a:lnTo>
                          <a:lnTo>
                            <a:pt x="38" y="95"/>
                          </a:lnTo>
                          <a:lnTo>
                            <a:pt x="37" y="94"/>
                          </a:lnTo>
                          <a:lnTo>
                            <a:pt x="36" y="94"/>
                          </a:lnTo>
                          <a:lnTo>
                            <a:pt x="34" y="93"/>
                          </a:lnTo>
                          <a:lnTo>
                            <a:pt x="33" y="93"/>
                          </a:lnTo>
                          <a:lnTo>
                            <a:pt x="32" y="93"/>
                          </a:lnTo>
                          <a:lnTo>
                            <a:pt x="29" y="92"/>
                          </a:lnTo>
                          <a:lnTo>
                            <a:pt x="26" y="91"/>
                          </a:lnTo>
                          <a:lnTo>
                            <a:pt x="26" y="89"/>
                          </a:lnTo>
                          <a:lnTo>
                            <a:pt x="25" y="87"/>
                          </a:lnTo>
                          <a:lnTo>
                            <a:pt x="25" y="86"/>
                          </a:lnTo>
                          <a:lnTo>
                            <a:pt x="25" y="85"/>
                          </a:lnTo>
                          <a:lnTo>
                            <a:pt x="25" y="84"/>
                          </a:lnTo>
                          <a:lnTo>
                            <a:pt x="24" y="84"/>
                          </a:lnTo>
                          <a:lnTo>
                            <a:pt x="24" y="83"/>
                          </a:lnTo>
                          <a:lnTo>
                            <a:pt x="23" y="82"/>
                          </a:lnTo>
                          <a:lnTo>
                            <a:pt x="22" y="82"/>
                          </a:lnTo>
                          <a:lnTo>
                            <a:pt x="21" y="81"/>
                          </a:lnTo>
                          <a:lnTo>
                            <a:pt x="20" y="81"/>
                          </a:lnTo>
                          <a:lnTo>
                            <a:pt x="20" y="81"/>
                          </a:lnTo>
                          <a:lnTo>
                            <a:pt x="19" y="81"/>
                          </a:lnTo>
                          <a:lnTo>
                            <a:pt x="19" y="81"/>
                          </a:lnTo>
                          <a:lnTo>
                            <a:pt x="18" y="81"/>
                          </a:lnTo>
                          <a:lnTo>
                            <a:pt x="17" y="81"/>
                          </a:lnTo>
                          <a:lnTo>
                            <a:pt x="16" y="81"/>
                          </a:lnTo>
                          <a:lnTo>
                            <a:pt x="16" y="80"/>
                          </a:lnTo>
                          <a:lnTo>
                            <a:pt x="17" y="79"/>
                          </a:lnTo>
                          <a:lnTo>
                            <a:pt x="17" y="77"/>
                          </a:lnTo>
                          <a:lnTo>
                            <a:pt x="17" y="76"/>
                          </a:lnTo>
                          <a:lnTo>
                            <a:pt x="17" y="75"/>
                          </a:lnTo>
                          <a:lnTo>
                            <a:pt x="17" y="74"/>
                          </a:lnTo>
                          <a:lnTo>
                            <a:pt x="16" y="71"/>
                          </a:lnTo>
                          <a:lnTo>
                            <a:pt x="16" y="69"/>
                          </a:lnTo>
                          <a:lnTo>
                            <a:pt x="15" y="67"/>
                          </a:lnTo>
                          <a:lnTo>
                            <a:pt x="15" y="65"/>
                          </a:lnTo>
                          <a:lnTo>
                            <a:pt x="14" y="63"/>
                          </a:lnTo>
                          <a:lnTo>
                            <a:pt x="13" y="60"/>
                          </a:lnTo>
                          <a:lnTo>
                            <a:pt x="13" y="58"/>
                          </a:lnTo>
                          <a:lnTo>
                            <a:pt x="12" y="55"/>
                          </a:lnTo>
                          <a:lnTo>
                            <a:pt x="12" y="53"/>
                          </a:lnTo>
                          <a:lnTo>
                            <a:pt x="11" y="51"/>
                          </a:lnTo>
                          <a:lnTo>
                            <a:pt x="11" y="49"/>
                          </a:lnTo>
                          <a:lnTo>
                            <a:pt x="11" y="48"/>
                          </a:lnTo>
                          <a:lnTo>
                            <a:pt x="11" y="47"/>
                          </a:lnTo>
                          <a:lnTo>
                            <a:pt x="11" y="46"/>
                          </a:lnTo>
                          <a:lnTo>
                            <a:pt x="11" y="46"/>
                          </a:lnTo>
                          <a:lnTo>
                            <a:pt x="11" y="45"/>
                          </a:lnTo>
                          <a:lnTo>
                            <a:pt x="10" y="45"/>
                          </a:lnTo>
                          <a:lnTo>
                            <a:pt x="10" y="44"/>
                          </a:lnTo>
                          <a:lnTo>
                            <a:pt x="9" y="43"/>
                          </a:lnTo>
                          <a:lnTo>
                            <a:pt x="8" y="43"/>
                          </a:lnTo>
                          <a:lnTo>
                            <a:pt x="7" y="42"/>
                          </a:lnTo>
                          <a:lnTo>
                            <a:pt x="6" y="42"/>
                          </a:lnTo>
                          <a:lnTo>
                            <a:pt x="5" y="42"/>
                          </a:lnTo>
                          <a:lnTo>
                            <a:pt x="4" y="41"/>
                          </a:lnTo>
                          <a:lnTo>
                            <a:pt x="3" y="41"/>
                          </a:lnTo>
                          <a:lnTo>
                            <a:pt x="2" y="41"/>
                          </a:lnTo>
                          <a:lnTo>
                            <a:pt x="1" y="40"/>
                          </a:lnTo>
                          <a:lnTo>
                            <a:pt x="1" y="39"/>
                          </a:lnTo>
                          <a:lnTo>
                            <a:pt x="0" y="39"/>
                          </a:lnTo>
                          <a:lnTo>
                            <a:pt x="0" y="39"/>
                          </a:lnTo>
                          <a:lnTo>
                            <a:pt x="0" y="38"/>
                          </a:lnTo>
                          <a:lnTo>
                            <a:pt x="0" y="38"/>
                          </a:lnTo>
                          <a:lnTo>
                            <a:pt x="0" y="37"/>
                          </a:lnTo>
                          <a:lnTo>
                            <a:pt x="0" y="37"/>
                          </a:lnTo>
                          <a:lnTo>
                            <a:pt x="0" y="36"/>
                          </a:lnTo>
                          <a:lnTo>
                            <a:pt x="0" y="36"/>
                          </a:lnTo>
                          <a:lnTo>
                            <a:pt x="0" y="35"/>
                          </a:lnTo>
                          <a:lnTo>
                            <a:pt x="1" y="35"/>
                          </a:lnTo>
                          <a:lnTo>
                            <a:pt x="1" y="34"/>
                          </a:lnTo>
                          <a:lnTo>
                            <a:pt x="1" y="34"/>
                          </a:lnTo>
                          <a:lnTo>
                            <a:pt x="2" y="34"/>
                          </a:lnTo>
                          <a:lnTo>
                            <a:pt x="3" y="34"/>
                          </a:lnTo>
                          <a:lnTo>
                            <a:pt x="3" y="33"/>
                          </a:lnTo>
                          <a:lnTo>
                            <a:pt x="4" y="33"/>
                          </a:lnTo>
                          <a:lnTo>
                            <a:pt x="5" y="33"/>
                          </a:lnTo>
                          <a:lnTo>
                            <a:pt x="6" y="34"/>
                          </a:lnTo>
                          <a:lnTo>
                            <a:pt x="7" y="34"/>
                          </a:lnTo>
                          <a:lnTo>
                            <a:pt x="9" y="34"/>
                          </a:lnTo>
                          <a:lnTo>
                            <a:pt x="11" y="35"/>
                          </a:lnTo>
                          <a:lnTo>
                            <a:pt x="12" y="35"/>
                          </a:lnTo>
                          <a:lnTo>
                            <a:pt x="13" y="35"/>
                          </a:lnTo>
                          <a:lnTo>
                            <a:pt x="13" y="35"/>
                          </a:lnTo>
                          <a:lnTo>
                            <a:pt x="13" y="36"/>
                          </a:lnTo>
                          <a:lnTo>
                            <a:pt x="13" y="36"/>
                          </a:lnTo>
                          <a:lnTo>
                            <a:pt x="14" y="36"/>
                          </a:lnTo>
                          <a:lnTo>
                            <a:pt x="14" y="36"/>
                          </a:lnTo>
                          <a:lnTo>
                            <a:pt x="14" y="37"/>
                          </a:lnTo>
                          <a:lnTo>
                            <a:pt x="15" y="37"/>
                          </a:lnTo>
                          <a:lnTo>
                            <a:pt x="16" y="37"/>
                          </a:lnTo>
                          <a:lnTo>
                            <a:pt x="16" y="38"/>
                          </a:lnTo>
                          <a:lnTo>
                            <a:pt x="16" y="38"/>
                          </a:lnTo>
                          <a:lnTo>
                            <a:pt x="16" y="38"/>
                          </a:lnTo>
                          <a:lnTo>
                            <a:pt x="16" y="39"/>
                          </a:lnTo>
                          <a:lnTo>
                            <a:pt x="16" y="39"/>
                          </a:lnTo>
                          <a:lnTo>
                            <a:pt x="16" y="40"/>
                          </a:lnTo>
                          <a:lnTo>
                            <a:pt x="17" y="40"/>
                          </a:lnTo>
                          <a:lnTo>
                            <a:pt x="18" y="40"/>
                          </a:lnTo>
                          <a:lnTo>
                            <a:pt x="19" y="40"/>
                          </a:lnTo>
                          <a:lnTo>
                            <a:pt x="20" y="40"/>
                          </a:lnTo>
                          <a:lnTo>
                            <a:pt x="22" y="40"/>
                          </a:lnTo>
                          <a:lnTo>
                            <a:pt x="24" y="40"/>
                          </a:lnTo>
                          <a:lnTo>
                            <a:pt x="25" y="40"/>
                          </a:lnTo>
                          <a:lnTo>
                            <a:pt x="27" y="41"/>
                          </a:lnTo>
                          <a:lnTo>
                            <a:pt x="28" y="41"/>
                          </a:lnTo>
                          <a:lnTo>
                            <a:pt x="30" y="41"/>
                          </a:lnTo>
                          <a:lnTo>
                            <a:pt x="30" y="41"/>
                          </a:lnTo>
                          <a:lnTo>
                            <a:pt x="29" y="40"/>
                          </a:lnTo>
                          <a:lnTo>
                            <a:pt x="29" y="39"/>
                          </a:lnTo>
                          <a:lnTo>
                            <a:pt x="28" y="38"/>
                          </a:lnTo>
                          <a:lnTo>
                            <a:pt x="27" y="37"/>
                          </a:lnTo>
                          <a:lnTo>
                            <a:pt x="27" y="36"/>
                          </a:lnTo>
                          <a:lnTo>
                            <a:pt x="26" y="35"/>
                          </a:lnTo>
                          <a:lnTo>
                            <a:pt x="24" y="34"/>
                          </a:lnTo>
                          <a:lnTo>
                            <a:pt x="23" y="33"/>
                          </a:lnTo>
                          <a:lnTo>
                            <a:pt x="22" y="32"/>
                          </a:lnTo>
                          <a:lnTo>
                            <a:pt x="22" y="31"/>
                          </a:lnTo>
                          <a:lnTo>
                            <a:pt x="21" y="30"/>
                          </a:lnTo>
                          <a:lnTo>
                            <a:pt x="20" y="29"/>
                          </a:lnTo>
                          <a:lnTo>
                            <a:pt x="20" y="28"/>
                          </a:lnTo>
                          <a:lnTo>
                            <a:pt x="20" y="27"/>
                          </a:lnTo>
                          <a:lnTo>
                            <a:pt x="20" y="26"/>
                          </a:lnTo>
                          <a:lnTo>
                            <a:pt x="20" y="26"/>
                          </a:lnTo>
                          <a:lnTo>
                            <a:pt x="20" y="25"/>
                          </a:lnTo>
                          <a:lnTo>
                            <a:pt x="20" y="25"/>
                          </a:lnTo>
                          <a:lnTo>
                            <a:pt x="21" y="25"/>
                          </a:lnTo>
                          <a:lnTo>
                            <a:pt x="22" y="25"/>
                          </a:lnTo>
                          <a:lnTo>
                            <a:pt x="22" y="25"/>
                          </a:lnTo>
                          <a:lnTo>
                            <a:pt x="23" y="25"/>
                          </a:lnTo>
                          <a:lnTo>
                            <a:pt x="23" y="25"/>
                          </a:lnTo>
                          <a:lnTo>
                            <a:pt x="24" y="25"/>
                          </a:lnTo>
                          <a:lnTo>
                            <a:pt x="25" y="24"/>
                          </a:lnTo>
                          <a:lnTo>
                            <a:pt x="26" y="23"/>
                          </a:lnTo>
                          <a:lnTo>
                            <a:pt x="26" y="23"/>
                          </a:lnTo>
                          <a:lnTo>
                            <a:pt x="27" y="22"/>
                          </a:lnTo>
                          <a:lnTo>
                            <a:pt x="28" y="20"/>
                          </a:lnTo>
                          <a:lnTo>
                            <a:pt x="28" y="19"/>
                          </a:lnTo>
                          <a:lnTo>
                            <a:pt x="29" y="19"/>
                          </a:lnTo>
                          <a:lnTo>
                            <a:pt x="29" y="18"/>
                          </a:lnTo>
                          <a:lnTo>
                            <a:pt x="30" y="17"/>
                          </a:lnTo>
                          <a:lnTo>
                            <a:pt x="30" y="17"/>
                          </a:lnTo>
                          <a:lnTo>
                            <a:pt x="31" y="17"/>
                          </a:lnTo>
                          <a:lnTo>
                            <a:pt x="32" y="16"/>
                          </a:lnTo>
                          <a:lnTo>
                            <a:pt x="33" y="16"/>
                          </a:lnTo>
                          <a:lnTo>
                            <a:pt x="34" y="16"/>
                          </a:lnTo>
                          <a:lnTo>
                            <a:pt x="35" y="16"/>
                          </a:lnTo>
                          <a:lnTo>
                            <a:pt x="35" y="16"/>
                          </a:lnTo>
                          <a:lnTo>
                            <a:pt x="36" y="15"/>
                          </a:lnTo>
                          <a:lnTo>
                            <a:pt x="37" y="15"/>
                          </a:lnTo>
                          <a:lnTo>
                            <a:pt x="38" y="16"/>
                          </a:lnTo>
                          <a:lnTo>
                            <a:pt x="39" y="16"/>
                          </a:lnTo>
                          <a:lnTo>
                            <a:pt x="41" y="16"/>
                          </a:lnTo>
                          <a:lnTo>
                            <a:pt x="42" y="17"/>
                          </a:lnTo>
                          <a:lnTo>
                            <a:pt x="43" y="17"/>
                          </a:lnTo>
                          <a:lnTo>
                            <a:pt x="45" y="18"/>
                          </a:lnTo>
                          <a:lnTo>
                            <a:pt x="46" y="19"/>
                          </a:lnTo>
                          <a:lnTo>
                            <a:pt x="49" y="20"/>
                          </a:lnTo>
                          <a:lnTo>
                            <a:pt x="50" y="21"/>
                          </a:lnTo>
                          <a:lnTo>
                            <a:pt x="52" y="22"/>
                          </a:lnTo>
                          <a:lnTo>
                            <a:pt x="53" y="23"/>
                          </a:lnTo>
                          <a:lnTo>
                            <a:pt x="55" y="23"/>
                          </a:lnTo>
                          <a:lnTo>
                            <a:pt x="56" y="24"/>
                          </a:lnTo>
                          <a:lnTo>
                            <a:pt x="57" y="24"/>
                          </a:lnTo>
                          <a:lnTo>
                            <a:pt x="58" y="24"/>
                          </a:lnTo>
                          <a:lnTo>
                            <a:pt x="59" y="25"/>
                          </a:lnTo>
                          <a:lnTo>
                            <a:pt x="62" y="26"/>
                          </a:lnTo>
                          <a:lnTo>
                            <a:pt x="65" y="27"/>
                          </a:lnTo>
                          <a:lnTo>
                            <a:pt x="67" y="27"/>
                          </a:lnTo>
                          <a:lnTo>
                            <a:pt x="70" y="28"/>
                          </a:lnTo>
                          <a:lnTo>
                            <a:pt x="73" y="29"/>
                          </a:lnTo>
                          <a:lnTo>
                            <a:pt x="75" y="29"/>
                          </a:lnTo>
                          <a:lnTo>
                            <a:pt x="78" y="30"/>
                          </a:lnTo>
                          <a:lnTo>
                            <a:pt x="81" y="30"/>
                          </a:lnTo>
                          <a:lnTo>
                            <a:pt x="83" y="30"/>
                          </a:lnTo>
                          <a:lnTo>
                            <a:pt x="86" y="30"/>
                          </a:lnTo>
                          <a:lnTo>
                            <a:pt x="86" y="30"/>
                          </a:lnTo>
                          <a:lnTo>
                            <a:pt x="86" y="31"/>
                          </a:lnTo>
                          <a:lnTo>
                            <a:pt x="85" y="31"/>
                          </a:lnTo>
                          <a:lnTo>
                            <a:pt x="85" y="32"/>
                          </a:lnTo>
                          <a:lnTo>
                            <a:pt x="84" y="32"/>
                          </a:lnTo>
                          <a:lnTo>
                            <a:pt x="84" y="32"/>
                          </a:lnTo>
                          <a:lnTo>
                            <a:pt x="82" y="32"/>
                          </a:lnTo>
                          <a:lnTo>
                            <a:pt x="82" y="32"/>
                          </a:lnTo>
                          <a:lnTo>
                            <a:pt x="81" y="33"/>
                          </a:lnTo>
                          <a:lnTo>
                            <a:pt x="80" y="33"/>
                          </a:lnTo>
                          <a:lnTo>
                            <a:pt x="80" y="34"/>
                          </a:lnTo>
                          <a:lnTo>
                            <a:pt x="80" y="34"/>
                          </a:lnTo>
                          <a:lnTo>
                            <a:pt x="79" y="35"/>
                          </a:lnTo>
                          <a:lnTo>
                            <a:pt x="79" y="35"/>
                          </a:lnTo>
                          <a:lnTo>
                            <a:pt x="79" y="36"/>
                          </a:lnTo>
                          <a:lnTo>
                            <a:pt x="79" y="36"/>
                          </a:lnTo>
                          <a:lnTo>
                            <a:pt x="80" y="37"/>
                          </a:lnTo>
                          <a:lnTo>
                            <a:pt x="80" y="37"/>
                          </a:lnTo>
                          <a:lnTo>
                            <a:pt x="81" y="38"/>
                          </a:lnTo>
                          <a:lnTo>
                            <a:pt x="82" y="38"/>
                          </a:lnTo>
                          <a:lnTo>
                            <a:pt x="82" y="39"/>
                          </a:lnTo>
                          <a:lnTo>
                            <a:pt x="83" y="39"/>
                          </a:lnTo>
                          <a:lnTo>
                            <a:pt x="84" y="39"/>
                          </a:lnTo>
                          <a:lnTo>
                            <a:pt x="85" y="39"/>
                          </a:lnTo>
                          <a:lnTo>
                            <a:pt x="86" y="39"/>
                          </a:lnTo>
                          <a:lnTo>
                            <a:pt x="87" y="39"/>
                          </a:lnTo>
                          <a:lnTo>
                            <a:pt x="88" y="39"/>
                          </a:lnTo>
                          <a:lnTo>
                            <a:pt x="90" y="39"/>
                          </a:lnTo>
                          <a:lnTo>
                            <a:pt x="91" y="39"/>
                          </a:lnTo>
                          <a:lnTo>
                            <a:pt x="91" y="38"/>
                          </a:lnTo>
                          <a:lnTo>
                            <a:pt x="92" y="38"/>
                          </a:lnTo>
                          <a:lnTo>
                            <a:pt x="93" y="38"/>
                          </a:lnTo>
                          <a:lnTo>
                            <a:pt x="93" y="37"/>
                          </a:lnTo>
                          <a:lnTo>
                            <a:pt x="92" y="37"/>
                          </a:lnTo>
                          <a:lnTo>
                            <a:pt x="92" y="35"/>
                          </a:lnTo>
                          <a:lnTo>
                            <a:pt x="92" y="34"/>
                          </a:lnTo>
                          <a:lnTo>
                            <a:pt x="92" y="33"/>
                          </a:lnTo>
                          <a:lnTo>
                            <a:pt x="92" y="31"/>
                          </a:lnTo>
                          <a:lnTo>
                            <a:pt x="92" y="30"/>
                          </a:lnTo>
                          <a:lnTo>
                            <a:pt x="92" y="29"/>
                          </a:lnTo>
                          <a:lnTo>
                            <a:pt x="92" y="28"/>
                          </a:lnTo>
                          <a:lnTo>
                            <a:pt x="92" y="26"/>
                          </a:lnTo>
                          <a:lnTo>
                            <a:pt x="92" y="25"/>
                          </a:lnTo>
                          <a:lnTo>
                            <a:pt x="92" y="24"/>
                          </a:lnTo>
                          <a:lnTo>
                            <a:pt x="92" y="23"/>
                          </a:lnTo>
                          <a:lnTo>
                            <a:pt x="91" y="22"/>
                          </a:lnTo>
                          <a:lnTo>
                            <a:pt x="91" y="21"/>
                          </a:lnTo>
                          <a:lnTo>
                            <a:pt x="91" y="21"/>
                          </a:lnTo>
                          <a:lnTo>
                            <a:pt x="90" y="21"/>
                          </a:lnTo>
                          <a:lnTo>
                            <a:pt x="90" y="20"/>
                          </a:lnTo>
                          <a:lnTo>
                            <a:pt x="90" y="20"/>
                          </a:lnTo>
                          <a:lnTo>
                            <a:pt x="89" y="20"/>
                          </a:lnTo>
                          <a:lnTo>
                            <a:pt x="88" y="20"/>
                          </a:lnTo>
                          <a:lnTo>
                            <a:pt x="88" y="20"/>
                          </a:lnTo>
                          <a:lnTo>
                            <a:pt x="87" y="20"/>
                          </a:lnTo>
                          <a:lnTo>
                            <a:pt x="87" y="20"/>
                          </a:lnTo>
                          <a:lnTo>
                            <a:pt x="86" y="20"/>
                          </a:lnTo>
                          <a:lnTo>
                            <a:pt x="85" y="20"/>
                          </a:lnTo>
                          <a:lnTo>
                            <a:pt x="85" y="21"/>
                          </a:lnTo>
                          <a:lnTo>
                            <a:pt x="84" y="21"/>
                          </a:lnTo>
                          <a:lnTo>
                            <a:pt x="84" y="22"/>
                          </a:lnTo>
                          <a:lnTo>
                            <a:pt x="83" y="22"/>
                          </a:lnTo>
                          <a:lnTo>
                            <a:pt x="83" y="22"/>
                          </a:lnTo>
                          <a:lnTo>
                            <a:pt x="82" y="23"/>
                          </a:lnTo>
                          <a:lnTo>
                            <a:pt x="82" y="23"/>
                          </a:lnTo>
                          <a:lnTo>
                            <a:pt x="81" y="23"/>
                          </a:lnTo>
                          <a:lnTo>
                            <a:pt x="80" y="23"/>
                          </a:lnTo>
                          <a:lnTo>
                            <a:pt x="80" y="23"/>
                          </a:lnTo>
                          <a:lnTo>
                            <a:pt x="79" y="23"/>
                          </a:lnTo>
                          <a:lnTo>
                            <a:pt x="79" y="23"/>
                          </a:lnTo>
                          <a:lnTo>
                            <a:pt x="78" y="23"/>
                          </a:lnTo>
                          <a:lnTo>
                            <a:pt x="77" y="23"/>
                          </a:lnTo>
                          <a:lnTo>
                            <a:pt x="76" y="23"/>
                          </a:lnTo>
                          <a:lnTo>
                            <a:pt x="75" y="23"/>
                          </a:lnTo>
                          <a:lnTo>
                            <a:pt x="75" y="22"/>
                          </a:lnTo>
                          <a:lnTo>
                            <a:pt x="74" y="22"/>
                          </a:lnTo>
                          <a:lnTo>
                            <a:pt x="73" y="22"/>
                          </a:lnTo>
                          <a:lnTo>
                            <a:pt x="73" y="21"/>
                          </a:lnTo>
                          <a:lnTo>
                            <a:pt x="72" y="21"/>
                          </a:lnTo>
                          <a:lnTo>
                            <a:pt x="71" y="20"/>
                          </a:lnTo>
                          <a:lnTo>
                            <a:pt x="70" y="19"/>
                          </a:lnTo>
                          <a:lnTo>
                            <a:pt x="69" y="17"/>
                          </a:lnTo>
                          <a:lnTo>
                            <a:pt x="69" y="17"/>
                          </a:lnTo>
                          <a:lnTo>
                            <a:pt x="68" y="17"/>
                          </a:lnTo>
                          <a:lnTo>
                            <a:pt x="68" y="15"/>
                          </a:lnTo>
                          <a:lnTo>
                            <a:pt x="68" y="14"/>
                          </a:lnTo>
                          <a:lnTo>
                            <a:pt x="68" y="13"/>
                          </a:lnTo>
                          <a:lnTo>
                            <a:pt x="68" y="12"/>
                          </a:lnTo>
                          <a:lnTo>
                            <a:pt x="69" y="11"/>
                          </a:lnTo>
                          <a:lnTo>
                            <a:pt x="69" y="11"/>
                          </a:lnTo>
                          <a:lnTo>
                            <a:pt x="69" y="10"/>
                          </a:lnTo>
                          <a:lnTo>
                            <a:pt x="70" y="9"/>
                          </a:lnTo>
                          <a:lnTo>
                            <a:pt x="71" y="8"/>
                          </a:lnTo>
                          <a:lnTo>
                            <a:pt x="72" y="6"/>
                          </a:lnTo>
                          <a:lnTo>
                            <a:pt x="72" y="6"/>
                          </a:lnTo>
                          <a:lnTo>
                            <a:pt x="72" y="5"/>
                          </a:lnTo>
                          <a:lnTo>
                            <a:pt x="73" y="4"/>
                          </a:lnTo>
                          <a:lnTo>
                            <a:pt x="73" y="3"/>
                          </a:lnTo>
                          <a:lnTo>
                            <a:pt x="78" y="3"/>
                          </a:lnTo>
                          <a:lnTo>
                            <a:pt x="80" y="3"/>
                          </a:lnTo>
                          <a:lnTo>
                            <a:pt x="81" y="3"/>
                          </a:lnTo>
                          <a:lnTo>
                            <a:pt x="83" y="3"/>
                          </a:lnTo>
                          <a:lnTo>
                            <a:pt x="85" y="3"/>
                          </a:lnTo>
                          <a:lnTo>
                            <a:pt x="86" y="3"/>
                          </a:lnTo>
                          <a:lnTo>
                            <a:pt x="88" y="3"/>
                          </a:lnTo>
                          <a:lnTo>
                            <a:pt x="89" y="3"/>
                          </a:lnTo>
                          <a:lnTo>
                            <a:pt x="91" y="3"/>
                          </a:lnTo>
                          <a:lnTo>
                            <a:pt x="92" y="3"/>
                          </a:lnTo>
                          <a:lnTo>
                            <a:pt x="94" y="2"/>
                          </a:lnTo>
                          <a:lnTo>
                            <a:pt x="95" y="2"/>
                          </a:lnTo>
                          <a:lnTo>
                            <a:pt x="96" y="2"/>
                          </a:lnTo>
                          <a:lnTo>
                            <a:pt x="99" y="1"/>
                          </a:lnTo>
                          <a:lnTo>
                            <a:pt x="101" y="0"/>
                          </a:lnTo>
                          <a:lnTo>
                            <a:pt x="103" y="1"/>
                          </a:lnTo>
                          <a:lnTo>
                            <a:pt x="104" y="1"/>
                          </a:lnTo>
                          <a:lnTo>
                            <a:pt x="106" y="2"/>
                          </a:lnTo>
                          <a:lnTo>
                            <a:pt x="108" y="3"/>
                          </a:lnTo>
                          <a:lnTo>
                            <a:pt x="111" y="4"/>
                          </a:lnTo>
                          <a:lnTo>
                            <a:pt x="115" y="5"/>
                          </a:lnTo>
                          <a:lnTo>
                            <a:pt x="115" y="5"/>
                          </a:lnTo>
                          <a:lnTo>
                            <a:pt x="116" y="5"/>
                          </a:lnTo>
                          <a:lnTo>
                            <a:pt x="116" y="5"/>
                          </a:lnTo>
                          <a:lnTo>
                            <a:pt x="116" y="4"/>
                          </a:lnTo>
                          <a:lnTo>
                            <a:pt x="117" y="4"/>
                          </a:lnTo>
                          <a:lnTo>
                            <a:pt x="117" y="3"/>
                          </a:lnTo>
                          <a:lnTo>
                            <a:pt x="117" y="3"/>
                          </a:lnTo>
                          <a:lnTo>
                            <a:pt x="118" y="2"/>
                          </a:lnTo>
                          <a:lnTo>
                            <a:pt x="118" y="1"/>
                          </a:lnTo>
                          <a:lnTo>
                            <a:pt x="118" y="1"/>
                          </a:lnTo>
                          <a:lnTo>
                            <a:pt x="118" y="0"/>
                          </a:lnTo>
                          <a:lnTo>
                            <a:pt x="119" y="0"/>
                          </a:lnTo>
                          <a:lnTo>
                            <a:pt x="119" y="0"/>
                          </a:lnTo>
                          <a:lnTo>
                            <a:pt x="120" y="0"/>
                          </a:lnTo>
                          <a:lnTo>
                            <a:pt x="121" y="1"/>
                          </a:lnTo>
                          <a:lnTo>
                            <a:pt x="122" y="2"/>
                          </a:lnTo>
                          <a:lnTo>
                            <a:pt x="124" y="5"/>
                          </a:lnTo>
                          <a:lnTo>
                            <a:pt x="125" y="6"/>
                          </a:lnTo>
                          <a:lnTo>
                            <a:pt x="126" y="7"/>
                          </a:lnTo>
                          <a:lnTo>
                            <a:pt x="127" y="8"/>
                          </a:lnTo>
                          <a:lnTo>
                            <a:pt x="128" y="10"/>
                          </a:lnTo>
                          <a:lnTo>
                            <a:pt x="129" y="11"/>
                          </a:lnTo>
                          <a:lnTo>
                            <a:pt x="131" y="12"/>
                          </a:lnTo>
                          <a:lnTo>
                            <a:pt x="132" y="12"/>
                          </a:lnTo>
                          <a:lnTo>
                            <a:pt x="134" y="13"/>
                          </a:lnTo>
                          <a:lnTo>
                            <a:pt x="135" y="14"/>
                          </a:lnTo>
                          <a:lnTo>
                            <a:pt x="137" y="14"/>
                          </a:lnTo>
                          <a:lnTo>
                            <a:pt x="138" y="15"/>
                          </a:lnTo>
                          <a:lnTo>
                            <a:pt x="139" y="15"/>
                          </a:lnTo>
                          <a:lnTo>
                            <a:pt x="140" y="15"/>
                          </a:lnTo>
                          <a:lnTo>
                            <a:pt x="141" y="15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defTabSz="685697"/>
                      <a:endParaRPr lang="en-US" sz="825" kern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225" name="Freeform 3">
                      <a:extLst>
                        <a:ext uri="{FF2B5EF4-FFF2-40B4-BE49-F238E27FC236}">
                          <a16:creationId xmlns:a16="http://schemas.microsoft.com/office/drawing/2014/main" id="{3AA9391B-762C-4B46-9748-27C44865F352}"/>
                        </a:ext>
                      </a:extLst>
                    </p:cNvPr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150315" y="1955550"/>
                      <a:ext cx="1129218" cy="1602294"/>
                    </a:xfrm>
                    <a:custGeom>
                      <a:avLst/>
                      <a:gdLst/>
                      <a:ahLst/>
                      <a:cxnLst>
                        <a:cxn ang="0">
                          <a:pos x="119" y="6"/>
                        </a:cxn>
                        <a:cxn ang="0">
                          <a:pos x="121" y="17"/>
                        </a:cxn>
                        <a:cxn ang="0">
                          <a:pos x="118" y="22"/>
                        </a:cxn>
                        <a:cxn ang="0">
                          <a:pos x="121" y="29"/>
                        </a:cxn>
                        <a:cxn ang="0">
                          <a:pos x="118" y="33"/>
                        </a:cxn>
                        <a:cxn ang="0">
                          <a:pos x="123" y="38"/>
                        </a:cxn>
                        <a:cxn ang="0">
                          <a:pos x="117" y="48"/>
                        </a:cxn>
                        <a:cxn ang="0">
                          <a:pos x="114" y="62"/>
                        </a:cxn>
                        <a:cxn ang="0">
                          <a:pos x="110" y="79"/>
                        </a:cxn>
                        <a:cxn ang="0">
                          <a:pos x="103" y="96"/>
                        </a:cxn>
                        <a:cxn ang="0">
                          <a:pos x="109" y="107"/>
                        </a:cxn>
                        <a:cxn ang="0">
                          <a:pos x="119" y="113"/>
                        </a:cxn>
                        <a:cxn ang="0">
                          <a:pos x="134" y="121"/>
                        </a:cxn>
                        <a:cxn ang="0">
                          <a:pos x="150" y="126"/>
                        </a:cxn>
                        <a:cxn ang="0">
                          <a:pos x="149" y="135"/>
                        </a:cxn>
                        <a:cxn ang="0">
                          <a:pos x="129" y="157"/>
                        </a:cxn>
                        <a:cxn ang="0">
                          <a:pos x="120" y="169"/>
                        </a:cxn>
                        <a:cxn ang="0">
                          <a:pos x="108" y="180"/>
                        </a:cxn>
                        <a:cxn ang="0">
                          <a:pos x="90" y="182"/>
                        </a:cxn>
                        <a:cxn ang="0">
                          <a:pos x="75" y="197"/>
                        </a:cxn>
                        <a:cxn ang="0">
                          <a:pos x="68" y="194"/>
                        </a:cxn>
                        <a:cxn ang="0">
                          <a:pos x="52" y="180"/>
                        </a:cxn>
                        <a:cxn ang="0">
                          <a:pos x="46" y="173"/>
                        </a:cxn>
                        <a:cxn ang="0">
                          <a:pos x="39" y="170"/>
                        </a:cxn>
                        <a:cxn ang="0">
                          <a:pos x="42" y="158"/>
                        </a:cxn>
                        <a:cxn ang="0">
                          <a:pos x="50" y="148"/>
                        </a:cxn>
                        <a:cxn ang="0">
                          <a:pos x="46" y="122"/>
                        </a:cxn>
                        <a:cxn ang="0">
                          <a:pos x="28" y="98"/>
                        </a:cxn>
                        <a:cxn ang="0">
                          <a:pos x="14" y="90"/>
                        </a:cxn>
                        <a:cxn ang="0">
                          <a:pos x="4" y="82"/>
                        </a:cxn>
                        <a:cxn ang="0">
                          <a:pos x="0" y="78"/>
                        </a:cxn>
                        <a:cxn ang="0">
                          <a:pos x="5" y="75"/>
                        </a:cxn>
                        <a:cxn ang="0">
                          <a:pos x="9" y="73"/>
                        </a:cxn>
                        <a:cxn ang="0">
                          <a:pos x="15" y="69"/>
                        </a:cxn>
                        <a:cxn ang="0">
                          <a:pos x="17" y="63"/>
                        </a:cxn>
                        <a:cxn ang="0">
                          <a:pos x="14" y="57"/>
                        </a:cxn>
                        <a:cxn ang="0">
                          <a:pos x="18" y="50"/>
                        </a:cxn>
                        <a:cxn ang="0">
                          <a:pos x="36" y="50"/>
                        </a:cxn>
                        <a:cxn ang="0">
                          <a:pos x="39" y="47"/>
                        </a:cxn>
                        <a:cxn ang="0">
                          <a:pos x="38" y="42"/>
                        </a:cxn>
                        <a:cxn ang="0">
                          <a:pos x="34" y="40"/>
                        </a:cxn>
                        <a:cxn ang="0">
                          <a:pos x="28" y="37"/>
                        </a:cxn>
                        <a:cxn ang="0">
                          <a:pos x="23" y="35"/>
                        </a:cxn>
                        <a:cxn ang="0">
                          <a:pos x="31" y="29"/>
                        </a:cxn>
                        <a:cxn ang="0">
                          <a:pos x="28" y="28"/>
                        </a:cxn>
                        <a:cxn ang="0">
                          <a:pos x="21" y="26"/>
                        </a:cxn>
                        <a:cxn ang="0">
                          <a:pos x="23" y="23"/>
                        </a:cxn>
                        <a:cxn ang="0">
                          <a:pos x="23" y="20"/>
                        </a:cxn>
                        <a:cxn ang="0">
                          <a:pos x="22" y="17"/>
                        </a:cxn>
                        <a:cxn ang="0">
                          <a:pos x="31" y="18"/>
                        </a:cxn>
                        <a:cxn ang="0">
                          <a:pos x="54" y="18"/>
                        </a:cxn>
                        <a:cxn ang="0">
                          <a:pos x="63" y="15"/>
                        </a:cxn>
                        <a:cxn ang="0">
                          <a:pos x="69" y="13"/>
                        </a:cxn>
                        <a:cxn ang="0">
                          <a:pos x="80" y="10"/>
                        </a:cxn>
                        <a:cxn ang="0">
                          <a:pos x="88" y="12"/>
                        </a:cxn>
                        <a:cxn ang="0">
                          <a:pos x="98" y="10"/>
                        </a:cxn>
                        <a:cxn ang="0">
                          <a:pos x="100" y="5"/>
                        </a:cxn>
                        <a:cxn ang="0">
                          <a:pos x="104" y="3"/>
                        </a:cxn>
                        <a:cxn ang="0">
                          <a:pos x="109" y="1"/>
                        </a:cxn>
                        <a:cxn ang="0">
                          <a:pos x="9" y="86"/>
                        </a:cxn>
                        <a:cxn ang="0">
                          <a:pos x="11" y="85"/>
                        </a:cxn>
                      </a:cxnLst>
                      <a:rect l="0" t="0" r="r" b="b"/>
                      <a:pathLst>
                        <a:path w="151" h="199">
                          <a:moveTo>
                            <a:pt x="109" y="0"/>
                          </a:moveTo>
                          <a:lnTo>
                            <a:pt x="112" y="0"/>
                          </a:lnTo>
                          <a:lnTo>
                            <a:pt x="114" y="0"/>
                          </a:lnTo>
                          <a:lnTo>
                            <a:pt x="116" y="0"/>
                          </a:lnTo>
                          <a:lnTo>
                            <a:pt x="118" y="0"/>
                          </a:lnTo>
                          <a:lnTo>
                            <a:pt x="118" y="1"/>
                          </a:lnTo>
                          <a:lnTo>
                            <a:pt x="118" y="1"/>
                          </a:lnTo>
                          <a:lnTo>
                            <a:pt x="119" y="2"/>
                          </a:lnTo>
                          <a:lnTo>
                            <a:pt x="119" y="2"/>
                          </a:lnTo>
                          <a:lnTo>
                            <a:pt x="119" y="3"/>
                          </a:lnTo>
                          <a:lnTo>
                            <a:pt x="119" y="4"/>
                          </a:lnTo>
                          <a:lnTo>
                            <a:pt x="119" y="5"/>
                          </a:lnTo>
                          <a:lnTo>
                            <a:pt x="119" y="6"/>
                          </a:lnTo>
                          <a:lnTo>
                            <a:pt x="119" y="7"/>
                          </a:lnTo>
                          <a:lnTo>
                            <a:pt x="119" y="8"/>
                          </a:lnTo>
                          <a:lnTo>
                            <a:pt x="119" y="9"/>
                          </a:lnTo>
                          <a:lnTo>
                            <a:pt x="119" y="11"/>
                          </a:lnTo>
                          <a:lnTo>
                            <a:pt x="119" y="12"/>
                          </a:lnTo>
                          <a:lnTo>
                            <a:pt x="119" y="12"/>
                          </a:lnTo>
                          <a:lnTo>
                            <a:pt x="119" y="13"/>
                          </a:lnTo>
                          <a:lnTo>
                            <a:pt x="120" y="14"/>
                          </a:lnTo>
                          <a:lnTo>
                            <a:pt x="120" y="15"/>
                          </a:lnTo>
                          <a:lnTo>
                            <a:pt x="120" y="15"/>
                          </a:lnTo>
                          <a:lnTo>
                            <a:pt x="120" y="16"/>
                          </a:lnTo>
                          <a:lnTo>
                            <a:pt x="121" y="16"/>
                          </a:lnTo>
                          <a:lnTo>
                            <a:pt x="121" y="17"/>
                          </a:lnTo>
                          <a:lnTo>
                            <a:pt x="121" y="17"/>
                          </a:lnTo>
                          <a:lnTo>
                            <a:pt x="121" y="18"/>
                          </a:lnTo>
                          <a:lnTo>
                            <a:pt x="121" y="18"/>
                          </a:lnTo>
                          <a:lnTo>
                            <a:pt x="121" y="19"/>
                          </a:lnTo>
                          <a:lnTo>
                            <a:pt x="121" y="19"/>
                          </a:lnTo>
                          <a:lnTo>
                            <a:pt x="121" y="20"/>
                          </a:lnTo>
                          <a:lnTo>
                            <a:pt x="120" y="20"/>
                          </a:lnTo>
                          <a:lnTo>
                            <a:pt x="120" y="21"/>
                          </a:lnTo>
                          <a:lnTo>
                            <a:pt x="120" y="21"/>
                          </a:lnTo>
                          <a:lnTo>
                            <a:pt x="119" y="21"/>
                          </a:lnTo>
                          <a:lnTo>
                            <a:pt x="119" y="21"/>
                          </a:lnTo>
                          <a:lnTo>
                            <a:pt x="118" y="21"/>
                          </a:lnTo>
                          <a:lnTo>
                            <a:pt x="118" y="22"/>
                          </a:lnTo>
                          <a:lnTo>
                            <a:pt x="117" y="22"/>
                          </a:lnTo>
                          <a:lnTo>
                            <a:pt x="117" y="22"/>
                          </a:lnTo>
                          <a:lnTo>
                            <a:pt x="116" y="22"/>
                          </a:lnTo>
                          <a:lnTo>
                            <a:pt x="117" y="22"/>
                          </a:lnTo>
                          <a:lnTo>
                            <a:pt x="117" y="23"/>
                          </a:lnTo>
                          <a:lnTo>
                            <a:pt x="118" y="24"/>
                          </a:lnTo>
                          <a:lnTo>
                            <a:pt x="118" y="24"/>
                          </a:lnTo>
                          <a:lnTo>
                            <a:pt x="119" y="25"/>
                          </a:lnTo>
                          <a:lnTo>
                            <a:pt x="119" y="26"/>
                          </a:lnTo>
                          <a:lnTo>
                            <a:pt x="120" y="27"/>
                          </a:lnTo>
                          <a:lnTo>
                            <a:pt x="120" y="28"/>
                          </a:lnTo>
                          <a:lnTo>
                            <a:pt x="121" y="28"/>
                          </a:lnTo>
                          <a:lnTo>
                            <a:pt x="121" y="29"/>
                          </a:lnTo>
                          <a:lnTo>
                            <a:pt x="121" y="29"/>
                          </a:lnTo>
                          <a:lnTo>
                            <a:pt x="121" y="30"/>
                          </a:lnTo>
                          <a:lnTo>
                            <a:pt x="121" y="30"/>
                          </a:lnTo>
                          <a:lnTo>
                            <a:pt x="121" y="30"/>
                          </a:lnTo>
                          <a:lnTo>
                            <a:pt x="121" y="31"/>
                          </a:lnTo>
                          <a:lnTo>
                            <a:pt x="121" y="31"/>
                          </a:lnTo>
                          <a:lnTo>
                            <a:pt x="121" y="31"/>
                          </a:lnTo>
                          <a:lnTo>
                            <a:pt x="120" y="32"/>
                          </a:lnTo>
                          <a:lnTo>
                            <a:pt x="120" y="32"/>
                          </a:lnTo>
                          <a:lnTo>
                            <a:pt x="119" y="32"/>
                          </a:lnTo>
                          <a:lnTo>
                            <a:pt x="119" y="33"/>
                          </a:lnTo>
                          <a:lnTo>
                            <a:pt x="118" y="33"/>
                          </a:lnTo>
                          <a:lnTo>
                            <a:pt x="118" y="33"/>
                          </a:lnTo>
                          <a:lnTo>
                            <a:pt x="118" y="34"/>
                          </a:lnTo>
                          <a:lnTo>
                            <a:pt x="118" y="34"/>
                          </a:lnTo>
                          <a:lnTo>
                            <a:pt x="118" y="35"/>
                          </a:lnTo>
                          <a:lnTo>
                            <a:pt x="119" y="35"/>
                          </a:lnTo>
                          <a:lnTo>
                            <a:pt x="119" y="35"/>
                          </a:lnTo>
                          <a:lnTo>
                            <a:pt x="119" y="35"/>
                          </a:lnTo>
                          <a:lnTo>
                            <a:pt x="120" y="36"/>
                          </a:lnTo>
                          <a:lnTo>
                            <a:pt x="121" y="36"/>
                          </a:lnTo>
                          <a:lnTo>
                            <a:pt x="122" y="36"/>
                          </a:lnTo>
                          <a:lnTo>
                            <a:pt x="122" y="36"/>
                          </a:lnTo>
                          <a:lnTo>
                            <a:pt x="123" y="37"/>
                          </a:lnTo>
                          <a:lnTo>
                            <a:pt x="123" y="37"/>
                          </a:lnTo>
                          <a:lnTo>
                            <a:pt x="123" y="38"/>
                          </a:lnTo>
                          <a:lnTo>
                            <a:pt x="123" y="38"/>
                          </a:lnTo>
                          <a:lnTo>
                            <a:pt x="123" y="39"/>
                          </a:lnTo>
                          <a:lnTo>
                            <a:pt x="122" y="40"/>
                          </a:lnTo>
                          <a:lnTo>
                            <a:pt x="122" y="42"/>
                          </a:lnTo>
                          <a:lnTo>
                            <a:pt x="121" y="44"/>
                          </a:lnTo>
                          <a:lnTo>
                            <a:pt x="121" y="45"/>
                          </a:lnTo>
                          <a:lnTo>
                            <a:pt x="121" y="45"/>
                          </a:lnTo>
                          <a:lnTo>
                            <a:pt x="120" y="46"/>
                          </a:lnTo>
                          <a:lnTo>
                            <a:pt x="120" y="47"/>
                          </a:lnTo>
                          <a:lnTo>
                            <a:pt x="119" y="48"/>
                          </a:lnTo>
                          <a:lnTo>
                            <a:pt x="119" y="48"/>
                          </a:lnTo>
                          <a:lnTo>
                            <a:pt x="118" y="48"/>
                          </a:lnTo>
                          <a:lnTo>
                            <a:pt x="117" y="48"/>
                          </a:lnTo>
                          <a:lnTo>
                            <a:pt x="117" y="48"/>
                          </a:lnTo>
                          <a:lnTo>
                            <a:pt x="116" y="48"/>
                          </a:lnTo>
                          <a:lnTo>
                            <a:pt x="116" y="48"/>
                          </a:lnTo>
                          <a:lnTo>
                            <a:pt x="115" y="48"/>
                          </a:lnTo>
                          <a:lnTo>
                            <a:pt x="114" y="48"/>
                          </a:lnTo>
                          <a:lnTo>
                            <a:pt x="115" y="49"/>
                          </a:lnTo>
                          <a:lnTo>
                            <a:pt x="115" y="51"/>
                          </a:lnTo>
                          <a:lnTo>
                            <a:pt x="114" y="53"/>
                          </a:lnTo>
                          <a:lnTo>
                            <a:pt x="114" y="56"/>
                          </a:lnTo>
                          <a:lnTo>
                            <a:pt x="114" y="58"/>
                          </a:lnTo>
                          <a:lnTo>
                            <a:pt x="114" y="60"/>
                          </a:lnTo>
                          <a:lnTo>
                            <a:pt x="114" y="61"/>
                          </a:lnTo>
                          <a:lnTo>
                            <a:pt x="114" y="62"/>
                          </a:lnTo>
                          <a:lnTo>
                            <a:pt x="115" y="63"/>
                          </a:lnTo>
                          <a:lnTo>
                            <a:pt x="115" y="64"/>
                          </a:lnTo>
                          <a:lnTo>
                            <a:pt x="115" y="65"/>
                          </a:lnTo>
                          <a:lnTo>
                            <a:pt x="116" y="66"/>
                          </a:lnTo>
                          <a:lnTo>
                            <a:pt x="116" y="66"/>
                          </a:lnTo>
                          <a:lnTo>
                            <a:pt x="116" y="68"/>
                          </a:lnTo>
                          <a:lnTo>
                            <a:pt x="115" y="70"/>
                          </a:lnTo>
                          <a:lnTo>
                            <a:pt x="115" y="72"/>
                          </a:lnTo>
                          <a:lnTo>
                            <a:pt x="114" y="74"/>
                          </a:lnTo>
                          <a:lnTo>
                            <a:pt x="113" y="75"/>
                          </a:lnTo>
                          <a:lnTo>
                            <a:pt x="112" y="77"/>
                          </a:lnTo>
                          <a:lnTo>
                            <a:pt x="111" y="78"/>
                          </a:lnTo>
                          <a:lnTo>
                            <a:pt x="110" y="79"/>
                          </a:lnTo>
                          <a:lnTo>
                            <a:pt x="109" y="81"/>
                          </a:lnTo>
                          <a:lnTo>
                            <a:pt x="108" y="82"/>
                          </a:lnTo>
                          <a:lnTo>
                            <a:pt x="107" y="83"/>
                          </a:lnTo>
                          <a:lnTo>
                            <a:pt x="106" y="84"/>
                          </a:lnTo>
                          <a:lnTo>
                            <a:pt x="105" y="85"/>
                          </a:lnTo>
                          <a:lnTo>
                            <a:pt x="104" y="86"/>
                          </a:lnTo>
                          <a:lnTo>
                            <a:pt x="101" y="88"/>
                          </a:lnTo>
                          <a:lnTo>
                            <a:pt x="101" y="89"/>
                          </a:lnTo>
                          <a:lnTo>
                            <a:pt x="102" y="90"/>
                          </a:lnTo>
                          <a:lnTo>
                            <a:pt x="102" y="91"/>
                          </a:lnTo>
                          <a:lnTo>
                            <a:pt x="102" y="92"/>
                          </a:lnTo>
                          <a:lnTo>
                            <a:pt x="103" y="94"/>
                          </a:lnTo>
                          <a:lnTo>
                            <a:pt x="103" y="96"/>
                          </a:lnTo>
                          <a:lnTo>
                            <a:pt x="103" y="98"/>
                          </a:lnTo>
                          <a:lnTo>
                            <a:pt x="103" y="100"/>
                          </a:lnTo>
                          <a:lnTo>
                            <a:pt x="103" y="102"/>
                          </a:lnTo>
                          <a:lnTo>
                            <a:pt x="103" y="105"/>
                          </a:lnTo>
                          <a:lnTo>
                            <a:pt x="103" y="105"/>
                          </a:lnTo>
                          <a:lnTo>
                            <a:pt x="103" y="106"/>
                          </a:lnTo>
                          <a:lnTo>
                            <a:pt x="104" y="106"/>
                          </a:lnTo>
                          <a:lnTo>
                            <a:pt x="104" y="107"/>
                          </a:lnTo>
                          <a:lnTo>
                            <a:pt x="105" y="107"/>
                          </a:lnTo>
                          <a:lnTo>
                            <a:pt x="106" y="107"/>
                          </a:lnTo>
                          <a:lnTo>
                            <a:pt x="107" y="107"/>
                          </a:lnTo>
                          <a:lnTo>
                            <a:pt x="108" y="107"/>
                          </a:lnTo>
                          <a:lnTo>
                            <a:pt x="109" y="107"/>
                          </a:lnTo>
                          <a:lnTo>
                            <a:pt x="111" y="106"/>
                          </a:lnTo>
                          <a:lnTo>
                            <a:pt x="112" y="106"/>
                          </a:lnTo>
                          <a:lnTo>
                            <a:pt x="113" y="106"/>
                          </a:lnTo>
                          <a:lnTo>
                            <a:pt x="114" y="106"/>
                          </a:lnTo>
                          <a:lnTo>
                            <a:pt x="114" y="106"/>
                          </a:lnTo>
                          <a:lnTo>
                            <a:pt x="115" y="108"/>
                          </a:lnTo>
                          <a:lnTo>
                            <a:pt x="115" y="109"/>
                          </a:lnTo>
                          <a:lnTo>
                            <a:pt x="116" y="109"/>
                          </a:lnTo>
                          <a:lnTo>
                            <a:pt x="116" y="110"/>
                          </a:lnTo>
                          <a:lnTo>
                            <a:pt x="117" y="111"/>
                          </a:lnTo>
                          <a:lnTo>
                            <a:pt x="117" y="112"/>
                          </a:lnTo>
                          <a:lnTo>
                            <a:pt x="118" y="113"/>
                          </a:lnTo>
                          <a:lnTo>
                            <a:pt x="119" y="113"/>
                          </a:lnTo>
                          <a:lnTo>
                            <a:pt x="120" y="114"/>
                          </a:lnTo>
                          <a:lnTo>
                            <a:pt x="121" y="114"/>
                          </a:lnTo>
                          <a:lnTo>
                            <a:pt x="122" y="115"/>
                          </a:lnTo>
                          <a:lnTo>
                            <a:pt x="123" y="115"/>
                          </a:lnTo>
                          <a:lnTo>
                            <a:pt x="125" y="115"/>
                          </a:lnTo>
                          <a:lnTo>
                            <a:pt x="126" y="115"/>
                          </a:lnTo>
                          <a:lnTo>
                            <a:pt x="128" y="115"/>
                          </a:lnTo>
                          <a:lnTo>
                            <a:pt x="129" y="115"/>
                          </a:lnTo>
                          <a:lnTo>
                            <a:pt x="130" y="116"/>
                          </a:lnTo>
                          <a:lnTo>
                            <a:pt x="131" y="117"/>
                          </a:lnTo>
                          <a:lnTo>
                            <a:pt x="132" y="118"/>
                          </a:lnTo>
                          <a:lnTo>
                            <a:pt x="132" y="119"/>
                          </a:lnTo>
                          <a:lnTo>
                            <a:pt x="134" y="121"/>
                          </a:lnTo>
                          <a:lnTo>
                            <a:pt x="136" y="123"/>
                          </a:lnTo>
                          <a:lnTo>
                            <a:pt x="139" y="123"/>
                          </a:lnTo>
                          <a:lnTo>
                            <a:pt x="141" y="123"/>
                          </a:lnTo>
                          <a:lnTo>
                            <a:pt x="143" y="123"/>
                          </a:lnTo>
                          <a:lnTo>
                            <a:pt x="144" y="123"/>
                          </a:lnTo>
                          <a:lnTo>
                            <a:pt x="145" y="123"/>
                          </a:lnTo>
                          <a:lnTo>
                            <a:pt x="146" y="123"/>
                          </a:lnTo>
                          <a:lnTo>
                            <a:pt x="147" y="124"/>
                          </a:lnTo>
                          <a:lnTo>
                            <a:pt x="148" y="124"/>
                          </a:lnTo>
                          <a:lnTo>
                            <a:pt x="148" y="124"/>
                          </a:lnTo>
                          <a:lnTo>
                            <a:pt x="149" y="125"/>
                          </a:lnTo>
                          <a:lnTo>
                            <a:pt x="150" y="125"/>
                          </a:lnTo>
                          <a:lnTo>
                            <a:pt x="150" y="126"/>
                          </a:lnTo>
                          <a:lnTo>
                            <a:pt x="151" y="126"/>
                          </a:lnTo>
                          <a:lnTo>
                            <a:pt x="151" y="127"/>
                          </a:lnTo>
                          <a:lnTo>
                            <a:pt x="151" y="128"/>
                          </a:lnTo>
                          <a:lnTo>
                            <a:pt x="151" y="129"/>
                          </a:lnTo>
                          <a:lnTo>
                            <a:pt x="151" y="129"/>
                          </a:lnTo>
                          <a:lnTo>
                            <a:pt x="151" y="130"/>
                          </a:lnTo>
                          <a:lnTo>
                            <a:pt x="151" y="130"/>
                          </a:lnTo>
                          <a:lnTo>
                            <a:pt x="150" y="131"/>
                          </a:lnTo>
                          <a:lnTo>
                            <a:pt x="150" y="132"/>
                          </a:lnTo>
                          <a:lnTo>
                            <a:pt x="149" y="133"/>
                          </a:lnTo>
                          <a:lnTo>
                            <a:pt x="149" y="133"/>
                          </a:lnTo>
                          <a:lnTo>
                            <a:pt x="149" y="134"/>
                          </a:lnTo>
                          <a:lnTo>
                            <a:pt x="149" y="135"/>
                          </a:lnTo>
                          <a:lnTo>
                            <a:pt x="149" y="135"/>
                          </a:lnTo>
                          <a:lnTo>
                            <a:pt x="149" y="136"/>
                          </a:lnTo>
                          <a:lnTo>
                            <a:pt x="147" y="138"/>
                          </a:lnTo>
                          <a:lnTo>
                            <a:pt x="146" y="139"/>
                          </a:lnTo>
                          <a:lnTo>
                            <a:pt x="144" y="141"/>
                          </a:lnTo>
                          <a:lnTo>
                            <a:pt x="142" y="143"/>
                          </a:lnTo>
                          <a:lnTo>
                            <a:pt x="141" y="144"/>
                          </a:lnTo>
                          <a:lnTo>
                            <a:pt x="139" y="146"/>
                          </a:lnTo>
                          <a:lnTo>
                            <a:pt x="136" y="150"/>
                          </a:lnTo>
                          <a:lnTo>
                            <a:pt x="134" y="152"/>
                          </a:lnTo>
                          <a:lnTo>
                            <a:pt x="133" y="154"/>
                          </a:lnTo>
                          <a:lnTo>
                            <a:pt x="131" y="155"/>
                          </a:lnTo>
                          <a:lnTo>
                            <a:pt x="129" y="157"/>
                          </a:lnTo>
                          <a:lnTo>
                            <a:pt x="127" y="159"/>
                          </a:lnTo>
                          <a:lnTo>
                            <a:pt x="125" y="160"/>
                          </a:lnTo>
                          <a:lnTo>
                            <a:pt x="123" y="162"/>
                          </a:lnTo>
                          <a:lnTo>
                            <a:pt x="122" y="162"/>
                          </a:lnTo>
                          <a:lnTo>
                            <a:pt x="121" y="163"/>
                          </a:lnTo>
                          <a:lnTo>
                            <a:pt x="121" y="164"/>
                          </a:lnTo>
                          <a:lnTo>
                            <a:pt x="121" y="165"/>
                          </a:lnTo>
                          <a:lnTo>
                            <a:pt x="121" y="165"/>
                          </a:lnTo>
                          <a:lnTo>
                            <a:pt x="121" y="166"/>
                          </a:lnTo>
                          <a:lnTo>
                            <a:pt x="121" y="166"/>
                          </a:lnTo>
                          <a:lnTo>
                            <a:pt x="121" y="167"/>
                          </a:lnTo>
                          <a:lnTo>
                            <a:pt x="120" y="168"/>
                          </a:lnTo>
                          <a:lnTo>
                            <a:pt x="120" y="169"/>
                          </a:lnTo>
                          <a:lnTo>
                            <a:pt x="119" y="169"/>
                          </a:lnTo>
                          <a:lnTo>
                            <a:pt x="119" y="170"/>
                          </a:lnTo>
                          <a:lnTo>
                            <a:pt x="119" y="171"/>
                          </a:lnTo>
                          <a:lnTo>
                            <a:pt x="119" y="171"/>
                          </a:lnTo>
                          <a:lnTo>
                            <a:pt x="119" y="172"/>
                          </a:lnTo>
                          <a:lnTo>
                            <a:pt x="119" y="173"/>
                          </a:lnTo>
                          <a:lnTo>
                            <a:pt x="118" y="173"/>
                          </a:lnTo>
                          <a:lnTo>
                            <a:pt x="117" y="174"/>
                          </a:lnTo>
                          <a:lnTo>
                            <a:pt x="115" y="175"/>
                          </a:lnTo>
                          <a:lnTo>
                            <a:pt x="114" y="176"/>
                          </a:lnTo>
                          <a:lnTo>
                            <a:pt x="112" y="178"/>
                          </a:lnTo>
                          <a:lnTo>
                            <a:pt x="110" y="179"/>
                          </a:lnTo>
                          <a:lnTo>
                            <a:pt x="108" y="180"/>
                          </a:lnTo>
                          <a:lnTo>
                            <a:pt x="106" y="182"/>
                          </a:lnTo>
                          <a:lnTo>
                            <a:pt x="104" y="183"/>
                          </a:lnTo>
                          <a:lnTo>
                            <a:pt x="103" y="183"/>
                          </a:lnTo>
                          <a:lnTo>
                            <a:pt x="102" y="183"/>
                          </a:lnTo>
                          <a:lnTo>
                            <a:pt x="100" y="183"/>
                          </a:lnTo>
                          <a:lnTo>
                            <a:pt x="99" y="183"/>
                          </a:lnTo>
                          <a:lnTo>
                            <a:pt x="97" y="183"/>
                          </a:lnTo>
                          <a:lnTo>
                            <a:pt x="96" y="183"/>
                          </a:lnTo>
                          <a:lnTo>
                            <a:pt x="95" y="183"/>
                          </a:lnTo>
                          <a:lnTo>
                            <a:pt x="94" y="183"/>
                          </a:lnTo>
                          <a:lnTo>
                            <a:pt x="92" y="182"/>
                          </a:lnTo>
                          <a:lnTo>
                            <a:pt x="91" y="182"/>
                          </a:lnTo>
                          <a:lnTo>
                            <a:pt x="90" y="182"/>
                          </a:lnTo>
                          <a:lnTo>
                            <a:pt x="89" y="182"/>
                          </a:lnTo>
                          <a:lnTo>
                            <a:pt x="88" y="182"/>
                          </a:lnTo>
                          <a:lnTo>
                            <a:pt x="87" y="183"/>
                          </a:lnTo>
                          <a:lnTo>
                            <a:pt x="86" y="183"/>
                          </a:lnTo>
                          <a:lnTo>
                            <a:pt x="84" y="185"/>
                          </a:lnTo>
                          <a:lnTo>
                            <a:pt x="83" y="188"/>
                          </a:lnTo>
                          <a:lnTo>
                            <a:pt x="81" y="190"/>
                          </a:lnTo>
                          <a:lnTo>
                            <a:pt x="80" y="192"/>
                          </a:lnTo>
                          <a:lnTo>
                            <a:pt x="79" y="193"/>
                          </a:lnTo>
                          <a:lnTo>
                            <a:pt x="78" y="194"/>
                          </a:lnTo>
                          <a:lnTo>
                            <a:pt x="77" y="195"/>
                          </a:lnTo>
                          <a:lnTo>
                            <a:pt x="76" y="196"/>
                          </a:lnTo>
                          <a:lnTo>
                            <a:pt x="75" y="197"/>
                          </a:lnTo>
                          <a:lnTo>
                            <a:pt x="74" y="198"/>
                          </a:lnTo>
                          <a:lnTo>
                            <a:pt x="72" y="199"/>
                          </a:lnTo>
                          <a:lnTo>
                            <a:pt x="71" y="199"/>
                          </a:lnTo>
                          <a:lnTo>
                            <a:pt x="71" y="199"/>
                          </a:lnTo>
                          <a:lnTo>
                            <a:pt x="70" y="199"/>
                          </a:lnTo>
                          <a:lnTo>
                            <a:pt x="70" y="199"/>
                          </a:lnTo>
                          <a:lnTo>
                            <a:pt x="70" y="199"/>
                          </a:lnTo>
                          <a:lnTo>
                            <a:pt x="69" y="199"/>
                          </a:lnTo>
                          <a:lnTo>
                            <a:pt x="69" y="198"/>
                          </a:lnTo>
                          <a:lnTo>
                            <a:pt x="68" y="197"/>
                          </a:lnTo>
                          <a:lnTo>
                            <a:pt x="68" y="196"/>
                          </a:lnTo>
                          <a:lnTo>
                            <a:pt x="68" y="195"/>
                          </a:lnTo>
                          <a:lnTo>
                            <a:pt x="68" y="194"/>
                          </a:lnTo>
                          <a:lnTo>
                            <a:pt x="68" y="193"/>
                          </a:lnTo>
                          <a:lnTo>
                            <a:pt x="68" y="191"/>
                          </a:lnTo>
                          <a:lnTo>
                            <a:pt x="67" y="190"/>
                          </a:lnTo>
                          <a:lnTo>
                            <a:pt x="65" y="189"/>
                          </a:lnTo>
                          <a:lnTo>
                            <a:pt x="64" y="188"/>
                          </a:lnTo>
                          <a:lnTo>
                            <a:pt x="62" y="187"/>
                          </a:lnTo>
                          <a:lnTo>
                            <a:pt x="59" y="186"/>
                          </a:lnTo>
                          <a:lnTo>
                            <a:pt x="58" y="185"/>
                          </a:lnTo>
                          <a:lnTo>
                            <a:pt x="57" y="184"/>
                          </a:lnTo>
                          <a:lnTo>
                            <a:pt x="55" y="183"/>
                          </a:lnTo>
                          <a:lnTo>
                            <a:pt x="54" y="182"/>
                          </a:lnTo>
                          <a:lnTo>
                            <a:pt x="53" y="181"/>
                          </a:lnTo>
                          <a:lnTo>
                            <a:pt x="52" y="180"/>
                          </a:lnTo>
                          <a:lnTo>
                            <a:pt x="51" y="179"/>
                          </a:lnTo>
                          <a:lnTo>
                            <a:pt x="51" y="178"/>
                          </a:lnTo>
                          <a:lnTo>
                            <a:pt x="50" y="178"/>
                          </a:lnTo>
                          <a:lnTo>
                            <a:pt x="50" y="177"/>
                          </a:lnTo>
                          <a:lnTo>
                            <a:pt x="50" y="176"/>
                          </a:lnTo>
                          <a:lnTo>
                            <a:pt x="50" y="175"/>
                          </a:lnTo>
                          <a:lnTo>
                            <a:pt x="50" y="174"/>
                          </a:lnTo>
                          <a:lnTo>
                            <a:pt x="49" y="173"/>
                          </a:lnTo>
                          <a:lnTo>
                            <a:pt x="49" y="173"/>
                          </a:lnTo>
                          <a:lnTo>
                            <a:pt x="48" y="173"/>
                          </a:lnTo>
                          <a:lnTo>
                            <a:pt x="47" y="173"/>
                          </a:lnTo>
                          <a:lnTo>
                            <a:pt x="46" y="173"/>
                          </a:lnTo>
                          <a:lnTo>
                            <a:pt x="46" y="173"/>
                          </a:lnTo>
                          <a:lnTo>
                            <a:pt x="45" y="173"/>
                          </a:lnTo>
                          <a:lnTo>
                            <a:pt x="45" y="174"/>
                          </a:lnTo>
                          <a:lnTo>
                            <a:pt x="44" y="174"/>
                          </a:lnTo>
                          <a:lnTo>
                            <a:pt x="43" y="174"/>
                          </a:lnTo>
                          <a:lnTo>
                            <a:pt x="43" y="174"/>
                          </a:lnTo>
                          <a:lnTo>
                            <a:pt x="43" y="173"/>
                          </a:lnTo>
                          <a:lnTo>
                            <a:pt x="42" y="173"/>
                          </a:lnTo>
                          <a:lnTo>
                            <a:pt x="42" y="173"/>
                          </a:lnTo>
                          <a:lnTo>
                            <a:pt x="41" y="173"/>
                          </a:lnTo>
                          <a:lnTo>
                            <a:pt x="41" y="172"/>
                          </a:lnTo>
                          <a:lnTo>
                            <a:pt x="40" y="172"/>
                          </a:lnTo>
                          <a:lnTo>
                            <a:pt x="39" y="171"/>
                          </a:lnTo>
                          <a:lnTo>
                            <a:pt x="39" y="170"/>
                          </a:lnTo>
                          <a:lnTo>
                            <a:pt x="39" y="169"/>
                          </a:lnTo>
                          <a:lnTo>
                            <a:pt x="39" y="168"/>
                          </a:lnTo>
                          <a:lnTo>
                            <a:pt x="39" y="167"/>
                          </a:lnTo>
                          <a:lnTo>
                            <a:pt x="39" y="167"/>
                          </a:lnTo>
                          <a:lnTo>
                            <a:pt x="40" y="166"/>
                          </a:lnTo>
                          <a:lnTo>
                            <a:pt x="40" y="164"/>
                          </a:lnTo>
                          <a:lnTo>
                            <a:pt x="40" y="163"/>
                          </a:lnTo>
                          <a:lnTo>
                            <a:pt x="41" y="161"/>
                          </a:lnTo>
                          <a:lnTo>
                            <a:pt x="41" y="161"/>
                          </a:lnTo>
                          <a:lnTo>
                            <a:pt x="41" y="160"/>
                          </a:lnTo>
                          <a:lnTo>
                            <a:pt x="41" y="159"/>
                          </a:lnTo>
                          <a:lnTo>
                            <a:pt x="41" y="158"/>
                          </a:lnTo>
                          <a:lnTo>
                            <a:pt x="42" y="158"/>
                          </a:lnTo>
                          <a:lnTo>
                            <a:pt x="42" y="158"/>
                          </a:lnTo>
                          <a:lnTo>
                            <a:pt x="43" y="158"/>
                          </a:lnTo>
                          <a:lnTo>
                            <a:pt x="43" y="157"/>
                          </a:lnTo>
                          <a:lnTo>
                            <a:pt x="45" y="157"/>
                          </a:lnTo>
                          <a:lnTo>
                            <a:pt x="45" y="156"/>
                          </a:lnTo>
                          <a:lnTo>
                            <a:pt x="46" y="156"/>
                          </a:lnTo>
                          <a:lnTo>
                            <a:pt x="47" y="155"/>
                          </a:lnTo>
                          <a:lnTo>
                            <a:pt x="47" y="154"/>
                          </a:lnTo>
                          <a:lnTo>
                            <a:pt x="48" y="153"/>
                          </a:lnTo>
                          <a:lnTo>
                            <a:pt x="49" y="151"/>
                          </a:lnTo>
                          <a:lnTo>
                            <a:pt x="49" y="150"/>
                          </a:lnTo>
                          <a:lnTo>
                            <a:pt x="50" y="149"/>
                          </a:lnTo>
                          <a:lnTo>
                            <a:pt x="50" y="148"/>
                          </a:lnTo>
                          <a:lnTo>
                            <a:pt x="51" y="147"/>
                          </a:lnTo>
                          <a:lnTo>
                            <a:pt x="52" y="147"/>
                          </a:lnTo>
                          <a:lnTo>
                            <a:pt x="53" y="146"/>
                          </a:lnTo>
                          <a:lnTo>
                            <a:pt x="52" y="144"/>
                          </a:lnTo>
                          <a:lnTo>
                            <a:pt x="52" y="142"/>
                          </a:lnTo>
                          <a:lnTo>
                            <a:pt x="51" y="140"/>
                          </a:lnTo>
                          <a:lnTo>
                            <a:pt x="51" y="138"/>
                          </a:lnTo>
                          <a:lnTo>
                            <a:pt x="50" y="136"/>
                          </a:lnTo>
                          <a:lnTo>
                            <a:pt x="50" y="134"/>
                          </a:lnTo>
                          <a:lnTo>
                            <a:pt x="48" y="130"/>
                          </a:lnTo>
                          <a:lnTo>
                            <a:pt x="47" y="126"/>
                          </a:lnTo>
                          <a:lnTo>
                            <a:pt x="46" y="124"/>
                          </a:lnTo>
                          <a:lnTo>
                            <a:pt x="46" y="122"/>
                          </a:lnTo>
                          <a:lnTo>
                            <a:pt x="45" y="120"/>
                          </a:lnTo>
                          <a:lnTo>
                            <a:pt x="45" y="118"/>
                          </a:lnTo>
                          <a:lnTo>
                            <a:pt x="45" y="115"/>
                          </a:lnTo>
                          <a:lnTo>
                            <a:pt x="45" y="113"/>
                          </a:lnTo>
                          <a:lnTo>
                            <a:pt x="43" y="111"/>
                          </a:lnTo>
                          <a:lnTo>
                            <a:pt x="42" y="109"/>
                          </a:lnTo>
                          <a:lnTo>
                            <a:pt x="40" y="107"/>
                          </a:lnTo>
                          <a:lnTo>
                            <a:pt x="39" y="105"/>
                          </a:lnTo>
                          <a:lnTo>
                            <a:pt x="36" y="102"/>
                          </a:lnTo>
                          <a:lnTo>
                            <a:pt x="33" y="98"/>
                          </a:lnTo>
                          <a:lnTo>
                            <a:pt x="31" y="98"/>
                          </a:lnTo>
                          <a:lnTo>
                            <a:pt x="29" y="98"/>
                          </a:lnTo>
                          <a:lnTo>
                            <a:pt x="28" y="98"/>
                          </a:lnTo>
                          <a:lnTo>
                            <a:pt x="26" y="98"/>
                          </a:lnTo>
                          <a:lnTo>
                            <a:pt x="26" y="97"/>
                          </a:lnTo>
                          <a:lnTo>
                            <a:pt x="25" y="97"/>
                          </a:lnTo>
                          <a:lnTo>
                            <a:pt x="24" y="96"/>
                          </a:lnTo>
                          <a:lnTo>
                            <a:pt x="22" y="95"/>
                          </a:lnTo>
                          <a:lnTo>
                            <a:pt x="21" y="94"/>
                          </a:lnTo>
                          <a:lnTo>
                            <a:pt x="19" y="94"/>
                          </a:lnTo>
                          <a:lnTo>
                            <a:pt x="18" y="93"/>
                          </a:lnTo>
                          <a:lnTo>
                            <a:pt x="16" y="92"/>
                          </a:lnTo>
                          <a:lnTo>
                            <a:pt x="15" y="91"/>
                          </a:lnTo>
                          <a:lnTo>
                            <a:pt x="14" y="91"/>
                          </a:lnTo>
                          <a:lnTo>
                            <a:pt x="14" y="90"/>
                          </a:lnTo>
                          <a:lnTo>
                            <a:pt x="14" y="90"/>
                          </a:lnTo>
                          <a:lnTo>
                            <a:pt x="13" y="89"/>
                          </a:lnTo>
                          <a:lnTo>
                            <a:pt x="13" y="89"/>
                          </a:lnTo>
                          <a:lnTo>
                            <a:pt x="12" y="89"/>
                          </a:lnTo>
                          <a:lnTo>
                            <a:pt x="11" y="88"/>
                          </a:lnTo>
                          <a:lnTo>
                            <a:pt x="9" y="88"/>
                          </a:lnTo>
                          <a:lnTo>
                            <a:pt x="8" y="88"/>
                          </a:lnTo>
                          <a:lnTo>
                            <a:pt x="6" y="88"/>
                          </a:lnTo>
                          <a:lnTo>
                            <a:pt x="5" y="88"/>
                          </a:lnTo>
                          <a:lnTo>
                            <a:pt x="5" y="83"/>
                          </a:lnTo>
                          <a:lnTo>
                            <a:pt x="5" y="83"/>
                          </a:lnTo>
                          <a:lnTo>
                            <a:pt x="5" y="82"/>
                          </a:lnTo>
                          <a:lnTo>
                            <a:pt x="4" y="82"/>
                          </a:lnTo>
                          <a:lnTo>
                            <a:pt x="4" y="82"/>
                          </a:lnTo>
                          <a:lnTo>
                            <a:pt x="4" y="82"/>
                          </a:lnTo>
                          <a:lnTo>
                            <a:pt x="4" y="82"/>
                          </a:lnTo>
                          <a:lnTo>
                            <a:pt x="3" y="82"/>
                          </a:lnTo>
                          <a:lnTo>
                            <a:pt x="3" y="82"/>
                          </a:lnTo>
                          <a:lnTo>
                            <a:pt x="2" y="81"/>
                          </a:lnTo>
                          <a:lnTo>
                            <a:pt x="2" y="81"/>
                          </a:lnTo>
                          <a:lnTo>
                            <a:pt x="1" y="81"/>
                          </a:lnTo>
                          <a:lnTo>
                            <a:pt x="1" y="81"/>
                          </a:lnTo>
                          <a:lnTo>
                            <a:pt x="0" y="80"/>
                          </a:lnTo>
                          <a:lnTo>
                            <a:pt x="0" y="80"/>
                          </a:lnTo>
                          <a:lnTo>
                            <a:pt x="0" y="80"/>
                          </a:lnTo>
                          <a:lnTo>
                            <a:pt x="0" y="79"/>
                          </a:lnTo>
                          <a:lnTo>
                            <a:pt x="0" y="78"/>
                          </a:lnTo>
                          <a:lnTo>
                            <a:pt x="0" y="78"/>
                          </a:lnTo>
                          <a:lnTo>
                            <a:pt x="1" y="78"/>
                          </a:lnTo>
                          <a:lnTo>
                            <a:pt x="1" y="77"/>
                          </a:lnTo>
                          <a:lnTo>
                            <a:pt x="2" y="77"/>
                          </a:lnTo>
                          <a:lnTo>
                            <a:pt x="2" y="77"/>
                          </a:lnTo>
                          <a:lnTo>
                            <a:pt x="3" y="76"/>
                          </a:lnTo>
                          <a:lnTo>
                            <a:pt x="3" y="77"/>
                          </a:lnTo>
                          <a:lnTo>
                            <a:pt x="4" y="76"/>
                          </a:lnTo>
                          <a:lnTo>
                            <a:pt x="4" y="76"/>
                          </a:lnTo>
                          <a:lnTo>
                            <a:pt x="4" y="76"/>
                          </a:lnTo>
                          <a:lnTo>
                            <a:pt x="4" y="76"/>
                          </a:lnTo>
                          <a:lnTo>
                            <a:pt x="4" y="75"/>
                          </a:lnTo>
                          <a:lnTo>
                            <a:pt x="5" y="75"/>
                          </a:lnTo>
                          <a:lnTo>
                            <a:pt x="5" y="75"/>
                          </a:lnTo>
                          <a:lnTo>
                            <a:pt x="5" y="75"/>
                          </a:lnTo>
                          <a:lnTo>
                            <a:pt x="6" y="75"/>
                          </a:lnTo>
                          <a:lnTo>
                            <a:pt x="7" y="75"/>
                          </a:lnTo>
                          <a:lnTo>
                            <a:pt x="8" y="75"/>
                          </a:lnTo>
                          <a:lnTo>
                            <a:pt x="8" y="75"/>
                          </a:lnTo>
                          <a:lnTo>
                            <a:pt x="9" y="75"/>
                          </a:lnTo>
                          <a:lnTo>
                            <a:pt x="9" y="75"/>
                          </a:lnTo>
                          <a:lnTo>
                            <a:pt x="9" y="74"/>
                          </a:lnTo>
                          <a:lnTo>
                            <a:pt x="9" y="74"/>
                          </a:lnTo>
                          <a:lnTo>
                            <a:pt x="9" y="74"/>
                          </a:lnTo>
                          <a:lnTo>
                            <a:pt x="9" y="73"/>
                          </a:lnTo>
                          <a:lnTo>
                            <a:pt x="9" y="73"/>
                          </a:lnTo>
                          <a:lnTo>
                            <a:pt x="10" y="73"/>
                          </a:lnTo>
                          <a:lnTo>
                            <a:pt x="10" y="73"/>
                          </a:lnTo>
                          <a:lnTo>
                            <a:pt x="11" y="73"/>
                          </a:lnTo>
                          <a:lnTo>
                            <a:pt x="11" y="73"/>
                          </a:lnTo>
                          <a:lnTo>
                            <a:pt x="12" y="73"/>
                          </a:lnTo>
                          <a:lnTo>
                            <a:pt x="12" y="73"/>
                          </a:lnTo>
                          <a:lnTo>
                            <a:pt x="13" y="72"/>
                          </a:lnTo>
                          <a:lnTo>
                            <a:pt x="13" y="72"/>
                          </a:lnTo>
                          <a:lnTo>
                            <a:pt x="14" y="72"/>
                          </a:lnTo>
                          <a:lnTo>
                            <a:pt x="14" y="71"/>
                          </a:lnTo>
                          <a:lnTo>
                            <a:pt x="14" y="70"/>
                          </a:lnTo>
                          <a:lnTo>
                            <a:pt x="15" y="70"/>
                          </a:lnTo>
                          <a:lnTo>
                            <a:pt x="15" y="69"/>
                          </a:lnTo>
                          <a:lnTo>
                            <a:pt x="16" y="69"/>
                          </a:lnTo>
                          <a:lnTo>
                            <a:pt x="16" y="69"/>
                          </a:lnTo>
                          <a:lnTo>
                            <a:pt x="17" y="68"/>
                          </a:lnTo>
                          <a:lnTo>
                            <a:pt x="17" y="67"/>
                          </a:lnTo>
                          <a:lnTo>
                            <a:pt x="18" y="67"/>
                          </a:lnTo>
                          <a:lnTo>
                            <a:pt x="18" y="66"/>
                          </a:lnTo>
                          <a:lnTo>
                            <a:pt x="18" y="65"/>
                          </a:lnTo>
                          <a:lnTo>
                            <a:pt x="18" y="64"/>
                          </a:lnTo>
                          <a:lnTo>
                            <a:pt x="18" y="64"/>
                          </a:lnTo>
                          <a:lnTo>
                            <a:pt x="18" y="64"/>
                          </a:lnTo>
                          <a:lnTo>
                            <a:pt x="17" y="64"/>
                          </a:lnTo>
                          <a:lnTo>
                            <a:pt x="17" y="63"/>
                          </a:lnTo>
                          <a:lnTo>
                            <a:pt x="17" y="63"/>
                          </a:lnTo>
                          <a:lnTo>
                            <a:pt x="16" y="63"/>
                          </a:lnTo>
                          <a:lnTo>
                            <a:pt x="16" y="63"/>
                          </a:lnTo>
                          <a:lnTo>
                            <a:pt x="16" y="62"/>
                          </a:lnTo>
                          <a:lnTo>
                            <a:pt x="16" y="62"/>
                          </a:lnTo>
                          <a:lnTo>
                            <a:pt x="16" y="61"/>
                          </a:lnTo>
                          <a:lnTo>
                            <a:pt x="16" y="60"/>
                          </a:lnTo>
                          <a:lnTo>
                            <a:pt x="15" y="60"/>
                          </a:lnTo>
                          <a:lnTo>
                            <a:pt x="15" y="59"/>
                          </a:lnTo>
                          <a:lnTo>
                            <a:pt x="15" y="58"/>
                          </a:lnTo>
                          <a:lnTo>
                            <a:pt x="15" y="58"/>
                          </a:lnTo>
                          <a:lnTo>
                            <a:pt x="15" y="57"/>
                          </a:lnTo>
                          <a:lnTo>
                            <a:pt x="14" y="57"/>
                          </a:lnTo>
                          <a:lnTo>
                            <a:pt x="14" y="57"/>
                          </a:lnTo>
                          <a:lnTo>
                            <a:pt x="14" y="57"/>
                          </a:lnTo>
                          <a:lnTo>
                            <a:pt x="14" y="57"/>
                          </a:lnTo>
                          <a:lnTo>
                            <a:pt x="13" y="56"/>
                          </a:lnTo>
                          <a:lnTo>
                            <a:pt x="13" y="56"/>
                          </a:lnTo>
                          <a:lnTo>
                            <a:pt x="13" y="56"/>
                          </a:lnTo>
                          <a:lnTo>
                            <a:pt x="13" y="55"/>
                          </a:lnTo>
                          <a:lnTo>
                            <a:pt x="14" y="55"/>
                          </a:lnTo>
                          <a:lnTo>
                            <a:pt x="14" y="54"/>
                          </a:lnTo>
                          <a:lnTo>
                            <a:pt x="15" y="53"/>
                          </a:lnTo>
                          <a:lnTo>
                            <a:pt x="16" y="52"/>
                          </a:lnTo>
                          <a:lnTo>
                            <a:pt x="17" y="51"/>
                          </a:lnTo>
                          <a:lnTo>
                            <a:pt x="18" y="51"/>
                          </a:lnTo>
                          <a:lnTo>
                            <a:pt x="18" y="50"/>
                          </a:lnTo>
                          <a:lnTo>
                            <a:pt x="19" y="50"/>
                          </a:lnTo>
                          <a:lnTo>
                            <a:pt x="19" y="49"/>
                          </a:lnTo>
                          <a:lnTo>
                            <a:pt x="19" y="48"/>
                          </a:lnTo>
                          <a:lnTo>
                            <a:pt x="25" y="48"/>
                          </a:lnTo>
                          <a:lnTo>
                            <a:pt x="24" y="49"/>
                          </a:lnTo>
                          <a:lnTo>
                            <a:pt x="24" y="49"/>
                          </a:lnTo>
                          <a:lnTo>
                            <a:pt x="25" y="49"/>
                          </a:lnTo>
                          <a:lnTo>
                            <a:pt x="25" y="50"/>
                          </a:lnTo>
                          <a:lnTo>
                            <a:pt x="25" y="50"/>
                          </a:lnTo>
                          <a:lnTo>
                            <a:pt x="25" y="50"/>
                          </a:lnTo>
                          <a:lnTo>
                            <a:pt x="26" y="50"/>
                          </a:lnTo>
                          <a:lnTo>
                            <a:pt x="26" y="50"/>
                          </a:lnTo>
                          <a:lnTo>
                            <a:pt x="36" y="50"/>
                          </a:lnTo>
                          <a:lnTo>
                            <a:pt x="37" y="50"/>
                          </a:lnTo>
                          <a:lnTo>
                            <a:pt x="37" y="50"/>
                          </a:lnTo>
                          <a:lnTo>
                            <a:pt x="37" y="50"/>
                          </a:lnTo>
                          <a:lnTo>
                            <a:pt x="37" y="50"/>
                          </a:lnTo>
                          <a:lnTo>
                            <a:pt x="38" y="49"/>
                          </a:lnTo>
                          <a:lnTo>
                            <a:pt x="38" y="49"/>
                          </a:lnTo>
                          <a:lnTo>
                            <a:pt x="38" y="49"/>
                          </a:lnTo>
                          <a:lnTo>
                            <a:pt x="38" y="48"/>
                          </a:lnTo>
                          <a:lnTo>
                            <a:pt x="38" y="48"/>
                          </a:lnTo>
                          <a:lnTo>
                            <a:pt x="38" y="48"/>
                          </a:lnTo>
                          <a:lnTo>
                            <a:pt x="39" y="48"/>
                          </a:lnTo>
                          <a:lnTo>
                            <a:pt x="39" y="48"/>
                          </a:lnTo>
                          <a:lnTo>
                            <a:pt x="39" y="47"/>
                          </a:lnTo>
                          <a:lnTo>
                            <a:pt x="39" y="47"/>
                          </a:lnTo>
                          <a:lnTo>
                            <a:pt x="39" y="46"/>
                          </a:lnTo>
                          <a:lnTo>
                            <a:pt x="39" y="45"/>
                          </a:lnTo>
                          <a:lnTo>
                            <a:pt x="39" y="44"/>
                          </a:lnTo>
                          <a:lnTo>
                            <a:pt x="39" y="43"/>
                          </a:lnTo>
                          <a:lnTo>
                            <a:pt x="40" y="43"/>
                          </a:lnTo>
                          <a:lnTo>
                            <a:pt x="39" y="42"/>
                          </a:lnTo>
                          <a:lnTo>
                            <a:pt x="39" y="42"/>
                          </a:lnTo>
                          <a:lnTo>
                            <a:pt x="39" y="42"/>
                          </a:lnTo>
                          <a:lnTo>
                            <a:pt x="39" y="42"/>
                          </a:lnTo>
                          <a:lnTo>
                            <a:pt x="38" y="42"/>
                          </a:lnTo>
                          <a:lnTo>
                            <a:pt x="38" y="42"/>
                          </a:lnTo>
                          <a:lnTo>
                            <a:pt x="38" y="42"/>
                          </a:lnTo>
                          <a:lnTo>
                            <a:pt x="37" y="42"/>
                          </a:lnTo>
                          <a:lnTo>
                            <a:pt x="37" y="42"/>
                          </a:lnTo>
                          <a:lnTo>
                            <a:pt x="37" y="42"/>
                          </a:lnTo>
                          <a:lnTo>
                            <a:pt x="36" y="42"/>
                          </a:lnTo>
                          <a:lnTo>
                            <a:pt x="36" y="41"/>
                          </a:lnTo>
                          <a:lnTo>
                            <a:pt x="36" y="41"/>
                          </a:lnTo>
                          <a:lnTo>
                            <a:pt x="36" y="40"/>
                          </a:lnTo>
                          <a:lnTo>
                            <a:pt x="36" y="40"/>
                          </a:lnTo>
                          <a:lnTo>
                            <a:pt x="36" y="40"/>
                          </a:lnTo>
                          <a:lnTo>
                            <a:pt x="35" y="40"/>
                          </a:lnTo>
                          <a:lnTo>
                            <a:pt x="35" y="40"/>
                          </a:lnTo>
                          <a:lnTo>
                            <a:pt x="35" y="40"/>
                          </a:lnTo>
                          <a:lnTo>
                            <a:pt x="34" y="40"/>
                          </a:lnTo>
                          <a:lnTo>
                            <a:pt x="33" y="40"/>
                          </a:lnTo>
                          <a:lnTo>
                            <a:pt x="33" y="40"/>
                          </a:lnTo>
                          <a:lnTo>
                            <a:pt x="32" y="40"/>
                          </a:lnTo>
                          <a:lnTo>
                            <a:pt x="32" y="39"/>
                          </a:lnTo>
                          <a:lnTo>
                            <a:pt x="31" y="39"/>
                          </a:lnTo>
                          <a:lnTo>
                            <a:pt x="30" y="39"/>
                          </a:lnTo>
                          <a:lnTo>
                            <a:pt x="30" y="38"/>
                          </a:lnTo>
                          <a:lnTo>
                            <a:pt x="29" y="38"/>
                          </a:lnTo>
                          <a:lnTo>
                            <a:pt x="29" y="38"/>
                          </a:lnTo>
                          <a:lnTo>
                            <a:pt x="28" y="38"/>
                          </a:lnTo>
                          <a:lnTo>
                            <a:pt x="28" y="38"/>
                          </a:lnTo>
                          <a:lnTo>
                            <a:pt x="28" y="38"/>
                          </a:lnTo>
                          <a:lnTo>
                            <a:pt x="28" y="37"/>
                          </a:lnTo>
                          <a:lnTo>
                            <a:pt x="28" y="37"/>
                          </a:lnTo>
                          <a:lnTo>
                            <a:pt x="27" y="37"/>
                          </a:lnTo>
                          <a:lnTo>
                            <a:pt x="27" y="37"/>
                          </a:lnTo>
                          <a:lnTo>
                            <a:pt x="27" y="37"/>
                          </a:lnTo>
                          <a:lnTo>
                            <a:pt x="26" y="37"/>
                          </a:lnTo>
                          <a:lnTo>
                            <a:pt x="26" y="37"/>
                          </a:lnTo>
                          <a:lnTo>
                            <a:pt x="26" y="36"/>
                          </a:lnTo>
                          <a:lnTo>
                            <a:pt x="25" y="36"/>
                          </a:lnTo>
                          <a:lnTo>
                            <a:pt x="25" y="36"/>
                          </a:lnTo>
                          <a:lnTo>
                            <a:pt x="24" y="36"/>
                          </a:lnTo>
                          <a:lnTo>
                            <a:pt x="24" y="36"/>
                          </a:lnTo>
                          <a:lnTo>
                            <a:pt x="23" y="36"/>
                          </a:lnTo>
                          <a:lnTo>
                            <a:pt x="23" y="35"/>
                          </a:lnTo>
                          <a:lnTo>
                            <a:pt x="23" y="35"/>
                          </a:lnTo>
                          <a:lnTo>
                            <a:pt x="23" y="35"/>
                          </a:lnTo>
                          <a:lnTo>
                            <a:pt x="24" y="35"/>
                          </a:lnTo>
                          <a:lnTo>
                            <a:pt x="26" y="34"/>
                          </a:lnTo>
                          <a:lnTo>
                            <a:pt x="27" y="34"/>
                          </a:lnTo>
                          <a:lnTo>
                            <a:pt x="28" y="33"/>
                          </a:lnTo>
                          <a:lnTo>
                            <a:pt x="29" y="33"/>
                          </a:lnTo>
                          <a:lnTo>
                            <a:pt x="30" y="32"/>
                          </a:lnTo>
                          <a:lnTo>
                            <a:pt x="30" y="32"/>
                          </a:lnTo>
                          <a:lnTo>
                            <a:pt x="31" y="31"/>
                          </a:lnTo>
                          <a:lnTo>
                            <a:pt x="31" y="30"/>
                          </a:lnTo>
                          <a:lnTo>
                            <a:pt x="31" y="30"/>
                          </a:lnTo>
                          <a:lnTo>
                            <a:pt x="31" y="29"/>
                          </a:lnTo>
                          <a:lnTo>
                            <a:pt x="31" y="29"/>
                          </a:lnTo>
                          <a:lnTo>
                            <a:pt x="31" y="29"/>
                          </a:lnTo>
                          <a:lnTo>
                            <a:pt x="31" y="29"/>
                          </a:lnTo>
                          <a:lnTo>
                            <a:pt x="30" y="28"/>
                          </a:lnTo>
                          <a:lnTo>
                            <a:pt x="30" y="28"/>
                          </a:lnTo>
                          <a:lnTo>
                            <a:pt x="30" y="28"/>
                          </a:lnTo>
                          <a:lnTo>
                            <a:pt x="29" y="28"/>
                          </a:lnTo>
                          <a:lnTo>
                            <a:pt x="29" y="28"/>
                          </a:lnTo>
                          <a:lnTo>
                            <a:pt x="29" y="28"/>
                          </a:lnTo>
                          <a:lnTo>
                            <a:pt x="28" y="28"/>
                          </a:lnTo>
                          <a:lnTo>
                            <a:pt x="28" y="28"/>
                          </a:lnTo>
                          <a:lnTo>
                            <a:pt x="28" y="28"/>
                          </a:lnTo>
                          <a:lnTo>
                            <a:pt x="28" y="28"/>
                          </a:lnTo>
                          <a:lnTo>
                            <a:pt x="27" y="27"/>
                          </a:lnTo>
                          <a:lnTo>
                            <a:pt x="27" y="27"/>
                          </a:lnTo>
                          <a:lnTo>
                            <a:pt x="27" y="27"/>
                          </a:lnTo>
                          <a:lnTo>
                            <a:pt x="27" y="27"/>
                          </a:lnTo>
                          <a:lnTo>
                            <a:pt x="26" y="27"/>
                          </a:lnTo>
                          <a:lnTo>
                            <a:pt x="25" y="27"/>
                          </a:lnTo>
                          <a:lnTo>
                            <a:pt x="24" y="27"/>
                          </a:lnTo>
                          <a:lnTo>
                            <a:pt x="24" y="27"/>
                          </a:lnTo>
                          <a:lnTo>
                            <a:pt x="23" y="27"/>
                          </a:lnTo>
                          <a:lnTo>
                            <a:pt x="22" y="27"/>
                          </a:lnTo>
                          <a:lnTo>
                            <a:pt x="22" y="27"/>
                          </a:lnTo>
                          <a:lnTo>
                            <a:pt x="22" y="26"/>
                          </a:lnTo>
                          <a:lnTo>
                            <a:pt x="21" y="26"/>
                          </a:lnTo>
                          <a:lnTo>
                            <a:pt x="21" y="26"/>
                          </a:lnTo>
                          <a:lnTo>
                            <a:pt x="21" y="26"/>
                          </a:lnTo>
                          <a:lnTo>
                            <a:pt x="21" y="25"/>
                          </a:lnTo>
                          <a:lnTo>
                            <a:pt x="21" y="25"/>
                          </a:lnTo>
                          <a:lnTo>
                            <a:pt x="22" y="25"/>
                          </a:lnTo>
                          <a:lnTo>
                            <a:pt x="22" y="25"/>
                          </a:lnTo>
                          <a:lnTo>
                            <a:pt x="22" y="25"/>
                          </a:lnTo>
                          <a:lnTo>
                            <a:pt x="23" y="25"/>
                          </a:lnTo>
                          <a:lnTo>
                            <a:pt x="23" y="24"/>
                          </a:lnTo>
                          <a:lnTo>
                            <a:pt x="23" y="24"/>
                          </a:lnTo>
                          <a:lnTo>
                            <a:pt x="23" y="24"/>
                          </a:lnTo>
                          <a:lnTo>
                            <a:pt x="23" y="23"/>
                          </a:lnTo>
                          <a:lnTo>
                            <a:pt x="23" y="23"/>
                          </a:lnTo>
                          <a:lnTo>
                            <a:pt x="23" y="23"/>
                          </a:lnTo>
                          <a:lnTo>
                            <a:pt x="23" y="22"/>
                          </a:lnTo>
                          <a:lnTo>
                            <a:pt x="23" y="22"/>
                          </a:lnTo>
                          <a:lnTo>
                            <a:pt x="23" y="21"/>
                          </a:lnTo>
                          <a:lnTo>
                            <a:pt x="23" y="21"/>
                          </a:lnTo>
                          <a:lnTo>
                            <a:pt x="24" y="21"/>
                          </a:lnTo>
                          <a:lnTo>
                            <a:pt x="24" y="21"/>
                          </a:lnTo>
                          <a:lnTo>
                            <a:pt x="24" y="21"/>
                          </a:lnTo>
                          <a:lnTo>
                            <a:pt x="24" y="21"/>
                          </a:lnTo>
                          <a:lnTo>
                            <a:pt x="24" y="21"/>
                          </a:lnTo>
                          <a:lnTo>
                            <a:pt x="24" y="20"/>
                          </a:lnTo>
                          <a:lnTo>
                            <a:pt x="23" y="20"/>
                          </a:lnTo>
                          <a:lnTo>
                            <a:pt x="23" y="20"/>
                          </a:lnTo>
                          <a:lnTo>
                            <a:pt x="23" y="20"/>
                          </a:lnTo>
                          <a:lnTo>
                            <a:pt x="23" y="20"/>
                          </a:lnTo>
                          <a:lnTo>
                            <a:pt x="23" y="19"/>
                          </a:lnTo>
                          <a:lnTo>
                            <a:pt x="23" y="19"/>
                          </a:lnTo>
                          <a:lnTo>
                            <a:pt x="22" y="18"/>
                          </a:lnTo>
                          <a:lnTo>
                            <a:pt x="22" y="18"/>
                          </a:lnTo>
                          <a:lnTo>
                            <a:pt x="22" y="18"/>
                          </a:lnTo>
                          <a:lnTo>
                            <a:pt x="22" y="17"/>
                          </a:lnTo>
                          <a:lnTo>
                            <a:pt x="22" y="17"/>
                          </a:lnTo>
                          <a:lnTo>
                            <a:pt x="22" y="17"/>
                          </a:lnTo>
                          <a:lnTo>
                            <a:pt x="22" y="17"/>
                          </a:lnTo>
                          <a:lnTo>
                            <a:pt x="22" y="17"/>
                          </a:lnTo>
                          <a:lnTo>
                            <a:pt x="22" y="17"/>
                          </a:lnTo>
                          <a:lnTo>
                            <a:pt x="23" y="17"/>
                          </a:lnTo>
                          <a:lnTo>
                            <a:pt x="28" y="17"/>
                          </a:lnTo>
                          <a:lnTo>
                            <a:pt x="28" y="17"/>
                          </a:lnTo>
                          <a:lnTo>
                            <a:pt x="29" y="17"/>
                          </a:lnTo>
                          <a:lnTo>
                            <a:pt x="29" y="17"/>
                          </a:lnTo>
                          <a:lnTo>
                            <a:pt x="29" y="17"/>
                          </a:lnTo>
                          <a:lnTo>
                            <a:pt x="29" y="17"/>
                          </a:lnTo>
                          <a:lnTo>
                            <a:pt x="29" y="17"/>
                          </a:lnTo>
                          <a:lnTo>
                            <a:pt x="29" y="18"/>
                          </a:lnTo>
                          <a:lnTo>
                            <a:pt x="30" y="18"/>
                          </a:lnTo>
                          <a:lnTo>
                            <a:pt x="30" y="18"/>
                          </a:lnTo>
                          <a:lnTo>
                            <a:pt x="30" y="18"/>
                          </a:lnTo>
                          <a:lnTo>
                            <a:pt x="31" y="18"/>
                          </a:lnTo>
                          <a:lnTo>
                            <a:pt x="31" y="18"/>
                          </a:lnTo>
                          <a:lnTo>
                            <a:pt x="35" y="18"/>
                          </a:lnTo>
                          <a:lnTo>
                            <a:pt x="39" y="18"/>
                          </a:lnTo>
                          <a:lnTo>
                            <a:pt x="44" y="18"/>
                          </a:lnTo>
                          <a:lnTo>
                            <a:pt x="48" y="18"/>
                          </a:lnTo>
                          <a:lnTo>
                            <a:pt x="49" y="18"/>
                          </a:lnTo>
                          <a:lnTo>
                            <a:pt x="50" y="18"/>
                          </a:lnTo>
                          <a:lnTo>
                            <a:pt x="51" y="18"/>
                          </a:lnTo>
                          <a:lnTo>
                            <a:pt x="52" y="18"/>
                          </a:lnTo>
                          <a:lnTo>
                            <a:pt x="53" y="18"/>
                          </a:lnTo>
                          <a:lnTo>
                            <a:pt x="53" y="18"/>
                          </a:lnTo>
                          <a:lnTo>
                            <a:pt x="54" y="18"/>
                          </a:lnTo>
                          <a:lnTo>
                            <a:pt x="54" y="18"/>
                          </a:lnTo>
                          <a:lnTo>
                            <a:pt x="54" y="17"/>
                          </a:lnTo>
                          <a:lnTo>
                            <a:pt x="54" y="17"/>
                          </a:lnTo>
                          <a:lnTo>
                            <a:pt x="54" y="17"/>
                          </a:lnTo>
                          <a:lnTo>
                            <a:pt x="56" y="17"/>
                          </a:lnTo>
                          <a:lnTo>
                            <a:pt x="56" y="17"/>
                          </a:lnTo>
                          <a:lnTo>
                            <a:pt x="57" y="17"/>
                          </a:lnTo>
                          <a:lnTo>
                            <a:pt x="58" y="17"/>
                          </a:lnTo>
                          <a:lnTo>
                            <a:pt x="59" y="17"/>
                          </a:lnTo>
                          <a:lnTo>
                            <a:pt x="59" y="16"/>
                          </a:lnTo>
                          <a:lnTo>
                            <a:pt x="60" y="16"/>
                          </a:lnTo>
                          <a:lnTo>
                            <a:pt x="62" y="15"/>
                          </a:lnTo>
                          <a:lnTo>
                            <a:pt x="62" y="15"/>
                          </a:lnTo>
                          <a:lnTo>
                            <a:pt x="63" y="15"/>
                          </a:lnTo>
                          <a:lnTo>
                            <a:pt x="63" y="15"/>
                          </a:lnTo>
                          <a:lnTo>
                            <a:pt x="64" y="15"/>
                          </a:lnTo>
                          <a:lnTo>
                            <a:pt x="65" y="15"/>
                          </a:lnTo>
                          <a:lnTo>
                            <a:pt x="66" y="15"/>
                          </a:lnTo>
                          <a:lnTo>
                            <a:pt x="67" y="15"/>
                          </a:lnTo>
                          <a:lnTo>
                            <a:pt x="67" y="15"/>
                          </a:lnTo>
                          <a:lnTo>
                            <a:pt x="67" y="15"/>
                          </a:lnTo>
                          <a:lnTo>
                            <a:pt x="67" y="15"/>
                          </a:lnTo>
                          <a:lnTo>
                            <a:pt x="68" y="14"/>
                          </a:lnTo>
                          <a:lnTo>
                            <a:pt x="68" y="14"/>
                          </a:lnTo>
                          <a:lnTo>
                            <a:pt x="68" y="14"/>
                          </a:lnTo>
                          <a:lnTo>
                            <a:pt x="68" y="13"/>
                          </a:lnTo>
                          <a:lnTo>
                            <a:pt x="69" y="13"/>
                          </a:lnTo>
                          <a:lnTo>
                            <a:pt x="69" y="14"/>
                          </a:lnTo>
                          <a:lnTo>
                            <a:pt x="70" y="14"/>
                          </a:lnTo>
                          <a:lnTo>
                            <a:pt x="71" y="14"/>
                          </a:lnTo>
                          <a:lnTo>
                            <a:pt x="72" y="13"/>
                          </a:lnTo>
                          <a:lnTo>
                            <a:pt x="73" y="13"/>
                          </a:lnTo>
                          <a:lnTo>
                            <a:pt x="74" y="13"/>
                          </a:lnTo>
                          <a:lnTo>
                            <a:pt x="75" y="12"/>
                          </a:lnTo>
                          <a:lnTo>
                            <a:pt x="75" y="12"/>
                          </a:lnTo>
                          <a:lnTo>
                            <a:pt x="77" y="11"/>
                          </a:lnTo>
                          <a:lnTo>
                            <a:pt x="78" y="11"/>
                          </a:lnTo>
                          <a:lnTo>
                            <a:pt x="79" y="10"/>
                          </a:lnTo>
                          <a:lnTo>
                            <a:pt x="79" y="10"/>
                          </a:lnTo>
                          <a:lnTo>
                            <a:pt x="80" y="10"/>
                          </a:lnTo>
                          <a:lnTo>
                            <a:pt x="82" y="10"/>
                          </a:lnTo>
                          <a:lnTo>
                            <a:pt x="83" y="10"/>
                          </a:lnTo>
                          <a:lnTo>
                            <a:pt x="83" y="10"/>
                          </a:lnTo>
                          <a:lnTo>
                            <a:pt x="83" y="11"/>
                          </a:lnTo>
                          <a:lnTo>
                            <a:pt x="83" y="11"/>
                          </a:lnTo>
                          <a:lnTo>
                            <a:pt x="83" y="11"/>
                          </a:lnTo>
                          <a:lnTo>
                            <a:pt x="84" y="11"/>
                          </a:lnTo>
                          <a:lnTo>
                            <a:pt x="84" y="11"/>
                          </a:lnTo>
                          <a:lnTo>
                            <a:pt x="85" y="11"/>
                          </a:lnTo>
                          <a:lnTo>
                            <a:pt x="85" y="12"/>
                          </a:lnTo>
                          <a:lnTo>
                            <a:pt x="86" y="12"/>
                          </a:lnTo>
                          <a:lnTo>
                            <a:pt x="87" y="12"/>
                          </a:lnTo>
                          <a:lnTo>
                            <a:pt x="88" y="12"/>
                          </a:lnTo>
                          <a:lnTo>
                            <a:pt x="90" y="12"/>
                          </a:lnTo>
                          <a:lnTo>
                            <a:pt x="92" y="12"/>
                          </a:lnTo>
                          <a:lnTo>
                            <a:pt x="94" y="12"/>
                          </a:lnTo>
                          <a:lnTo>
                            <a:pt x="96" y="12"/>
                          </a:lnTo>
                          <a:lnTo>
                            <a:pt x="97" y="12"/>
                          </a:lnTo>
                          <a:lnTo>
                            <a:pt x="97" y="12"/>
                          </a:lnTo>
                          <a:lnTo>
                            <a:pt x="97" y="12"/>
                          </a:lnTo>
                          <a:lnTo>
                            <a:pt x="97" y="11"/>
                          </a:lnTo>
                          <a:lnTo>
                            <a:pt x="98" y="11"/>
                          </a:lnTo>
                          <a:lnTo>
                            <a:pt x="98" y="11"/>
                          </a:lnTo>
                          <a:lnTo>
                            <a:pt x="98" y="10"/>
                          </a:lnTo>
                          <a:lnTo>
                            <a:pt x="98" y="10"/>
                          </a:lnTo>
                          <a:lnTo>
                            <a:pt x="98" y="10"/>
                          </a:lnTo>
                          <a:lnTo>
                            <a:pt x="99" y="10"/>
                          </a:lnTo>
                          <a:lnTo>
                            <a:pt x="99" y="10"/>
                          </a:lnTo>
                          <a:lnTo>
                            <a:pt x="99" y="10"/>
                          </a:lnTo>
                          <a:lnTo>
                            <a:pt x="99" y="9"/>
                          </a:lnTo>
                          <a:lnTo>
                            <a:pt x="99" y="9"/>
                          </a:lnTo>
                          <a:lnTo>
                            <a:pt x="99" y="9"/>
                          </a:lnTo>
                          <a:lnTo>
                            <a:pt x="99" y="8"/>
                          </a:lnTo>
                          <a:lnTo>
                            <a:pt x="99" y="7"/>
                          </a:lnTo>
                          <a:lnTo>
                            <a:pt x="99" y="7"/>
                          </a:lnTo>
                          <a:lnTo>
                            <a:pt x="99" y="6"/>
                          </a:lnTo>
                          <a:lnTo>
                            <a:pt x="99" y="5"/>
                          </a:lnTo>
                          <a:lnTo>
                            <a:pt x="100" y="5"/>
                          </a:lnTo>
                          <a:lnTo>
                            <a:pt x="100" y="5"/>
                          </a:lnTo>
                          <a:lnTo>
                            <a:pt x="101" y="5"/>
                          </a:lnTo>
                          <a:lnTo>
                            <a:pt x="101" y="5"/>
                          </a:lnTo>
                          <a:lnTo>
                            <a:pt x="101" y="4"/>
                          </a:lnTo>
                          <a:lnTo>
                            <a:pt x="101" y="4"/>
                          </a:lnTo>
                          <a:lnTo>
                            <a:pt x="101" y="4"/>
                          </a:lnTo>
                          <a:lnTo>
                            <a:pt x="101" y="3"/>
                          </a:lnTo>
                          <a:lnTo>
                            <a:pt x="102" y="3"/>
                          </a:lnTo>
                          <a:lnTo>
                            <a:pt x="102" y="3"/>
                          </a:lnTo>
                          <a:lnTo>
                            <a:pt x="102" y="3"/>
                          </a:lnTo>
                          <a:lnTo>
                            <a:pt x="103" y="3"/>
                          </a:lnTo>
                          <a:lnTo>
                            <a:pt x="103" y="3"/>
                          </a:lnTo>
                          <a:lnTo>
                            <a:pt x="104" y="3"/>
                          </a:lnTo>
                          <a:lnTo>
                            <a:pt x="104" y="3"/>
                          </a:lnTo>
                          <a:lnTo>
                            <a:pt x="104" y="3"/>
                          </a:lnTo>
                          <a:lnTo>
                            <a:pt x="104" y="3"/>
                          </a:lnTo>
                          <a:lnTo>
                            <a:pt x="104" y="2"/>
                          </a:lnTo>
                          <a:lnTo>
                            <a:pt x="104" y="2"/>
                          </a:lnTo>
                          <a:lnTo>
                            <a:pt x="104" y="2"/>
                          </a:lnTo>
                          <a:lnTo>
                            <a:pt x="105" y="2"/>
                          </a:lnTo>
                          <a:lnTo>
                            <a:pt x="106" y="2"/>
                          </a:lnTo>
                          <a:lnTo>
                            <a:pt x="107" y="2"/>
                          </a:lnTo>
                          <a:lnTo>
                            <a:pt x="108" y="2"/>
                          </a:lnTo>
                          <a:lnTo>
                            <a:pt x="108" y="2"/>
                          </a:lnTo>
                          <a:lnTo>
                            <a:pt x="108" y="2"/>
                          </a:lnTo>
                          <a:lnTo>
                            <a:pt x="109" y="1"/>
                          </a:lnTo>
                          <a:lnTo>
                            <a:pt x="109" y="1"/>
                          </a:lnTo>
                          <a:lnTo>
                            <a:pt x="109" y="1"/>
                          </a:lnTo>
                          <a:lnTo>
                            <a:pt x="109" y="1"/>
                          </a:lnTo>
                          <a:lnTo>
                            <a:pt x="109" y="0"/>
                          </a:lnTo>
                          <a:lnTo>
                            <a:pt x="109" y="0"/>
                          </a:lnTo>
                          <a:lnTo>
                            <a:pt x="109" y="0"/>
                          </a:lnTo>
                          <a:moveTo>
                            <a:pt x="11" y="85"/>
                          </a:moveTo>
                          <a:lnTo>
                            <a:pt x="11" y="85"/>
                          </a:lnTo>
                          <a:lnTo>
                            <a:pt x="11" y="85"/>
                          </a:lnTo>
                          <a:lnTo>
                            <a:pt x="10" y="85"/>
                          </a:lnTo>
                          <a:lnTo>
                            <a:pt x="10" y="85"/>
                          </a:lnTo>
                          <a:lnTo>
                            <a:pt x="9" y="85"/>
                          </a:lnTo>
                          <a:lnTo>
                            <a:pt x="9" y="86"/>
                          </a:lnTo>
                          <a:lnTo>
                            <a:pt x="9" y="86"/>
                          </a:lnTo>
                          <a:lnTo>
                            <a:pt x="9" y="86"/>
                          </a:lnTo>
                          <a:lnTo>
                            <a:pt x="9" y="86"/>
                          </a:lnTo>
                          <a:lnTo>
                            <a:pt x="9" y="86"/>
                          </a:lnTo>
                          <a:lnTo>
                            <a:pt x="10" y="87"/>
                          </a:lnTo>
                          <a:lnTo>
                            <a:pt x="10" y="86"/>
                          </a:lnTo>
                          <a:lnTo>
                            <a:pt x="10" y="86"/>
                          </a:lnTo>
                          <a:lnTo>
                            <a:pt x="11" y="86"/>
                          </a:lnTo>
                          <a:lnTo>
                            <a:pt x="11" y="86"/>
                          </a:lnTo>
                          <a:lnTo>
                            <a:pt x="11" y="85"/>
                          </a:lnTo>
                          <a:lnTo>
                            <a:pt x="11" y="85"/>
                          </a:lnTo>
                          <a:lnTo>
                            <a:pt x="11" y="85"/>
                          </a:lnTo>
                          <a:lnTo>
                            <a:pt x="11" y="85"/>
                          </a:lnTo>
                          <a:lnTo>
                            <a:pt x="11" y="85"/>
                          </a:lnTo>
                          <a:lnTo>
                            <a:pt x="11" y="85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defTabSz="685697"/>
                      <a:endParaRPr lang="en-US" sz="825" kern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226" name="Freeform 4">
                      <a:extLst>
                        <a:ext uri="{FF2B5EF4-FFF2-40B4-BE49-F238E27FC236}">
                          <a16:creationId xmlns:a16="http://schemas.microsoft.com/office/drawing/2014/main" id="{7FC7CAD0-7D85-4B68-AF1C-C2A9C0C2779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899557" y="2164216"/>
                      <a:ext cx="1241967" cy="905070"/>
                    </a:xfrm>
                    <a:custGeom>
                      <a:avLst/>
                      <a:gdLst/>
                      <a:ahLst/>
                      <a:cxnLst>
                        <a:cxn ang="0">
                          <a:pos x="81" y="1"/>
                        </a:cxn>
                        <a:cxn ang="0">
                          <a:pos x="88" y="6"/>
                        </a:cxn>
                        <a:cxn ang="0">
                          <a:pos x="92" y="10"/>
                        </a:cxn>
                        <a:cxn ang="0">
                          <a:pos x="93" y="9"/>
                        </a:cxn>
                        <a:cxn ang="0">
                          <a:pos x="113" y="11"/>
                        </a:cxn>
                        <a:cxn ang="0">
                          <a:pos x="118" y="15"/>
                        </a:cxn>
                        <a:cxn ang="0">
                          <a:pos x="123" y="21"/>
                        </a:cxn>
                        <a:cxn ang="0">
                          <a:pos x="128" y="19"/>
                        </a:cxn>
                        <a:cxn ang="0">
                          <a:pos x="136" y="19"/>
                        </a:cxn>
                        <a:cxn ang="0">
                          <a:pos x="143" y="24"/>
                        </a:cxn>
                        <a:cxn ang="0">
                          <a:pos x="152" y="25"/>
                        </a:cxn>
                        <a:cxn ang="0">
                          <a:pos x="157" y="27"/>
                        </a:cxn>
                        <a:cxn ang="0">
                          <a:pos x="163" y="33"/>
                        </a:cxn>
                        <a:cxn ang="0">
                          <a:pos x="165" y="42"/>
                        </a:cxn>
                        <a:cxn ang="0">
                          <a:pos x="163" y="52"/>
                        </a:cxn>
                        <a:cxn ang="0">
                          <a:pos x="162" y="61"/>
                        </a:cxn>
                        <a:cxn ang="0">
                          <a:pos x="160" y="66"/>
                        </a:cxn>
                        <a:cxn ang="0">
                          <a:pos x="159" y="69"/>
                        </a:cxn>
                        <a:cxn ang="0">
                          <a:pos x="162" y="74"/>
                        </a:cxn>
                        <a:cxn ang="0">
                          <a:pos x="153" y="80"/>
                        </a:cxn>
                        <a:cxn ang="0">
                          <a:pos x="142" y="89"/>
                        </a:cxn>
                        <a:cxn ang="0">
                          <a:pos x="137" y="93"/>
                        </a:cxn>
                        <a:cxn ang="0">
                          <a:pos x="132" y="96"/>
                        </a:cxn>
                        <a:cxn ang="0">
                          <a:pos x="129" y="101"/>
                        </a:cxn>
                        <a:cxn ang="0">
                          <a:pos x="122" y="102"/>
                        </a:cxn>
                        <a:cxn ang="0">
                          <a:pos x="118" y="99"/>
                        </a:cxn>
                        <a:cxn ang="0">
                          <a:pos x="116" y="95"/>
                        </a:cxn>
                        <a:cxn ang="0">
                          <a:pos x="109" y="97"/>
                        </a:cxn>
                        <a:cxn ang="0">
                          <a:pos x="104" y="103"/>
                        </a:cxn>
                        <a:cxn ang="0">
                          <a:pos x="100" y="112"/>
                        </a:cxn>
                        <a:cxn ang="0">
                          <a:pos x="87" y="111"/>
                        </a:cxn>
                        <a:cxn ang="0">
                          <a:pos x="78" y="109"/>
                        </a:cxn>
                        <a:cxn ang="0">
                          <a:pos x="75" y="104"/>
                        </a:cxn>
                        <a:cxn ang="0">
                          <a:pos x="71" y="102"/>
                        </a:cxn>
                        <a:cxn ang="0">
                          <a:pos x="64" y="98"/>
                        </a:cxn>
                        <a:cxn ang="0">
                          <a:pos x="58" y="96"/>
                        </a:cxn>
                        <a:cxn ang="0">
                          <a:pos x="52" y="100"/>
                        </a:cxn>
                        <a:cxn ang="0">
                          <a:pos x="46" y="98"/>
                        </a:cxn>
                        <a:cxn ang="0">
                          <a:pos x="33" y="95"/>
                        </a:cxn>
                        <a:cxn ang="0">
                          <a:pos x="24" y="89"/>
                        </a:cxn>
                        <a:cxn ang="0">
                          <a:pos x="16" y="85"/>
                        </a:cxn>
                        <a:cxn ang="0">
                          <a:pos x="11" y="80"/>
                        </a:cxn>
                        <a:cxn ang="0">
                          <a:pos x="3" y="80"/>
                        </a:cxn>
                        <a:cxn ang="0">
                          <a:pos x="1" y="68"/>
                        </a:cxn>
                        <a:cxn ang="0">
                          <a:pos x="5" y="58"/>
                        </a:cxn>
                        <a:cxn ang="0">
                          <a:pos x="13" y="48"/>
                        </a:cxn>
                        <a:cxn ang="0">
                          <a:pos x="19" y="41"/>
                        </a:cxn>
                        <a:cxn ang="0">
                          <a:pos x="27" y="40"/>
                        </a:cxn>
                        <a:cxn ang="0">
                          <a:pos x="35" y="37"/>
                        </a:cxn>
                        <a:cxn ang="0">
                          <a:pos x="44" y="36"/>
                        </a:cxn>
                        <a:cxn ang="0">
                          <a:pos x="56" y="27"/>
                        </a:cxn>
                        <a:cxn ang="0">
                          <a:pos x="59" y="24"/>
                        </a:cxn>
                        <a:cxn ang="0">
                          <a:pos x="58" y="21"/>
                        </a:cxn>
                        <a:cxn ang="0">
                          <a:pos x="55" y="15"/>
                        </a:cxn>
                        <a:cxn ang="0">
                          <a:pos x="55" y="11"/>
                        </a:cxn>
                        <a:cxn ang="0">
                          <a:pos x="58" y="4"/>
                        </a:cxn>
                        <a:cxn ang="0">
                          <a:pos x="67" y="2"/>
                        </a:cxn>
                        <a:cxn ang="0">
                          <a:pos x="75" y="2"/>
                        </a:cxn>
                      </a:cxnLst>
                      <a:rect l="0" t="0" r="r" b="b"/>
                      <a:pathLst>
                        <a:path w="166" h="112">
                          <a:moveTo>
                            <a:pt x="75" y="1"/>
                          </a:moveTo>
                          <a:lnTo>
                            <a:pt x="76" y="0"/>
                          </a:lnTo>
                          <a:lnTo>
                            <a:pt x="77" y="0"/>
                          </a:lnTo>
                          <a:lnTo>
                            <a:pt x="78" y="0"/>
                          </a:lnTo>
                          <a:lnTo>
                            <a:pt x="78" y="0"/>
                          </a:lnTo>
                          <a:lnTo>
                            <a:pt x="79" y="0"/>
                          </a:lnTo>
                          <a:lnTo>
                            <a:pt x="80" y="0"/>
                          </a:lnTo>
                          <a:lnTo>
                            <a:pt x="81" y="1"/>
                          </a:lnTo>
                          <a:lnTo>
                            <a:pt x="82" y="1"/>
                          </a:lnTo>
                          <a:lnTo>
                            <a:pt x="83" y="2"/>
                          </a:lnTo>
                          <a:lnTo>
                            <a:pt x="84" y="2"/>
                          </a:lnTo>
                          <a:lnTo>
                            <a:pt x="85" y="3"/>
                          </a:lnTo>
                          <a:lnTo>
                            <a:pt x="85" y="4"/>
                          </a:lnTo>
                          <a:lnTo>
                            <a:pt x="86" y="5"/>
                          </a:lnTo>
                          <a:lnTo>
                            <a:pt x="87" y="6"/>
                          </a:lnTo>
                          <a:lnTo>
                            <a:pt x="88" y="6"/>
                          </a:lnTo>
                          <a:lnTo>
                            <a:pt x="89" y="7"/>
                          </a:lnTo>
                          <a:lnTo>
                            <a:pt x="90" y="8"/>
                          </a:lnTo>
                          <a:lnTo>
                            <a:pt x="91" y="8"/>
                          </a:lnTo>
                          <a:lnTo>
                            <a:pt x="92" y="9"/>
                          </a:lnTo>
                          <a:lnTo>
                            <a:pt x="92" y="9"/>
                          </a:lnTo>
                          <a:lnTo>
                            <a:pt x="92" y="9"/>
                          </a:lnTo>
                          <a:lnTo>
                            <a:pt x="92" y="10"/>
                          </a:lnTo>
                          <a:lnTo>
                            <a:pt x="92" y="10"/>
                          </a:lnTo>
                          <a:lnTo>
                            <a:pt x="92" y="10"/>
                          </a:lnTo>
                          <a:lnTo>
                            <a:pt x="92" y="10"/>
                          </a:lnTo>
                          <a:lnTo>
                            <a:pt x="93" y="10"/>
                          </a:lnTo>
                          <a:lnTo>
                            <a:pt x="93" y="10"/>
                          </a:lnTo>
                          <a:lnTo>
                            <a:pt x="93" y="10"/>
                          </a:lnTo>
                          <a:lnTo>
                            <a:pt x="93" y="10"/>
                          </a:lnTo>
                          <a:lnTo>
                            <a:pt x="93" y="9"/>
                          </a:lnTo>
                          <a:lnTo>
                            <a:pt x="93" y="9"/>
                          </a:lnTo>
                          <a:lnTo>
                            <a:pt x="95" y="9"/>
                          </a:lnTo>
                          <a:lnTo>
                            <a:pt x="98" y="9"/>
                          </a:lnTo>
                          <a:lnTo>
                            <a:pt x="102" y="10"/>
                          </a:lnTo>
                          <a:lnTo>
                            <a:pt x="104" y="10"/>
                          </a:lnTo>
                          <a:lnTo>
                            <a:pt x="107" y="10"/>
                          </a:lnTo>
                          <a:lnTo>
                            <a:pt x="109" y="10"/>
                          </a:lnTo>
                          <a:lnTo>
                            <a:pt x="111" y="11"/>
                          </a:lnTo>
                          <a:lnTo>
                            <a:pt x="113" y="11"/>
                          </a:lnTo>
                          <a:lnTo>
                            <a:pt x="114" y="11"/>
                          </a:lnTo>
                          <a:lnTo>
                            <a:pt x="114" y="12"/>
                          </a:lnTo>
                          <a:lnTo>
                            <a:pt x="115" y="12"/>
                          </a:lnTo>
                          <a:lnTo>
                            <a:pt x="116" y="13"/>
                          </a:lnTo>
                          <a:lnTo>
                            <a:pt x="117" y="13"/>
                          </a:lnTo>
                          <a:lnTo>
                            <a:pt x="117" y="14"/>
                          </a:lnTo>
                          <a:lnTo>
                            <a:pt x="118" y="14"/>
                          </a:lnTo>
                          <a:lnTo>
                            <a:pt x="118" y="15"/>
                          </a:lnTo>
                          <a:lnTo>
                            <a:pt x="119" y="16"/>
                          </a:lnTo>
                          <a:lnTo>
                            <a:pt x="119" y="16"/>
                          </a:lnTo>
                          <a:lnTo>
                            <a:pt x="119" y="17"/>
                          </a:lnTo>
                          <a:lnTo>
                            <a:pt x="120" y="18"/>
                          </a:lnTo>
                          <a:lnTo>
                            <a:pt x="120" y="19"/>
                          </a:lnTo>
                          <a:lnTo>
                            <a:pt x="120" y="21"/>
                          </a:lnTo>
                          <a:lnTo>
                            <a:pt x="122" y="21"/>
                          </a:lnTo>
                          <a:lnTo>
                            <a:pt x="123" y="21"/>
                          </a:lnTo>
                          <a:lnTo>
                            <a:pt x="125" y="21"/>
                          </a:lnTo>
                          <a:lnTo>
                            <a:pt x="127" y="21"/>
                          </a:lnTo>
                          <a:lnTo>
                            <a:pt x="127" y="21"/>
                          </a:lnTo>
                          <a:lnTo>
                            <a:pt x="127" y="21"/>
                          </a:lnTo>
                          <a:lnTo>
                            <a:pt x="128" y="20"/>
                          </a:lnTo>
                          <a:lnTo>
                            <a:pt x="128" y="20"/>
                          </a:lnTo>
                          <a:lnTo>
                            <a:pt x="128" y="20"/>
                          </a:lnTo>
                          <a:lnTo>
                            <a:pt x="128" y="19"/>
                          </a:lnTo>
                          <a:lnTo>
                            <a:pt x="128" y="19"/>
                          </a:lnTo>
                          <a:lnTo>
                            <a:pt x="128" y="19"/>
                          </a:lnTo>
                          <a:lnTo>
                            <a:pt x="130" y="19"/>
                          </a:lnTo>
                          <a:lnTo>
                            <a:pt x="132" y="19"/>
                          </a:lnTo>
                          <a:lnTo>
                            <a:pt x="133" y="19"/>
                          </a:lnTo>
                          <a:lnTo>
                            <a:pt x="135" y="19"/>
                          </a:lnTo>
                          <a:lnTo>
                            <a:pt x="135" y="19"/>
                          </a:lnTo>
                          <a:lnTo>
                            <a:pt x="136" y="19"/>
                          </a:lnTo>
                          <a:lnTo>
                            <a:pt x="136" y="19"/>
                          </a:lnTo>
                          <a:lnTo>
                            <a:pt x="137" y="19"/>
                          </a:lnTo>
                          <a:lnTo>
                            <a:pt x="138" y="19"/>
                          </a:lnTo>
                          <a:lnTo>
                            <a:pt x="138" y="20"/>
                          </a:lnTo>
                          <a:lnTo>
                            <a:pt x="140" y="21"/>
                          </a:lnTo>
                          <a:lnTo>
                            <a:pt x="141" y="22"/>
                          </a:lnTo>
                          <a:lnTo>
                            <a:pt x="142" y="23"/>
                          </a:lnTo>
                          <a:lnTo>
                            <a:pt x="143" y="24"/>
                          </a:lnTo>
                          <a:lnTo>
                            <a:pt x="144" y="24"/>
                          </a:lnTo>
                          <a:lnTo>
                            <a:pt x="145" y="25"/>
                          </a:lnTo>
                          <a:lnTo>
                            <a:pt x="146" y="25"/>
                          </a:lnTo>
                          <a:lnTo>
                            <a:pt x="147" y="25"/>
                          </a:lnTo>
                          <a:lnTo>
                            <a:pt x="148" y="26"/>
                          </a:lnTo>
                          <a:lnTo>
                            <a:pt x="149" y="26"/>
                          </a:lnTo>
                          <a:lnTo>
                            <a:pt x="150" y="26"/>
                          </a:lnTo>
                          <a:lnTo>
                            <a:pt x="152" y="25"/>
                          </a:lnTo>
                          <a:lnTo>
                            <a:pt x="152" y="25"/>
                          </a:lnTo>
                          <a:lnTo>
                            <a:pt x="152" y="25"/>
                          </a:lnTo>
                          <a:lnTo>
                            <a:pt x="153" y="25"/>
                          </a:lnTo>
                          <a:lnTo>
                            <a:pt x="153" y="25"/>
                          </a:lnTo>
                          <a:lnTo>
                            <a:pt x="154" y="26"/>
                          </a:lnTo>
                          <a:lnTo>
                            <a:pt x="156" y="26"/>
                          </a:lnTo>
                          <a:lnTo>
                            <a:pt x="156" y="26"/>
                          </a:lnTo>
                          <a:lnTo>
                            <a:pt x="157" y="27"/>
                          </a:lnTo>
                          <a:lnTo>
                            <a:pt x="158" y="27"/>
                          </a:lnTo>
                          <a:lnTo>
                            <a:pt x="159" y="28"/>
                          </a:lnTo>
                          <a:lnTo>
                            <a:pt x="159" y="28"/>
                          </a:lnTo>
                          <a:lnTo>
                            <a:pt x="160" y="29"/>
                          </a:lnTo>
                          <a:lnTo>
                            <a:pt x="161" y="30"/>
                          </a:lnTo>
                          <a:lnTo>
                            <a:pt x="161" y="31"/>
                          </a:lnTo>
                          <a:lnTo>
                            <a:pt x="162" y="32"/>
                          </a:lnTo>
                          <a:lnTo>
                            <a:pt x="163" y="33"/>
                          </a:lnTo>
                          <a:lnTo>
                            <a:pt x="163" y="33"/>
                          </a:lnTo>
                          <a:lnTo>
                            <a:pt x="164" y="33"/>
                          </a:lnTo>
                          <a:lnTo>
                            <a:pt x="165" y="34"/>
                          </a:lnTo>
                          <a:lnTo>
                            <a:pt x="165" y="36"/>
                          </a:lnTo>
                          <a:lnTo>
                            <a:pt x="165" y="37"/>
                          </a:lnTo>
                          <a:lnTo>
                            <a:pt x="166" y="39"/>
                          </a:lnTo>
                          <a:lnTo>
                            <a:pt x="165" y="41"/>
                          </a:lnTo>
                          <a:lnTo>
                            <a:pt x="165" y="42"/>
                          </a:lnTo>
                          <a:lnTo>
                            <a:pt x="165" y="44"/>
                          </a:lnTo>
                          <a:lnTo>
                            <a:pt x="165" y="45"/>
                          </a:lnTo>
                          <a:lnTo>
                            <a:pt x="165" y="47"/>
                          </a:lnTo>
                          <a:lnTo>
                            <a:pt x="164" y="48"/>
                          </a:lnTo>
                          <a:lnTo>
                            <a:pt x="164" y="49"/>
                          </a:lnTo>
                          <a:lnTo>
                            <a:pt x="163" y="50"/>
                          </a:lnTo>
                          <a:lnTo>
                            <a:pt x="163" y="51"/>
                          </a:lnTo>
                          <a:lnTo>
                            <a:pt x="163" y="52"/>
                          </a:lnTo>
                          <a:lnTo>
                            <a:pt x="162" y="53"/>
                          </a:lnTo>
                          <a:lnTo>
                            <a:pt x="162" y="54"/>
                          </a:lnTo>
                          <a:lnTo>
                            <a:pt x="162" y="56"/>
                          </a:lnTo>
                          <a:lnTo>
                            <a:pt x="161" y="56"/>
                          </a:lnTo>
                          <a:lnTo>
                            <a:pt x="161" y="57"/>
                          </a:lnTo>
                          <a:lnTo>
                            <a:pt x="161" y="58"/>
                          </a:lnTo>
                          <a:lnTo>
                            <a:pt x="161" y="59"/>
                          </a:lnTo>
                          <a:lnTo>
                            <a:pt x="162" y="61"/>
                          </a:lnTo>
                          <a:lnTo>
                            <a:pt x="162" y="62"/>
                          </a:lnTo>
                          <a:lnTo>
                            <a:pt x="162" y="63"/>
                          </a:lnTo>
                          <a:lnTo>
                            <a:pt x="162" y="63"/>
                          </a:lnTo>
                          <a:lnTo>
                            <a:pt x="161" y="64"/>
                          </a:lnTo>
                          <a:lnTo>
                            <a:pt x="161" y="65"/>
                          </a:lnTo>
                          <a:lnTo>
                            <a:pt x="161" y="65"/>
                          </a:lnTo>
                          <a:lnTo>
                            <a:pt x="161" y="66"/>
                          </a:lnTo>
                          <a:lnTo>
                            <a:pt x="160" y="66"/>
                          </a:lnTo>
                          <a:lnTo>
                            <a:pt x="160" y="67"/>
                          </a:lnTo>
                          <a:lnTo>
                            <a:pt x="159" y="67"/>
                          </a:lnTo>
                          <a:lnTo>
                            <a:pt x="159" y="67"/>
                          </a:lnTo>
                          <a:lnTo>
                            <a:pt x="158" y="67"/>
                          </a:lnTo>
                          <a:lnTo>
                            <a:pt x="159" y="68"/>
                          </a:lnTo>
                          <a:lnTo>
                            <a:pt x="159" y="68"/>
                          </a:lnTo>
                          <a:lnTo>
                            <a:pt x="159" y="69"/>
                          </a:lnTo>
                          <a:lnTo>
                            <a:pt x="159" y="69"/>
                          </a:lnTo>
                          <a:lnTo>
                            <a:pt x="160" y="70"/>
                          </a:lnTo>
                          <a:lnTo>
                            <a:pt x="161" y="70"/>
                          </a:lnTo>
                          <a:lnTo>
                            <a:pt x="161" y="71"/>
                          </a:lnTo>
                          <a:lnTo>
                            <a:pt x="161" y="71"/>
                          </a:lnTo>
                          <a:lnTo>
                            <a:pt x="162" y="72"/>
                          </a:lnTo>
                          <a:lnTo>
                            <a:pt x="162" y="72"/>
                          </a:lnTo>
                          <a:lnTo>
                            <a:pt x="162" y="73"/>
                          </a:lnTo>
                          <a:lnTo>
                            <a:pt x="162" y="74"/>
                          </a:lnTo>
                          <a:lnTo>
                            <a:pt x="162" y="74"/>
                          </a:lnTo>
                          <a:lnTo>
                            <a:pt x="162" y="75"/>
                          </a:lnTo>
                          <a:lnTo>
                            <a:pt x="160" y="76"/>
                          </a:lnTo>
                          <a:lnTo>
                            <a:pt x="159" y="76"/>
                          </a:lnTo>
                          <a:lnTo>
                            <a:pt x="157" y="77"/>
                          </a:lnTo>
                          <a:lnTo>
                            <a:pt x="156" y="78"/>
                          </a:lnTo>
                          <a:lnTo>
                            <a:pt x="154" y="78"/>
                          </a:lnTo>
                          <a:lnTo>
                            <a:pt x="153" y="80"/>
                          </a:lnTo>
                          <a:lnTo>
                            <a:pt x="152" y="80"/>
                          </a:lnTo>
                          <a:lnTo>
                            <a:pt x="151" y="81"/>
                          </a:lnTo>
                          <a:lnTo>
                            <a:pt x="149" y="83"/>
                          </a:lnTo>
                          <a:lnTo>
                            <a:pt x="146" y="85"/>
                          </a:lnTo>
                          <a:lnTo>
                            <a:pt x="145" y="86"/>
                          </a:lnTo>
                          <a:lnTo>
                            <a:pt x="144" y="87"/>
                          </a:lnTo>
                          <a:lnTo>
                            <a:pt x="143" y="88"/>
                          </a:lnTo>
                          <a:lnTo>
                            <a:pt x="142" y="89"/>
                          </a:lnTo>
                          <a:lnTo>
                            <a:pt x="141" y="89"/>
                          </a:lnTo>
                          <a:lnTo>
                            <a:pt x="140" y="89"/>
                          </a:lnTo>
                          <a:lnTo>
                            <a:pt x="140" y="90"/>
                          </a:lnTo>
                          <a:lnTo>
                            <a:pt x="139" y="90"/>
                          </a:lnTo>
                          <a:lnTo>
                            <a:pt x="139" y="91"/>
                          </a:lnTo>
                          <a:lnTo>
                            <a:pt x="138" y="91"/>
                          </a:lnTo>
                          <a:lnTo>
                            <a:pt x="137" y="93"/>
                          </a:lnTo>
                          <a:lnTo>
                            <a:pt x="137" y="93"/>
                          </a:lnTo>
                          <a:lnTo>
                            <a:pt x="136" y="94"/>
                          </a:lnTo>
                          <a:lnTo>
                            <a:pt x="136" y="94"/>
                          </a:lnTo>
                          <a:lnTo>
                            <a:pt x="135" y="95"/>
                          </a:lnTo>
                          <a:lnTo>
                            <a:pt x="134" y="95"/>
                          </a:lnTo>
                          <a:lnTo>
                            <a:pt x="134" y="95"/>
                          </a:lnTo>
                          <a:lnTo>
                            <a:pt x="133" y="95"/>
                          </a:lnTo>
                          <a:lnTo>
                            <a:pt x="132" y="95"/>
                          </a:lnTo>
                          <a:lnTo>
                            <a:pt x="132" y="96"/>
                          </a:lnTo>
                          <a:lnTo>
                            <a:pt x="131" y="97"/>
                          </a:lnTo>
                          <a:lnTo>
                            <a:pt x="131" y="98"/>
                          </a:lnTo>
                          <a:lnTo>
                            <a:pt x="131" y="98"/>
                          </a:lnTo>
                          <a:lnTo>
                            <a:pt x="131" y="99"/>
                          </a:lnTo>
                          <a:lnTo>
                            <a:pt x="130" y="100"/>
                          </a:lnTo>
                          <a:lnTo>
                            <a:pt x="130" y="100"/>
                          </a:lnTo>
                          <a:lnTo>
                            <a:pt x="129" y="101"/>
                          </a:lnTo>
                          <a:lnTo>
                            <a:pt x="129" y="101"/>
                          </a:lnTo>
                          <a:lnTo>
                            <a:pt x="128" y="101"/>
                          </a:lnTo>
                          <a:lnTo>
                            <a:pt x="128" y="102"/>
                          </a:lnTo>
                          <a:lnTo>
                            <a:pt x="127" y="102"/>
                          </a:lnTo>
                          <a:lnTo>
                            <a:pt x="126" y="102"/>
                          </a:lnTo>
                          <a:lnTo>
                            <a:pt x="125" y="102"/>
                          </a:lnTo>
                          <a:lnTo>
                            <a:pt x="124" y="102"/>
                          </a:lnTo>
                          <a:lnTo>
                            <a:pt x="123" y="102"/>
                          </a:lnTo>
                          <a:lnTo>
                            <a:pt x="122" y="102"/>
                          </a:lnTo>
                          <a:lnTo>
                            <a:pt x="122" y="102"/>
                          </a:lnTo>
                          <a:lnTo>
                            <a:pt x="121" y="102"/>
                          </a:lnTo>
                          <a:lnTo>
                            <a:pt x="120" y="102"/>
                          </a:lnTo>
                          <a:lnTo>
                            <a:pt x="120" y="101"/>
                          </a:lnTo>
                          <a:lnTo>
                            <a:pt x="119" y="101"/>
                          </a:lnTo>
                          <a:lnTo>
                            <a:pt x="119" y="100"/>
                          </a:lnTo>
                          <a:lnTo>
                            <a:pt x="119" y="100"/>
                          </a:lnTo>
                          <a:lnTo>
                            <a:pt x="118" y="99"/>
                          </a:lnTo>
                          <a:lnTo>
                            <a:pt x="118" y="99"/>
                          </a:lnTo>
                          <a:lnTo>
                            <a:pt x="118" y="98"/>
                          </a:lnTo>
                          <a:lnTo>
                            <a:pt x="118" y="97"/>
                          </a:lnTo>
                          <a:lnTo>
                            <a:pt x="118" y="95"/>
                          </a:lnTo>
                          <a:lnTo>
                            <a:pt x="118" y="94"/>
                          </a:lnTo>
                          <a:lnTo>
                            <a:pt x="118" y="94"/>
                          </a:lnTo>
                          <a:lnTo>
                            <a:pt x="117" y="94"/>
                          </a:lnTo>
                          <a:lnTo>
                            <a:pt x="116" y="95"/>
                          </a:lnTo>
                          <a:lnTo>
                            <a:pt x="115" y="95"/>
                          </a:lnTo>
                          <a:lnTo>
                            <a:pt x="114" y="96"/>
                          </a:lnTo>
                          <a:lnTo>
                            <a:pt x="113" y="97"/>
                          </a:lnTo>
                          <a:lnTo>
                            <a:pt x="112" y="97"/>
                          </a:lnTo>
                          <a:lnTo>
                            <a:pt x="112" y="97"/>
                          </a:lnTo>
                          <a:lnTo>
                            <a:pt x="111" y="97"/>
                          </a:lnTo>
                          <a:lnTo>
                            <a:pt x="110" y="97"/>
                          </a:lnTo>
                          <a:lnTo>
                            <a:pt x="109" y="97"/>
                          </a:lnTo>
                          <a:lnTo>
                            <a:pt x="108" y="97"/>
                          </a:lnTo>
                          <a:lnTo>
                            <a:pt x="107" y="98"/>
                          </a:lnTo>
                          <a:lnTo>
                            <a:pt x="107" y="98"/>
                          </a:lnTo>
                          <a:lnTo>
                            <a:pt x="106" y="99"/>
                          </a:lnTo>
                          <a:lnTo>
                            <a:pt x="105" y="100"/>
                          </a:lnTo>
                          <a:lnTo>
                            <a:pt x="105" y="101"/>
                          </a:lnTo>
                          <a:lnTo>
                            <a:pt x="105" y="102"/>
                          </a:lnTo>
                          <a:lnTo>
                            <a:pt x="104" y="103"/>
                          </a:lnTo>
                          <a:lnTo>
                            <a:pt x="104" y="104"/>
                          </a:lnTo>
                          <a:lnTo>
                            <a:pt x="103" y="106"/>
                          </a:lnTo>
                          <a:lnTo>
                            <a:pt x="103" y="107"/>
                          </a:lnTo>
                          <a:lnTo>
                            <a:pt x="102" y="109"/>
                          </a:lnTo>
                          <a:lnTo>
                            <a:pt x="102" y="109"/>
                          </a:lnTo>
                          <a:lnTo>
                            <a:pt x="101" y="110"/>
                          </a:lnTo>
                          <a:lnTo>
                            <a:pt x="101" y="111"/>
                          </a:lnTo>
                          <a:lnTo>
                            <a:pt x="100" y="112"/>
                          </a:lnTo>
                          <a:lnTo>
                            <a:pt x="98" y="112"/>
                          </a:lnTo>
                          <a:lnTo>
                            <a:pt x="97" y="112"/>
                          </a:lnTo>
                          <a:lnTo>
                            <a:pt x="95" y="112"/>
                          </a:lnTo>
                          <a:lnTo>
                            <a:pt x="94" y="112"/>
                          </a:lnTo>
                          <a:lnTo>
                            <a:pt x="93" y="112"/>
                          </a:lnTo>
                          <a:lnTo>
                            <a:pt x="91" y="112"/>
                          </a:lnTo>
                          <a:lnTo>
                            <a:pt x="89" y="111"/>
                          </a:lnTo>
                          <a:lnTo>
                            <a:pt x="87" y="111"/>
                          </a:lnTo>
                          <a:lnTo>
                            <a:pt x="85" y="111"/>
                          </a:lnTo>
                          <a:lnTo>
                            <a:pt x="84" y="110"/>
                          </a:lnTo>
                          <a:lnTo>
                            <a:pt x="83" y="110"/>
                          </a:lnTo>
                          <a:lnTo>
                            <a:pt x="81" y="110"/>
                          </a:lnTo>
                          <a:lnTo>
                            <a:pt x="80" y="110"/>
                          </a:lnTo>
                          <a:lnTo>
                            <a:pt x="78" y="110"/>
                          </a:lnTo>
                          <a:lnTo>
                            <a:pt x="78" y="110"/>
                          </a:lnTo>
                          <a:lnTo>
                            <a:pt x="78" y="109"/>
                          </a:lnTo>
                          <a:lnTo>
                            <a:pt x="78" y="108"/>
                          </a:lnTo>
                          <a:lnTo>
                            <a:pt x="77" y="107"/>
                          </a:lnTo>
                          <a:lnTo>
                            <a:pt x="76" y="107"/>
                          </a:lnTo>
                          <a:lnTo>
                            <a:pt x="76" y="106"/>
                          </a:lnTo>
                          <a:lnTo>
                            <a:pt x="75" y="105"/>
                          </a:lnTo>
                          <a:lnTo>
                            <a:pt x="75" y="105"/>
                          </a:lnTo>
                          <a:lnTo>
                            <a:pt x="75" y="104"/>
                          </a:lnTo>
                          <a:lnTo>
                            <a:pt x="75" y="104"/>
                          </a:lnTo>
                          <a:lnTo>
                            <a:pt x="75" y="103"/>
                          </a:lnTo>
                          <a:lnTo>
                            <a:pt x="75" y="102"/>
                          </a:lnTo>
                          <a:lnTo>
                            <a:pt x="74" y="102"/>
                          </a:lnTo>
                          <a:lnTo>
                            <a:pt x="73" y="102"/>
                          </a:lnTo>
                          <a:lnTo>
                            <a:pt x="73" y="102"/>
                          </a:lnTo>
                          <a:lnTo>
                            <a:pt x="72" y="102"/>
                          </a:lnTo>
                          <a:lnTo>
                            <a:pt x="71" y="103"/>
                          </a:lnTo>
                          <a:lnTo>
                            <a:pt x="71" y="102"/>
                          </a:lnTo>
                          <a:lnTo>
                            <a:pt x="70" y="102"/>
                          </a:lnTo>
                          <a:lnTo>
                            <a:pt x="69" y="102"/>
                          </a:lnTo>
                          <a:lnTo>
                            <a:pt x="68" y="102"/>
                          </a:lnTo>
                          <a:lnTo>
                            <a:pt x="67" y="101"/>
                          </a:lnTo>
                          <a:lnTo>
                            <a:pt x="67" y="101"/>
                          </a:lnTo>
                          <a:lnTo>
                            <a:pt x="66" y="100"/>
                          </a:lnTo>
                          <a:lnTo>
                            <a:pt x="65" y="99"/>
                          </a:lnTo>
                          <a:lnTo>
                            <a:pt x="64" y="98"/>
                          </a:lnTo>
                          <a:lnTo>
                            <a:pt x="64" y="97"/>
                          </a:lnTo>
                          <a:lnTo>
                            <a:pt x="63" y="96"/>
                          </a:lnTo>
                          <a:lnTo>
                            <a:pt x="62" y="96"/>
                          </a:lnTo>
                          <a:lnTo>
                            <a:pt x="62" y="95"/>
                          </a:lnTo>
                          <a:lnTo>
                            <a:pt x="61" y="95"/>
                          </a:lnTo>
                          <a:lnTo>
                            <a:pt x="60" y="96"/>
                          </a:lnTo>
                          <a:lnTo>
                            <a:pt x="59" y="96"/>
                          </a:lnTo>
                          <a:lnTo>
                            <a:pt x="58" y="96"/>
                          </a:lnTo>
                          <a:lnTo>
                            <a:pt x="58" y="97"/>
                          </a:lnTo>
                          <a:lnTo>
                            <a:pt x="57" y="97"/>
                          </a:lnTo>
                          <a:lnTo>
                            <a:pt x="56" y="98"/>
                          </a:lnTo>
                          <a:lnTo>
                            <a:pt x="55" y="99"/>
                          </a:lnTo>
                          <a:lnTo>
                            <a:pt x="54" y="99"/>
                          </a:lnTo>
                          <a:lnTo>
                            <a:pt x="53" y="100"/>
                          </a:lnTo>
                          <a:lnTo>
                            <a:pt x="53" y="100"/>
                          </a:lnTo>
                          <a:lnTo>
                            <a:pt x="52" y="100"/>
                          </a:lnTo>
                          <a:lnTo>
                            <a:pt x="51" y="100"/>
                          </a:lnTo>
                          <a:lnTo>
                            <a:pt x="50" y="100"/>
                          </a:lnTo>
                          <a:lnTo>
                            <a:pt x="49" y="100"/>
                          </a:lnTo>
                          <a:lnTo>
                            <a:pt x="49" y="99"/>
                          </a:lnTo>
                          <a:lnTo>
                            <a:pt x="48" y="99"/>
                          </a:lnTo>
                          <a:lnTo>
                            <a:pt x="47" y="98"/>
                          </a:lnTo>
                          <a:lnTo>
                            <a:pt x="47" y="98"/>
                          </a:lnTo>
                          <a:lnTo>
                            <a:pt x="46" y="98"/>
                          </a:lnTo>
                          <a:lnTo>
                            <a:pt x="45" y="97"/>
                          </a:lnTo>
                          <a:lnTo>
                            <a:pt x="44" y="97"/>
                          </a:lnTo>
                          <a:lnTo>
                            <a:pt x="43" y="97"/>
                          </a:lnTo>
                          <a:lnTo>
                            <a:pt x="42" y="97"/>
                          </a:lnTo>
                          <a:lnTo>
                            <a:pt x="40" y="97"/>
                          </a:lnTo>
                          <a:lnTo>
                            <a:pt x="37" y="97"/>
                          </a:lnTo>
                          <a:lnTo>
                            <a:pt x="35" y="97"/>
                          </a:lnTo>
                          <a:lnTo>
                            <a:pt x="33" y="95"/>
                          </a:lnTo>
                          <a:lnTo>
                            <a:pt x="31" y="93"/>
                          </a:lnTo>
                          <a:lnTo>
                            <a:pt x="30" y="92"/>
                          </a:lnTo>
                          <a:lnTo>
                            <a:pt x="30" y="91"/>
                          </a:lnTo>
                          <a:lnTo>
                            <a:pt x="29" y="90"/>
                          </a:lnTo>
                          <a:lnTo>
                            <a:pt x="28" y="89"/>
                          </a:lnTo>
                          <a:lnTo>
                            <a:pt x="27" y="89"/>
                          </a:lnTo>
                          <a:lnTo>
                            <a:pt x="25" y="89"/>
                          </a:lnTo>
                          <a:lnTo>
                            <a:pt x="24" y="89"/>
                          </a:lnTo>
                          <a:lnTo>
                            <a:pt x="22" y="89"/>
                          </a:lnTo>
                          <a:lnTo>
                            <a:pt x="21" y="89"/>
                          </a:lnTo>
                          <a:lnTo>
                            <a:pt x="20" y="88"/>
                          </a:lnTo>
                          <a:lnTo>
                            <a:pt x="19" y="88"/>
                          </a:lnTo>
                          <a:lnTo>
                            <a:pt x="18" y="87"/>
                          </a:lnTo>
                          <a:lnTo>
                            <a:pt x="17" y="87"/>
                          </a:lnTo>
                          <a:lnTo>
                            <a:pt x="16" y="86"/>
                          </a:lnTo>
                          <a:lnTo>
                            <a:pt x="16" y="85"/>
                          </a:lnTo>
                          <a:lnTo>
                            <a:pt x="15" y="84"/>
                          </a:lnTo>
                          <a:lnTo>
                            <a:pt x="15" y="83"/>
                          </a:lnTo>
                          <a:lnTo>
                            <a:pt x="14" y="83"/>
                          </a:lnTo>
                          <a:lnTo>
                            <a:pt x="14" y="82"/>
                          </a:lnTo>
                          <a:lnTo>
                            <a:pt x="13" y="80"/>
                          </a:lnTo>
                          <a:lnTo>
                            <a:pt x="13" y="80"/>
                          </a:lnTo>
                          <a:lnTo>
                            <a:pt x="12" y="80"/>
                          </a:lnTo>
                          <a:lnTo>
                            <a:pt x="11" y="80"/>
                          </a:lnTo>
                          <a:lnTo>
                            <a:pt x="10" y="80"/>
                          </a:lnTo>
                          <a:lnTo>
                            <a:pt x="8" y="81"/>
                          </a:lnTo>
                          <a:lnTo>
                            <a:pt x="7" y="81"/>
                          </a:lnTo>
                          <a:lnTo>
                            <a:pt x="6" y="81"/>
                          </a:lnTo>
                          <a:lnTo>
                            <a:pt x="5" y="81"/>
                          </a:lnTo>
                          <a:lnTo>
                            <a:pt x="4" y="81"/>
                          </a:lnTo>
                          <a:lnTo>
                            <a:pt x="3" y="81"/>
                          </a:lnTo>
                          <a:lnTo>
                            <a:pt x="3" y="80"/>
                          </a:lnTo>
                          <a:lnTo>
                            <a:pt x="2" y="80"/>
                          </a:lnTo>
                          <a:lnTo>
                            <a:pt x="2" y="79"/>
                          </a:lnTo>
                          <a:lnTo>
                            <a:pt x="2" y="79"/>
                          </a:lnTo>
                          <a:lnTo>
                            <a:pt x="2" y="76"/>
                          </a:lnTo>
                          <a:lnTo>
                            <a:pt x="2" y="74"/>
                          </a:lnTo>
                          <a:lnTo>
                            <a:pt x="2" y="72"/>
                          </a:lnTo>
                          <a:lnTo>
                            <a:pt x="2" y="70"/>
                          </a:lnTo>
                          <a:lnTo>
                            <a:pt x="1" y="68"/>
                          </a:lnTo>
                          <a:lnTo>
                            <a:pt x="1" y="65"/>
                          </a:lnTo>
                          <a:lnTo>
                            <a:pt x="1" y="65"/>
                          </a:lnTo>
                          <a:lnTo>
                            <a:pt x="1" y="64"/>
                          </a:lnTo>
                          <a:lnTo>
                            <a:pt x="0" y="63"/>
                          </a:lnTo>
                          <a:lnTo>
                            <a:pt x="0" y="62"/>
                          </a:lnTo>
                          <a:lnTo>
                            <a:pt x="3" y="60"/>
                          </a:lnTo>
                          <a:lnTo>
                            <a:pt x="4" y="59"/>
                          </a:lnTo>
                          <a:lnTo>
                            <a:pt x="5" y="58"/>
                          </a:lnTo>
                          <a:lnTo>
                            <a:pt x="6" y="57"/>
                          </a:lnTo>
                          <a:lnTo>
                            <a:pt x="7" y="56"/>
                          </a:lnTo>
                          <a:lnTo>
                            <a:pt x="8" y="54"/>
                          </a:lnTo>
                          <a:lnTo>
                            <a:pt x="9" y="53"/>
                          </a:lnTo>
                          <a:lnTo>
                            <a:pt x="10" y="52"/>
                          </a:lnTo>
                          <a:lnTo>
                            <a:pt x="11" y="51"/>
                          </a:lnTo>
                          <a:lnTo>
                            <a:pt x="12" y="49"/>
                          </a:lnTo>
                          <a:lnTo>
                            <a:pt x="13" y="48"/>
                          </a:lnTo>
                          <a:lnTo>
                            <a:pt x="14" y="46"/>
                          </a:lnTo>
                          <a:lnTo>
                            <a:pt x="14" y="44"/>
                          </a:lnTo>
                          <a:lnTo>
                            <a:pt x="15" y="42"/>
                          </a:lnTo>
                          <a:lnTo>
                            <a:pt x="15" y="40"/>
                          </a:lnTo>
                          <a:lnTo>
                            <a:pt x="16" y="41"/>
                          </a:lnTo>
                          <a:lnTo>
                            <a:pt x="17" y="41"/>
                          </a:lnTo>
                          <a:lnTo>
                            <a:pt x="18" y="41"/>
                          </a:lnTo>
                          <a:lnTo>
                            <a:pt x="19" y="41"/>
                          </a:lnTo>
                          <a:lnTo>
                            <a:pt x="19" y="41"/>
                          </a:lnTo>
                          <a:lnTo>
                            <a:pt x="20" y="41"/>
                          </a:lnTo>
                          <a:lnTo>
                            <a:pt x="22" y="41"/>
                          </a:lnTo>
                          <a:lnTo>
                            <a:pt x="23" y="41"/>
                          </a:lnTo>
                          <a:lnTo>
                            <a:pt x="24" y="41"/>
                          </a:lnTo>
                          <a:lnTo>
                            <a:pt x="25" y="41"/>
                          </a:lnTo>
                          <a:lnTo>
                            <a:pt x="26" y="41"/>
                          </a:lnTo>
                          <a:lnTo>
                            <a:pt x="27" y="40"/>
                          </a:lnTo>
                          <a:lnTo>
                            <a:pt x="28" y="40"/>
                          </a:lnTo>
                          <a:lnTo>
                            <a:pt x="29" y="40"/>
                          </a:lnTo>
                          <a:lnTo>
                            <a:pt x="30" y="39"/>
                          </a:lnTo>
                          <a:lnTo>
                            <a:pt x="31" y="39"/>
                          </a:lnTo>
                          <a:lnTo>
                            <a:pt x="32" y="38"/>
                          </a:lnTo>
                          <a:lnTo>
                            <a:pt x="34" y="38"/>
                          </a:lnTo>
                          <a:lnTo>
                            <a:pt x="34" y="37"/>
                          </a:lnTo>
                          <a:lnTo>
                            <a:pt x="35" y="37"/>
                          </a:lnTo>
                          <a:lnTo>
                            <a:pt x="35" y="37"/>
                          </a:lnTo>
                          <a:lnTo>
                            <a:pt x="36" y="37"/>
                          </a:lnTo>
                          <a:lnTo>
                            <a:pt x="36" y="37"/>
                          </a:lnTo>
                          <a:lnTo>
                            <a:pt x="37" y="37"/>
                          </a:lnTo>
                          <a:lnTo>
                            <a:pt x="39" y="37"/>
                          </a:lnTo>
                          <a:lnTo>
                            <a:pt x="40" y="36"/>
                          </a:lnTo>
                          <a:lnTo>
                            <a:pt x="42" y="36"/>
                          </a:lnTo>
                          <a:lnTo>
                            <a:pt x="44" y="36"/>
                          </a:lnTo>
                          <a:lnTo>
                            <a:pt x="45" y="35"/>
                          </a:lnTo>
                          <a:lnTo>
                            <a:pt x="46" y="34"/>
                          </a:lnTo>
                          <a:lnTo>
                            <a:pt x="48" y="34"/>
                          </a:lnTo>
                          <a:lnTo>
                            <a:pt x="49" y="33"/>
                          </a:lnTo>
                          <a:lnTo>
                            <a:pt x="50" y="32"/>
                          </a:lnTo>
                          <a:lnTo>
                            <a:pt x="52" y="31"/>
                          </a:lnTo>
                          <a:lnTo>
                            <a:pt x="54" y="29"/>
                          </a:lnTo>
                          <a:lnTo>
                            <a:pt x="56" y="27"/>
                          </a:lnTo>
                          <a:lnTo>
                            <a:pt x="58" y="25"/>
                          </a:lnTo>
                          <a:lnTo>
                            <a:pt x="59" y="25"/>
                          </a:lnTo>
                          <a:lnTo>
                            <a:pt x="59" y="25"/>
                          </a:lnTo>
                          <a:lnTo>
                            <a:pt x="59" y="25"/>
                          </a:lnTo>
                          <a:lnTo>
                            <a:pt x="59" y="25"/>
                          </a:lnTo>
                          <a:lnTo>
                            <a:pt x="59" y="25"/>
                          </a:lnTo>
                          <a:lnTo>
                            <a:pt x="59" y="25"/>
                          </a:lnTo>
                          <a:lnTo>
                            <a:pt x="59" y="24"/>
                          </a:lnTo>
                          <a:lnTo>
                            <a:pt x="59" y="24"/>
                          </a:lnTo>
                          <a:lnTo>
                            <a:pt x="59" y="24"/>
                          </a:lnTo>
                          <a:lnTo>
                            <a:pt x="59" y="24"/>
                          </a:lnTo>
                          <a:lnTo>
                            <a:pt x="58" y="24"/>
                          </a:lnTo>
                          <a:lnTo>
                            <a:pt x="58" y="23"/>
                          </a:lnTo>
                          <a:lnTo>
                            <a:pt x="58" y="22"/>
                          </a:lnTo>
                          <a:lnTo>
                            <a:pt x="58" y="22"/>
                          </a:lnTo>
                          <a:lnTo>
                            <a:pt x="58" y="21"/>
                          </a:lnTo>
                          <a:lnTo>
                            <a:pt x="57" y="20"/>
                          </a:lnTo>
                          <a:lnTo>
                            <a:pt x="57" y="20"/>
                          </a:lnTo>
                          <a:lnTo>
                            <a:pt x="56" y="19"/>
                          </a:lnTo>
                          <a:lnTo>
                            <a:pt x="56" y="18"/>
                          </a:lnTo>
                          <a:lnTo>
                            <a:pt x="55" y="18"/>
                          </a:lnTo>
                          <a:lnTo>
                            <a:pt x="55" y="17"/>
                          </a:lnTo>
                          <a:lnTo>
                            <a:pt x="55" y="16"/>
                          </a:lnTo>
                          <a:lnTo>
                            <a:pt x="55" y="15"/>
                          </a:lnTo>
                          <a:lnTo>
                            <a:pt x="55" y="14"/>
                          </a:lnTo>
                          <a:lnTo>
                            <a:pt x="55" y="13"/>
                          </a:lnTo>
                          <a:lnTo>
                            <a:pt x="55" y="13"/>
                          </a:lnTo>
                          <a:lnTo>
                            <a:pt x="55" y="12"/>
                          </a:lnTo>
                          <a:lnTo>
                            <a:pt x="55" y="12"/>
                          </a:lnTo>
                          <a:lnTo>
                            <a:pt x="55" y="11"/>
                          </a:lnTo>
                          <a:lnTo>
                            <a:pt x="55" y="11"/>
                          </a:lnTo>
                          <a:lnTo>
                            <a:pt x="55" y="11"/>
                          </a:lnTo>
                          <a:lnTo>
                            <a:pt x="55" y="10"/>
                          </a:lnTo>
                          <a:lnTo>
                            <a:pt x="55" y="9"/>
                          </a:lnTo>
                          <a:lnTo>
                            <a:pt x="55" y="8"/>
                          </a:lnTo>
                          <a:lnTo>
                            <a:pt x="55" y="7"/>
                          </a:lnTo>
                          <a:lnTo>
                            <a:pt x="56" y="6"/>
                          </a:lnTo>
                          <a:lnTo>
                            <a:pt x="56" y="6"/>
                          </a:lnTo>
                          <a:lnTo>
                            <a:pt x="57" y="5"/>
                          </a:lnTo>
                          <a:lnTo>
                            <a:pt x="58" y="4"/>
                          </a:lnTo>
                          <a:lnTo>
                            <a:pt x="59" y="4"/>
                          </a:lnTo>
                          <a:lnTo>
                            <a:pt x="60" y="3"/>
                          </a:lnTo>
                          <a:lnTo>
                            <a:pt x="61" y="3"/>
                          </a:lnTo>
                          <a:lnTo>
                            <a:pt x="62" y="3"/>
                          </a:lnTo>
                          <a:lnTo>
                            <a:pt x="63" y="2"/>
                          </a:lnTo>
                          <a:lnTo>
                            <a:pt x="65" y="2"/>
                          </a:lnTo>
                          <a:lnTo>
                            <a:pt x="66" y="2"/>
                          </a:lnTo>
                          <a:lnTo>
                            <a:pt x="67" y="2"/>
                          </a:lnTo>
                          <a:lnTo>
                            <a:pt x="69" y="2"/>
                          </a:lnTo>
                          <a:lnTo>
                            <a:pt x="70" y="2"/>
                          </a:lnTo>
                          <a:lnTo>
                            <a:pt x="72" y="2"/>
                          </a:lnTo>
                          <a:lnTo>
                            <a:pt x="73" y="2"/>
                          </a:lnTo>
                          <a:lnTo>
                            <a:pt x="74" y="2"/>
                          </a:lnTo>
                          <a:lnTo>
                            <a:pt x="74" y="2"/>
                          </a:lnTo>
                          <a:lnTo>
                            <a:pt x="74" y="2"/>
                          </a:lnTo>
                          <a:lnTo>
                            <a:pt x="75" y="2"/>
                          </a:lnTo>
                          <a:lnTo>
                            <a:pt x="75" y="2"/>
                          </a:lnTo>
                          <a:lnTo>
                            <a:pt x="75" y="1"/>
                          </a:lnTo>
                          <a:lnTo>
                            <a:pt x="75" y="1"/>
                          </a:lnTo>
                          <a:lnTo>
                            <a:pt x="75" y="1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defTabSz="685697"/>
                      <a:endParaRPr lang="en-US" sz="825" kern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227" name="Freeform 6">
                      <a:extLst>
                        <a:ext uri="{FF2B5EF4-FFF2-40B4-BE49-F238E27FC236}">
                          <a16:creationId xmlns:a16="http://schemas.microsoft.com/office/drawing/2014/main" id="{148A5275-F0E9-44EC-87A9-023014A8961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633128" y="2534620"/>
                      <a:ext cx="1496952" cy="1381222"/>
                    </a:xfrm>
                    <a:custGeom>
                      <a:avLst/>
                      <a:gdLst/>
                      <a:ahLst/>
                      <a:cxnLst>
                        <a:cxn ang="0">
                          <a:pos x="25" y="46"/>
                        </a:cxn>
                        <a:cxn ang="0">
                          <a:pos x="15" y="28"/>
                        </a:cxn>
                        <a:cxn ang="0">
                          <a:pos x="19" y="11"/>
                        </a:cxn>
                        <a:cxn ang="0">
                          <a:pos x="33" y="2"/>
                        </a:cxn>
                        <a:cxn ang="0">
                          <a:pos x="37" y="9"/>
                        </a:cxn>
                        <a:cxn ang="0">
                          <a:pos x="42" y="15"/>
                        </a:cxn>
                        <a:cxn ang="0">
                          <a:pos x="46" y="22"/>
                        </a:cxn>
                        <a:cxn ang="0">
                          <a:pos x="51" y="28"/>
                        </a:cxn>
                        <a:cxn ang="0">
                          <a:pos x="61" y="20"/>
                        </a:cxn>
                        <a:cxn ang="0">
                          <a:pos x="61" y="13"/>
                        </a:cxn>
                        <a:cxn ang="0">
                          <a:pos x="65" y="11"/>
                        </a:cxn>
                        <a:cxn ang="0">
                          <a:pos x="70" y="13"/>
                        </a:cxn>
                        <a:cxn ang="0">
                          <a:pos x="72" y="18"/>
                        </a:cxn>
                        <a:cxn ang="0">
                          <a:pos x="77" y="21"/>
                        </a:cxn>
                        <a:cxn ang="0">
                          <a:pos x="83" y="24"/>
                        </a:cxn>
                        <a:cxn ang="0">
                          <a:pos x="92" y="21"/>
                        </a:cxn>
                        <a:cxn ang="0">
                          <a:pos x="104" y="16"/>
                        </a:cxn>
                        <a:cxn ang="0">
                          <a:pos x="111" y="14"/>
                        </a:cxn>
                        <a:cxn ang="0">
                          <a:pos x="114" y="11"/>
                        </a:cxn>
                        <a:cxn ang="0">
                          <a:pos x="124" y="12"/>
                        </a:cxn>
                        <a:cxn ang="0">
                          <a:pos x="131" y="18"/>
                        </a:cxn>
                        <a:cxn ang="0">
                          <a:pos x="134" y="23"/>
                        </a:cxn>
                        <a:cxn ang="0">
                          <a:pos x="137" y="28"/>
                        </a:cxn>
                        <a:cxn ang="0">
                          <a:pos x="146" y="30"/>
                        </a:cxn>
                        <a:cxn ang="0">
                          <a:pos x="152" y="33"/>
                        </a:cxn>
                        <a:cxn ang="0">
                          <a:pos x="155" y="38"/>
                        </a:cxn>
                        <a:cxn ang="0">
                          <a:pos x="160" y="41"/>
                        </a:cxn>
                        <a:cxn ang="0">
                          <a:pos x="176" y="43"/>
                        </a:cxn>
                        <a:cxn ang="0">
                          <a:pos x="183" y="41"/>
                        </a:cxn>
                        <a:cxn ang="0">
                          <a:pos x="189" y="34"/>
                        </a:cxn>
                        <a:cxn ang="0">
                          <a:pos x="192" y="39"/>
                        </a:cxn>
                        <a:cxn ang="0">
                          <a:pos x="200" y="46"/>
                        </a:cxn>
                        <a:cxn ang="0">
                          <a:pos x="194" y="53"/>
                        </a:cxn>
                        <a:cxn ang="0">
                          <a:pos x="193" y="68"/>
                        </a:cxn>
                        <a:cxn ang="0">
                          <a:pos x="180" y="99"/>
                        </a:cxn>
                        <a:cxn ang="0">
                          <a:pos x="183" y="103"/>
                        </a:cxn>
                        <a:cxn ang="0">
                          <a:pos x="186" y="107"/>
                        </a:cxn>
                        <a:cxn ang="0">
                          <a:pos x="179" y="119"/>
                        </a:cxn>
                        <a:cxn ang="0">
                          <a:pos x="175" y="123"/>
                        </a:cxn>
                        <a:cxn ang="0">
                          <a:pos x="169" y="124"/>
                        </a:cxn>
                        <a:cxn ang="0">
                          <a:pos x="162" y="122"/>
                        </a:cxn>
                        <a:cxn ang="0">
                          <a:pos x="157" y="125"/>
                        </a:cxn>
                        <a:cxn ang="0">
                          <a:pos x="144" y="125"/>
                        </a:cxn>
                        <a:cxn ang="0">
                          <a:pos x="132" y="124"/>
                        </a:cxn>
                        <a:cxn ang="0">
                          <a:pos x="131" y="138"/>
                        </a:cxn>
                        <a:cxn ang="0">
                          <a:pos x="129" y="159"/>
                        </a:cxn>
                        <a:cxn ang="0">
                          <a:pos x="124" y="169"/>
                        </a:cxn>
                        <a:cxn ang="0">
                          <a:pos x="110" y="150"/>
                        </a:cxn>
                        <a:cxn ang="0">
                          <a:pos x="93" y="146"/>
                        </a:cxn>
                        <a:cxn ang="0">
                          <a:pos x="70" y="140"/>
                        </a:cxn>
                        <a:cxn ang="0">
                          <a:pos x="64" y="143"/>
                        </a:cxn>
                        <a:cxn ang="0">
                          <a:pos x="39" y="138"/>
                        </a:cxn>
                        <a:cxn ang="0">
                          <a:pos x="20" y="143"/>
                        </a:cxn>
                        <a:cxn ang="0">
                          <a:pos x="9" y="147"/>
                        </a:cxn>
                        <a:cxn ang="0">
                          <a:pos x="12" y="125"/>
                        </a:cxn>
                        <a:cxn ang="0">
                          <a:pos x="8" y="114"/>
                        </a:cxn>
                        <a:cxn ang="0">
                          <a:pos x="9" y="103"/>
                        </a:cxn>
                        <a:cxn ang="0">
                          <a:pos x="9" y="97"/>
                        </a:cxn>
                        <a:cxn ang="0">
                          <a:pos x="6" y="80"/>
                        </a:cxn>
                        <a:cxn ang="0">
                          <a:pos x="0" y="67"/>
                        </a:cxn>
                        <a:cxn ang="0">
                          <a:pos x="5" y="59"/>
                        </a:cxn>
                      </a:cxnLst>
                      <a:rect l="0" t="0" r="r" b="b"/>
                      <a:pathLst>
                        <a:path w="200" h="172">
                          <a:moveTo>
                            <a:pt x="11" y="52"/>
                          </a:moveTo>
                          <a:lnTo>
                            <a:pt x="12" y="52"/>
                          </a:lnTo>
                          <a:lnTo>
                            <a:pt x="14" y="52"/>
                          </a:lnTo>
                          <a:lnTo>
                            <a:pt x="15" y="52"/>
                          </a:lnTo>
                          <a:lnTo>
                            <a:pt x="16" y="52"/>
                          </a:lnTo>
                          <a:lnTo>
                            <a:pt x="18" y="52"/>
                          </a:lnTo>
                          <a:lnTo>
                            <a:pt x="19" y="51"/>
                          </a:lnTo>
                          <a:lnTo>
                            <a:pt x="20" y="51"/>
                          </a:lnTo>
                          <a:lnTo>
                            <a:pt x="21" y="50"/>
                          </a:lnTo>
                          <a:lnTo>
                            <a:pt x="21" y="50"/>
                          </a:lnTo>
                          <a:lnTo>
                            <a:pt x="22" y="49"/>
                          </a:lnTo>
                          <a:lnTo>
                            <a:pt x="23" y="48"/>
                          </a:lnTo>
                          <a:lnTo>
                            <a:pt x="24" y="48"/>
                          </a:lnTo>
                          <a:lnTo>
                            <a:pt x="24" y="47"/>
                          </a:lnTo>
                          <a:lnTo>
                            <a:pt x="25" y="46"/>
                          </a:lnTo>
                          <a:lnTo>
                            <a:pt x="25" y="45"/>
                          </a:lnTo>
                          <a:lnTo>
                            <a:pt x="26" y="44"/>
                          </a:lnTo>
                          <a:lnTo>
                            <a:pt x="26" y="43"/>
                          </a:lnTo>
                          <a:lnTo>
                            <a:pt x="25" y="42"/>
                          </a:lnTo>
                          <a:lnTo>
                            <a:pt x="25" y="40"/>
                          </a:lnTo>
                          <a:lnTo>
                            <a:pt x="25" y="39"/>
                          </a:lnTo>
                          <a:lnTo>
                            <a:pt x="24" y="38"/>
                          </a:lnTo>
                          <a:lnTo>
                            <a:pt x="23" y="37"/>
                          </a:lnTo>
                          <a:lnTo>
                            <a:pt x="23" y="35"/>
                          </a:lnTo>
                          <a:lnTo>
                            <a:pt x="22" y="34"/>
                          </a:lnTo>
                          <a:lnTo>
                            <a:pt x="21" y="33"/>
                          </a:lnTo>
                          <a:lnTo>
                            <a:pt x="19" y="31"/>
                          </a:lnTo>
                          <a:lnTo>
                            <a:pt x="17" y="30"/>
                          </a:lnTo>
                          <a:lnTo>
                            <a:pt x="16" y="29"/>
                          </a:lnTo>
                          <a:lnTo>
                            <a:pt x="15" y="28"/>
                          </a:lnTo>
                          <a:lnTo>
                            <a:pt x="15" y="27"/>
                          </a:lnTo>
                          <a:lnTo>
                            <a:pt x="14" y="25"/>
                          </a:lnTo>
                          <a:lnTo>
                            <a:pt x="14" y="24"/>
                          </a:lnTo>
                          <a:lnTo>
                            <a:pt x="14" y="23"/>
                          </a:lnTo>
                          <a:lnTo>
                            <a:pt x="14" y="22"/>
                          </a:lnTo>
                          <a:lnTo>
                            <a:pt x="14" y="21"/>
                          </a:lnTo>
                          <a:lnTo>
                            <a:pt x="14" y="19"/>
                          </a:lnTo>
                          <a:lnTo>
                            <a:pt x="14" y="18"/>
                          </a:lnTo>
                          <a:lnTo>
                            <a:pt x="15" y="17"/>
                          </a:lnTo>
                          <a:lnTo>
                            <a:pt x="15" y="17"/>
                          </a:lnTo>
                          <a:lnTo>
                            <a:pt x="15" y="16"/>
                          </a:lnTo>
                          <a:lnTo>
                            <a:pt x="16" y="15"/>
                          </a:lnTo>
                          <a:lnTo>
                            <a:pt x="17" y="13"/>
                          </a:lnTo>
                          <a:lnTo>
                            <a:pt x="18" y="12"/>
                          </a:lnTo>
                          <a:lnTo>
                            <a:pt x="19" y="11"/>
                          </a:lnTo>
                          <a:lnTo>
                            <a:pt x="20" y="9"/>
                          </a:lnTo>
                          <a:lnTo>
                            <a:pt x="21" y="8"/>
                          </a:lnTo>
                          <a:lnTo>
                            <a:pt x="22" y="7"/>
                          </a:lnTo>
                          <a:lnTo>
                            <a:pt x="24" y="5"/>
                          </a:lnTo>
                          <a:lnTo>
                            <a:pt x="25" y="4"/>
                          </a:lnTo>
                          <a:lnTo>
                            <a:pt x="26" y="3"/>
                          </a:lnTo>
                          <a:lnTo>
                            <a:pt x="28" y="2"/>
                          </a:lnTo>
                          <a:lnTo>
                            <a:pt x="29" y="1"/>
                          </a:lnTo>
                          <a:lnTo>
                            <a:pt x="30" y="0"/>
                          </a:lnTo>
                          <a:lnTo>
                            <a:pt x="31" y="0"/>
                          </a:lnTo>
                          <a:lnTo>
                            <a:pt x="31" y="1"/>
                          </a:lnTo>
                          <a:lnTo>
                            <a:pt x="32" y="1"/>
                          </a:lnTo>
                          <a:lnTo>
                            <a:pt x="32" y="1"/>
                          </a:lnTo>
                          <a:lnTo>
                            <a:pt x="33" y="2"/>
                          </a:lnTo>
                          <a:lnTo>
                            <a:pt x="33" y="2"/>
                          </a:lnTo>
                          <a:lnTo>
                            <a:pt x="33" y="3"/>
                          </a:lnTo>
                          <a:lnTo>
                            <a:pt x="34" y="4"/>
                          </a:lnTo>
                          <a:lnTo>
                            <a:pt x="34" y="5"/>
                          </a:lnTo>
                          <a:lnTo>
                            <a:pt x="35" y="6"/>
                          </a:lnTo>
                          <a:lnTo>
                            <a:pt x="35" y="7"/>
                          </a:lnTo>
                          <a:lnTo>
                            <a:pt x="36" y="7"/>
                          </a:lnTo>
                          <a:lnTo>
                            <a:pt x="36" y="7"/>
                          </a:lnTo>
                          <a:lnTo>
                            <a:pt x="36" y="8"/>
                          </a:lnTo>
                          <a:lnTo>
                            <a:pt x="36" y="8"/>
                          </a:lnTo>
                          <a:lnTo>
                            <a:pt x="36" y="8"/>
                          </a:lnTo>
                          <a:lnTo>
                            <a:pt x="36" y="9"/>
                          </a:lnTo>
                          <a:lnTo>
                            <a:pt x="36" y="9"/>
                          </a:lnTo>
                          <a:lnTo>
                            <a:pt x="37" y="9"/>
                          </a:lnTo>
                          <a:lnTo>
                            <a:pt x="37" y="9"/>
                          </a:lnTo>
                          <a:lnTo>
                            <a:pt x="37" y="9"/>
                          </a:lnTo>
                          <a:lnTo>
                            <a:pt x="38" y="10"/>
                          </a:lnTo>
                          <a:lnTo>
                            <a:pt x="38" y="10"/>
                          </a:lnTo>
                          <a:lnTo>
                            <a:pt x="38" y="11"/>
                          </a:lnTo>
                          <a:lnTo>
                            <a:pt x="39" y="11"/>
                          </a:lnTo>
                          <a:lnTo>
                            <a:pt x="39" y="12"/>
                          </a:lnTo>
                          <a:lnTo>
                            <a:pt x="40" y="13"/>
                          </a:lnTo>
                          <a:lnTo>
                            <a:pt x="40" y="13"/>
                          </a:lnTo>
                          <a:lnTo>
                            <a:pt x="41" y="14"/>
                          </a:lnTo>
                          <a:lnTo>
                            <a:pt x="40" y="14"/>
                          </a:lnTo>
                          <a:lnTo>
                            <a:pt x="40" y="15"/>
                          </a:lnTo>
                          <a:lnTo>
                            <a:pt x="41" y="15"/>
                          </a:lnTo>
                          <a:lnTo>
                            <a:pt x="41" y="15"/>
                          </a:lnTo>
                          <a:lnTo>
                            <a:pt x="41" y="15"/>
                          </a:lnTo>
                          <a:lnTo>
                            <a:pt x="41" y="15"/>
                          </a:lnTo>
                          <a:lnTo>
                            <a:pt x="42" y="15"/>
                          </a:lnTo>
                          <a:lnTo>
                            <a:pt x="42" y="15"/>
                          </a:lnTo>
                          <a:lnTo>
                            <a:pt x="42" y="16"/>
                          </a:lnTo>
                          <a:lnTo>
                            <a:pt x="42" y="16"/>
                          </a:lnTo>
                          <a:lnTo>
                            <a:pt x="43" y="17"/>
                          </a:lnTo>
                          <a:lnTo>
                            <a:pt x="43" y="18"/>
                          </a:lnTo>
                          <a:lnTo>
                            <a:pt x="44" y="18"/>
                          </a:lnTo>
                          <a:lnTo>
                            <a:pt x="44" y="19"/>
                          </a:lnTo>
                          <a:lnTo>
                            <a:pt x="45" y="19"/>
                          </a:lnTo>
                          <a:lnTo>
                            <a:pt x="45" y="20"/>
                          </a:lnTo>
                          <a:lnTo>
                            <a:pt x="46" y="20"/>
                          </a:lnTo>
                          <a:lnTo>
                            <a:pt x="45" y="21"/>
                          </a:lnTo>
                          <a:lnTo>
                            <a:pt x="45" y="21"/>
                          </a:lnTo>
                          <a:lnTo>
                            <a:pt x="46" y="21"/>
                          </a:lnTo>
                          <a:lnTo>
                            <a:pt x="46" y="22"/>
                          </a:lnTo>
                          <a:lnTo>
                            <a:pt x="46" y="22"/>
                          </a:lnTo>
                          <a:lnTo>
                            <a:pt x="46" y="22"/>
                          </a:lnTo>
                          <a:lnTo>
                            <a:pt x="47" y="22"/>
                          </a:lnTo>
                          <a:lnTo>
                            <a:pt x="47" y="22"/>
                          </a:lnTo>
                          <a:lnTo>
                            <a:pt x="47" y="23"/>
                          </a:lnTo>
                          <a:lnTo>
                            <a:pt x="48" y="23"/>
                          </a:lnTo>
                          <a:lnTo>
                            <a:pt x="48" y="24"/>
                          </a:lnTo>
                          <a:lnTo>
                            <a:pt x="48" y="24"/>
                          </a:lnTo>
                          <a:lnTo>
                            <a:pt x="49" y="25"/>
                          </a:lnTo>
                          <a:lnTo>
                            <a:pt x="49" y="25"/>
                          </a:lnTo>
                          <a:lnTo>
                            <a:pt x="50" y="26"/>
                          </a:lnTo>
                          <a:lnTo>
                            <a:pt x="50" y="26"/>
                          </a:lnTo>
                          <a:lnTo>
                            <a:pt x="51" y="27"/>
                          </a:lnTo>
                          <a:lnTo>
                            <a:pt x="50" y="28"/>
                          </a:lnTo>
                          <a:lnTo>
                            <a:pt x="50" y="28"/>
                          </a:lnTo>
                          <a:lnTo>
                            <a:pt x="51" y="28"/>
                          </a:lnTo>
                          <a:lnTo>
                            <a:pt x="51" y="28"/>
                          </a:lnTo>
                          <a:lnTo>
                            <a:pt x="51" y="29"/>
                          </a:lnTo>
                          <a:lnTo>
                            <a:pt x="51" y="29"/>
                          </a:lnTo>
                          <a:lnTo>
                            <a:pt x="52" y="29"/>
                          </a:lnTo>
                          <a:lnTo>
                            <a:pt x="52" y="29"/>
                          </a:lnTo>
                          <a:lnTo>
                            <a:pt x="53" y="28"/>
                          </a:lnTo>
                          <a:lnTo>
                            <a:pt x="55" y="27"/>
                          </a:lnTo>
                          <a:lnTo>
                            <a:pt x="56" y="26"/>
                          </a:lnTo>
                          <a:lnTo>
                            <a:pt x="57" y="25"/>
                          </a:lnTo>
                          <a:lnTo>
                            <a:pt x="58" y="24"/>
                          </a:lnTo>
                          <a:lnTo>
                            <a:pt x="59" y="23"/>
                          </a:lnTo>
                          <a:lnTo>
                            <a:pt x="60" y="22"/>
                          </a:lnTo>
                          <a:lnTo>
                            <a:pt x="61" y="20"/>
                          </a:lnTo>
                          <a:lnTo>
                            <a:pt x="61" y="20"/>
                          </a:lnTo>
                          <a:lnTo>
                            <a:pt x="61" y="20"/>
                          </a:lnTo>
                          <a:lnTo>
                            <a:pt x="61" y="20"/>
                          </a:lnTo>
                          <a:lnTo>
                            <a:pt x="61" y="20"/>
                          </a:lnTo>
                          <a:lnTo>
                            <a:pt x="61" y="20"/>
                          </a:lnTo>
                          <a:lnTo>
                            <a:pt x="62" y="20"/>
                          </a:lnTo>
                          <a:lnTo>
                            <a:pt x="62" y="19"/>
                          </a:lnTo>
                          <a:lnTo>
                            <a:pt x="61" y="19"/>
                          </a:lnTo>
                          <a:lnTo>
                            <a:pt x="61" y="19"/>
                          </a:lnTo>
                          <a:lnTo>
                            <a:pt x="61" y="19"/>
                          </a:lnTo>
                          <a:lnTo>
                            <a:pt x="61" y="19"/>
                          </a:lnTo>
                          <a:lnTo>
                            <a:pt x="61" y="18"/>
                          </a:lnTo>
                          <a:lnTo>
                            <a:pt x="61" y="17"/>
                          </a:lnTo>
                          <a:lnTo>
                            <a:pt x="60" y="16"/>
                          </a:lnTo>
                          <a:lnTo>
                            <a:pt x="60" y="15"/>
                          </a:lnTo>
                          <a:lnTo>
                            <a:pt x="61" y="14"/>
                          </a:lnTo>
                          <a:lnTo>
                            <a:pt x="61" y="13"/>
                          </a:lnTo>
                          <a:lnTo>
                            <a:pt x="61" y="13"/>
                          </a:lnTo>
                          <a:lnTo>
                            <a:pt x="61" y="13"/>
                          </a:lnTo>
                          <a:lnTo>
                            <a:pt x="61" y="12"/>
                          </a:lnTo>
                          <a:lnTo>
                            <a:pt x="62" y="12"/>
                          </a:lnTo>
                          <a:lnTo>
                            <a:pt x="62" y="12"/>
                          </a:lnTo>
                          <a:lnTo>
                            <a:pt x="63" y="12"/>
                          </a:lnTo>
                          <a:lnTo>
                            <a:pt x="63" y="12"/>
                          </a:lnTo>
                          <a:lnTo>
                            <a:pt x="63" y="12"/>
                          </a:lnTo>
                          <a:lnTo>
                            <a:pt x="64" y="12"/>
                          </a:lnTo>
                          <a:lnTo>
                            <a:pt x="64" y="11"/>
                          </a:lnTo>
                          <a:lnTo>
                            <a:pt x="64" y="11"/>
                          </a:lnTo>
                          <a:lnTo>
                            <a:pt x="64" y="11"/>
                          </a:lnTo>
                          <a:lnTo>
                            <a:pt x="64" y="11"/>
                          </a:lnTo>
                          <a:lnTo>
                            <a:pt x="64" y="11"/>
                          </a:lnTo>
                          <a:lnTo>
                            <a:pt x="65" y="11"/>
                          </a:lnTo>
                          <a:lnTo>
                            <a:pt x="65" y="11"/>
                          </a:lnTo>
                          <a:lnTo>
                            <a:pt x="66" y="11"/>
                          </a:lnTo>
                          <a:lnTo>
                            <a:pt x="65" y="11"/>
                          </a:lnTo>
                          <a:lnTo>
                            <a:pt x="65" y="11"/>
                          </a:lnTo>
                          <a:lnTo>
                            <a:pt x="66" y="12"/>
                          </a:lnTo>
                          <a:lnTo>
                            <a:pt x="66" y="12"/>
                          </a:lnTo>
                          <a:lnTo>
                            <a:pt x="66" y="12"/>
                          </a:lnTo>
                          <a:lnTo>
                            <a:pt x="66" y="12"/>
                          </a:lnTo>
                          <a:lnTo>
                            <a:pt x="67" y="12"/>
                          </a:lnTo>
                          <a:lnTo>
                            <a:pt x="67" y="12"/>
                          </a:lnTo>
                          <a:lnTo>
                            <a:pt x="68" y="12"/>
                          </a:lnTo>
                          <a:lnTo>
                            <a:pt x="69" y="12"/>
                          </a:lnTo>
                          <a:lnTo>
                            <a:pt x="69" y="12"/>
                          </a:lnTo>
                          <a:lnTo>
                            <a:pt x="70" y="13"/>
                          </a:lnTo>
                          <a:lnTo>
                            <a:pt x="70" y="13"/>
                          </a:lnTo>
                          <a:lnTo>
                            <a:pt x="70" y="13"/>
                          </a:lnTo>
                          <a:lnTo>
                            <a:pt x="71" y="14"/>
                          </a:lnTo>
                          <a:lnTo>
                            <a:pt x="71" y="14"/>
                          </a:lnTo>
                          <a:lnTo>
                            <a:pt x="71" y="14"/>
                          </a:lnTo>
                          <a:lnTo>
                            <a:pt x="71" y="15"/>
                          </a:lnTo>
                          <a:lnTo>
                            <a:pt x="71" y="15"/>
                          </a:lnTo>
                          <a:lnTo>
                            <a:pt x="71" y="16"/>
                          </a:lnTo>
                          <a:lnTo>
                            <a:pt x="71" y="16"/>
                          </a:lnTo>
                          <a:lnTo>
                            <a:pt x="71" y="16"/>
                          </a:lnTo>
                          <a:lnTo>
                            <a:pt x="71" y="17"/>
                          </a:lnTo>
                          <a:lnTo>
                            <a:pt x="71" y="17"/>
                          </a:lnTo>
                          <a:lnTo>
                            <a:pt x="71" y="17"/>
                          </a:lnTo>
                          <a:lnTo>
                            <a:pt x="72" y="17"/>
                          </a:lnTo>
                          <a:lnTo>
                            <a:pt x="72" y="17"/>
                          </a:lnTo>
                          <a:lnTo>
                            <a:pt x="72" y="18"/>
                          </a:lnTo>
                          <a:lnTo>
                            <a:pt x="72" y="18"/>
                          </a:lnTo>
                          <a:lnTo>
                            <a:pt x="73" y="18"/>
                          </a:lnTo>
                          <a:lnTo>
                            <a:pt x="73" y="18"/>
                          </a:lnTo>
                          <a:lnTo>
                            <a:pt x="73" y="19"/>
                          </a:lnTo>
                          <a:lnTo>
                            <a:pt x="74" y="19"/>
                          </a:lnTo>
                          <a:lnTo>
                            <a:pt x="75" y="19"/>
                          </a:lnTo>
                          <a:lnTo>
                            <a:pt x="75" y="19"/>
                          </a:lnTo>
                          <a:lnTo>
                            <a:pt x="76" y="19"/>
                          </a:lnTo>
                          <a:lnTo>
                            <a:pt x="76" y="19"/>
                          </a:lnTo>
                          <a:lnTo>
                            <a:pt x="77" y="19"/>
                          </a:lnTo>
                          <a:lnTo>
                            <a:pt x="77" y="20"/>
                          </a:lnTo>
                          <a:lnTo>
                            <a:pt x="77" y="20"/>
                          </a:lnTo>
                          <a:lnTo>
                            <a:pt x="77" y="20"/>
                          </a:lnTo>
                          <a:lnTo>
                            <a:pt x="77" y="21"/>
                          </a:lnTo>
                          <a:lnTo>
                            <a:pt x="77" y="21"/>
                          </a:lnTo>
                          <a:lnTo>
                            <a:pt x="77" y="21"/>
                          </a:lnTo>
                          <a:lnTo>
                            <a:pt x="77" y="22"/>
                          </a:lnTo>
                          <a:lnTo>
                            <a:pt x="78" y="22"/>
                          </a:lnTo>
                          <a:lnTo>
                            <a:pt x="78" y="22"/>
                          </a:lnTo>
                          <a:lnTo>
                            <a:pt x="78" y="22"/>
                          </a:lnTo>
                          <a:lnTo>
                            <a:pt x="79" y="22"/>
                          </a:lnTo>
                          <a:lnTo>
                            <a:pt x="79" y="22"/>
                          </a:lnTo>
                          <a:lnTo>
                            <a:pt x="79" y="23"/>
                          </a:lnTo>
                          <a:lnTo>
                            <a:pt x="79" y="23"/>
                          </a:lnTo>
                          <a:lnTo>
                            <a:pt x="79" y="23"/>
                          </a:lnTo>
                          <a:lnTo>
                            <a:pt x="80" y="24"/>
                          </a:lnTo>
                          <a:lnTo>
                            <a:pt x="81" y="24"/>
                          </a:lnTo>
                          <a:lnTo>
                            <a:pt x="82" y="24"/>
                          </a:lnTo>
                          <a:lnTo>
                            <a:pt x="83" y="24"/>
                          </a:lnTo>
                          <a:lnTo>
                            <a:pt x="83" y="24"/>
                          </a:lnTo>
                          <a:lnTo>
                            <a:pt x="84" y="24"/>
                          </a:lnTo>
                          <a:lnTo>
                            <a:pt x="85" y="24"/>
                          </a:lnTo>
                          <a:lnTo>
                            <a:pt x="86" y="24"/>
                          </a:lnTo>
                          <a:lnTo>
                            <a:pt x="87" y="24"/>
                          </a:lnTo>
                          <a:lnTo>
                            <a:pt x="88" y="23"/>
                          </a:lnTo>
                          <a:lnTo>
                            <a:pt x="89" y="23"/>
                          </a:lnTo>
                          <a:lnTo>
                            <a:pt x="90" y="23"/>
                          </a:lnTo>
                          <a:lnTo>
                            <a:pt x="90" y="22"/>
                          </a:lnTo>
                          <a:lnTo>
                            <a:pt x="90" y="22"/>
                          </a:lnTo>
                          <a:lnTo>
                            <a:pt x="90" y="22"/>
                          </a:lnTo>
                          <a:lnTo>
                            <a:pt x="91" y="22"/>
                          </a:lnTo>
                          <a:lnTo>
                            <a:pt x="91" y="22"/>
                          </a:lnTo>
                          <a:lnTo>
                            <a:pt x="92" y="22"/>
                          </a:lnTo>
                          <a:lnTo>
                            <a:pt x="92" y="22"/>
                          </a:lnTo>
                          <a:lnTo>
                            <a:pt x="92" y="21"/>
                          </a:lnTo>
                          <a:lnTo>
                            <a:pt x="92" y="21"/>
                          </a:lnTo>
                          <a:lnTo>
                            <a:pt x="92" y="21"/>
                          </a:lnTo>
                          <a:lnTo>
                            <a:pt x="92" y="20"/>
                          </a:lnTo>
                          <a:lnTo>
                            <a:pt x="94" y="21"/>
                          </a:lnTo>
                          <a:lnTo>
                            <a:pt x="95" y="21"/>
                          </a:lnTo>
                          <a:lnTo>
                            <a:pt x="96" y="21"/>
                          </a:lnTo>
                          <a:lnTo>
                            <a:pt x="97" y="21"/>
                          </a:lnTo>
                          <a:lnTo>
                            <a:pt x="98" y="20"/>
                          </a:lnTo>
                          <a:lnTo>
                            <a:pt x="99" y="20"/>
                          </a:lnTo>
                          <a:lnTo>
                            <a:pt x="100" y="20"/>
                          </a:lnTo>
                          <a:lnTo>
                            <a:pt x="100" y="19"/>
                          </a:lnTo>
                          <a:lnTo>
                            <a:pt x="101" y="19"/>
                          </a:lnTo>
                          <a:lnTo>
                            <a:pt x="102" y="18"/>
                          </a:lnTo>
                          <a:lnTo>
                            <a:pt x="103" y="17"/>
                          </a:lnTo>
                          <a:lnTo>
                            <a:pt x="104" y="16"/>
                          </a:lnTo>
                          <a:lnTo>
                            <a:pt x="105" y="16"/>
                          </a:lnTo>
                          <a:lnTo>
                            <a:pt x="106" y="15"/>
                          </a:lnTo>
                          <a:lnTo>
                            <a:pt x="106" y="16"/>
                          </a:lnTo>
                          <a:lnTo>
                            <a:pt x="107" y="16"/>
                          </a:lnTo>
                          <a:lnTo>
                            <a:pt x="107" y="15"/>
                          </a:lnTo>
                          <a:lnTo>
                            <a:pt x="108" y="15"/>
                          </a:lnTo>
                          <a:lnTo>
                            <a:pt x="108" y="15"/>
                          </a:lnTo>
                          <a:lnTo>
                            <a:pt x="108" y="15"/>
                          </a:lnTo>
                          <a:lnTo>
                            <a:pt x="109" y="14"/>
                          </a:lnTo>
                          <a:lnTo>
                            <a:pt x="109" y="14"/>
                          </a:lnTo>
                          <a:lnTo>
                            <a:pt x="109" y="14"/>
                          </a:lnTo>
                          <a:lnTo>
                            <a:pt x="110" y="14"/>
                          </a:lnTo>
                          <a:lnTo>
                            <a:pt x="110" y="14"/>
                          </a:lnTo>
                          <a:lnTo>
                            <a:pt x="111" y="14"/>
                          </a:lnTo>
                          <a:lnTo>
                            <a:pt x="111" y="14"/>
                          </a:lnTo>
                          <a:lnTo>
                            <a:pt x="111" y="14"/>
                          </a:lnTo>
                          <a:lnTo>
                            <a:pt x="112" y="14"/>
                          </a:lnTo>
                          <a:lnTo>
                            <a:pt x="112" y="13"/>
                          </a:lnTo>
                          <a:lnTo>
                            <a:pt x="112" y="13"/>
                          </a:lnTo>
                          <a:lnTo>
                            <a:pt x="112" y="13"/>
                          </a:lnTo>
                          <a:lnTo>
                            <a:pt x="112" y="12"/>
                          </a:lnTo>
                          <a:lnTo>
                            <a:pt x="112" y="12"/>
                          </a:lnTo>
                          <a:lnTo>
                            <a:pt x="112" y="12"/>
                          </a:lnTo>
                          <a:lnTo>
                            <a:pt x="112" y="11"/>
                          </a:lnTo>
                          <a:lnTo>
                            <a:pt x="112" y="11"/>
                          </a:lnTo>
                          <a:lnTo>
                            <a:pt x="112" y="11"/>
                          </a:lnTo>
                          <a:lnTo>
                            <a:pt x="113" y="11"/>
                          </a:lnTo>
                          <a:lnTo>
                            <a:pt x="113" y="10"/>
                          </a:lnTo>
                          <a:lnTo>
                            <a:pt x="113" y="10"/>
                          </a:lnTo>
                          <a:lnTo>
                            <a:pt x="114" y="11"/>
                          </a:lnTo>
                          <a:lnTo>
                            <a:pt x="116" y="11"/>
                          </a:lnTo>
                          <a:lnTo>
                            <a:pt x="119" y="11"/>
                          </a:lnTo>
                          <a:lnTo>
                            <a:pt x="119" y="11"/>
                          </a:lnTo>
                          <a:lnTo>
                            <a:pt x="120" y="11"/>
                          </a:lnTo>
                          <a:lnTo>
                            <a:pt x="120" y="11"/>
                          </a:lnTo>
                          <a:lnTo>
                            <a:pt x="121" y="11"/>
                          </a:lnTo>
                          <a:lnTo>
                            <a:pt x="122" y="11"/>
                          </a:lnTo>
                          <a:lnTo>
                            <a:pt x="122" y="11"/>
                          </a:lnTo>
                          <a:lnTo>
                            <a:pt x="122" y="11"/>
                          </a:lnTo>
                          <a:lnTo>
                            <a:pt x="122" y="12"/>
                          </a:lnTo>
                          <a:lnTo>
                            <a:pt x="122" y="12"/>
                          </a:lnTo>
                          <a:lnTo>
                            <a:pt x="123" y="12"/>
                          </a:lnTo>
                          <a:lnTo>
                            <a:pt x="123" y="12"/>
                          </a:lnTo>
                          <a:lnTo>
                            <a:pt x="123" y="12"/>
                          </a:lnTo>
                          <a:lnTo>
                            <a:pt x="124" y="12"/>
                          </a:lnTo>
                          <a:lnTo>
                            <a:pt x="125" y="12"/>
                          </a:lnTo>
                          <a:lnTo>
                            <a:pt x="125" y="12"/>
                          </a:lnTo>
                          <a:lnTo>
                            <a:pt x="126" y="12"/>
                          </a:lnTo>
                          <a:lnTo>
                            <a:pt x="126" y="12"/>
                          </a:lnTo>
                          <a:lnTo>
                            <a:pt x="127" y="13"/>
                          </a:lnTo>
                          <a:lnTo>
                            <a:pt x="127" y="13"/>
                          </a:lnTo>
                          <a:lnTo>
                            <a:pt x="128" y="13"/>
                          </a:lnTo>
                          <a:lnTo>
                            <a:pt x="128" y="14"/>
                          </a:lnTo>
                          <a:lnTo>
                            <a:pt x="129" y="14"/>
                          </a:lnTo>
                          <a:lnTo>
                            <a:pt x="129" y="15"/>
                          </a:lnTo>
                          <a:lnTo>
                            <a:pt x="130" y="16"/>
                          </a:lnTo>
                          <a:lnTo>
                            <a:pt x="131" y="17"/>
                          </a:lnTo>
                          <a:lnTo>
                            <a:pt x="130" y="18"/>
                          </a:lnTo>
                          <a:lnTo>
                            <a:pt x="130" y="18"/>
                          </a:lnTo>
                          <a:lnTo>
                            <a:pt x="131" y="18"/>
                          </a:lnTo>
                          <a:lnTo>
                            <a:pt x="131" y="18"/>
                          </a:lnTo>
                          <a:lnTo>
                            <a:pt x="131" y="19"/>
                          </a:lnTo>
                          <a:lnTo>
                            <a:pt x="131" y="19"/>
                          </a:lnTo>
                          <a:lnTo>
                            <a:pt x="132" y="19"/>
                          </a:lnTo>
                          <a:lnTo>
                            <a:pt x="132" y="19"/>
                          </a:lnTo>
                          <a:lnTo>
                            <a:pt x="132" y="19"/>
                          </a:lnTo>
                          <a:lnTo>
                            <a:pt x="132" y="20"/>
                          </a:lnTo>
                          <a:lnTo>
                            <a:pt x="133" y="20"/>
                          </a:lnTo>
                          <a:lnTo>
                            <a:pt x="133" y="20"/>
                          </a:lnTo>
                          <a:lnTo>
                            <a:pt x="133" y="21"/>
                          </a:lnTo>
                          <a:lnTo>
                            <a:pt x="134" y="22"/>
                          </a:lnTo>
                          <a:lnTo>
                            <a:pt x="134" y="22"/>
                          </a:lnTo>
                          <a:lnTo>
                            <a:pt x="134" y="23"/>
                          </a:lnTo>
                          <a:lnTo>
                            <a:pt x="134" y="23"/>
                          </a:lnTo>
                          <a:lnTo>
                            <a:pt x="134" y="23"/>
                          </a:lnTo>
                          <a:lnTo>
                            <a:pt x="134" y="23"/>
                          </a:lnTo>
                          <a:lnTo>
                            <a:pt x="134" y="24"/>
                          </a:lnTo>
                          <a:lnTo>
                            <a:pt x="135" y="24"/>
                          </a:lnTo>
                          <a:lnTo>
                            <a:pt x="135" y="24"/>
                          </a:lnTo>
                          <a:lnTo>
                            <a:pt x="136" y="24"/>
                          </a:lnTo>
                          <a:lnTo>
                            <a:pt x="136" y="24"/>
                          </a:lnTo>
                          <a:lnTo>
                            <a:pt x="136" y="25"/>
                          </a:lnTo>
                          <a:lnTo>
                            <a:pt x="136" y="25"/>
                          </a:lnTo>
                          <a:lnTo>
                            <a:pt x="136" y="26"/>
                          </a:lnTo>
                          <a:lnTo>
                            <a:pt x="137" y="26"/>
                          </a:lnTo>
                          <a:lnTo>
                            <a:pt x="137" y="27"/>
                          </a:lnTo>
                          <a:lnTo>
                            <a:pt x="137" y="27"/>
                          </a:lnTo>
                          <a:lnTo>
                            <a:pt x="137" y="28"/>
                          </a:lnTo>
                          <a:lnTo>
                            <a:pt x="137" y="28"/>
                          </a:lnTo>
                          <a:lnTo>
                            <a:pt x="137" y="28"/>
                          </a:lnTo>
                          <a:lnTo>
                            <a:pt x="137" y="28"/>
                          </a:lnTo>
                          <a:lnTo>
                            <a:pt x="138" y="29"/>
                          </a:lnTo>
                          <a:lnTo>
                            <a:pt x="138" y="29"/>
                          </a:lnTo>
                          <a:lnTo>
                            <a:pt x="138" y="29"/>
                          </a:lnTo>
                          <a:lnTo>
                            <a:pt x="139" y="29"/>
                          </a:lnTo>
                          <a:lnTo>
                            <a:pt x="140" y="29"/>
                          </a:lnTo>
                          <a:lnTo>
                            <a:pt x="142" y="29"/>
                          </a:lnTo>
                          <a:lnTo>
                            <a:pt x="144" y="29"/>
                          </a:lnTo>
                          <a:lnTo>
                            <a:pt x="145" y="29"/>
                          </a:lnTo>
                          <a:lnTo>
                            <a:pt x="145" y="29"/>
                          </a:lnTo>
                          <a:lnTo>
                            <a:pt x="145" y="29"/>
                          </a:lnTo>
                          <a:lnTo>
                            <a:pt x="145" y="30"/>
                          </a:lnTo>
                          <a:lnTo>
                            <a:pt x="146" y="30"/>
                          </a:lnTo>
                          <a:lnTo>
                            <a:pt x="146" y="30"/>
                          </a:lnTo>
                          <a:lnTo>
                            <a:pt x="146" y="30"/>
                          </a:lnTo>
                          <a:lnTo>
                            <a:pt x="147" y="30"/>
                          </a:lnTo>
                          <a:lnTo>
                            <a:pt x="147" y="30"/>
                          </a:lnTo>
                          <a:lnTo>
                            <a:pt x="148" y="30"/>
                          </a:lnTo>
                          <a:lnTo>
                            <a:pt x="149" y="30"/>
                          </a:lnTo>
                          <a:lnTo>
                            <a:pt x="150" y="30"/>
                          </a:lnTo>
                          <a:lnTo>
                            <a:pt x="151" y="30"/>
                          </a:lnTo>
                          <a:lnTo>
                            <a:pt x="150" y="31"/>
                          </a:lnTo>
                          <a:lnTo>
                            <a:pt x="150" y="31"/>
                          </a:lnTo>
                          <a:lnTo>
                            <a:pt x="151" y="31"/>
                          </a:lnTo>
                          <a:lnTo>
                            <a:pt x="151" y="32"/>
                          </a:lnTo>
                          <a:lnTo>
                            <a:pt x="151" y="32"/>
                          </a:lnTo>
                          <a:lnTo>
                            <a:pt x="151" y="32"/>
                          </a:lnTo>
                          <a:lnTo>
                            <a:pt x="152" y="32"/>
                          </a:lnTo>
                          <a:lnTo>
                            <a:pt x="152" y="32"/>
                          </a:lnTo>
                          <a:lnTo>
                            <a:pt x="152" y="33"/>
                          </a:lnTo>
                          <a:lnTo>
                            <a:pt x="152" y="33"/>
                          </a:lnTo>
                          <a:lnTo>
                            <a:pt x="153" y="33"/>
                          </a:lnTo>
                          <a:lnTo>
                            <a:pt x="153" y="34"/>
                          </a:lnTo>
                          <a:lnTo>
                            <a:pt x="153" y="35"/>
                          </a:lnTo>
                          <a:lnTo>
                            <a:pt x="154" y="35"/>
                          </a:lnTo>
                          <a:lnTo>
                            <a:pt x="154" y="35"/>
                          </a:lnTo>
                          <a:lnTo>
                            <a:pt x="154" y="36"/>
                          </a:lnTo>
                          <a:lnTo>
                            <a:pt x="154" y="36"/>
                          </a:lnTo>
                          <a:lnTo>
                            <a:pt x="154" y="37"/>
                          </a:lnTo>
                          <a:lnTo>
                            <a:pt x="154" y="37"/>
                          </a:lnTo>
                          <a:lnTo>
                            <a:pt x="154" y="37"/>
                          </a:lnTo>
                          <a:lnTo>
                            <a:pt x="155" y="37"/>
                          </a:lnTo>
                          <a:lnTo>
                            <a:pt x="155" y="37"/>
                          </a:lnTo>
                          <a:lnTo>
                            <a:pt x="155" y="37"/>
                          </a:lnTo>
                          <a:lnTo>
                            <a:pt x="155" y="38"/>
                          </a:lnTo>
                          <a:lnTo>
                            <a:pt x="156" y="38"/>
                          </a:lnTo>
                          <a:lnTo>
                            <a:pt x="156" y="38"/>
                          </a:lnTo>
                          <a:lnTo>
                            <a:pt x="156" y="39"/>
                          </a:lnTo>
                          <a:lnTo>
                            <a:pt x="156" y="39"/>
                          </a:lnTo>
                          <a:lnTo>
                            <a:pt x="157" y="39"/>
                          </a:lnTo>
                          <a:lnTo>
                            <a:pt x="157" y="39"/>
                          </a:lnTo>
                          <a:lnTo>
                            <a:pt x="157" y="39"/>
                          </a:lnTo>
                          <a:lnTo>
                            <a:pt x="157" y="39"/>
                          </a:lnTo>
                          <a:lnTo>
                            <a:pt x="157" y="40"/>
                          </a:lnTo>
                          <a:lnTo>
                            <a:pt x="157" y="40"/>
                          </a:lnTo>
                          <a:lnTo>
                            <a:pt x="158" y="40"/>
                          </a:lnTo>
                          <a:lnTo>
                            <a:pt x="158" y="40"/>
                          </a:lnTo>
                          <a:lnTo>
                            <a:pt x="158" y="40"/>
                          </a:lnTo>
                          <a:lnTo>
                            <a:pt x="159" y="40"/>
                          </a:lnTo>
                          <a:lnTo>
                            <a:pt x="160" y="41"/>
                          </a:lnTo>
                          <a:lnTo>
                            <a:pt x="160" y="41"/>
                          </a:lnTo>
                          <a:lnTo>
                            <a:pt x="161" y="42"/>
                          </a:lnTo>
                          <a:lnTo>
                            <a:pt x="162" y="42"/>
                          </a:lnTo>
                          <a:lnTo>
                            <a:pt x="163" y="42"/>
                          </a:lnTo>
                          <a:lnTo>
                            <a:pt x="164" y="42"/>
                          </a:lnTo>
                          <a:lnTo>
                            <a:pt x="165" y="42"/>
                          </a:lnTo>
                          <a:lnTo>
                            <a:pt x="166" y="42"/>
                          </a:lnTo>
                          <a:lnTo>
                            <a:pt x="168" y="42"/>
                          </a:lnTo>
                          <a:lnTo>
                            <a:pt x="171" y="42"/>
                          </a:lnTo>
                          <a:lnTo>
                            <a:pt x="173" y="42"/>
                          </a:lnTo>
                          <a:lnTo>
                            <a:pt x="174" y="42"/>
                          </a:lnTo>
                          <a:lnTo>
                            <a:pt x="176" y="42"/>
                          </a:lnTo>
                          <a:lnTo>
                            <a:pt x="176" y="42"/>
                          </a:lnTo>
                          <a:lnTo>
                            <a:pt x="176" y="43"/>
                          </a:lnTo>
                          <a:lnTo>
                            <a:pt x="176" y="43"/>
                          </a:lnTo>
                          <a:lnTo>
                            <a:pt x="176" y="43"/>
                          </a:lnTo>
                          <a:lnTo>
                            <a:pt x="176" y="43"/>
                          </a:lnTo>
                          <a:lnTo>
                            <a:pt x="176" y="43"/>
                          </a:lnTo>
                          <a:lnTo>
                            <a:pt x="176" y="43"/>
                          </a:lnTo>
                          <a:lnTo>
                            <a:pt x="177" y="43"/>
                          </a:lnTo>
                          <a:lnTo>
                            <a:pt x="177" y="43"/>
                          </a:lnTo>
                          <a:lnTo>
                            <a:pt x="177" y="42"/>
                          </a:lnTo>
                          <a:lnTo>
                            <a:pt x="177" y="42"/>
                          </a:lnTo>
                          <a:lnTo>
                            <a:pt x="178" y="42"/>
                          </a:lnTo>
                          <a:lnTo>
                            <a:pt x="179" y="42"/>
                          </a:lnTo>
                          <a:lnTo>
                            <a:pt x="180" y="42"/>
                          </a:lnTo>
                          <a:lnTo>
                            <a:pt x="181" y="42"/>
                          </a:lnTo>
                          <a:lnTo>
                            <a:pt x="182" y="42"/>
                          </a:lnTo>
                          <a:lnTo>
                            <a:pt x="182" y="41"/>
                          </a:lnTo>
                          <a:lnTo>
                            <a:pt x="183" y="41"/>
                          </a:lnTo>
                          <a:lnTo>
                            <a:pt x="184" y="40"/>
                          </a:lnTo>
                          <a:lnTo>
                            <a:pt x="184" y="40"/>
                          </a:lnTo>
                          <a:lnTo>
                            <a:pt x="185" y="39"/>
                          </a:lnTo>
                          <a:lnTo>
                            <a:pt x="185" y="38"/>
                          </a:lnTo>
                          <a:lnTo>
                            <a:pt x="186" y="37"/>
                          </a:lnTo>
                          <a:lnTo>
                            <a:pt x="187" y="35"/>
                          </a:lnTo>
                          <a:lnTo>
                            <a:pt x="188" y="36"/>
                          </a:lnTo>
                          <a:lnTo>
                            <a:pt x="188" y="35"/>
                          </a:lnTo>
                          <a:lnTo>
                            <a:pt x="188" y="35"/>
                          </a:lnTo>
                          <a:lnTo>
                            <a:pt x="188" y="35"/>
                          </a:lnTo>
                          <a:lnTo>
                            <a:pt x="189" y="35"/>
                          </a:lnTo>
                          <a:lnTo>
                            <a:pt x="189" y="34"/>
                          </a:lnTo>
                          <a:lnTo>
                            <a:pt x="189" y="34"/>
                          </a:lnTo>
                          <a:lnTo>
                            <a:pt x="189" y="34"/>
                          </a:lnTo>
                          <a:lnTo>
                            <a:pt x="189" y="34"/>
                          </a:lnTo>
                          <a:lnTo>
                            <a:pt x="190" y="34"/>
                          </a:lnTo>
                          <a:lnTo>
                            <a:pt x="190" y="34"/>
                          </a:lnTo>
                          <a:lnTo>
                            <a:pt x="190" y="35"/>
                          </a:lnTo>
                          <a:lnTo>
                            <a:pt x="190" y="35"/>
                          </a:lnTo>
                          <a:lnTo>
                            <a:pt x="190" y="36"/>
                          </a:lnTo>
                          <a:lnTo>
                            <a:pt x="190" y="36"/>
                          </a:lnTo>
                          <a:lnTo>
                            <a:pt x="190" y="37"/>
                          </a:lnTo>
                          <a:lnTo>
                            <a:pt x="190" y="38"/>
                          </a:lnTo>
                          <a:lnTo>
                            <a:pt x="190" y="38"/>
                          </a:lnTo>
                          <a:lnTo>
                            <a:pt x="190" y="38"/>
                          </a:lnTo>
                          <a:lnTo>
                            <a:pt x="191" y="38"/>
                          </a:lnTo>
                          <a:lnTo>
                            <a:pt x="191" y="39"/>
                          </a:lnTo>
                          <a:lnTo>
                            <a:pt x="191" y="39"/>
                          </a:lnTo>
                          <a:lnTo>
                            <a:pt x="192" y="39"/>
                          </a:lnTo>
                          <a:lnTo>
                            <a:pt x="192" y="39"/>
                          </a:lnTo>
                          <a:lnTo>
                            <a:pt x="193" y="39"/>
                          </a:lnTo>
                          <a:lnTo>
                            <a:pt x="193" y="39"/>
                          </a:lnTo>
                          <a:lnTo>
                            <a:pt x="194" y="39"/>
                          </a:lnTo>
                          <a:lnTo>
                            <a:pt x="194" y="39"/>
                          </a:lnTo>
                          <a:lnTo>
                            <a:pt x="195" y="40"/>
                          </a:lnTo>
                          <a:lnTo>
                            <a:pt x="196" y="41"/>
                          </a:lnTo>
                          <a:lnTo>
                            <a:pt x="197" y="41"/>
                          </a:lnTo>
                          <a:lnTo>
                            <a:pt x="197" y="42"/>
                          </a:lnTo>
                          <a:lnTo>
                            <a:pt x="198" y="43"/>
                          </a:lnTo>
                          <a:lnTo>
                            <a:pt x="199" y="44"/>
                          </a:lnTo>
                          <a:lnTo>
                            <a:pt x="199" y="44"/>
                          </a:lnTo>
                          <a:lnTo>
                            <a:pt x="199" y="45"/>
                          </a:lnTo>
                          <a:lnTo>
                            <a:pt x="199" y="45"/>
                          </a:lnTo>
                          <a:lnTo>
                            <a:pt x="199" y="45"/>
                          </a:lnTo>
                          <a:lnTo>
                            <a:pt x="200" y="46"/>
                          </a:lnTo>
                          <a:lnTo>
                            <a:pt x="200" y="47"/>
                          </a:lnTo>
                          <a:lnTo>
                            <a:pt x="200" y="47"/>
                          </a:lnTo>
                          <a:lnTo>
                            <a:pt x="200" y="47"/>
                          </a:lnTo>
                          <a:lnTo>
                            <a:pt x="199" y="47"/>
                          </a:lnTo>
                          <a:lnTo>
                            <a:pt x="198" y="47"/>
                          </a:lnTo>
                          <a:lnTo>
                            <a:pt x="198" y="47"/>
                          </a:lnTo>
                          <a:lnTo>
                            <a:pt x="197" y="48"/>
                          </a:lnTo>
                          <a:lnTo>
                            <a:pt x="197" y="48"/>
                          </a:lnTo>
                          <a:lnTo>
                            <a:pt x="196" y="48"/>
                          </a:lnTo>
                          <a:lnTo>
                            <a:pt x="196" y="48"/>
                          </a:lnTo>
                          <a:lnTo>
                            <a:pt x="195" y="49"/>
                          </a:lnTo>
                          <a:lnTo>
                            <a:pt x="195" y="50"/>
                          </a:lnTo>
                          <a:lnTo>
                            <a:pt x="194" y="51"/>
                          </a:lnTo>
                          <a:lnTo>
                            <a:pt x="194" y="52"/>
                          </a:lnTo>
                          <a:lnTo>
                            <a:pt x="194" y="53"/>
                          </a:lnTo>
                          <a:lnTo>
                            <a:pt x="194" y="54"/>
                          </a:lnTo>
                          <a:lnTo>
                            <a:pt x="194" y="54"/>
                          </a:lnTo>
                          <a:lnTo>
                            <a:pt x="195" y="55"/>
                          </a:lnTo>
                          <a:lnTo>
                            <a:pt x="196" y="56"/>
                          </a:lnTo>
                          <a:lnTo>
                            <a:pt x="196" y="58"/>
                          </a:lnTo>
                          <a:lnTo>
                            <a:pt x="197" y="58"/>
                          </a:lnTo>
                          <a:lnTo>
                            <a:pt x="197" y="59"/>
                          </a:lnTo>
                          <a:lnTo>
                            <a:pt x="197" y="60"/>
                          </a:lnTo>
                          <a:lnTo>
                            <a:pt x="197" y="61"/>
                          </a:lnTo>
                          <a:lnTo>
                            <a:pt x="198" y="62"/>
                          </a:lnTo>
                          <a:lnTo>
                            <a:pt x="198" y="63"/>
                          </a:lnTo>
                          <a:lnTo>
                            <a:pt x="197" y="64"/>
                          </a:lnTo>
                          <a:lnTo>
                            <a:pt x="197" y="65"/>
                          </a:lnTo>
                          <a:lnTo>
                            <a:pt x="195" y="67"/>
                          </a:lnTo>
                          <a:lnTo>
                            <a:pt x="193" y="68"/>
                          </a:lnTo>
                          <a:lnTo>
                            <a:pt x="188" y="71"/>
                          </a:lnTo>
                          <a:lnTo>
                            <a:pt x="186" y="72"/>
                          </a:lnTo>
                          <a:lnTo>
                            <a:pt x="184" y="73"/>
                          </a:lnTo>
                          <a:lnTo>
                            <a:pt x="181" y="74"/>
                          </a:lnTo>
                          <a:lnTo>
                            <a:pt x="179" y="75"/>
                          </a:lnTo>
                          <a:lnTo>
                            <a:pt x="179" y="79"/>
                          </a:lnTo>
                          <a:lnTo>
                            <a:pt x="179" y="82"/>
                          </a:lnTo>
                          <a:lnTo>
                            <a:pt x="179" y="85"/>
                          </a:lnTo>
                          <a:lnTo>
                            <a:pt x="179" y="88"/>
                          </a:lnTo>
                          <a:lnTo>
                            <a:pt x="179" y="91"/>
                          </a:lnTo>
                          <a:lnTo>
                            <a:pt x="179" y="93"/>
                          </a:lnTo>
                          <a:lnTo>
                            <a:pt x="180" y="96"/>
                          </a:lnTo>
                          <a:lnTo>
                            <a:pt x="181" y="99"/>
                          </a:lnTo>
                          <a:lnTo>
                            <a:pt x="180" y="99"/>
                          </a:lnTo>
                          <a:lnTo>
                            <a:pt x="180" y="99"/>
                          </a:lnTo>
                          <a:lnTo>
                            <a:pt x="181" y="100"/>
                          </a:lnTo>
                          <a:lnTo>
                            <a:pt x="181" y="100"/>
                          </a:lnTo>
                          <a:lnTo>
                            <a:pt x="181" y="100"/>
                          </a:lnTo>
                          <a:lnTo>
                            <a:pt x="181" y="100"/>
                          </a:lnTo>
                          <a:lnTo>
                            <a:pt x="182" y="100"/>
                          </a:lnTo>
                          <a:lnTo>
                            <a:pt x="182" y="100"/>
                          </a:lnTo>
                          <a:lnTo>
                            <a:pt x="182" y="101"/>
                          </a:lnTo>
                          <a:lnTo>
                            <a:pt x="182" y="101"/>
                          </a:lnTo>
                          <a:lnTo>
                            <a:pt x="182" y="102"/>
                          </a:lnTo>
                          <a:lnTo>
                            <a:pt x="182" y="102"/>
                          </a:lnTo>
                          <a:lnTo>
                            <a:pt x="182" y="102"/>
                          </a:lnTo>
                          <a:lnTo>
                            <a:pt x="182" y="103"/>
                          </a:lnTo>
                          <a:lnTo>
                            <a:pt x="182" y="103"/>
                          </a:lnTo>
                          <a:lnTo>
                            <a:pt x="182" y="103"/>
                          </a:lnTo>
                          <a:lnTo>
                            <a:pt x="183" y="103"/>
                          </a:lnTo>
                          <a:lnTo>
                            <a:pt x="183" y="103"/>
                          </a:lnTo>
                          <a:lnTo>
                            <a:pt x="183" y="104"/>
                          </a:lnTo>
                          <a:lnTo>
                            <a:pt x="184" y="104"/>
                          </a:lnTo>
                          <a:lnTo>
                            <a:pt x="184" y="104"/>
                          </a:lnTo>
                          <a:lnTo>
                            <a:pt x="184" y="104"/>
                          </a:lnTo>
                          <a:lnTo>
                            <a:pt x="184" y="105"/>
                          </a:lnTo>
                          <a:lnTo>
                            <a:pt x="184" y="105"/>
                          </a:lnTo>
                          <a:lnTo>
                            <a:pt x="184" y="106"/>
                          </a:lnTo>
                          <a:lnTo>
                            <a:pt x="184" y="106"/>
                          </a:lnTo>
                          <a:lnTo>
                            <a:pt x="184" y="106"/>
                          </a:lnTo>
                          <a:lnTo>
                            <a:pt x="184" y="107"/>
                          </a:lnTo>
                          <a:lnTo>
                            <a:pt x="184" y="107"/>
                          </a:lnTo>
                          <a:lnTo>
                            <a:pt x="185" y="107"/>
                          </a:lnTo>
                          <a:lnTo>
                            <a:pt x="185" y="107"/>
                          </a:lnTo>
                          <a:lnTo>
                            <a:pt x="186" y="107"/>
                          </a:lnTo>
                          <a:lnTo>
                            <a:pt x="186" y="109"/>
                          </a:lnTo>
                          <a:lnTo>
                            <a:pt x="186" y="111"/>
                          </a:lnTo>
                          <a:lnTo>
                            <a:pt x="186" y="113"/>
                          </a:lnTo>
                          <a:lnTo>
                            <a:pt x="186" y="115"/>
                          </a:lnTo>
                          <a:lnTo>
                            <a:pt x="185" y="115"/>
                          </a:lnTo>
                          <a:lnTo>
                            <a:pt x="184" y="116"/>
                          </a:lnTo>
                          <a:lnTo>
                            <a:pt x="184" y="116"/>
                          </a:lnTo>
                          <a:lnTo>
                            <a:pt x="183" y="116"/>
                          </a:lnTo>
                          <a:lnTo>
                            <a:pt x="183" y="117"/>
                          </a:lnTo>
                          <a:lnTo>
                            <a:pt x="183" y="117"/>
                          </a:lnTo>
                          <a:lnTo>
                            <a:pt x="183" y="118"/>
                          </a:lnTo>
                          <a:lnTo>
                            <a:pt x="182" y="119"/>
                          </a:lnTo>
                          <a:lnTo>
                            <a:pt x="181" y="119"/>
                          </a:lnTo>
                          <a:lnTo>
                            <a:pt x="180" y="119"/>
                          </a:lnTo>
                          <a:lnTo>
                            <a:pt x="179" y="119"/>
                          </a:lnTo>
                          <a:lnTo>
                            <a:pt x="179" y="119"/>
                          </a:lnTo>
                          <a:lnTo>
                            <a:pt x="179" y="119"/>
                          </a:lnTo>
                          <a:lnTo>
                            <a:pt x="178" y="119"/>
                          </a:lnTo>
                          <a:lnTo>
                            <a:pt x="178" y="119"/>
                          </a:lnTo>
                          <a:lnTo>
                            <a:pt x="178" y="119"/>
                          </a:lnTo>
                          <a:lnTo>
                            <a:pt x="177" y="119"/>
                          </a:lnTo>
                          <a:lnTo>
                            <a:pt x="177" y="119"/>
                          </a:lnTo>
                          <a:lnTo>
                            <a:pt x="177" y="119"/>
                          </a:lnTo>
                          <a:lnTo>
                            <a:pt x="177" y="120"/>
                          </a:lnTo>
                          <a:lnTo>
                            <a:pt x="177" y="120"/>
                          </a:lnTo>
                          <a:lnTo>
                            <a:pt x="177" y="121"/>
                          </a:lnTo>
                          <a:lnTo>
                            <a:pt x="177" y="121"/>
                          </a:lnTo>
                          <a:lnTo>
                            <a:pt x="176" y="122"/>
                          </a:lnTo>
                          <a:lnTo>
                            <a:pt x="176" y="122"/>
                          </a:lnTo>
                          <a:lnTo>
                            <a:pt x="175" y="123"/>
                          </a:lnTo>
                          <a:lnTo>
                            <a:pt x="175" y="123"/>
                          </a:lnTo>
                          <a:lnTo>
                            <a:pt x="174" y="124"/>
                          </a:lnTo>
                          <a:lnTo>
                            <a:pt x="174" y="125"/>
                          </a:lnTo>
                          <a:lnTo>
                            <a:pt x="174" y="125"/>
                          </a:lnTo>
                          <a:lnTo>
                            <a:pt x="174" y="125"/>
                          </a:lnTo>
                          <a:lnTo>
                            <a:pt x="173" y="125"/>
                          </a:lnTo>
                          <a:lnTo>
                            <a:pt x="173" y="125"/>
                          </a:lnTo>
                          <a:lnTo>
                            <a:pt x="173" y="125"/>
                          </a:lnTo>
                          <a:lnTo>
                            <a:pt x="172" y="125"/>
                          </a:lnTo>
                          <a:lnTo>
                            <a:pt x="172" y="125"/>
                          </a:lnTo>
                          <a:lnTo>
                            <a:pt x="171" y="125"/>
                          </a:lnTo>
                          <a:lnTo>
                            <a:pt x="171" y="125"/>
                          </a:lnTo>
                          <a:lnTo>
                            <a:pt x="170" y="125"/>
                          </a:lnTo>
                          <a:lnTo>
                            <a:pt x="170" y="124"/>
                          </a:lnTo>
                          <a:lnTo>
                            <a:pt x="169" y="124"/>
                          </a:lnTo>
                          <a:lnTo>
                            <a:pt x="169" y="124"/>
                          </a:lnTo>
                          <a:lnTo>
                            <a:pt x="169" y="123"/>
                          </a:lnTo>
                          <a:lnTo>
                            <a:pt x="169" y="123"/>
                          </a:lnTo>
                          <a:lnTo>
                            <a:pt x="168" y="123"/>
                          </a:lnTo>
                          <a:lnTo>
                            <a:pt x="168" y="122"/>
                          </a:lnTo>
                          <a:lnTo>
                            <a:pt x="168" y="122"/>
                          </a:lnTo>
                          <a:lnTo>
                            <a:pt x="167" y="122"/>
                          </a:lnTo>
                          <a:lnTo>
                            <a:pt x="166" y="122"/>
                          </a:lnTo>
                          <a:lnTo>
                            <a:pt x="165" y="122"/>
                          </a:lnTo>
                          <a:lnTo>
                            <a:pt x="164" y="122"/>
                          </a:lnTo>
                          <a:lnTo>
                            <a:pt x="163" y="122"/>
                          </a:lnTo>
                          <a:lnTo>
                            <a:pt x="163" y="122"/>
                          </a:lnTo>
                          <a:lnTo>
                            <a:pt x="163" y="122"/>
                          </a:lnTo>
                          <a:lnTo>
                            <a:pt x="162" y="122"/>
                          </a:lnTo>
                          <a:lnTo>
                            <a:pt x="162" y="122"/>
                          </a:lnTo>
                          <a:lnTo>
                            <a:pt x="162" y="123"/>
                          </a:lnTo>
                          <a:lnTo>
                            <a:pt x="162" y="123"/>
                          </a:lnTo>
                          <a:lnTo>
                            <a:pt x="162" y="124"/>
                          </a:lnTo>
                          <a:lnTo>
                            <a:pt x="161" y="124"/>
                          </a:lnTo>
                          <a:lnTo>
                            <a:pt x="160" y="124"/>
                          </a:lnTo>
                          <a:lnTo>
                            <a:pt x="160" y="124"/>
                          </a:lnTo>
                          <a:lnTo>
                            <a:pt x="159" y="124"/>
                          </a:lnTo>
                          <a:lnTo>
                            <a:pt x="158" y="123"/>
                          </a:lnTo>
                          <a:lnTo>
                            <a:pt x="158" y="123"/>
                          </a:lnTo>
                          <a:lnTo>
                            <a:pt x="158" y="124"/>
                          </a:lnTo>
                          <a:lnTo>
                            <a:pt x="157" y="124"/>
                          </a:lnTo>
                          <a:lnTo>
                            <a:pt x="157" y="124"/>
                          </a:lnTo>
                          <a:lnTo>
                            <a:pt x="157" y="124"/>
                          </a:lnTo>
                          <a:lnTo>
                            <a:pt x="157" y="125"/>
                          </a:lnTo>
                          <a:lnTo>
                            <a:pt x="157" y="125"/>
                          </a:lnTo>
                          <a:lnTo>
                            <a:pt x="156" y="125"/>
                          </a:lnTo>
                          <a:lnTo>
                            <a:pt x="155" y="125"/>
                          </a:lnTo>
                          <a:lnTo>
                            <a:pt x="155" y="125"/>
                          </a:lnTo>
                          <a:lnTo>
                            <a:pt x="154" y="125"/>
                          </a:lnTo>
                          <a:lnTo>
                            <a:pt x="154" y="125"/>
                          </a:lnTo>
                          <a:lnTo>
                            <a:pt x="153" y="125"/>
                          </a:lnTo>
                          <a:lnTo>
                            <a:pt x="152" y="125"/>
                          </a:lnTo>
                          <a:lnTo>
                            <a:pt x="151" y="125"/>
                          </a:lnTo>
                          <a:lnTo>
                            <a:pt x="151" y="125"/>
                          </a:lnTo>
                          <a:lnTo>
                            <a:pt x="149" y="125"/>
                          </a:lnTo>
                          <a:lnTo>
                            <a:pt x="148" y="126"/>
                          </a:lnTo>
                          <a:lnTo>
                            <a:pt x="147" y="126"/>
                          </a:lnTo>
                          <a:lnTo>
                            <a:pt x="146" y="125"/>
                          </a:lnTo>
                          <a:lnTo>
                            <a:pt x="145" y="125"/>
                          </a:lnTo>
                          <a:lnTo>
                            <a:pt x="144" y="125"/>
                          </a:lnTo>
                          <a:lnTo>
                            <a:pt x="143" y="125"/>
                          </a:lnTo>
                          <a:lnTo>
                            <a:pt x="142" y="124"/>
                          </a:lnTo>
                          <a:lnTo>
                            <a:pt x="141" y="124"/>
                          </a:lnTo>
                          <a:lnTo>
                            <a:pt x="139" y="123"/>
                          </a:lnTo>
                          <a:lnTo>
                            <a:pt x="138" y="123"/>
                          </a:lnTo>
                          <a:lnTo>
                            <a:pt x="137" y="122"/>
                          </a:lnTo>
                          <a:lnTo>
                            <a:pt x="137" y="122"/>
                          </a:lnTo>
                          <a:lnTo>
                            <a:pt x="136" y="122"/>
                          </a:lnTo>
                          <a:lnTo>
                            <a:pt x="135" y="122"/>
                          </a:lnTo>
                          <a:lnTo>
                            <a:pt x="135" y="122"/>
                          </a:lnTo>
                          <a:lnTo>
                            <a:pt x="134" y="122"/>
                          </a:lnTo>
                          <a:lnTo>
                            <a:pt x="134" y="122"/>
                          </a:lnTo>
                          <a:lnTo>
                            <a:pt x="133" y="123"/>
                          </a:lnTo>
                          <a:lnTo>
                            <a:pt x="133" y="124"/>
                          </a:lnTo>
                          <a:lnTo>
                            <a:pt x="132" y="124"/>
                          </a:lnTo>
                          <a:lnTo>
                            <a:pt x="132" y="125"/>
                          </a:lnTo>
                          <a:lnTo>
                            <a:pt x="132" y="126"/>
                          </a:lnTo>
                          <a:lnTo>
                            <a:pt x="132" y="127"/>
                          </a:lnTo>
                          <a:lnTo>
                            <a:pt x="132" y="129"/>
                          </a:lnTo>
                          <a:lnTo>
                            <a:pt x="132" y="130"/>
                          </a:lnTo>
                          <a:lnTo>
                            <a:pt x="132" y="132"/>
                          </a:lnTo>
                          <a:lnTo>
                            <a:pt x="132" y="134"/>
                          </a:lnTo>
                          <a:lnTo>
                            <a:pt x="132" y="135"/>
                          </a:lnTo>
                          <a:lnTo>
                            <a:pt x="132" y="136"/>
                          </a:lnTo>
                          <a:lnTo>
                            <a:pt x="132" y="137"/>
                          </a:lnTo>
                          <a:lnTo>
                            <a:pt x="132" y="137"/>
                          </a:lnTo>
                          <a:lnTo>
                            <a:pt x="132" y="137"/>
                          </a:lnTo>
                          <a:lnTo>
                            <a:pt x="131" y="137"/>
                          </a:lnTo>
                          <a:lnTo>
                            <a:pt x="131" y="138"/>
                          </a:lnTo>
                          <a:lnTo>
                            <a:pt x="131" y="138"/>
                          </a:lnTo>
                          <a:lnTo>
                            <a:pt x="131" y="139"/>
                          </a:lnTo>
                          <a:lnTo>
                            <a:pt x="131" y="139"/>
                          </a:lnTo>
                          <a:lnTo>
                            <a:pt x="131" y="140"/>
                          </a:lnTo>
                          <a:lnTo>
                            <a:pt x="131" y="140"/>
                          </a:lnTo>
                          <a:lnTo>
                            <a:pt x="131" y="144"/>
                          </a:lnTo>
                          <a:lnTo>
                            <a:pt x="131" y="149"/>
                          </a:lnTo>
                          <a:lnTo>
                            <a:pt x="131" y="153"/>
                          </a:lnTo>
                          <a:lnTo>
                            <a:pt x="131" y="157"/>
                          </a:lnTo>
                          <a:lnTo>
                            <a:pt x="130" y="157"/>
                          </a:lnTo>
                          <a:lnTo>
                            <a:pt x="130" y="157"/>
                          </a:lnTo>
                          <a:lnTo>
                            <a:pt x="130" y="157"/>
                          </a:lnTo>
                          <a:lnTo>
                            <a:pt x="129" y="158"/>
                          </a:lnTo>
                          <a:lnTo>
                            <a:pt x="129" y="158"/>
                          </a:lnTo>
                          <a:lnTo>
                            <a:pt x="129" y="159"/>
                          </a:lnTo>
                          <a:lnTo>
                            <a:pt x="129" y="159"/>
                          </a:lnTo>
                          <a:lnTo>
                            <a:pt x="129" y="160"/>
                          </a:lnTo>
                          <a:lnTo>
                            <a:pt x="129" y="160"/>
                          </a:lnTo>
                          <a:lnTo>
                            <a:pt x="129" y="162"/>
                          </a:lnTo>
                          <a:lnTo>
                            <a:pt x="129" y="163"/>
                          </a:lnTo>
                          <a:lnTo>
                            <a:pt x="129" y="166"/>
                          </a:lnTo>
                          <a:lnTo>
                            <a:pt x="129" y="169"/>
                          </a:lnTo>
                          <a:lnTo>
                            <a:pt x="129" y="170"/>
                          </a:lnTo>
                          <a:lnTo>
                            <a:pt x="129" y="172"/>
                          </a:lnTo>
                          <a:lnTo>
                            <a:pt x="128" y="172"/>
                          </a:lnTo>
                          <a:lnTo>
                            <a:pt x="127" y="172"/>
                          </a:lnTo>
                          <a:lnTo>
                            <a:pt x="126" y="171"/>
                          </a:lnTo>
                          <a:lnTo>
                            <a:pt x="125" y="171"/>
                          </a:lnTo>
                          <a:lnTo>
                            <a:pt x="125" y="170"/>
                          </a:lnTo>
                          <a:lnTo>
                            <a:pt x="125" y="170"/>
                          </a:lnTo>
                          <a:lnTo>
                            <a:pt x="124" y="169"/>
                          </a:lnTo>
                          <a:lnTo>
                            <a:pt x="124" y="169"/>
                          </a:lnTo>
                          <a:lnTo>
                            <a:pt x="124" y="168"/>
                          </a:lnTo>
                          <a:lnTo>
                            <a:pt x="124" y="168"/>
                          </a:lnTo>
                          <a:lnTo>
                            <a:pt x="124" y="167"/>
                          </a:lnTo>
                          <a:lnTo>
                            <a:pt x="123" y="167"/>
                          </a:lnTo>
                          <a:lnTo>
                            <a:pt x="123" y="167"/>
                          </a:lnTo>
                          <a:lnTo>
                            <a:pt x="123" y="167"/>
                          </a:lnTo>
                          <a:lnTo>
                            <a:pt x="122" y="167"/>
                          </a:lnTo>
                          <a:lnTo>
                            <a:pt x="122" y="167"/>
                          </a:lnTo>
                          <a:lnTo>
                            <a:pt x="120" y="164"/>
                          </a:lnTo>
                          <a:lnTo>
                            <a:pt x="118" y="162"/>
                          </a:lnTo>
                          <a:lnTo>
                            <a:pt x="116" y="159"/>
                          </a:lnTo>
                          <a:lnTo>
                            <a:pt x="114" y="156"/>
                          </a:lnTo>
                          <a:lnTo>
                            <a:pt x="112" y="153"/>
                          </a:lnTo>
                          <a:lnTo>
                            <a:pt x="110" y="150"/>
                          </a:lnTo>
                          <a:lnTo>
                            <a:pt x="109" y="148"/>
                          </a:lnTo>
                          <a:lnTo>
                            <a:pt x="109" y="147"/>
                          </a:lnTo>
                          <a:lnTo>
                            <a:pt x="108" y="145"/>
                          </a:lnTo>
                          <a:lnTo>
                            <a:pt x="107" y="144"/>
                          </a:lnTo>
                          <a:lnTo>
                            <a:pt x="106" y="144"/>
                          </a:lnTo>
                          <a:lnTo>
                            <a:pt x="105" y="144"/>
                          </a:lnTo>
                          <a:lnTo>
                            <a:pt x="104" y="145"/>
                          </a:lnTo>
                          <a:lnTo>
                            <a:pt x="103" y="145"/>
                          </a:lnTo>
                          <a:lnTo>
                            <a:pt x="102" y="145"/>
                          </a:lnTo>
                          <a:lnTo>
                            <a:pt x="101" y="145"/>
                          </a:lnTo>
                          <a:lnTo>
                            <a:pt x="100" y="146"/>
                          </a:lnTo>
                          <a:lnTo>
                            <a:pt x="99" y="146"/>
                          </a:lnTo>
                          <a:lnTo>
                            <a:pt x="97" y="146"/>
                          </a:lnTo>
                          <a:lnTo>
                            <a:pt x="95" y="146"/>
                          </a:lnTo>
                          <a:lnTo>
                            <a:pt x="93" y="146"/>
                          </a:lnTo>
                          <a:lnTo>
                            <a:pt x="90" y="145"/>
                          </a:lnTo>
                          <a:lnTo>
                            <a:pt x="88" y="145"/>
                          </a:lnTo>
                          <a:lnTo>
                            <a:pt x="86" y="144"/>
                          </a:lnTo>
                          <a:lnTo>
                            <a:pt x="84" y="144"/>
                          </a:lnTo>
                          <a:lnTo>
                            <a:pt x="82" y="143"/>
                          </a:lnTo>
                          <a:lnTo>
                            <a:pt x="80" y="143"/>
                          </a:lnTo>
                          <a:lnTo>
                            <a:pt x="78" y="142"/>
                          </a:lnTo>
                          <a:lnTo>
                            <a:pt x="74" y="140"/>
                          </a:lnTo>
                          <a:lnTo>
                            <a:pt x="73" y="140"/>
                          </a:lnTo>
                          <a:lnTo>
                            <a:pt x="72" y="140"/>
                          </a:lnTo>
                          <a:lnTo>
                            <a:pt x="71" y="140"/>
                          </a:lnTo>
                          <a:lnTo>
                            <a:pt x="71" y="140"/>
                          </a:lnTo>
                          <a:lnTo>
                            <a:pt x="71" y="140"/>
                          </a:lnTo>
                          <a:lnTo>
                            <a:pt x="70" y="140"/>
                          </a:lnTo>
                          <a:lnTo>
                            <a:pt x="70" y="140"/>
                          </a:lnTo>
                          <a:lnTo>
                            <a:pt x="69" y="140"/>
                          </a:lnTo>
                          <a:lnTo>
                            <a:pt x="69" y="140"/>
                          </a:lnTo>
                          <a:lnTo>
                            <a:pt x="69" y="141"/>
                          </a:lnTo>
                          <a:lnTo>
                            <a:pt x="69" y="141"/>
                          </a:lnTo>
                          <a:lnTo>
                            <a:pt x="69" y="141"/>
                          </a:lnTo>
                          <a:lnTo>
                            <a:pt x="69" y="142"/>
                          </a:lnTo>
                          <a:lnTo>
                            <a:pt x="68" y="142"/>
                          </a:lnTo>
                          <a:lnTo>
                            <a:pt x="67" y="142"/>
                          </a:lnTo>
                          <a:lnTo>
                            <a:pt x="67" y="142"/>
                          </a:lnTo>
                          <a:lnTo>
                            <a:pt x="66" y="142"/>
                          </a:lnTo>
                          <a:lnTo>
                            <a:pt x="65" y="142"/>
                          </a:lnTo>
                          <a:lnTo>
                            <a:pt x="65" y="142"/>
                          </a:lnTo>
                          <a:lnTo>
                            <a:pt x="65" y="142"/>
                          </a:lnTo>
                          <a:lnTo>
                            <a:pt x="64" y="143"/>
                          </a:lnTo>
                          <a:lnTo>
                            <a:pt x="64" y="143"/>
                          </a:lnTo>
                          <a:lnTo>
                            <a:pt x="63" y="143"/>
                          </a:lnTo>
                          <a:lnTo>
                            <a:pt x="63" y="143"/>
                          </a:lnTo>
                          <a:lnTo>
                            <a:pt x="62" y="144"/>
                          </a:lnTo>
                          <a:lnTo>
                            <a:pt x="62" y="144"/>
                          </a:lnTo>
                          <a:lnTo>
                            <a:pt x="61" y="144"/>
                          </a:lnTo>
                          <a:lnTo>
                            <a:pt x="61" y="144"/>
                          </a:lnTo>
                          <a:lnTo>
                            <a:pt x="58" y="143"/>
                          </a:lnTo>
                          <a:lnTo>
                            <a:pt x="55" y="142"/>
                          </a:lnTo>
                          <a:lnTo>
                            <a:pt x="53" y="141"/>
                          </a:lnTo>
                          <a:lnTo>
                            <a:pt x="50" y="140"/>
                          </a:lnTo>
                          <a:lnTo>
                            <a:pt x="47" y="140"/>
                          </a:lnTo>
                          <a:lnTo>
                            <a:pt x="44" y="139"/>
                          </a:lnTo>
                          <a:lnTo>
                            <a:pt x="42" y="138"/>
                          </a:lnTo>
                          <a:lnTo>
                            <a:pt x="40" y="138"/>
                          </a:lnTo>
                          <a:lnTo>
                            <a:pt x="39" y="138"/>
                          </a:lnTo>
                          <a:lnTo>
                            <a:pt x="37" y="138"/>
                          </a:lnTo>
                          <a:lnTo>
                            <a:pt x="36" y="138"/>
                          </a:lnTo>
                          <a:lnTo>
                            <a:pt x="35" y="138"/>
                          </a:lnTo>
                          <a:lnTo>
                            <a:pt x="33" y="138"/>
                          </a:lnTo>
                          <a:lnTo>
                            <a:pt x="32" y="138"/>
                          </a:lnTo>
                          <a:lnTo>
                            <a:pt x="31" y="138"/>
                          </a:lnTo>
                          <a:lnTo>
                            <a:pt x="29" y="138"/>
                          </a:lnTo>
                          <a:lnTo>
                            <a:pt x="28" y="139"/>
                          </a:lnTo>
                          <a:lnTo>
                            <a:pt x="27" y="139"/>
                          </a:lnTo>
                          <a:lnTo>
                            <a:pt x="26" y="139"/>
                          </a:lnTo>
                          <a:lnTo>
                            <a:pt x="25" y="140"/>
                          </a:lnTo>
                          <a:lnTo>
                            <a:pt x="23" y="140"/>
                          </a:lnTo>
                          <a:lnTo>
                            <a:pt x="22" y="141"/>
                          </a:lnTo>
                          <a:lnTo>
                            <a:pt x="21" y="142"/>
                          </a:lnTo>
                          <a:lnTo>
                            <a:pt x="20" y="143"/>
                          </a:lnTo>
                          <a:lnTo>
                            <a:pt x="19" y="144"/>
                          </a:lnTo>
                          <a:lnTo>
                            <a:pt x="18" y="143"/>
                          </a:lnTo>
                          <a:lnTo>
                            <a:pt x="18" y="143"/>
                          </a:lnTo>
                          <a:lnTo>
                            <a:pt x="17" y="143"/>
                          </a:lnTo>
                          <a:lnTo>
                            <a:pt x="16" y="143"/>
                          </a:lnTo>
                          <a:lnTo>
                            <a:pt x="15" y="143"/>
                          </a:lnTo>
                          <a:lnTo>
                            <a:pt x="14" y="143"/>
                          </a:lnTo>
                          <a:lnTo>
                            <a:pt x="14" y="144"/>
                          </a:lnTo>
                          <a:lnTo>
                            <a:pt x="13" y="144"/>
                          </a:lnTo>
                          <a:lnTo>
                            <a:pt x="12" y="144"/>
                          </a:lnTo>
                          <a:lnTo>
                            <a:pt x="11" y="145"/>
                          </a:lnTo>
                          <a:lnTo>
                            <a:pt x="11" y="146"/>
                          </a:lnTo>
                          <a:lnTo>
                            <a:pt x="10" y="146"/>
                          </a:lnTo>
                          <a:lnTo>
                            <a:pt x="10" y="146"/>
                          </a:lnTo>
                          <a:lnTo>
                            <a:pt x="9" y="147"/>
                          </a:lnTo>
                          <a:lnTo>
                            <a:pt x="8" y="147"/>
                          </a:lnTo>
                          <a:lnTo>
                            <a:pt x="7" y="147"/>
                          </a:lnTo>
                          <a:lnTo>
                            <a:pt x="7" y="137"/>
                          </a:lnTo>
                          <a:lnTo>
                            <a:pt x="7" y="127"/>
                          </a:lnTo>
                          <a:lnTo>
                            <a:pt x="8" y="127"/>
                          </a:lnTo>
                          <a:lnTo>
                            <a:pt x="8" y="127"/>
                          </a:lnTo>
                          <a:lnTo>
                            <a:pt x="8" y="127"/>
                          </a:lnTo>
                          <a:lnTo>
                            <a:pt x="9" y="126"/>
                          </a:lnTo>
                          <a:lnTo>
                            <a:pt x="9" y="126"/>
                          </a:lnTo>
                          <a:lnTo>
                            <a:pt x="9" y="126"/>
                          </a:lnTo>
                          <a:lnTo>
                            <a:pt x="9" y="126"/>
                          </a:lnTo>
                          <a:lnTo>
                            <a:pt x="9" y="125"/>
                          </a:lnTo>
                          <a:lnTo>
                            <a:pt x="10" y="125"/>
                          </a:lnTo>
                          <a:lnTo>
                            <a:pt x="11" y="125"/>
                          </a:lnTo>
                          <a:lnTo>
                            <a:pt x="12" y="125"/>
                          </a:lnTo>
                          <a:lnTo>
                            <a:pt x="12" y="124"/>
                          </a:lnTo>
                          <a:lnTo>
                            <a:pt x="13" y="124"/>
                          </a:lnTo>
                          <a:lnTo>
                            <a:pt x="13" y="123"/>
                          </a:lnTo>
                          <a:lnTo>
                            <a:pt x="14" y="123"/>
                          </a:lnTo>
                          <a:lnTo>
                            <a:pt x="14" y="122"/>
                          </a:lnTo>
                          <a:lnTo>
                            <a:pt x="14" y="121"/>
                          </a:lnTo>
                          <a:lnTo>
                            <a:pt x="14" y="120"/>
                          </a:lnTo>
                          <a:lnTo>
                            <a:pt x="13" y="119"/>
                          </a:lnTo>
                          <a:lnTo>
                            <a:pt x="13" y="118"/>
                          </a:lnTo>
                          <a:lnTo>
                            <a:pt x="12" y="117"/>
                          </a:lnTo>
                          <a:lnTo>
                            <a:pt x="11" y="117"/>
                          </a:lnTo>
                          <a:lnTo>
                            <a:pt x="11" y="116"/>
                          </a:lnTo>
                          <a:lnTo>
                            <a:pt x="10" y="115"/>
                          </a:lnTo>
                          <a:lnTo>
                            <a:pt x="9" y="114"/>
                          </a:lnTo>
                          <a:lnTo>
                            <a:pt x="8" y="114"/>
                          </a:lnTo>
                          <a:lnTo>
                            <a:pt x="8" y="113"/>
                          </a:lnTo>
                          <a:lnTo>
                            <a:pt x="7" y="113"/>
                          </a:lnTo>
                          <a:lnTo>
                            <a:pt x="6" y="112"/>
                          </a:lnTo>
                          <a:lnTo>
                            <a:pt x="6" y="111"/>
                          </a:lnTo>
                          <a:lnTo>
                            <a:pt x="6" y="110"/>
                          </a:lnTo>
                          <a:lnTo>
                            <a:pt x="6" y="109"/>
                          </a:lnTo>
                          <a:lnTo>
                            <a:pt x="6" y="109"/>
                          </a:lnTo>
                          <a:lnTo>
                            <a:pt x="6" y="108"/>
                          </a:lnTo>
                          <a:lnTo>
                            <a:pt x="6" y="107"/>
                          </a:lnTo>
                          <a:lnTo>
                            <a:pt x="7" y="107"/>
                          </a:lnTo>
                          <a:lnTo>
                            <a:pt x="7" y="106"/>
                          </a:lnTo>
                          <a:lnTo>
                            <a:pt x="8" y="105"/>
                          </a:lnTo>
                          <a:lnTo>
                            <a:pt x="8" y="105"/>
                          </a:lnTo>
                          <a:lnTo>
                            <a:pt x="8" y="104"/>
                          </a:lnTo>
                          <a:lnTo>
                            <a:pt x="9" y="103"/>
                          </a:lnTo>
                          <a:lnTo>
                            <a:pt x="9" y="103"/>
                          </a:lnTo>
                          <a:lnTo>
                            <a:pt x="9" y="102"/>
                          </a:lnTo>
                          <a:lnTo>
                            <a:pt x="9" y="101"/>
                          </a:lnTo>
                          <a:lnTo>
                            <a:pt x="9" y="100"/>
                          </a:lnTo>
                          <a:lnTo>
                            <a:pt x="9" y="99"/>
                          </a:lnTo>
                          <a:lnTo>
                            <a:pt x="9" y="99"/>
                          </a:lnTo>
                          <a:lnTo>
                            <a:pt x="9" y="99"/>
                          </a:lnTo>
                          <a:lnTo>
                            <a:pt x="9" y="98"/>
                          </a:lnTo>
                          <a:lnTo>
                            <a:pt x="10" y="98"/>
                          </a:lnTo>
                          <a:lnTo>
                            <a:pt x="10" y="98"/>
                          </a:lnTo>
                          <a:lnTo>
                            <a:pt x="10" y="98"/>
                          </a:lnTo>
                          <a:lnTo>
                            <a:pt x="10" y="98"/>
                          </a:lnTo>
                          <a:lnTo>
                            <a:pt x="10" y="98"/>
                          </a:lnTo>
                          <a:lnTo>
                            <a:pt x="10" y="97"/>
                          </a:lnTo>
                          <a:lnTo>
                            <a:pt x="9" y="97"/>
                          </a:lnTo>
                          <a:lnTo>
                            <a:pt x="9" y="97"/>
                          </a:lnTo>
                          <a:lnTo>
                            <a:pt x="9" y="97"/>
                          </a:lnTo>
                          <a:lnTo>
                            <a:pt x="8" y="96"/>
                          </a:lnTo>
                          <a:lnTo>
                            <a:pt x="8" y="95"/>
                          </a:lnTo>
                          <a:lnTo>
                            <a:pt x="8" y="94"/>
                          </a:lnTo>
                          <a:lnTo>
                            <a:pt x="7" y="93"/>
                          </a:lnTo>
                          <a:lnTo>
                            <a:pt x="7" y="92"/>
                          </a:lnTo>
                          <a:lnTo>
                            <a:pt x="7" y="91"/>
                          </a:lnTo>
                          <a:lnTo>
                            <a:pt x="6" y="90"/>
                          </a:lnTo>
                          <a:lnTo>
                            <a:pt x="6" y="90"/>
                          </a:lnTo>
                          <a:lnTo>
                            <a:pt x="6" y="88"/>
                          </a:lnTo>
                          <a:lnTo>
                            <a:pt x="6" y="86"/>
                          </a:lnTo>
                          <a:lnTo>
                            <a:pt x="6" y="84"/>
                          </a:lnTo>
                          <a:lnTo>
                            <a:pt x="6" y="82"/>
                          </a:lnTo>
                          <a:lnTo>
                            <a:pt x="6" y="80"/>
                          </a:lnTo>
                          <a:lnTo>
                            <a:pt x="6" y="78"/>
                          </a:lnTo>
                          <a:lnTo>
                            <a:pt x="6" y="77"/>
                          </a:lnTo>
                          <a:lnTo>
                            <a:pt x="6" y="76"/>
                          </a:lnTo>
                          <a:lnTo>
                            <a:pt x="5" y="75"/>
                          </a:lnTo>
                          <a:lnTo>
                            <a:pt x="5" y="74"/>
                          </a:lnTo>
                          <a:lnTo>
                            <a:pt x="5" y="74"/>
                          </a:lnTo>
                          <a:lnTo>
                            <a:pt x="4" y="73"/>
                          </a:lnTo>
                          <a:lnTo>
                            <a:pt x="4" y="72"/>
                          </a:lnTo>
                          <a:lnTo>
                            <a:pt x="4" y="71"/>
                          </a:lnTo>
                          <a:lnTo>
                            <a:pt x="3" y="71"/>
                          </a:lnTo>
                          <a:lnTo>
                            <a:pt x="2" y="70"/>
                          </a:lnTo>
                          <a:lnTo>
                            <a:pt x="1" y="69"/>
                          </a:lnTo>
                          <a:lnTo>
                            <a:pt x="1" y="69"/>
                          </a:lnTo>
                          <a:lnTo>
                            <a:pt x="0" y="68"/>
                          </a:lnTo>
                          <a:lnTo>
                            <a:pt x="0" y="67"/>
                          </a:lnTo>
                          <a:lnTo>
                            <a:pt x="0" y="67"/>
                          </a:lnTo>
                          <a:lnTo>
                            <a:pt x="0" y="66"/>
                          </a:lnTo>
                          <a:lnTo>
                            <a:pt x="0" y="66"/>
                          </a:lnTo>
                          <a:lnTo>
                            <a:pt x="0" y="65"/>
                          </a:lnTo>
                          <a:lnTo>
                            <a:pt x="0" y="65"/>
                          </a:lnTo>
                          <a:lnTo>
                            <a:pt x="1" y="65"/>
                          </a:lnTo>
                          <a:lnTo>
                            <a:pt x="1" y="64"/>
                          </a:lnTo>
                          <a:lnTo>
                            <a:pt x="2" y="64"/>
                          </a:lnTo>
                          <a:lnTo>
                            <a:pt x="2" y="63"/>
                          </a:lnTo>
                          <a:lnTo>
                            <a:pt x="3" y="63"/>
                          </a:lnTo>
                          <a:lnTo>
                            <a:pt x="4" y="62"/>
                          </a:lnTo>
                          <a:lnTo>
                            <a:pt x="4" y="62"/>
                          </a:lnTo>
                          <a:lnTo>
                            <a:pt x="4" y="61"/>
                          </a:lnTo>
                          <a:lnTo>
                            <a:pt x="5" y="61"/>
                          </a:lnTo>
                          <a:lnTo>
                            <a:pt x="5" y="59"/>
                          </a:lnTo>
                          <a:lnTo>
                            <a:pt x="6" y="58"/>
                          </a:lnTo>
                          <a:lnTo>
                            <a:pt x="7" y="56"/>
                          </a:lnTo>
                          <a:lnTo>
                            <a:pt x="7" y="55"/>
                          </a:lnTo>
                          <a:lnTo>
                            <a:pt x="8" y="55"/>
                          </a:lnTo>
                          <a:lnTo>
                            <a:pt x="8" y="54"/>
                          </a:lnTo>
                          <a:lnTo>
                            <a:pt x="9" y="54"/>
                          </a:lnTo>
                          <a:lnTo>
                            <a:pt x="9" y="53"/>
                          </a:lnTo>
                          <a:lnTo>
                            <a:pt x="10" y="52"/>
                          </a:lnTo>
                          <a:lnTo>
                            <a:pt x="11" y="52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defTabSz="685697"/>
                      <a:endParaRPr lang="en-US" sz="825" kern="0" dirty="0">
                        <a:solidFill>
                          <a:srgbClr val="000000">
                            <a:lumMod val="50000"/>
                            <a:lumOff val="5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228" name="Freeform 7">
                      <a:extLst>
                        <a:ext uri="{FF2B5EF4-FFF2-40B4-BE49-F238E27FC236}">
                          <a16:creationId xmlns:a16="http://schemas.microsoft.com/office/drawing/2014/main" id="{D65F73CA-0FB9-49FD-A3A4-4BB5BEEBA6B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88669" y="2725961"/>
                      <a:ext cx="1616638" cy="1470029"/>
                    </a:xfrm>
                    <a:custGeom>
                      <a:avLst/>
                      <a:gdLst/>
                      <a:ahLst/>
                      <a:cxnLst>
                        <a:cxn ang="0">
                          <a:pos x="29" y="12"/>
                        </a:cxn>
                        <a:cxn ang="0">
                          <a:pos x="28" y="0"/>
                        </a:cxn>
                        <a:cxn ang="0">
                          <a:pos x="38" y="4"/>
                        </a:cxn>
                        <a:cxn ang="0">
                          <a:pos x="48" y="16"/>
                        </a:cxn>
                        <a:cxn ang="0">
                          <a:pos x="58" y="12"/>
                        </a:cxn>
                        <a:cxn ang="0">
                          <a:pos x="65" y="7"/>
                        </a:cxn>
                        <a:cxn ang="0">
                          <a:pos x="71" y="3"/>
                        </a:cxn>
                        <a:cxn ang="0">
                          <a:pos x="75" y="5"/>
                        </a:cxn>
                        <a:cxn ang="0">
                          <a:pos x="81" y="7"/>
                        </a:cxn>
                        <a:cxn ang="0">
                          <a:pos x="87" y="11"/>
                        </a:cxn>
                        <a:cxn ang="0">
                          <a:pos x="98" y="6"/>
                        </a:cxn>
                        <a:cxn ang="0">
                          <a:pos x="109" y="18"/>
                        </a:cxn>
                        <a:cxn ang="0">
                          <a:pos x="119" y="23"/>
                        </a:cxn>
                        <a:cxn ang="0">
                          <a:pos x="130" y="27"/>
                        </a:cxn>
                        <a:cxn ang="0">
                          <a:pos x="134" y="19"/>
                        </a:cxn>
                        <a:cxn ang="0">
                          <a:pos x="138" y="22"/>
                        </a:cxn>
                        <a:cxn ang="0">
                          <a:pos x="153" y="23"/>
                        </a:cxn>
                        <a:cxn ang="0">
                          <a:pos x="165" y="16"/>
                        </a:cxn>
                        <a:cxn ang="0">
                          <a:pos x="173" y="3"/>
                        </a:cxn>
                        <a:cxn ang="0">
                          <a:pos x="187" y="25"/>
                        </a:cxn>
                        <a:cxn ang="0">
                          <a:pos x="194" y="49"/>
                        </a:cxn>
                        <a:cxn ang="0">
                          <a:pos x="189" y="60"/>
                        </a:cxn>
                        <a:cxn ang="0">
                          <a:pos x="183" y="65"/>
                        </a:cxn>
                        <a:cxn ang="0">
                          <a:pos x="181" y="75"/>
                        </a:cxn>
                        <a:cxn ang="0">
                          <a:pos x="186" y="79"/>
                        </a:cxn>
                        <a:cxn ang="0">
                          <a:pos x="192" y="80"/>
                        </a:cxn>
                        <a:cxn ang="0">
                          <a:pos x="198" y="89"/>
                        </a:cxn>
                        <a:cxn ang="0">
                          <a:pos x="210" y="100"/>
                        </a:cxn>
                        <a:cxn ang="0">
                          <a:pos x="213" y="105"/>
                        </a:cxn>
                        <a:cxn ang="0">
                          <a:pos x="215" y="113"/>
                        </a:cxn>
                        <a:cxn ang="0">
                          <a:pos x="213" y="123"/>
                        </a:cxn>
                        <a:cxn ang="0">
                          <a:pos x="196" y="134"/>
                        </a:cxn>
                        <a:cxn ang="0">
                          <a:pos x="188" y="141"/>
                        </a:cxn>
                        <a:cxn ang="0">
                          <a:pos x="179" y="135"/>
                        </a:cxn>
                        <a:cxn ang="0">
                          <a:pos x="167" y="120"/>
                        </a:cxn>
                        <a:cxn ang="0">
                          <a:pos x="155" y="117"/>
                        </a:cxn>
                        <a:cxn ang="0">
                          <a:pos x="146" y="131"/>
                        </a:cxn>
                        <a:cxn ang="0">
                          <a:pos x="139" y="136"/>
                        </a:cxn>
                        <a:cxn ang="0">
                          <a:pos x="132" y="137"/>
                        </a:cxn>
                        <a:cxn ang="0">
                          <a:pos x="116" y="151"/>
                        </a:cxn>
                        <a:cxn ang="0">
                          <a:pos x="105" y="163"/>
                        </a:cxn>
                        <a:cxn ang="0">
                          <a:pos x="94" y="170"/>
                        </a:cxn>
                        <a:cxn ang="0">
                          <a:pos x="89" y="176"/>
                        </a:cxn>
                        <a:cxn ang="0">
                          <a:pos x="63" y="180"/>
                        </a:cxn>
                        <a:cxn ang="0">
                          <a:pos x="43" y="178"/>
                        </a:cxn>
                        <a:cxn ang="0">
                          <a:pos x="43" y="158"/>
                        </a:cxn>
                        <a:cxn ang="0">
                          <a:pos x="45" y="147"/>
                        </a:cxn>
                        <a:cxn ang="0">
                          <a:pos x="36" y="135"/>
                        </a:cxn>
                        <a:cxn ang="0">
                          <a:pos x="23" y="123"/>
                        </a:cxn>
                        <a:cxn ang="0">
                          <a:pos x="24" y="104"/>
                        </a:cxn>
                        <a:cxn ang="0">
                          <a:pos x="29" y="97"/>
                        </a:cxn>
                        <a:cxn ang="0">
                          <a:pos x="25" y="91"/>
                        </a:cxn>
                        <a:cxn ang="0">
                          <a:pos x="25" y="79"/>
                        </a:cxn>
                        <a:cxn ang="0">
                          <a:pos x="26" y="67"/>
                        </a:cxn>
                        <a:cxn ang="0">
                          <a:pos x="16" y="65"/>
                        </a:cxn>
                        <a:cxn ang="0">
                          <a:pos x="10" y="60"/>
                        </a:cxn>
                        <a:cxn ang="0">
                          <a:pos x="2" y="52"/>
                        </a:cxn>
                        <a:cxn ang="0">
                          <a:pos x="1" y="46"/>
                        </a:cxn>
                        <a:cxn ang="0">
                          <a:pos x="10" y="38"/>
                        </a:cxn>
                        <a:cxn ang="0">
                          <a:pos x="25" y="27"/>
                        </a:cxn>
                        <a:cxn ang="0">
                          <a:pos x="24" y="18"/>
                        </a:cxn>
                      </a:cxnLst>
                      <a:rect l="0" t="0" r="r" b="b"/>
                      <a:pathLst>
                        <a:path w="216" h="183">
                          <a:moveTo>
                            <a:pt x="25" y="16"/>
                          </a:move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7" y="16"/>
                          </a:lnTo>
                          <a:lnTo>
                            <a:pt x="27" y="16"/>
                          </a:lnTo>
                          <a:lnTo>
                            <a:pt x="27" y="15"/>
                          </a:lnTo>
                          <a:lnTo>
                            <a:pt x="28" y="15"/>
                          </a:lnTo>
                          <a:lnTo>
                            <a:pt x="29" y="14"/>
                          </a:lnTo>
                          <a:lnTo>
                            <a:pt x="29" y="13"/>
                          </a:lnTo>
                          <a:lnTo>
                            <a:pt x="29" y="12"/>
                          </a:lnTo>
                          <a:lnTo>
                            <a:pt x="30" y="11"/>
                          </a:lnTo>
                          <a:lnTo>
                            <a:pt x="30" y="10"/>
                          </a:lnTo>
                          <a:lnTo>
                            <a:pt x="30" y="8"/>
                          </a:lnTo>
                          <a:lnTo>
                            <a:pt x="30" y="7"/>
                          </a:lnTo>
                          <a:lnTo>
                            <a:pt x="30" y="6"/>
                          </a:lnTo>
                          <a:lnTo>
                            <a:pt x="30" y="4"/>
                          </a:lnTo>
                          <a:lnTo>
                            <a:pt x="29" y="3"/>
                          </a:lnTo>
                          <a:lnTo>
                            <a:pt x="29" y="2"/>
                          </a:lnTo>
                          <a:lnTo>
                            <a:pt x="29" y="1"/>
                          </a:lnTo>
                          <a:lnTo>
                            <a:pt x="28" y="0"/>
                          </a:lnTo>
                          <a:lnTo>
                            <a:pt x="29" y="0"/>
                          </a:lnTo>
                          <a:lnTo>
                            <a:pt x="30" y="0"/>
                          </a:lnTo>
                          <a:lnTo>
                            <a:pt x="31" y="0"/>
                          </a:lnTo>
                          <a:lnTo>
                            <a:pt x="32" y="0"/>
                          </a:lnTo>
                          <a:lnTo>
                            <a:pt x="33" y="1"/>
                          </a:lnTo>
                          <a:lnTo>
                            <a:pt x="34" y="1"/>
                          </a:lnTo>
                          <a:lnTo>
                            <a:pt x="34" y="2"/>
                          </a:lnTo>
                          <a:lnTo>
                            <a:pt x="35" y="2"/>
                          </a:lnTo>
                          <a:lnTo>
                            <a:pt x="36" y="3"/>
                          </a:lnTo>
                          <a:lnTo>
                            <a:pt x="38" y="4"/>
                          </a:lnTo>
                          <a:lnTo>
                            <a:pt x="39" y="5"/>
                          </a:lnTo>
                          <a:lnTo>
                            <a:pt x="39" y="7"/>
                          </a:lnTo>
                          <a:lnTo>
                            <a:pt x="41" y="9"/>
                          </a:lnTo>
                          <a:lnTo>
                            <a:pt x="42" y="11"/>
                          </a:lnTo>
                          <a:lnTo>
                            <a:pt x="43" y="12"/>
                          </a:lnTo>
                          <a:lnTo>
                            <a:pt x="44" y="14"/>
                          </a:lnTo>
                          <a:lnTo>
                            <a:pt x="46" y="15"/>
                          </a:lnTo>
                          <a:lnTo>
                            <a:pt x="46" y="15"/>
                          </a:lnTo>
                          <a:lnTo>
                            <a:pt x="47" y="16"/>
                          </a:lnTo>
                          <a:lnTo>
                            <a:pt x="48" y="16"/>
                          </a:lnTo>
                          <a:lnTo>
                            <a:pt x="48" y="16"/>
                          </a:lnTo>
                          <a:lnTo>
                            <a:pt x="50" y="16"/>
                          </a:lnTo>
                          <a:lnTo>
                            <a:pt x="52" y="15"/>
                          </a:lnTo>
                          <a:lnTo>
                            <a:pt x="54" y="14"/>
                          </a:lnTo>
                          <a:lnTo>
                            <a:pt x="55" y="14"/>
                          </a:lnTo>
                          <a:lnTo>
                            <a:pt x="56" y="14"/>
                          </a:lnTo>
                          <a:lnTo>
                            <a:pt x="56" y="13"/>
                          </a:lnTo>
                          <a:lnTo>
                            <a:pt x="57" y="13"/>
                          </a:lnTo>
                          <a:lnTo>
                            <a:pt x="58" y="12"/>
                          </a:lnTo>
                          <a:lnTo>
                            <a:pt x="58" y="12"/>
                          </a:lnTo>
                          <a:lnTo>
                            <a:pt x="59" y="11"/>
                          </a:lnTo>
                          <a:lnTo>
                            <a:pt x="59" y="10"/>
                          </a:lnTo>
                          <a:lnTo>
                            <a:pt x="60" y="9"/>
                          </a:lnTo>
                          <a:lnTo>
                            <a:pt x="60" y="8"/>
                          </a:lnTo>
                          <a:lnTo>
                            <a:pt x="61" y="8"/>
                          </a:lnTo>
                          <a:lnTo>
                            <a:pt x="62" y="8"/>
                          </a:lnTo>
                          <a:lnTo>
                            <a:pt x="63" y="8"/>
                          </a:lnTo>
                          <a:lnTo>
                            <a:pt x="64" y="8"/>
                          </a:lnTo>
                          <a:lnTo>
                            <a:pt x="64" y="8"/>
                          </a:lnTo>
                          <a:lnTo>
                            <a:pt x="65" y="7"/>
                          </a:lnTo>
                          <a:lnTo>
                            <a:pt x="65" y="7"/>
                          </a:lnTo>
                          <a:lnTo>
                            <a:pt x="66" y="6"/>
                          </a:lnTo>
                          <a:lnTo>
                            <a:pt x="67" y="5"/>
                          </a:lnTo>
                          <a:lnTo>
                            <a:pt x="67" y="4"/>
                          </a:lnTo>
                          <a:lnTo>
                            <a:pt x="68" y="4"/>
                          </a:lnTo>
                          <a:lnTo>
                            <a:pt x="69" y="4"/>
                          </a:lnTo>
                          <a:lnTo>
                            <a:pt x="69" y="3"/>
                          </a:lnTo>
                          <a:lnTo>
                            <a:pt x="70" y="3"/>
                          </a:lnTo>
                          <a:lnTo>
                            <a:pt x="70" y="3"/>
                          </a:lnTo>
                          <a:lnTo>
                            <a:pt x="71" y="3"/>
                          </a:lnTo>
                          <a:lnTo>
                            <a:pt x="71" y="3"/>
                          </a:lnTo>
                          <a:lnTo>
                            <a:pt x="72" y="3"/>
                          </a:lnTo>
                          <a:lnTo>
                            <a:pt x="72" y="3"/>
                          </a:lnTo>
                          <a:lnTo>
                            <a:pt x="72" y="4"/>
                          </a:lnTo>
                          <a:lnTo>
                            <a:pt x="72" y="4"/>
                          </a:lnTo>
                          <a:lnTo>
                            <a:pt x="72" y="4"/>
                          </a:lnTo>
                          <a:lnTo>
                            <a:pt x="73" y="4"/>
                          </a:lnTo>
                          <a:lnTo>
                            <a:pt x="73" y="5"/>
                          </a:lnTo>
                          <a:lnTo>
                            <a:pt x="74" y="5"/>
                          </a:lnTo>
                          <a:lnTo>
                            <a:pt x="75" y="5"/>
                          </a:lnTo>
                          <a:lnTo>
                            <a:pt x="76" y="5"/>
                          </a:lnTo>
                          <a:lnTo>
                            <a:pt x="77" y="5"/>
                          </a:lnTo>
                          <a:lnTo>
                            <a:pt x="77" y="5"/>
                          </a:lnTo>
                          <a:lnTo>
                            <a:pt x="78" y="5"/>
                          </a:lnTo>
                          <a:lnTo>
                            <a:pt x="78" y="5"/>
                          </a:lnTo>
                          <a:lnTo>
                            <a:pt x="79" y="5"/>
                          </a:lnTo>
                          <a:lnTo>
                            <a:pt x="79" y="6"/>
                          </a:lnTo>
                          <a:lnTo>
                            <a:pt x="80" y="6"/>
                          </a:lnTo>
                          <a:lnTo>
                            <a:pt x="80" y="6"/>
                          </a:lnTo>
                          <a:lnTo>
                            <a:pt x="81" y="7"/>
                          </a:lnTo>
                          <a:lnTo>
                            <a:pt x="81" y="8"/>
                          </a:lnTo>
                          <a:lnTo>
                            <a:pt x="81" y="9"/>
                          </a:lnTo>
                          <a:lnTo>
                            <a:pt x="82" y="9"/>
                          </a:lnTo>
                          <a:lnTo>
                            <a:pt x="82" y="10"/>
                          </a:lnTo>
                          <a:lnTo>
                            <a:pt x="83" y="11"/>
                          </a:lnTo>
                          <a:lnTo>
                            <a:pt x="83" y="11"/>
                          </a:lnTo>
                          <a:lnTo>
                            <a:pt x="84" y="11"/>
                          </a:lnTo>
                          <a:lnTo>
                            <a:pt x="85" y="11"/>
                          </a:lnTo>
                          <a:lnTo>
                            <a:pt x="86" y="11"/>
                          </a:lnTo>
                          <a:lnTo>
                            <a:pt x="87" y="11"/>
                          </a:lnTo>
                          <a:lnTo>
                            <a:pt x="88" y="10"/>
                          </a:lnTo>
                          <a:lnTo>
                            <a:pt x="89" y="9"/>
                          </a:lnTo>
                          <a:lnTo>
                            <a:pt x="91" y="8"/>
                          </a:lnTo>
                          <a:lnTo>
                            <a:pt x="92" y="8"/>
                          </a:lnTo>
                          <a:lnTo>
                            <a:pt x="92" y="7"/>
                          </a:lnTo>
                          <a:lnTo>
                            <a:pt x="93" y="7"/>
                          </a:lnTo>
                          <a:lnTo>
                            <a:pt x="95" y="6"/>
                          </a:lnTo>
                          <a:lnTo>
                            <a:pt x="96" y="6"/>
                          </a:lnTo>
                          <a:lnTo>
                            <a:pt x="97" y="6"/>
                          </a:lnTo>
                          <a:lnTo>
                            <a:pt x="98" y="6"/>
                          </a:lnTo>
                          <a:lnTo>
                            <a:pt x="100" y="6"/>
                          </a:lnTo>
                          <a:lnTo>
                            <a:pt x="101" y="6"/>
                          </a:lnTo>
                          <a:lnTo>
                            <a:pt x="102" y="6"/>
                          </a:lnTo>
                          <a:lnTo>
                            <a:pt x="103" y="6"/>
                          </a:lnTo>
                          <a:lnTo>
                            <a:pt x="104" y="8"/>
                          </a:lnTo>
                          <a:lnTo>
                            <a:pt x="105" y="11"/>
                          </a:lnTo>
                          <a:lnTo>
                            <a:pt x="106" y="13"/>
                          </a:lnTo>
                          <a:lnTo>
                            <a:pt x="108" y="15"/>
                          </a:lnTo>
                          <a:lnTo>
                            <a:pt x="109" y="17"/>
                          </a:lnTo>
                          <a:lnTo>
                            <a:pt x="109" y="18"/>
                          </a:lnTo>
                          <a:lnTo>
                            <a:pt x="110" y="19"/>
                          </a:lnTo>
                          <a:lnTo>
                            <a:pt x="111" y="20"/>
                          </a:lnTo>
                          <a:lnTo>
                            <a:pt x="112" y="21"/>
                          </a:lnTo>
                          <a:lnTo>
                            <a:pt x="112" y="22"/>
                          </a:lnTo>
                          <a:lnTo>
                            <a:pt x="113" y="23"/>
                          </a:lnTo>
                          <a:lnTo>
                            <a:pt x="115" y="23"/>
                          </a:lnTo>
                          <a:lnTo>
                            <a:pt x="116" y="23"/>
                          </a:lnTo>
                          <a:lnTo>
                            <a:pt x="117" y="23"/>
                          </a:lnTo>
                          <a:lnTo>
                            <a:pt x="118" y="23"/>
                          </a:lnTo>
                          <a:lnTo>
                            <a:pt x="119" y="23"/>
                          </a:lnTo>
                          <a:lnTo>
                            <a:pt x="120" y="23"/>
                          </a:lnTo>
                          <a:lnTo>
                            <a:pt x="121" y="24"/>
                          </a:lnTo>
                          <a:lnTo>
                            <a:pt x="122" y="24"/>
                          </a:lnTo>
                          <a:lnTo>
                            <a:pt x="123" y="24"/>
                          </a:lnTo>
                          <a:lnTo>
                            <a:pt x="124" y="25"/>
                          </a:lnTo>
                          <a:lnTo>
                            <a:pt x="125" y="26"/>
                          </a:lnTo>
                          <a:lnTo>
                            <a:pt x="127" y="27"/>
                          </a:lnTo>
                          <a:lnTo>
                            <a:pt x="128" y="28"/>
                          </a:lnTo>
                          <a:lnTo>
                            <a:pt x="129" y="28"/>
                          </a:lnTo>
                          <a:lnTo>
                            <a:pt x="130" y="27"/>
                          </a:lnTo>
                          <a:lnTo>
                            <a:pt x="130" y="27"/>
                          </a:lnTo>
                          <a:lnTo>
                            <a:pt x="131" y="27"/>
                          </a:lnTo>
                          <a:lnTo>
                            <a:pt x="131" y="26"/>
                          </a:lnTo>
                          <a:lnTo>
                            <a:pt x="132" y="25"/>
                          </a:lnTo>
                          <a:lnTo>
                            <a:pt x="132" y="25"/>
                          </a:lnTo>
                          <a:lnTo>
                            <a:pt x="133" y="24"/>
                          </a:lnTo>
                          <a:lnTo>
                            <a:pt x="133" y="23"/>
                          </a:lnTo>
                          <a:lnTo>
                            <a:pt x="134" y="21"/>
                          </a:lnTo>
                          <a:lnTo>
                            <a:pt x="134" y="19"/>
                          </a:lnTo>
                          <a:lnTo>
                            <a:pt x="134" y="19"/>
                          </a:lnTo>
                          <a:lnTo>
                            <a:pt x="135" y="18"/>
                          </a:lnTo>
                          <a:lnTo>
                            <a:pt x="135" y="18"/>
                          </a:lnTo>
                          <a:lnTo>
                            <a:pt x="136" y="18"/>
                          </a:lnTo>
                          <a:lnTo>
                            <a:pt x="136" y="18"/>
                          </a:lnTo>
                          <a:lnTo>
                            <a:pt x="137" y="19"/>
                          </a:lnTo>
                          <a:lnTo>
                            <a:pt x="137" y="19"/>
                          </a:lnTo>
                          <a:lnTo>
                            <a:pt x="137" y="19"/>
                          </a:lnTo>
                          <a:lnTo>
                            <a:pt x="137" y="20"/>
                          </a:lnTo>
                          <a:lnTo>
                            <a:pt x="138" y="21"/>
                          </a:lnTo>
                          <a:lnTo>
                            <a:pt x="138" y="22"/>
                          </a:lnTo>
                          <a:lnTo>
                            <a:pt x="138" y="22"/>
                          </a:lnTo>
                          <a:lnTo>
                            <a:pt x="138" y="23"/>
                          </a:lnTo>
                          <a:lnTo>
                            <a:pt x="139" y="23"/>
                          </a:lnTo>
                          <a:lnTo>
                            <a:pt x="139" y="23"/>
                          </a:lnTo>
                          <a:lnTo>
                            <a:pt x="140" y="23"/>
                          </a:lnTo>
                          <a:lnTo>
                            <a:pt x="144" y="23"/>
                          </a:lnTo>
                          <a:lnTo>
                            <a:pt x="147" y="23"/>
                          </a:lnTo>
                          <a:lnTo>
                            <a:pt x="149" y="23"/>
                          </a:lnTo>
                          <a:lnTo>
                            <a:pt x="151" y="23"/>
                          </a:lnTo>
                          <a:lnTo>
                            <a:pt x="153" y="23"/>
                          </a:lnTo>
                          <a:lnTo>
                            <a:pt x="155" y="23"/>
                          </a:lnTo>
                          <a:lnTo>
                            <a:pt x="156" y="23"/>
                          </a:lnTo>
                          <a:lnTo>
                            <a:pt x="158" y="22"/>
                          </a:lnTo>
                          <a:lnTo>
                            <a:pt x="159" y="22"/>
                          </a:lnTo>
                          <a:lnTo>
                            <a:pt x="160" y="21"/>
                          </a:lnTo>
                          <a:lnTo>
                            <a:pt x="162" y="20"/>
                          </a:lnTo>
                          <a:lnTo>
                            <a:pt x="163" y="20"/>
                          </a:lnTo>
                          <a:lnTo>
                            <a:pt x="164" y="19"/>
                          </a:lnTo>
                          <a:lnTo>
                            <a:pt x="165" y="18"/>
                          </a:lnTo>
                          <a:lnTo>
                            <a:pt x="165" y="16"/>
                          </a:lnTo>
                          <a:lnTo>
                            <a:pt x="165" y="14"/>
                          </a:lnTo>
                          <a:lnTo>
                            <a:pt x="166" y="12"/>
                          </a:lnTo>
                          <a:lnTo>
                            <a:pt x="166" y="10"/>
                          </a:lnTo>
                          <a:lnTo>
                            <a:pt x="166" y="8"/>
                          </a:lnTo>
                          <a:lnTo>
                            <a:pt x="167" y="6"/>
                          </a:lnTo>
                          <a:lnTo>
                            <a:pt x="167" y="5"/>
                          </a:lnTo>
                          <a:lnTo>
                            <a:pt x="168" y="3"/>
                          </a:lnTo>
                          <a:lnTo>
                            <a:pt x="170" y="3"/>
                          </a:lnTo>
                          <a:lnTo>
                            <a:pt x="171" y="3"/>
                          </a:lnTo>
                          <a:lnTo>
                            <a:pt x="173" y="3"/>
                          </a:lnTo>
                          <a:lnTo>
                            <a:pt x="175" y="3"/>
                          </a:lnTo>
                          <a:lnTo>
                            <a:pt x="178" y="7"/>
                          </a:lnTo>
                          <a:lnTo>
                            <a:pt x="181" y="10"/>
                          </a:lnTo>
                          <a:lnTo>
                            <a:pt x="182" y="12"/>
                          </a:lnTo>
                          <a:lnTo>
                            <a:pt x="184" y="14"/>
                          </a:lnTo>
                          <a:lnTo>
                            <a:pt x="185" y="16"/>
                          </a:lnTo>
                          <a:lnTo>
                            <a:pt x="187" y="18"/>
                          </a:lnTo>
                          <a:lnTo>
                            <a:pt x="187" y="20"/>
                          </a:lnTo>
                          <a:lnTo>
                            <a:pt x="187" y="23"/>
                          </a:lnTo>
                          <a:lnTo>
                            <a:pt x="187" y="25"/>
                          </a:lnTo>
                          <a:lnTo>
                            <a:pt x="188" y="27"/>
                          </a:lnTo>
                          <a:lnTo>
                            <a:pt x="188" y="29"/>
                          </a:lnTo>
                          <a:lnTo>
                            <a:pt x="189" y="31"/>
                          </a:lnTo>
                          <a:lnTo>
                            <a:pt x="190" y="35"/>
                          </a:lnTo>
                          <a:lnTo>
                            <a:pt x="192" y="39"/>
                          </a:lnTo>
                          <a:lnTo>
                            <a:pt x="192" y="41"/>
                          </a:lnTo>
                          <a:lnTo>
                            <a:pt x="193" y="43"/>
                          </a:lnTo>
                          <a:lnTo>
                            <a:pt x="193" y="45"/>
                          </a:lnTo>
                          <a:lnTo>
                            <a:pt x="194" y="47"/>
                          </a:lnTo>
                          <a:lnTo>
                            <a:pt x="194" y="49"/>
                          </a:lnTo>
                          <a:lnTo>
                            <a:pt x="195" y="51"/>
                          </a:lnTo>
                          <a:lnTo>
                            <a:pt x="194" y="52"/>
                          </a:lnTo>
                          <a:lnTo>
                            <a:pt x="193" y="53"/>
                          </a:lnTo>
                          <a:lnTo>
                            <a:pt x="192" y="53"/>
                          </a:lnTo>
                          <a:lnTo>
                            <a:pt x="192" y="54"/>
                          </a:lnTo>
                          <a:lnTo>
                            <a:pt x="191" y="55"/>
                          </a:lnTo>
                          <a:lnTo>
                            <a:pt x="191" y="56"/>
                          </a:lnTo>
                          <a:lnTo>
                            <a:pt x="190" y="58"/>
                          </a:lnTo>
                          <a:lnTo>
                            <a:pt x="189" y="59"/>
                          </a:lnTo>
                          <a:lnTo>
                            <a:pt x="189" y="60"/>
                          </a:lnTo>
                          <a:lnTo>
                            <a:pt x="188" y="61"/>
                          </a:lnTo>
                          <a:lnTo>
                            <a:pt x="187" y="61"/>
                          </a:lnTo>
                          <a:lnTo>
                            <a:pt x="186" y="62"/>
                          </a:lnTo>
                          <a:lnTo>
                            <a:pt x="185" y="62"/>
                          </a:lnTo>
                          <a:lnTo>
                            <a:pt x="185" y="63"/>
                          </a:lnTo>
                          <a:lnTo>
                            <a:pt x="184" y="63"/>
                          </a:lnTo>
                          <a:lnTo>
                            <a:pt x="184" y="63"/>
                          </a:lnTo>
                          <a:lnTo>
                            <a:pt x="183" y="63"/>
                          </a:lnTo>
                          <a:lnTo>
                            <a:pt x="183" y="64"/>
                          </a:lnTo>
                          <a:lnTo>
                            <a:pt x="183" y="65"/>
                          </a:lnTo>
                          <a:lnTo>
                            <a:pt x="183" y="66"/>
                          </a:lnTo>
                          <a:lnTo>
                            <a:pt x="183" y="66"/>
                          </a:lnTo>
                          <a:lnTo>
                            <a:pt x="182" y="68"/>
                          </a:lnTo>
                          <a:lnTo>
                            <a:pt x="182" y="69"/>
                          </a:lnTo>
                          <a:lnTo>
                            <a:pt x="182" y="71"/>
                          </a:lnTo>
                          <a:lnTo>
                            <a:pt x="181" y="72"/>
                          </a:lnTo>
                          <a:lnTo>
                            <a:pt x="181" y="72"/>
                          </a:lnTo>
                          <a:lnTo>
                            <a:pt x="181" y="73"/>
                          </a:lnTo>
                          <a:lnTo>
                            <a:pt x="181" y="74"/>
                          </a:lnTo>
                          <a:lnTo>
                            <a:pt x="181" y="75"/>
                          </a:lnTo>
                          <a:lnTo>
                            <a:pt x="181" y="76"/>
                          </a:lnTo>
                          <a:lnTo>
                            <a:pt x="182" y="77"/>
                          </a:lnTo>
                          <a:lnTo>
                            <a:pt x="183" y="77"/>
                          </a:lnTo>
                          <a:lnTo>
                            <a:pt x="183" y="78"/>
                          </a:lnTo>
                          <a:lnTo>
                            <a:pt x="184" y="78"/>
                          </a:lnTo>
                          <a:lnTo>
                            <a:pt x="184" y="78"/>
                          </a:lnTo>
                          <a:lnTo>
                            <a:pt x="185" y="78"/>
                          </a:lnTo>
                          <a:lnTo>
                            <a:pt x="185" y="79"/>
                          </a:lnTo>
                          <a:lnTo>
                            <a:pt x="185" y="79"/>
                          </a:lnTo>
                          <a:lnTo>
                            <a:pt x="186" y="79"/>
                          </a:lnTo>
                          <a:lnTo>
                            <a:pt x="187" y="79"/>
                          </a:lnTo>
                          <a:lnTo>
                            <a:pt x="187" y="79"/>
                          </a:lnTo>
                          <a:lnTo>
                            <a:pt x="188" y="78"/>
                          </a:lnTo>
                          <a:lnTo>
                            <a:pt x="188" y="78"/>
                          </a:lnTo>
                          <a:lnTo>
                            <a:pt x="189" y="78"/>
                          </a:lnTo>
                          <a:lnTo>
                            <a:pt x="190" y="78"/>
                          </a:lnTo>
                          <a:lnTo>
                            <a:pt x="191" y="78"/>
                          </a:lnTo>
                          <a:lnTo>
                            <a:pt x="191" y="78"/>
                          </a:lnTo>
                          <a:lnTo>
                            <a:pt x="192" y="79"/>
                          </a:lnTo>
                          <a:lnTo>
                            <a:pt x="192" y="80"/>
                          </a:lnTo>
                          <a:lnTo>
                            <a:pt x="192" y="81"/>
                          </a:lnTo>
                          <a:lnTo>
                            <a:pt x="192" y="82"/>
                          </a:lnTo>
                          <a:lnTo>
                            <a:pt x="192" y="83"/>
                          </a:lnTo>
                          <a:lnTo>
                            <a:pt x="193" y="84"/>
                          </a:lnTo>
                          <a:lnTo>
                            <a:pt x="193" y="84"/>
                          </a:lnTo>
                          <a:lnTo>
                            <a:pt x="194" y="85"/>
                          </a:lnTo>
                          <a:lnTo>
                            <a:pt x="195" y="86"/>
                          </a:lnTo>
                          <a:lnTo>
                            <a:pt x="196" y="87"/>
                          </a:lnTo>
                          <a:lnTo>
                            <a:pt x="197" y="88"/>
                          </a:lnTo>
                          <a:lnTo>
                            <a:pt x="198" y="89"/>
                          </a:lnTo>
                          <a:lnTo>
                            <a:pt x="200" y="90"/>
                          </a:lnTo>
                          <a:lnTo>
                            <a:pt x="201" y="91"/>
                          </a:lnTo>
                          <a:lnTo>
                            <a:pt x="204" y="92"/>
                          </a:lnTo>
                          <a:lnTo>
                            <a:pt x="206" y="93"/>
                          </a:lnTo>
                          <a:lnTo>
                            <a:pt x="207" y="94"/>
                          </a:lnTo>
                          <a:lnTo>
                            <a:pt x="209" y="95"/>
                          </a:lnTo>
                          <a:lnTo>
                            <a:pt x="210" y="96"/>
                          </a:lnTo>
                          <a:lnTo>
                            <a:pt x="210" y="98"/>
                          </a:lnTo>
                          <a:lnTo>
                            <a:pt x="210" y="99"/>
                          </a:lnTo>
                          <a:lnTo>
                            <a:pt x="210" y="100"/>
                          </a:lnTo>
                          <a:lnTo>
                            <a:pt x="210" y="101"/>
                          </a:lnTo>
                          <a:lnTo>
                            <a:pt x="210" y="102"/>
                          </a:lnTo>
                          <a:lnTo>
                            <a:pt x="211" y="103"/>
                          </a:lnTo>
                          <a:lnTo>
                            <a:pt x="211" y="104"/>
                          </a:lnTo>
                          <a:lnTo>
                            <a:pt x="211" y="105"/>
                          </a:lnTo>
                          <a:lnTo>
                            <a:pt x="212" y="105"/>
                          </a:lnTo>
                          <a:lnTo>
                            <a:pt x="212" y="105"/>
                          </a:lnTo>
                          <a:lnTo>
                            <a:pt x="213" y="105"/>
                          </a:lnTo>
                          <a:lnTo>
                            <a:pt x="213" y="105"/>
                          </a:lnTo>
                          <a:lnTo>
                            <a:pt x="213" y="105"/>
                          </a:lnTo>
                          <a:lnTo>
                            <a:pt x="214" y="106"/>
                          </a:lnTo>
                          <a:lnTo>
                            <a:pt x="214" y="106"/>
                          </a:lnTo>
                          <a:lnTo>
                            <a:pt x="214" y="107"/>
                          </a:lnTo>
                          <a:lnTo>
                            <a:pt x="214" y="107"/>
                          </a:lnTo>
                          <a:lnTo>
                            <a:pt x="214" y="108"/>
                          </a:lnTo>
                          <a:lnTo>
                            <a:pt x="215" y="110"/>
                          </a:lnTo>
                          <a:lnTo>
                            <a:pt x="215" y="111"/>
                          </a:lnTo>
                          <a:lnTo>
                            <a:pt x="215" y="112"/>
                          </a:lnTo>
                          <a:lnTo>
                            <a:pt x="215" y="112"/>
                          </a:lnTo>
                          <a:lnTo>
                            <a:pt x="215" y="113"/>
                          </a:lnTo>
                          <a:lnTo>
                            <a:pt x="216" y="114"/>
                          </a:lnTo>
                          <a:lnTo>
                            <a:pt x="216" y="114"/>
                          </a:lnTo>
                          <a:lnTo>
                            <a:pt x="216" y="115"/>
                          </a:lnTo>
                          <a:lnTo>
                            <a:pt x="216" y="116"/>
                          </a:lnTo>
                          <a:lnTo>
                            <a:pt x="216" y="117"/>
                          </a:lnTo>
                          <a:lnTo>
                            <a:pt x="215" y="118"/>
                          </a:lnTo>
                          <a:lnTo>
                            <a:pt x="215" y="120"/>
                          </a:lnTo>
                          <a:lnTo>
                            <a:pt x="214" y="121"/>
                          </a:lnTo>
                          <a:lnTo>
                            <a:pt x="213" y="122"/>
                          </a:lnTo>
                          <a:lnTo>
                            <a:pt x="213" y="123"/>
                          </a:lnTo>
                          <a:lnTo>
                            <a:pt x="212" y="123"/>
                          </a:lnTo>
                          <a:lnTo>
                            <a:pt x="211" y="124"/>
                          </a:lnTo>
                          <a:lnTo>
                            <a:pt x="210" y="125"/>
                          </a:lnTo>
                          <a:lnTo>
                            <a:pt x="208" y="126"/>
                          </a:lnTo>
                          <a:lnTo>
                            <a:pt x="206" y="128"/>
                          </a:lnTo>
                          <a:lnTo>
                            <a:pt x="204" y="129"/>
                          </a:lnTo>
                          <a:lnTo>
                            <a:pt x="202" y="130"/>
                          </a:lnTo>
                          <a:lnTo>
                            <a:pt x="200" y="131"/>
                          </a:lnTo>
                          <a:lnTo>
                            <a:pt x="198" y="133"/>
                          </a:lnTo>
                          <a:lnTo>
                            <a:pt x="196" y="134"/>
                          </a:lnTo>
                          <a:lnTo>
                            <a:pt x="195" y="135"/>
                          </a:lnTo>
                          <a:lnTo>
                            <a:pt x="194" y="136"/>
                          </a:lnTo>
                          <a:lnTo>
                            <a:pt x="193" y="136"/>
                          </a:lnTo>
                          <a:lnTo>
                            <a:pt x="192" y="137"/>
                          </a:lnTo>
                          <a:lnTo>
                            <a:pt x="192" y="138"/>
                          </a:lnTo>
                          <a:lnTo>
                            <a:pt x="191" y="139"/>
                          </a:lnTo>
                          <a:lnTo>
                            <a:pt x="190" y="140"/>
                          </a:lnTo>
                          <a:lnTo>
                            <a:pt x="190" y="141"/>
                          </a:lnTo>
                          <a:lnTo>
                            <a:pt x="189" y="141"/>
                          </a:lnTo>
                          <a:lnTo>
                            <a:pt x="188" y="141"/>
                          </a:lnTo>
                          <a:lnTo>
                            <a:pt x="187" y="141"/>
                          </a:lnTo>
                          <a:lnTo>
                            <a:pt x="187" y="141"/>
                          </a:lnTo>
                          <a:lnTo>
                            <a:pt x="185" y="141"/>
                          </a:lnTo>
                          <a:lnTo>
                            <a:pt x="184" y="140"/>
                          </a:lnTo>
                          <a:lnTo>
                            <a:pt x="183" y="139"/>
                          </a:lnTo>
                          <a:lnTo>
                            <a:pt x="182" y="139"/>
                          </a:lnTo>
                          <a:lnTo>
                            <a:pt x="181" y="138"/>
                          </a:lnTo>
                          <a:lnTo>
                            <a:pt x="180" y="137"/>
                          </a:lnTo>
                          <a:lnTo>
                            <a:pt x="179" y="136"/>
                          </a:lnTo>
                          <a:lnTo>
                            <a:pt x="179" y="135"/>
                          </a:lnTo>
                          <a:lnTo>
                            <a:pt x="177" y="133"/>
                          </a:lnTo>
                          <a:lnTo>
                            <a:pt x="176" y="131"/>
                          </a:lnTo>
                          <a:lnTo>
                            <a:pt x="174" y="129"/>
                          </a:lnTo>
                          <a:lnTo>
                            <a:pt x="173" y="127"/>
                          </a:lnTo>
                          <a:lnTo>
                            <a:pt x="171" y="125"/>
                          </a:lnTo>
                          <a:lnTo>
                            <a:pt x="170" y="123"/>
                          </a:lnTo>
                          <a:lnTo>
                            <a:pt x="169" y="122"/>
                          </a:lnTo>
                          <a:lnTo>
                            <a:pt x="168" y="121"/>
                          </a:lnTo>
                          <a:lnTo>
                            <a:pt x="167" y="121"/>
                          </a:lnTo>
                          <a:lnTo>
                            <a:pt x="167" y="120"/>
                          </a:lnTo>
                          <a:lnTo>
                            <a:pt x="166" y="119"/>
                          </a:lnTo>
                          <a:lnTo>
                            <a:pt x="165" y="119"/>
                          </a:lnTo>
                          <a:lnTo>
                            <a:pt x="163" y="118"/>
                          </a:lnTo>
                          <a:lnTo>
                            <a:pt x="162" y="117"/>
                          </a:lnTo>
                          <a:lnTo>
                            <a:pt x="161" y="117"/>
                          </a:lnTo>
                          <a:lnTo>
                            <a:pt x="159" y="117"/>
                          </a:lnTo>
                          <a:lnTo>
                            <a:pt x="158" y="116"/>
                          </a:lnTo>
                          <a:lnTo>
                            <a:pt x="157" y="116"/>
                          </a:lnTo>
                          <a:lnTo>
                            <a:pt x="156" y="117"/>
                          </a:lnTo>
                          <a:lnTo>
                            <a:pt x="155" y="117"/>
                          </a:lnTo>
                          <a:lnTo>
                            <a:pt x="154" y="118"/>
                          </a:lnTo>
                          <a:lnTo>
                            <a:pt x="153" y="119"/>
                          </a:lnTo>
                          <a:lnTo>
                            <a:pt x="152" y="120"/>
                          </a:lnTo>
                          <a:lnTo>
                            <a:pt x="151" y="121"/>
                          </a:lnTo>
                          <a:lnTo>
                            <a:pt x="150" y="123"/>
                          </a:lnTo>
                          <a:lnTo>
                            <a:pt x="149" y="124"/>
                          </a:lnTo>
                          <a:lnTo>
                            <a:pt x="149" y="125"/>
                          </a:lnTo>
                          <a:lnTo>
                            <a:pt x="148" y="128"/>
                          </a:lnTo>
                          <a:lnTo>
                            <a:pt x="147" y="130"/>
                          </a:lnTo>
                          <a:lnTo>
                            <a:pt x="146" y="131"/>
                          </a:lnTo>
                          <a:lnTo>
                            <a:pt x="146" y="133"/>
                          </a:lnTo>
                          <a:lnTo>
                            <a:pt x="145" y="134"/>
                          </a:lnTo>
                          <a:lnTo>
                            <a:pt x="144" y="135"/>
                          </a:lnTo>
                          <a:lnTo>
                            <a:pt x="143" y="136"/>
                          </a:lnTo>
                          <a:lnTo>
                            <a:pt x="142" y="136"/>
                          </a:lnTo>
                          <a:lnTo>
                            <a:pt x="142" y="136"/>
                          </a:lnTo>
                          <a:lnTo>
                            <a:pt x="141" y="136"/>
                          </a:lnTo>
                          <a:lnTo>
                            <a:pt x="140" y="136"/>
                          </a:lnTo>
                          <a:lnTo>
                            <a:pt x="140" y="136"/>
                          </a:lnTo>
                          <a:lnTo>
                            <a:pt x="139" y="136"/>
                          </a:lnTo>
                          <a:lnTo>
                            <a:pt x="138" y="135"/>
                          </a:lnTo>
                          <a:lnTo>
                            <a:pt x="137" y="135"/>
                          </a:lnTo>
                          <a:lnTo>
                            <a:pt x="137" y="135"/>
                          </a:lnTo>
                          <a:lnTo>
                            <a:pt x="136" y="134"/>
                          </a:lnTo>
                          <a:lnTo>
                            <a:pt x="136" y="134"/>
                          </a:lnTo>
                          <a:lnTo>
                            <a:pt x="135" y="134"/>
                          </a:lnTo>
                          <a:lnTo>
                            <a:pt x="134" y="134"/>
                          </a:lnTo>
                          <a:lnTo>
                            <a:pt x="133" y="135"/>
                          </a:lnTo>
                          <a:lnTo>
                            <a:pt x="133" y="136"/>
                          </a:lnTo>
                          <a:lnTo>
                            <a:pt x="132" y="137"/>
                          </a:lnTo>
                          <a:lnTo>
                            <a:pt x="131" y="138"/>
                          </a:lnTo>
                          <a:lnTo>
                            <a:pt x="131" y="139"/>
                          </a:lnTo>
                          <a:lnTo>
                            <a:pt x="129" y="141"/>
                          </a:lnTo>
                          <a:lnTo>
                            <a:pt x="127" y="142"/>
                          </a:lnTo>
                          <a:lnTo>
                            <a:pt x="125" y="144"/>
                          </a:lnTo>
                          <a:lnTo>
                            <a:pt x="123" y="145"/>
                          </a:lnTo>
                          <a:lnTo>
                            <a:pt x="122" y="147"/>
                          </a:lnTo>
                          <a:lnTo>
                            <a:pt x="120" y="148"/>
                          </a:lnTo>
                          <a:lnTo>
                            <a:pt x="118" y="150"/>
                          </a:lnTo>
                          <a:lnTo>
                            <a:pt x="116" y="151"/>
                          </a:lnTo>
                          <a:lnTo>
                            <a:pt x="114" y="153"/>
                          </a:lnTo>
                          <a:lnTo>
                            <a:pt x="112" y="155"/>
                          </a:lnTo>
                          <a:lnTo>
                            <a:pt x="111" y="157"/>
                          </a:lnTo>
                          <a:lnTo>
                            <a:pt x="110" y="157"/>
                          </a:lnTo>
                          <a:lnTo>
                            <a:pt x="109" y="158"/>
                          </a:lnTo>
                          <a:lnTo>
                            <a:pt x="108" y="159"/>
                          </a:lnTo>
                          <a:lnTo>
                            <a:pt x="108" y="161"/>
                          </a:lnTo>
                          <a:lnTo>
                            <a:pt x="107" y="162"/>
                          </a:lnTo>
                          <a:lnTo>
                            <a:pt x="106" y="163"/>
                          </a:lnTo>
                          <a:lnTo>
                            <a:pt x="105" y="163"/>
                          </a:lnTo>
                          <a:lnTo>
                            <a:pt x="104" y="163"/>
                          </a:lnTo>
                          <a:lnTo>
                            <a:pt x="102" y="164"/>
                          </a:lnTo>
                          <a:lnTo>
                            <a:pt x="101" y="165"/>
                          </a:lnTo>
                          <a:lnTo>
                            <a:pt x="100" y="165"/>
                          </a:lnTo>
                          <a:lnTo>
                            <a:pt x="99" y="166"/>
                          </a:lnTo>
                          <a:lnTo>
                            <a:pt x="98" y="167"/>
                          </a:lnTo>
                          <a:lnTo>
                            <a:pt x="97" y="167"/>
                          </a:lnTo>
                          <a:lnTo>
                            <a:pt x="96" y="168"/>
                          </a:lnTo>
                          <a:lnTo>
                            <a:pt x="95" y="169"/>
                          </a:lnTo>
                          <a:lnTo>
                            <a:pt x="94" y="170"/>
                          </a:lnTo>
                          <a:lnTo>
                            <a:pt x="94" y="171"/>
                          </a:lnTo>
                          <a:lnTo>
                            <a:pt x="93" y="172"/>
                          </a:lnTo>
                          <a:lnTo>
                            <a:pt x="93" y="174"/>
                          </a:lnTo>
                          <a:lnTo>
                            <a:pt x="92" y="175"/>
                          </a:lnTo>
                          <a:lnTo>
                            <a:pt x="92" y="176"/>
                          </a:lnTo>
                          <a:lnTo>
                            <a:pt x="91" y="176"/>
                          </a:lnTo>
                          <a:lnTo>
                            <a:pt x="91" y="176"/>
                          </a:lnTo>
                          <a:lnTo>
                            <a:pt x="90" y="176"/>
                          </a:lnTo>
                          <a:lnTo>
                            <a:pt x="90" y="176"/>
                          </a:lnTo>
                          <a:lnTo>
                            <a:pt x="89" y="176"/>
                          </a:lnTo>
                          <a:lnTo>
                            <a:pt x="87" y="176"/>
                          </a:lnTo>
                          <a:lnTo>
                            <a:pt x="86" y="176"/>
                          </a:lnTo>
                          <a:lnTo>
                            <a:pt x="85" y="176"/>
                          </a:lnTo>
                          <a:lnTo>
                            <a:pt x="82" y="176"/>
                          </a:lnTo>
                          <a:lnTo>
                            <a:pt x="80" y="176"/>
                          </a:lnTo>
                          <a:lnTo>
                            <a:pt x="77" y="177"/>
                          </a:lnTo>
                          <a:lnTo>
                            <a:pt x="74" y="177"/>
                          </a:lnTo>
                          <a:lnTo>
                            <a:pt x="71" y="178"/>
                          </a:lnTo>
                          <a:lnTo>
                            <a:pt x="69" y="179"/>
                          </a:lnTo>
                          <a:lnTo>
                            <a:pt x="63" y="180"/>
                          </a:lnTo>
                          <a:lnTo>
                            <a:pt x="60" y="181"/>
                          </a:lnTo>
                          <a:lnTo>
                            <a:pt x="57" y="181"/>
                          </a:lnTo>
                          <a:lnTo>
                            <a:pt x="54" y="182"/>
                          </a:lnTo>
                          <a:lnTo>
                            <a:pt x="51" y="182"/>
                          </a:lnTo>
                          <a:lnTo>
                            <a:pt x="48" y="183"/>
                          </a:lnTo>
                          <a:lnTo>
                            <a:pt x="45" y="183"/>
                          </a:lnTo>
                          <a:lnTo>
                            <a:pt x="44" y="182"/>
                          </a:lnTo>
                          <a:lnTo>
                            <a:pt x="44" y="181"/>
                          </a:lnTo>
                          <a:lnTo>
                            <a:pt x="44" y="179"/>
                          </a:lnTo>
                          <a:lnTo>
                            <a:pt x="43" y="178"/>
                          </a:lnTo>
                          <a:lnTo>
                            <a:pt x="43" y="176"/>
                          </a:lnTo>
                          <a:lnTo>
                            <a:pt x="43" y="175"/>
                          </a:lnTo>
                          <a:lnTo>
                            <a:pt x="43" y="173"/>
                          </a:lnTo>
                          <a:lnTo>
                            <a:pt x="43" y="171"/>
                          </a:lnTo>
                          <a:lnTo>
                            <a:pt x="43" y="168"/>
                          </a:lnTo>
                          <a:lnTo>
                            <a:pt x="43" y="164"/>
                          </a:lnTo>
                          <a:lnTo>
                            <a:pt x="43" y="163"/>
                          </a:lnTo>
                          <a:lnTo>
                            <a:pt x="43" y="161"/>
                          </a:lnTo>
                          <a:lnTo>
                            <a:pt x="43" y="159"/>
                          </a:lnTo>
                          <a:lnTo>
                            <a:pt x="43" y="158"/>
                          </a:lnTo>
                          <a:lnTo>
                            <a:pt x="44" y="157"/>
                          </a:lnTo>
                          <a:lnTo>
                            <a:pt x="44" y="157"/>
                          </a:lnTo>
                          <a:lnTo>
                            <a:pt x="45" y="156"/>
                          </a:lnTo>
                          <a:lnTo>
                            <a:pt x="45" y="155"/>
                          </a:lnTo>
                          <a:lnTo>
                            <a:pt x="45" y="154"/>
                          </a:lnTo>
                          <a:lnTo>
                            <a:pt x="45" y="153"/>
                          </a:lnTo>
                          <a:lnTo>
                            <a:pt x="45" y="152"/>
                          </a:lnTo>
                          <a:lnTo>
                            <a:pt x="45" y="151"/>
                          </a:lnTo>
                          <a:lnTo>
                            <a:pt x="45" y="149"/>
                          </a:lnTo>
                          <a:lnTo>
                            <a:pt x="45" y="147"/>
                          </a:lnTo>
                          <a:lnTo>
                            <a:pt x="45" y="145"/>
                          </a:lnTo>
                          <a:lnTo>
                            <a:pt x="45" y="144"/>
                          </a:lnTo>
                          <a:lnTo>
                            <a:pt x="45" y="143"/>
                          </a:lnTo>
                          <a:lnTo>
                            <a:pt x="44" y="142"/>
                          </a:lnTo>
                          <a:lnTo>
                            <a:pt x="43" y="140"/>
                          </a:lnTo>
                          <a:lnTo>
                            <a:pt x="42" y="139"/>
                          </a:lnTo>
                          <a:lnTo>
                            <a:pt x="41" y="138"/>
                          </a:lnTo>
                          <a:lnTo>
                            <a:pt x="39" y="137"/>
                          </a:lnTo>
                          <a:lnTo>
                            <a:pt x="38" y="136"/>
                          </a:lnTo>
                          <a:lnTo>
                            <a:pt x="36" y="135"/>
                          </a:lnTo>
                          <a:lnTo>
                            <a:pt x="35" y="135"/>
                          </a:lnTo>
                          <a:lnTo>
                            <a:pt x="32" y="133"/>
                          </a:lnTo>
                          <a:lnTo>
                            <a:pt x="30" y="132"/>
                          </a:lnTo>
                          <a:lnTo>
                            <a:pt x="29" y="132"/>
                          </a:lnTo>
                          <a:lnTo>
                            <a:pt x="27" y="131"/>
                          </a:lnTo>
                          <a:lnTo>
                            <a:pt x="26" y="130"/>
                          </a:lnTo>
                          <a:lnTo>
                            <a:pt x="25" y="129"/>
                          </a:lnTo>
                          <a:lnTo>
                            <a:pt x="23" y="128"/>
                          </a:lnTo>
                          <a:lnTo>
                            <a:pt x="23" y="125"/>
                          </a:lnTo>
                          <a:lnTo>
                            <a:pt x="23" y="123"/>
                          </a:lnTo>
                          <a:lnTo>
                            <a:pt x="23" y="120"/>
                          </a:lnTo>
                          <a:lnTo>
                            <a:pt x="23" y="118"/>
                          </a:lnTo>
                          <a:lnTo>
                            <a:pt x="23" y="116"/>
                          </a:lnTo>
                          <a:lnTo>
                            <a:pt x="23" y="114"/>
                          </a:lnTo>
                          <a:lnTo>
                            <a:pt x="23" y="112"/>
                          </a:lnTo>
                          <a:lnTo>
                            <a:pt x="23" y="110"/>
                          </a:lnTo>
                          <a:lnTo>
                            <a:pt x="23" y="109"/>
                          </a:lnTo>
                          <a:lnTo>
                            <a:pt x="23" y="107"/>
                          </a:lnTo>
                          <a:lnTo>
                            <a:pt x="24" y="106"/>
                          </a:lnTo>
                          <a:lnTo>
                            <a:pt x="24" y="104"/>
                          </a:lnTo>
                          <a:lnTo>
                            <a:pt x="25" y="103"/>
                          </a:lnTo>
                          <a:lnTo>
                            <a:pt x="25" y="102"/>
                          </a:lnTo>
                          <a:lnTo>
                            <a:pt x="25" y="102"/>
                          </a:lnTo>
                          <a:lnTo>
                            <a:pt x="26" y="101"/>
                          </a:lnTo>
                          <a:lnTo>
                            <a:pt x="26" y="100"/>
                          </a:lnTo>
                          <a:lnTo>
                            <a:pt x="27" y="99"/>
                          </a:lnTo>
                          <a:lnTo>
                            <a:pt x="28" y="99"/>
                          </a:lnTo>
                          <a:lnTo>
                            <a:pt x="28" y="98"/>
                          </a:lnTo>
                          <a:lnTo>
                            <a:pt x="29" y="97"/>
                          </a:lnTo>
                          <a:lnTo>
                            <a:pt x="29" y="97"/>
                          </a:lnTo>
                          <a:lnTo>
                            <a:pt x="29" y="96"/>
                          </a:lnTo>
                          <a:lnTo>
                            <a:pt x="29" y="96"/>
                          </a:lnTo>
                          <a:lnTo>
                            <a:pt x="29" y="95"/>
                          </a:lnTo>
                          <a:lnTo>
                            <a:pt x="28" y="95"/>
                          </a:lnTo>
                          <a:lnTo>
                            <a:pt x="28" y="94"/>
                          </a:lnTo>
                          <a:lnTo>
                            <a:pt x="28" y="94"/>
                          </a:lnTo>
                          <a:lnTo>
                            <a:pt x="27" y="93"/>
                          </a:lnTo>
                          <a:lnTo>
                            <a:pt x="26" y="92"/>
                          </a:lnTo>
                          <a:lnTo>
                            <a:pt x="26" y="91"/>
                          </a:lnTo>
                          <a:lnTo>
                            <a:pt x="25" y="91"/>
                          </a:lnTo>
                          <a:lnTo>
                            <a:pt x="25" y="90"/>
                          </a:lnTo>
                          <a:lnTo>
                            <a:pt x="25" y="90"/>
                          </a:lnTo>
                          <a:lnTo>
                            <a:pt x="25" y="88"/>
                          </a:lnTo>
                          <a:lnTo>
                            <a:pt x="25" y="87"/>
                          </a:lnTo>
                          <a:lnTo>
                            <a:pt x="24" y="85"/>
                          </a:lnTo>
                          <a:lnTo>
                            <a:pt x="24" y="84"/>
                          </a:lnTo>
                          <a:lnTo>
                            <a:pt x="24" y="83"/>
                          </a:lnTo>
                          <a:lnTo>
                            <a:pt x="25" y="82"/>
                          </a:lnTo>
                          <a:lnTo>
                            <a:pt x="25" y="80"/>
                          </a:lnTo>
                          <a:lnTo>
                            <a:pt x="25" y="79"/>
                          </a:lnTo>
                          <a:lnTo>
                            <a:pt x="25" y="78"/>
                          </a:lnTo>
                          <a:lnTo>
                            <a:pt x="26" y="76"/>
                          </a:lnTo>
                          <a:lnTo>
                            <a:pt x="26" y="74"/>
                          </a:lnTo>
                          <a:lnTo>
                            <a:pt x="27" y="72"/>
                          </a:lnTo>
                          <a:lnTo>
                            <a:pt x="28" y="70"/>
                          </a:lnTo>
                          <a:lnTo>
                            <a:pt x="28" y="69"/>
                          </a:lnTo>
                          <a:lnTo>
                            <a:pt x="28" y="69"/>
                          </a:lnTo>
                          <a:lnTo>
                            <a:pt x="27" y="68"/>
                          </a:lnTo>
                          <a:lnTo>
                            <a:pt x="27" y="68"/>
                          </a:lnTo>
                          <a:lnTo>
                            <a:pt x="26" y="67"/>
                          </a:lnTo>
                          <a:lnTo>
                            <a:pt x="25" y="67"/>
                          </a:lnTo>
                          <a:lnTo>
                            <a:pt x="24" y="66"/>
                          </a:lnTo>
                          <a:lnTo>
                            <a:pt x="23" y="66"/>
                          </a:lnTo>
                          <a:lnTo>
                            <a:pt x="22" y="65"/>
                          </a:lnTo>
                          <a:lnTo>
                            <a:pt x="21" y="65"/>
                          </a:lnTo>
                          <a:lnTo>
                            <a:pt x="20" y="65"/>
                          </a:lnTo>
                          <a:lnTo>
                            <a:pt x="19" y="65"/>
                          </a:lnTo>
                          <a:lnTo>
                            <a:pt x="18" y="65"/>
                          </a:lnTo>
                          <a:lnTo>
                            <a:pt x="17" y="65"/>
                          </a:lnTo>
                          <a:lnTo>
                            <a:pt x="16" y="65"/>
                          </a:lnTo>
                          <a:lnTo>
                            <a:pt x="16" y="66"/>
                          </a:lnTo>
                          <a:lnTo>
                            <a:pt x="15" y="66"/>
                          </a:lnTo>
                          <a:lnTo>
                            <a:pt x="15" y="66"/>
                          </a:lnTo>
                          <a:lnTo>
                            <a:pt x="14" y="66"/>
                          </a:lnTo>
                          <a:lnTo>
                            <a:pt x="14" y="66"/>
                          </a:lnTo>
                          <a:lnTo>
                            <a:pt x="13" y="65"/>
                          </a:lnTo>
                          <a:lnTo>
                            <a:pt x="12" y="64"/>
                          </a:lnTo>
                          <a:lnTo>
                            <a:pt x="11" y="63"/>
                          </a:lnTo>
                          <a:lnTo>
                            <a:pt x="10" y="62"/>
                          </a:lnTo>
                          <a:lnTo>
                            <a:pt x="10" y="60"/>
                          </a:lnTo>
                          <a:lnTo>
                            <a:pt x="8" y="58"/>
                          </a:lnTo>
                          <a:lnTo>
                            <a:pt x="8" y="57"/>
                          </a:lnTo>
                          <a:lnTo>
                            <a:pt x="7" y="55"/>
                          </a:lnTo>
                          <a:lnTo>
                            <a:pt x="6" y="54"/>
                          </a:lnTo>
                          <a:lnTo>
                            <a:pt x="5" y="54"/>
                          </a:lnTo>
                          <a:lnTo>
                            <a:pt x="4" y="53"/>
                          </a:lnTo>
                          <a:lnTo>
                            <a:pt x="4" y="52"/>
                          </a:lnTo>
                          <a:lnTo>
                            <a:pt x="3" y="52"/>
                          </a:lnTo>
                          <a:lnTo>
                            <a:pt x="2" y="52"/>
                          </a:lnTo>
                          <a:lnTo>
                            <a:pt x="2" y="52"/>
                          </a:lnTo>
                          <a:lnTo>
                            <a:pt x="1" y="51"/>
                          </a:lnTo>
                          <a:lnTo>
                            <a:pt x="0" y="51"/>
                          </a:lnTo>
                          <a:lnTo>
                            <a:pt x="0" y="51"/>
                          </a:lnTo>
                          <a:lnTo>
                            <a:pt x="0" y="51"/>
                          </a:lnTo>
                          <a:lnTo>
                            <a:pt x="0" y="50"/>
                          </a:lnTo>
                          <a:lnTo>
                            <a:pt x="0" y="50"/>
                          </a:lnTo>
                          <a:lnTo>
                            <a:pt x="0" y="49"/>
                          </a:lnTo>
                          <a:lnTo>
                            <a:pt x="0" y="48"/>
                          </a:lnTo>
                          <a:lnTo>
                            <a:pt x="1" y="47"/>
                          </a:lnTo>
                          <a:lnTo>
                            <a:pt x="1" y="46"/>
                          </a:lnTo>
                          <a:lnTo>
                            <a:pt x="2" y="46"/>
                          </a:lnTo>
                          <a:lnTo>
                            <a:pt x="2" y="45"/>
                          </a:lnTo>
                          <a:lnTo>
                            <a:pt x="3" y="43"/>
                          </a:lnTo>
                          <a:lnTo>
                            <a:pt x="4" y="42"/>
                          </a:lnTo>
                          <a:lnTo>
                            <a:pt x="5" y="41"/>
                          </a:lnTo>
                          <a:lnTo>
                            <a:pt x="5" y="40"/>
                          </a:lnTo>
                          <a:lnTo>
                            <a:pt x="6" y="40"/>
                          </a:lnTo>
                          <a:lnTo>
                            <a:pt x="6" y="39"/>
                          </a:lnTo>
                          <a:lnTo>
                            <a:pt x="7" y="38"/>
                          </a:lnTo>
                          <a:lnTo>
                            <a:pt x="10" y="38"/>
                          </a:lnTo>
                          <a:lnTo>
                            <a:pt x="12" y="38"/>
                          </a:lnTo>
                          <a:lnTo>
                            <a:pt x="15" y="38"/>
                          </a:lnTo>
                          <a:lnTo>
                            <a:pt x="18" y="38"/>
                          </a:lnTo>
                          <a:lnTo>
                            <a:pt x="19" y="37"/>
                          </a:lnTo>
                          <a:lnTo>
                            <a:pt x="20" y="36"/>
                          </a:lnTo>
                          <a:lnTo>
                            <a:pt x="21" y="35"/>
                          </a:lnTo>
                          <a:lnTo>
                            <a:pt x="22" y="33"/>
                          </a:lnTo>
                          <a:lnTo>
                            <a:pt x="23" y="31"/>
                          </a:lnTo>
                          <a:lnTo>
                            <a:pt x="25" y="28"/>
                          </a:lnTo>
                          <a:lnTo>
                            <a:pt x="25" y="27"/>
                          </a:lnTo>
                          <a:lnTo>
                            <a:pt x="25" y="26"/>
                          </a:lnTo>
                          <a:lnTo>
                            <a:pt x="25" y="25"/>
                          </a:lnTo>
                          <a:lnTo>
                            <a:pt x="25" y="24"/>
                          </a:lnTo>
                          <a:lnTo>
                            <a:pt x="25" y="23"/>
                          </a:lnTo>
                          <a:lnTo>
                            <a:pt x="25" y="23"/>
                          </a:lnTo>
                          <a:lnTo>
                            <a:pt x="25" y="21"/>
                          </a:lnTo>
                          <a:lnTo>
                            <a:pt x="24" y="21"/>
                          </a:lnTo>
                          <a:lnTo>
                            <a:pt x="24" y="20"/>
                          </a:lnTo>
                          <a:lnTo>
                            <a:pt x="24" y="19"/>
                          </a:lnTo>
                          <a:lnTo>
                            <a:pt x="24" y="18"/>
                          </a:lnTo>
                          <a:lnTo>
                            <a:pt x="24" y="18"/>
                          </a:lnTo>
                          <a:lnTo>
                            <a:pt x="24" y="17"/>
                          </a:lnTo>
                          <a:lnTo>
                            <a:pt x="24" y="17"/>
                          </a:lnTo>
                          <a:lnTo>
                            <a:pt x="25" y="17"/>
                          </a:lnTo>
                          <a:lnTo>
                            <a:pt x="25" y="16"/>
                          </a:lnTo>
                          <a:lnTo>
                            <a:pt x="25" y="16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defTabSz="685697"/>
                      <a:endParaRPr lang="en-US" sz="825" kern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229" name="Freeform 8">
                      <a:extLst>
                        <a:ext uri="{FF2B5EF4-FFF2-40B4-BE49-F238E27FC236}">
                          <a16:creationId xmlns:a16="http://schemas.microsoft.com/office/drawing/2014/main" id="{24B143BF-F22C-4174-8F24-8BD575CC77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507833" y="2776475"/>
                      <a:ext cx="2272313" cy="1379333"/>
                    </a:xfrm>
                    <a:custGeom>
                      <a:avLst/>
                      <a:gdLst/>
                      <a:ahLst/>
                      <a:cxnLst>
                        <a:cxn ang="0">
                          <a:pos x="218" y="2"/>
                        </a:cxn>
                        <a:cxn ang="0">
                          <a:pos x="219" y="9"/>
                        </a:cxn>
                        <a:cxn ang="0">
                          <a:pos x="232" y="15"/>
                        </a:cxn>
                        <a:cxn ang="0">
                          <a:pos x="242" y="23"/>
                        </a:cxn>
                        <a:cxn ang="0">
                          <a:pos x="241" y="28"/>
                        </a:cxn>
                        <a:cxn ang="0">
                          <a:pos x="244" y="29"/>
                        </a:cxn>
                        <a:cxn ang="0">
                          <a:pos x="250" y="22"/>
                        </a:cxn>
                        <a:cxn ang="0">
                          <a:pos x="264" y="20"/>
                        </a:cxn>
                        <a:cxn ang="0">
                          <a:pos x="271" y="9"/>
                        </a:cxn>
                        <a:cxn ang="0">
                          <a:pos x="282" y="6"/>
                        </a:cxn>
                        <a:cxn ang="0">
                          <a:pos x="293" y="17"/>
                        </a:cxn>
                        <a:cxn ang="0">
                          <a:pos x="291" y="27"/>
                        </a:cxn>
                        <a:cxn ang="0">
                          <a:pos x="285" y="35"/>
                        </a:cxn>
                        <a:cxn ang="0">
                          <a:pos x="286" y="40"/>
                        </a:cxn>
                        <a:cxn ang="0">
                          <a:pos x="290" y="50"/>
                        </a:cxn>
                        <a:cxn ang="0">
                          <a:pos x="292" y="64"/>
                        </a:cxn>
                        <a:cxn ang="0">
                          <a:pos x="295" y="70"/>
                        </a:cxn>
                        <a:cxn ang="0">
                          <a:pos x="290" y="79"/>
                        </a:cxn>
                        <a:cxn ang="0">
                          <a:pos x="293" y="84"/>
                        </a:cxn>
                        <a:cxn ang="0">
                          <a:pos x="298" y="92"/>
                        </a:cxn>
                        <a:cxn ang="0">
                          <a:pos x="293" y="96"/>
                        </a:cxn>
                        <a:cxn ang="0">
                          <a:pos x="291" y="110"/>
                        </a:cxn>
                        <a:cxn ang="0">
                          <a:pos x="296" y="115"/>
                        </a:cxn>
                        <a:cxn ang="0">
                          <a:pos x="303" y="114"/>
                        </a:cxn>
                        <a:cxn ang="0">
                          <a:pos x="304" y="120"/>
                        </a:cxn>
                        <a:cxn ang="0">
                          <a:pos x="299" y="129"/>
                        </a:cxn>
                        <a:cxn ang="0">
                          <a:pos x="256" y="134"/>
                        </a:cxn>
                        <a:cxn ang="0">
                          <a:pos x="237" y="146"/>
                        </a:cxn>
                        <a:cxn ang="0">
                          <a:pos x="229" y="159"/>
                        </a:cxn>
                        <a:cxn ang="0">
                          <a:pos x="193" y="169"/>
                        </a:cxn>
                        <a:cxn ang="0">
                          <a:pos x="131" y="172"/>
                        </a:cxn>
                        <a:cxn ang="0">
                          <a:pos x="123" y="169"/>
                        </a:cxn>
                        <a:cxn ang="0">
                          <a:pos x="92" y="169"/>
                        </a:cxn>
                        <a:cxn ang="0">
                          <a:pos x="73" y="168"/>
                        </a:cxn>
                        <a:cxn ang="0">
                          <a:pos x="46" y="165"/>
                        </a:cxn>
                        <a:cxn ang="0">
                          <a:pos x="20" y="148"/>
                        </a:cxn>
                        <a:cxn ang="0">
                          <a:pos x="4" y="142"/>
                        </a:cxn>
                        <a:cxn ang="0">
                          <a:pos x="3" y="130"/>
                        </a:cxn>
                        <a:cxn ang="0">
                          <a:pos x="20" y="119"/>
                        </a:cxn>
                        <a:cxn ang="0">
                          <a:pos x="26" y="109"/>
                        </a:cxn>
                        <a:cxn ang="0">
                          <a:pos x="24" y="101"/>
                        </a:cxn>
                        <a:cxn ang="0">
                          <a:pos x="30" y="94"/>
                        </a:cxn>
                        <a:cxn ang="0">
                          <a:pos x="42" y="81"/>
                        </a:cxn>
                        <a:cxn ang="0">
                          <a:pos x="55" y="82"/>
                        </a:cxn>
                        <a:cxn ang="0">
                          <a:pos x="70" y="72"/>
                        </a:cxn>
                        <a:cxn ang="0">
                          <a:pos x="73" y="66"/>
                        </a:cxn>
                        <a:cxn ang="0">
                          <a:pos x="81" y="56"/>
                        </a:cxn>
                        <a:cxn ang="0">
                          <a:pos x="99" y="37"/>
                        </a:cxn>
                        <a:cxn ang="0">
                          <a:pos x="103" y="29"/>
                        </a:cxn>
                        <a:cxn ang="0">
                          <a:pos x="107" y="24"/>
                        </a:cxn>
                        <a:cxn ang="0">
                          <a:pos x="115" y="21"/>
                        </a:cxn>
                        <a:cxn ang="0">
                          <a:pos x="123" y="27"/>
                        </a:cxn>
                        <a:cxn ang="0">
                          <a:pos x="128" y="29"/>
                        </a:cxn>
                        <a:cxn ang="0">
                          <a:pos x="133" y="35"/>
                        </a:cxn>
                        <a:cxn ang="0">
                          <a:pos x="148" y="37"/>
                        </a:cxn>
                        <a:cxn ang="0">
                          <a:pos x="157" y="29"/>
                        </a:cxn>
                        <a:cxn ang="0">
                          <a:pos x="164" y="22"/>
                        </a:cxn>
                        <a:cxn ang="0">
                          <a:pos x="171" y="20"/>
                        </a:cxn>
                        <a:cxn ang="0">
                          <a:pos x="174" y="27"/>
                        </a:cxn>
                        <a:cxn ang="0">
                          <a:pos x="182" y="26"/>
                        </a:cxn>
                        <a:cxn ang="0">
                          <a:pos x="186" y="20"/>
                        </a:cxn>
                        <a:cxn ang="0">
                          <a:pos x="192" y="15"/>
                        </a:cxn>
                        <a:cxn ang="0">
                          <a:pos x="204" y="6"/>
                        </a:cxn>
                      </a:cxnLst>
                      <a:rect l="0" t="0" r="r" b="b"/>
                      <a:pathLst>
                        <a:path w="304" h="172">
                          <a:moveTo>
                            <a:pt x="215" y="0"/>
                          </a:moveTo>
                          <a:lnTo>
                            <a:pt x="215" y="0"/>
                          </a:lnTo>
                          <a:lnTo>
                            <a:pt x="215" y="0"/>
                          </a:lnTo>
                          <a:lnTo>
                            <a:pt x="215" y="0"/>
                          </a:lnTo>
                          <a:lnTo>
                            <a:pt x="216" y="0"/>
                          </a:lnTo>
                          <a:lnTo>
                            <a:pt x="216" y="0"/>
                          </a:lnTo>
                          <a:lnTo>
                            <a:pt x="216" y="0"/>
                          </a:lnTo>
                          <a:lnTo>
                            <a:pt x="217" y="1"/>
                          </a:lnTo>
                          <a:lnTo>
                            <a:pt x="217" y="2"/>
                          </a:lnTo>
                          <a:lnTo>
                            <a:pt x="218" y="2"/>
                          </a:lnTo>
                          <a:lnTo>
                            <a:pt x="218" y="3"/>
                          </a:lnTo>
                          <a:lnTo>
                            <a:pt x="218" y="4"/>
                          </a:lnTo>
                          <a:lnTo>
                            <a:pt x="219" y="4"/>
                          </a:lnTo>
                          <a:lnTo>
                            <a:pt x="219" y="5"/>
                          </a:lnTo>
                          <a:lnTo>
                            <a:pt x="219" y="6"/>
                          </a:lnTo>
                          <a:lnTo>
                            <a:pt x="219" y="6"/>
                          </a:lnTo>
                          <a:lnTo>
                            <a:pt x="219" y="7"/>
                          </a:lnTo>
                          <a:lnTo>
                            <a:pt x="219" y="8"/>
                          </a:lnTo>
                          <a:lnTo>
                            <a:pt x="219" y="9"/>
                          </a:lnTo>
                          <a:lnTo>
                            <a:pt x="219" y="9"/>
                          </a:lnTo>
                          <a:lnTo>
                            <a:pt x="219" y="10"/>
                          </a:lnTo>
                          <a:lnTo>
                            <a:pt x="218" y="11"/>
                          </a:lnTo>
                          <a:lnTo>
                            <a:pt x="218" y="12"/>
                          </a:lnTo>
                          <a:lnTo>
                            <a:pt x="220" y="12"/>
                          </a:lnTo>
                          <a:lnTo>
                            <a:pt x="221" y="13"/>
                          </a:lnTo>
                          <a:lnTo>
                            <a:pt x="223" y="13"/>
                          </a:lnTo>
                          <a:lnTo>
                            <a:pt x="224" y="13"/>
                          </a:lnTo>
                          <a:lnTo>
                            <a:pt x="227" y="14"/>
                          </a:lnTo>
                          <a:lnTo>
                            <a:pt x="231" y="15"/>
                          </a:lnTo>
                          <a:lnTo>
                            <a:pt x="232" y="15"/>
                          </a:lnTo>
                          <a:lnTo>
                            <a:pt x="234" y="16"/>
                          </a:lnTo>
                          <a:lnTo>
                            <a:pt x="235" y="17"/>
                          </a:lnTo>
                          <a:lnTo>
                            <a:pt x="237" y="17"/>
                          </a:lnTo>
                          <a:lnTo>
                            <a:pt x="238" y="18"/>
                          </a:lnTo>
                          <a:lnTo>
                            <a:pt x="239" y="19"/>
                          </a:lnTo>
                          <a:lnTo>
                            <a:pt x="240" y="20"/>
                          </a:lnTo>
                          <a:lnTo>
                            <a:pt x="241" y="21"/>
                          </a:lnTo>
                          <a:lnTo>
                            <a:pt x="241" y="21"/>
                          </a:lnTo>
                          <a:lnTo>
                            <a:pt x="242" y="22"/>
                          </a:lnTo>
                          <a:lnTo>
                            <a:pt x="242" y="23"/>
                          </a:lnTo>
                          <a:lnTo>
                            <a:pt x="242" y="24"/>
                          </a:lnTo>
                          <a:lnTo>
                            <a:pt x="242" y="25"/>
                          </a:lnTo>
                          <a:lnTo>
                            <a:pt x="242" y="25"/>
                          </a:lnTo>
                          <a:lnTo>
                            <a:pt x="241" y="26"/>
                          </a:lnTo>
                          <a:lnTo>
                            <a:pt x="241" y="26"/>
                          </a:lnTo>
                          <a:lnTo>
                            <a:pt x="241" y="27"/>
                          </a:lnTo>
                          <a:lnTo>
                            <a:pt x="241" y="27"/>
                          </a:lnTo>
                          <a:lnTo>
                            <a:pt x="241" y="28"/>
                          </a:lnTo>
                          <a:lnTo>
                            <a:pt x="241" y="28"/>
                          </a:lnTo>
                          <a:lnTo>
                            <a:pt x="241" y="28"/>
                          </a:lnTo>
                          <a:lnTo>
                            <a:pt x="242" y="28"/>
                          </a:lnTo>
                          <a:lnTo>
                            <a:pt x="242" y="28"/>
                          </a:lnTo>
                          <a:lnTo>
                            <a:pt x="242" y="29"/>
                          </a:lnTo>
                          <a:lnTo>
                            <a:pt x="242" y="29"/>
                          </a:lnTo>
                          <a:lnTo>
                            <a:pt x="243" y="29"/>
                          </a:lnTo>
                          <a:lnTo>
                            <a:pt x="243" y="29"/>
                          </a:lnTo>
                          <a:lnTo>
                            <a:pt x="243" y="29"/>
                          </a:lnTo>
                          <a:lnTo>
                            <a:pt x="244" y="29"/>
                          </a:lnTo>
                          <a:lnTo>
                            <a:pt x="244" y="29"/>
                          </a:lnTo>
                          <a:lnTo>
                            <a:pt x="244" y="29"/>
                          </a:lnTo>
                          <a:lnTo>
                            <a:pt x="244" y="29"/>
                          </a:lnTo>
                          <a:lnTo>
                            <a:pt x="245" y="28"/>
                          </a:lnTo>
                          <a:lnTo>
                            <a:pt x="245" y="28"/>
                          </a:lnTo>
                          <a:lnTo>
                            <a:pt x="246" y="27"/>
                          </a:lnTo>
                          <a:lnTo>
                            <a:pt x="246" y="27"/>
                          </a:lnTo>
                          <a:lnTo>
                            <a:pt x="247" y="26"/>
                          </a:lnTo>
                          <a:lnTo>
                            <a:pt x="248" y="25"/>
                          </a:lnTo>
                          <a:lnTo>
                            <a:pt x="248" y="24"/>
                          </a:lnTo>
                          <a:lnTo>
                            <a:pt x="249" y="23"/>
                          </a:lnTo>
                          <a:lnTo>
                            <a:pt x="250" y="22"/>
                          </a:lnTo>
                          <a:lnTo>
                            <a:pt x="250" y="22"/>
                          </a:lnTo>
                          <a:lnTo>
                            <a:pt x="251" y="21"/>
                          </a:lnTo>
                          <a:lnTo>
                            <a:pt x="252" y="21"/>
                          </a:lnTo>
                          <a:lnTo>
                            <a:pt x="252" y="21"/>
                          </a:lnTo>
                          <a:lnTo>
                            <a:pt x="253" y="20"/>
                          </a:lnTo>
                          <a:lnTo>
                            <a:pt x="253" y="20"/>
                          </a:lnTo>
                          <a:lnTo>
                            <a:pt x="258" y="20"/>
                          </a:lnTo>
                          <a:lnTo>
                            <a:pt x="263" y="20"/>
                          </a:lnTo>
                          <a:lnTo>
                            <a:pt x="264" y="20"/>
                          </a:lnTo>
                          <a:lnTo>
                            <a:pt x="264" y="20"/>
                          </a:lnTo>
                          <a:lnTo>
                            <a:pt x="265" y="19"/>
                          </a:lnTo>
                          <a:lnTo>
                            <a:pt x="266" y="18"/>
                          </a:lnTo>
                          <a:lnTo>
                            <a:pt x="267" y="17"/>
                          </a:lnTo>
                          <a:lnTo>
                            <a:pt x="268" y="16"/>
                          </a:lnTo>
                          <a:lnTo>
                            <a:pt x="268" y="15"/>
                          </a:lnTo>
                          <a:lnTo>
                            <a:pt x="269" y="14"/>
                          </a:lnTo>
                          <a:lnTo>
                            <a:pt x="270" y="13"/>
                          </a:lnTo>
                          <a:lnTo>
                            <a:pt x="270" y="12"/>
                          </a:lnTo>
                          <a:lnTo>
                            <a:pt x="271" y="10"/>
                          </a:lnTo>
                          <a:lnTo>
                            <a:pt x="271" y="9"/>
                          </a:lnTo>
                          <a:lnTo>
                            <a:pt x="272" y="8"/>
                          </a:lnTo>
                          <a:lnTo>
                            <a:pt x="273" y="7"/>
                          </a:lnTo>
                          <a:lnTo>
                            <a:pt x="274" y="7"/>
                          </a:lnTo>
                          <a:lnTo>
                            <a:pt x="274" y="6"/>
                          </a:lnTo>
                          <a:lnTo>
                            <a:pt x="275" y="6"/>
                          </a:lnTo>
                          <a:lnTo>
                            <a:pt x="276" y="6"/>
                          </a:lnTo>
                          <a:lnTo>
                            <a:pt x="276" y="5"/>
                          </a:lnTo>
                          <a:lnTo>
                            <a:pt x="278" y="5"/>
                          </a:lnTo>
                          <a:lnTo>
                            <a:pt x="280" y="6"/>
                          </a:lnTo>
                          <a:lnTo>
                            <a:pt x="282" y="6"/>
                          </a:lnTo>
                          <a:lnTo>
                            <a:pt x="284" y="7"/>
                          </a:lnTo>
                          <a:lnTo>
                            <a:pt x="285" y="7"/>
                          </a:lnTo>
                          <a:lnTo>
                            <a:pt x="287" y="8"/>
                          </a:lnTo>
                          <a:lnTo>
                            <a:pt x="288" y="9"/>
                          </a:lnTo>
                          <a:lnTo>
                            <a:pt x="289" y="10"/>
                          </a:lnTo>
                          <a:lnTo>
                            <a:pt x="290" y="11"/>
                          </a:lnTo>
                          <a:lnTo>
                            <a:pt x="291" y="12"/>
                          </a:lnTo>
                          <a:lnTo>
                            <a:pt x="292" y="14"/>
                          </a:lnTo>
                          <a:lnTo>
                            <a:pt x="293" y="15"/>
                          </a:lnTo>
                          <a:lnTo>
                            <a:pt x="293" y="17"/>
                          </a:lnTo>
                          <a:lnTo>
                            <a:pt x="294" y="19"/>
                          </a:lnTo>
                          <a:lnTo>
                            <a:pt x="294" y="20"/>
                          </a:lnTo>
                          <a:lnTo>
                            <a:pt x="294" y="22"/>
                          </a:lnTo>
                          <a:lnTo>
                            <a:pt x="294" y="23"/>
                          </a:lnTo>
                          <a:lnTo>
                            <a:pt x="293" y="23"/>
                          </a:lnTo>
                          <a:lnTo>
                            <a:pt x="293" y="24"/>
                          </a:lnTo>
                          <a:lnTo>
                            <a:pt x="292" y="24"/>
                          </a:lnTo>
                          <a:lnTo>
                            <a:pt x="292" y="25"/>
                          </a:lnTo>
                          <a:lnTo>
                            <a:pt x="291" y="25"/>
                          </a:lnTo>
                          <a:lnTo>
                            <a:pt x="291" y="27"/>
                          </a:lnTo>
                          <a:lnTo>
                            <a:pt x="290" y="28"/>
                          </a:lnTo>
                          <a:lnTo>
                            <a:pt x="289" y="29"/>
                          </a:lnTo>
                          <a:lnTo>
                            <a:pt x="289" y="31"/>
                          </a:lnTo>
                          <a:lnTo>
                            <a:pt x="288" y="31"/>
                          </a:lnTo>
                          <a:lnTo>
                            <a:pt x="288" y="32"/>
                          </a:lnTo>
                          <a:lnTo>
                            <a:pt x="288" y="32"/>
                          </a:lnTo>
                          <a:lnTo>
                            <a:pt x="287" y="33"/>
                          </a:lnTo>
                          <a:lnTo>
                            <a:pt x="286" y="33"/>
                          </a:lnTo>
                          <a:lnTo>
                            <a:pt x="285" y="34"/>
                          </a:lnTo>
                          <a:lnTo>
                            <a:pt x="285" y="35"/>
                          </a:lnTo>
                          <a:lnTo>
                            <a:pt x="284" y="35"/>
                          </a:lnTo>
                          <a:lnTo>
                            <a:pt x="284" y="35"/>
                          </a:lnTo>
                          <a:lnTo>
                            <a:pt x="284" y="36"/>
                          </a:lnTo>
                          <a:lnTo>
                            <a:pt x="284" y="36"/>
                          </a:lnTo>
                          <a:lnTo>
                            <a:pt x="284" y="37"/>
                          </a:lnTo>
                          <a:lnTo>
                            <a:pt x="284" y="37"/>
                          </a:lnTo>
                          <a:lnTo>
                            <a:pt x="284" y="38"/>
                          </a:lnTo>
                          <a:lnTo>
                            <a:pt x="284" y="39"/>
                          </a:lnTo>
                          <a:lnTo>
                            <a:pt x="285" y="39"/>
                          </a:lnTo>
                          <a:lnTo>
                            <a:pt x="286" y="40"/>
                          </a:lnTo>
                          <a:lnTo>
                            <a:pt x="287" y="41"/>
                          </a:lnTo>
                          <a:lnTo>
                            <a:pt x="287" y="41"/>
                          </a:lnTo>
                          <a:lnTo>
                            <a:pt x="288" y="42"/>
                          </a:lnTo>
                          <a:lnTo>
                            <a:pt x="288" y="43"/>
                          </a:lnTo>
                          <a:lnTo>
                            <a:pt x="289" y="44"/>
                          </a:lnTo>
                          <a:lnTo>
                            <a:pt x="289" y="44"/>
                          </a:lnTo>
                          <a:lnTo>
                            <a:pt x="289" y="45"/>
                          </a:lnTo>
                          <a:lnTo>
                            <a:pt x="290" y="46"/>
                          </a:lnTo>
                          <a:lnTo>
                            <a:pt x="290" y="48"/>
                          </a:lnTo>
                          <a:lnTo>
                            <a:pt x="290" y="50"/>
                          </a:lnTo>
                          <a:lnTo>
                            <a:pt x="290" y="52"/>
                          </a:lnTo>
                          <a:lnTo>
                            <a:pt x="290" y="54"/>
                          </a:lnTo>
                          <a:lnTo>
                            <a:pt x="291" y="56"/>
                          </a:lnTo>
                          <a:lnTo>
                            <a:pt x="291" y="58"/>
                          </a:lnTo>
                          <a:lnTo>
                            <a:pt x="291" y="60"/>
                          </a:lnTo>
                          <a:lnTo>
                            <a:pt x="291" y="61"/>
                          </a:lnTo>
                          <a:lnTo>
                            <a:pt x="291" y="61"/>
                          </a:lnTo>
                          <a:lnTo>
                            <a:pt x="292" y="62"/>
                          </a:lnTo>
                          <a:lnTo>
                            <a:pt x="292" y="63"/>
                          </a:lnTo>
                          <a:lnTo>
                            <a:pt x="292" y="64"/>
                          </a:lnTo>
                          <a:lnTo>
                            <a:pt x="293" y="65"/>
                          </a:lnTo>
                          <a:lnTo>
                            <a:pt x="293" y="66"/>
                          </a:lnTo>
                          <a:lnTo>
                            <a:pt x="294" y="67"/>
                          </a:lnTo>
                          <a:lnTo>
                            <a:pt x="294" y="68"/>
                          </a:lnTo>
                          <a:lnTo>
                            <a:pt x="294" y="68"/>
                          </a:lnTo>
                          <a:lnTo>
                            <a:pt x="294" y="69"/>
                          </a:lnTo>
                          <a:lnTo>
                            <a:pt x="295" y="69"/>
                          </a:lnTo>
                          <a:lnTo>
                            <a:pt x="295" y="69"/>
                          </a:lnTo>
                          <a:lnTo>
                            <a:pt x="295" y="70"/>
                          </a:lnTo>
                          <a:lnTo>
                            <a:pt x="295" y="70"/>
                          </a:lnTo>
                          <a:lnTo>
                            <a:pt x="294" y="71"/>
                          </a:lnTo>
                          <a:lnTo>
                            <a:pt x="294" y="72"/>
                          </a:lnTo>
                          <a:lnTo>
                            <a:pt x="294" y="73"/>
                          </a:lnTo>
                          <a:lnTo>
                            <a:pt x="293" y="73"/>
                          </a:lnTo>
                          <a:lnTo>
                            <a:pt x="293" y="74"/>
                          </a:lnTo>
                          <a:lnTo>
                            <a:pt x="291" y="76"/>
                          </a:lnTo>
                          <a:lnTo>
                            <a:pt x="291" y="77"/>
                          </a:lnTo>
                          <a:lnTo>
                            <a:pt x="290" y="77"/>
                          </a:lnTo>
                          <a:lnTo>
                            <a:pt x="290" y="78"/>
                          </a:lnTo>
                          <a:lnTo>
                            <a:pt x="290" y="79"/>
                          </a:lnTo>
                          <a:lnTo>
                            <a:pt x="290" y="79"/>
                          </a:lnTo>
                          <a:lnTo>
                            <a:pt x="290" y="80"/>
                          </a:lnTo>
                          <a:lnTo>
                            <a:pt x="290" y="80"/>
                          </a:lnTo>
                          <a:lnTo>
                            <a:pt x="290" y="80"/>
                          </a:lnTo>
                          <a:lnTo>
                            <a:pt x="290" y="81"/>
                          </a:lnTo>
                          <a:lnTo>
                            <a:pt x="290" y="82"/>
                          </a:lnTo>
                          <a:lnTo>
                            <a:pt x="291" y="83"/>
                          </a:lnTo>
                          <a:lnTo>
                            <a:pt x="291" y="83"/>
                          </a:lnTo>
                          <a:lnTo>
                            <a:pt x="292" y="84"/>
                          </a:lnTo>
                          <a:lnTo>
                            <a:pt x="293" y="84"/>
                          </a:lnTo>
                          <a:lnTo>
                            <a:pt x="294" y="85"/>
                          </a:lnTo>
                          <a:lnTo>
                            <a:pt x="295" y="86"/>
                          </a:lnTo>
                          <a:lnTo>
                            <a:pt x="295" y="87"/>
                          </a:lnTo>
                          <a:lnTo>
                            <a:pt x="296" y="87"/>
                          </a:lnTo>
                          <a:lnTo>
                            <a:pt x="297" y="88"/>
                          </a:lnTo>
                          <a:lnTo>
                            <a:pt x="297" y="89"/>
                          </a:lnTo>
                          <a:lnTo>
                            <a:pt x="298" y="90"/>
                          </a:lnTo>
                          <a:lnTo>
                            <a:pt x="298" y="91"/>
                          </a:lnTo>
                          <a:lnTo>
                            <a:pt x="298" y="92"/>
                          </a:lnTo>
                          <a:lnTo>
                            <a:pt x="298" y="92"/>
                          </a:lnTo>
                          <a:lnTo>
                            <a:pt x="298" y="93"/>
                          </a:lnTo>
                          <a:lnTo>
                            <a:pt x="297" y="93"/>
                          </a:lnTo>
                          <a:lnTo>
                            <a:pt x="297" y="94"/>
                          </a:lnTo>
                          <a:lnTo>
                            <a:pt x="296" y="94"/>
                          </a:lnTo>
                          <a:lnTo>
                            <a:pt x="296" y="95"/>
                          </a:lnTo>
                          <a:lnTo>
                            <a:pt x="295" y="95"/>
                          </a:lnTo>
                          <a:lnTo>
                            <a:pt x="295" y="95"/>
                          </a:lnTo>
                          <a:lnTo>
                            <a:pt x="294" y="95"/>
                          </a:lnTo>
                          <a:lnTo>
                            <a:pt x="294" y="95"/>
                          </a:lnTo>
                          <a:lnTo>
                            <a:pt x="293" y="96"/>
                          </a:lnTo>
                          <a:lnTo>
                            <a:pt x="293" y="96"/>
                          </a:lnTo>
                          <a:lnTo>
                            <a:pt x="292" y="96"/>
                          </a:lnTo>
                          <a:lnTo>
                            <a:pt x="292" y="97"/>
                          </a:lnTo>
                          <a:lnTo>
                            <a:pt x="292" y="97"/>
                          </a:lnTo>
                          <a:lnTo>
                            <a:pt x="292" y="98"/>
                          </a:lnTo>
                          <a:lnTo>
                            <a:pt x="292" y="101"/>
                          </a:lnTo>
                          <a:lnTo>
                            <a:pt x="292" y="103"/>
                          </a:lnTo>
                          <a:lnTo>
                            <a:pt x="292" y="105"/>
                          </a:lnTo>
                          <a:lnTo>
                            <a:pt x="291" y="107"/>
                          </a:lnTo>
                          <a:lnTo>
                            <a:pt x="291" y="110"/>
                          </a:lnTo>
                          <a:lnTo>
                            <a:pt x="291" y="112"/>
                          </a:lnTo>
                          <a:lnTo>
                            <a:pt x="291" y="115"/>
                          </a:lnTo>
                          <a:lnTo>
                            <a:pt x="291" y="117"/>
                          </a:lnTo>
                          <a:lnTo>
                            <a:pt x="292" y="117"/>
                          </a:lnTo>
                          <a:lnTo>
                            <a:pt x="293" y="117"/>
                          </a:lnTo>
                          <a:lnTo>
                            <a:pt x="293" y="117"/>
                          </a:lnTo>
                          <a:lnTo>
                            <a:pt x="294" y="116"/>
                          </a:lnTo>
                          <a:lnTo>
                            <a:pt x="295" y="116"/>
                          </a:lnTo>
                          <a:lnTo>
                            <a:pt x="295" y="115"/>
                          </a:lnTo>
                          <a:lnTo>
                            <a:pt x="296" y="115"/>
                          </a:lnTo>
                          <a:lnTo>
                            <a:pt x="297" y="114"/>
                          </a:lnTo>
                          <a:lnTo>
                            <a:pt x="297" y="114"/>
                          </a:lnTo>
                          <a:lnTo>
                            <a:pt x="298" y="114"/>
                          </a:lnTo>
                          <a:lnTo>
                            <a:pt x="299" y="113"/>
                          </a:lnTo>
                          <a:lnTo>
                            <a:pt x="300" y="113"/>
                          </a:lnTo>
                          <a:lnTo>
                            <a:pt x="301" y="113"/>
                          </a:lnTo>
                          <a:lnTo>
                            <a:pt x="302" y="113"/>
                          </a:lnTo>
                          <a:lnTo>
                            <a:pt x="302" y="113"/>
                          </a:lnTo>
                          <a:lnTo>
                            <a:pt x="303" y="114"/>
                          </a:lnTo>
                          <a:lnTo>
                            <a:pt x="303" y="114"/>
                          </a:lnTo>
                          <a:lnTo>
                            <a:pt x="304" y="115"/>
                          </a:lnTo>
                          <a:lnTo>
                            <a:pt x="304" y="116"/>
                          </a:lnTo>
                          <a:lnTo>
                            <a:pt x="304" y="116"/>
                          </a:lnTo>
                          <a:lnTo>
                            <a:pt x="304" y="117"/>
                          </a:lnTo>
                          <a:lnTo>
                            <a:pt x="304" y="117"/>
                          </a:lnTo>
                          <a:lnTo>
                            <a:pt x="304" y="118"/>
                          </a:lnTo>
                          <a:lnTo>
                            <a:pt x="304" y="118"/>
                          </a:lnTo>
                          <a:lnTo>
                            <a:pt x="304" y="119"/>
                          </a:lnTo>
                          <a:lnTo>
                            <a:pt x="304" y="119"/>
                          </a:lnTo>
                          <a:lnTo>
                            <a:pt x="304" y="120"/>
                          </a:lnTo>
                          <a:lnTo>
                            <a:pt x="303" y="121"/>
                          </a:lnTo>
                          <a:lnTo>
                            <a:pt x="302" y="122"/>
                          </a:lnTo>
                          <a:lnTo>
                            <a:pt x="302" y="123"/>
                          </a:lnTo>
                          <a:lnTo>
                            <a:pt x="301" y="124"/>
                          </a:lnTo>
                          <a:lnTo>
                            <a:pt x="300" y="125"/>
                          </a:lnTo>
                          <a:lnTo>
                            <a:pt x="300" y="126"/>
                          </a:lnTo>
                          <a:lnTo>
                            <a:pt x="300" y="127"/>
                          </a:lnTo>
                          <a:lnTo>
                            <a:pt x="300" y="128"/>
                          </a:lnTo>
                          <a:lnTo>
                            <a:pt x="299" y="128"/>
                          </a:lnTo>
                          <a:lnTo>
                            <a:pt x="299" y="129"/>
                          </a:lnTo>
                          <a:lnTo>
                            <a:pt x="299" y="130"/>
                          </a:lnTo>
                          <a:lnTo>
                            <a:pt x="299" y="130"/>
                          </a:lnTo>
                          <a:lnTo>
                            <a:pt x="299" y="131"/>
                          </a:lnTo>
                          <a:lnTo>
                            <a:pt x="299" y="132"/>
                          </a:lnTo>
                          <a:lnTo>
                            <a:pt x="290" y="132"/>
                          </a:lnTo>
                          <a:lnTo>
                            <a:pt x="281" y="132"/>
                          </a:lnTo>
                          <a:lnTo>
                            <a:pt x="272" y="132"/>
                          </a:lnTo>
                          <a:lnTo>
                            <a:pt x="263" y="132"/>
                          </a:lnTo>
                          <a:lnTo>
                            <a:pt x="260" y="133"/>
                          </a:lnTo>
                          <a:lnTo>
                            <a:pt x="256" y="134"/>
                          </a:lnTo>
                          <a:lnTo>
                            <a:pt x="253" y="136"/>
                          </a:lnTo>
                          <a:lnTo>
                            <a:pt x="250" y="137"/>
                          </a:lnTo>
                          <a:lnTo>
                            <a:pt x="247" y="139"/>
                          </a:lnTo>
                          <a:lnTo>
                            <a:pt x="244" y="140"/>
                          </a:lnTo>
                          <a:lnTo>
                            <a:pt x="243" y="141"/>
                          </a:lnTo>
                          <a:lnTo>
                            <a:pt x="242" y="142"/>
                          </a:lnTo>
                          <a:lnTo>
                            <a:pt x="240" y="143"/>
                          </a:lnTo>
                          <a:lnTo>
                            <a:pt x="239" y="144"/>
                          </a:lnTo>
                          <a:lnTo>
                            <a:pt x="238" y="145"/>
                          </a:lnTo>
                          <a:lnTo>
                            <a:pt x="237" y="146"/>
                          </a:lnTo>
                          <a:lnTo>
                            <a:pt x="236" y="147"/>
                          </a:lnTo>
                          <a:lnTo>
                            <a:pt x="235" y="148"/>
                          </a:lnTo>
                          <a:lnTo>
                            <a:pt x="234" y="150"/>
                          </a:lnTo>
                          <a:lnTo>
                            <a:pt x="233" y="151"/>
                          </a:lnTo>
                          <a:lnTo>
                            <a:pt x="232" y="152"/>
                          </a:lnTo>
                          <a:lnTo>
                            <a:pt x="231" y="153"/>
                          </a:lnTo>
                          <a:lnTo>
                            <a:pt x="230" y="155"/>
                          </a:lnTo>
                          <a:lnTo>
                            <a:pt x="230" y="156"/>
                          </a:lnTo>
                          <a:lnTo>
                            <a:pt x="229" y="157"/>
                          </a:lnTo>
                          <a:lnTo>
                            <a:pt x="229" y="159"/>
                          </a:lnTo>
                          <a:lnTo>
                            <a:pt x="228" y="161"/>
                          </a:lnTo>
                          <a:lnTo>
                            <a:pt x="228" y="162"/>
                          </a:lnTo>
                          <a:lnTo>
                            <a:pt x="228" y="164"/>
                          </a:lnTo>
                          <a:lnTo>
                            <a:pt x="228" y="165"/>
                          </a:lnTo>
                          <a:lnTo>
                            <a:pt x="222" y="166"/>
                          </a:lnTo>
                          <a:lnTo>
                            <a:pt x="216" y="167"/>
                          </a:lnTo>
                          <a:lnTo>
                            <a:pt x="211" y="168"/>
                          </a:lnTo>
                          <a:lnTo>
                            <a:pt x="205" y="168"/>
                          </a:lnTo>
                          <a:lnTo>
                            <a:pt x="199" y="169"/>
                          </a:lnTo>
                          <a:lnTo>
                            <a:pt x="193" y="169"/>
                          </a:lnTo>
                          <a:lnTo>
                            <a:pt x="187" y="170"/>
                          </a:lnTo>
                          <a:lnTo>
                            <a:pt x="181" y="171"/>
                          </a:lnTo>
                          <a:lnTo>
                            <a:pt x="175" y="171"/>
                          </a:lnTo>
                          <a:lnTo>
                            <a:pt x="169" y="171"/>
                          </a:lnTo>
                          <a:lnTo>
                            <a:pt x="163" y="172"/>
                          </a:lnTo>
                          <a:lnTo>
                            <a:pt x="157" y="172"/>
                          </a:lnTo>
                          <a:lnTo>
                            <a:pt x="150" y="172"/>
                          </a:lnTo>
                          <a:lnTo>
                            <a:pt x="144" y="172"/>
                          </a:lnTo>
                          <a:lnTo>
                            <a:pt x="138" y="172"/>
                          </a:lnTo>
                          <a:lnTo>
                            <a:pt x="131" y="172"/>
                          </a:lnTo>
                          <a:lnTo>
                            <a:pt x="131" y="171"/>
                          </a:lnTo>
                          <a:lnTo>
                            <a:pt x="131" y="171"/>
                          </a:lnTo>
                          <a:lnTo>
                            <a:pt x="130" y="170"/>
                          </a:lnTo>
                          <a:lnTo>
                            <a:pt x="130" y="170"/>
                          </a:lnTo>
                          <a:lnTo>
                            <a:pt x="130" y="169"/>
                          </a:lnTo>
                          <a:lnTo>
                            <a:pt x="129" y="169"/>
                          </a:lnTo>
                          <a:lnTo>
                            <a:pt x="128" y="169"/>
                          </a:lnTo>
                          <a:lnTo>
                            <a:pt x="128" y="169"/>
                          </a:lnTo>
                          <a:lnTo>
                            <a:pt x="125" y="169"/>
                          </a:lnTo>
                          <a:lnTo>
                            <a:pt x="123" y="169"/>
                          </a:lnTo>
                          <a:lnTo>
                            <a:pt x="120" y="169"/>
                          </a:lnTo>
                          <a:lnTo>
                            <a:pt x="118" y="169"/>
                          </a:lnTo>
                          <a:lnTo>
                            <a:pt x="112" y="168"/>
                          </a:lnTo>
                          <a:lnTo>
                            <a:pt x="107" y="168"/>
                          </a:lnTo>
                          <a:lnTo>
                            <a:pt x="104" y="168"/>
                          </a:lnTo>
                          <a:lnTo>
                            <a:pt x="102" y="168"/>
                          </a:lnTo>
                          <a:lnTo>
                            <a:pt x="99" y="168"/>
                          </a:lnTo>
                          <a:lnTo>
                            <a:pt x="97" y="168"/>
                          </a:lnTo>
                          <a:lnTo>
                            <a:pt x="94" y="169"/>
                          </a:lnTo>
                          <a:lnTo>
                            <a:pt x="92" y="169"/>
                          </a:lnTo>
                          <a:lnTo>
                            <a:pt x="90" y="169"/>
                          </a:lnTo>
                          <a:lnTo>
                            <a:pt x="89" y="170"/>
                          </a:lnTo>
                          <a:lnTo>
                            <a:pt x="88" y="170"/>
                          </a:lnTo>
                          <a:lnTo>
                            <a:pt x="86" y="170"/>
                          </a:lnTo>
                          <a:lnTo>
                            <a:pt x="84" y="169"/>
                          </a:lnTo>
                          <a:lnTo>
                            <a:pt x="82" y="169"/>
                          </a:lnTo>
                          <a:lnTo>
                            <a:pt x="80" y="169"/>
                          </a:lnTo>
                          <a:lnTo>
                            <a:pt x="78" y="168"/>
                          </a:lnTo>
                          <a:lnTo>
                            <a:pt x="75" y="168"/>
                          </a:lnTo>
                          <a:lnTo>
                            <a:pt x="73" y="168"/>
                          </a:lnTo>
                          <a:lnTo>
                            <a:pt x="71" y="168"/>
                          </a:lnTo>
                          <a:lnTo>
                            <a:pt x="66" y="168"/>
                          </a:lnTo>
                          <a:lnTo>
                            <a:pt x="61" y="168"/>
                          </a:lnTo>
                          <a:lnTo>
                            <a:pt x="58" y="169"/>
                          </a:lnTo>
                          <a:lnTo>
                            <a:pt x="56" y="169"/>
                          </a:lnTo>
                          <a:lnTo>
                            <a:pt x="54" y="169"/>
                          </a:lnTo>
                          <a:lnTo>
                            <a:pt x="51" y="169"/>
                          </a:lnTo>
                          <a:lnTo>
                            <a:pt x="50" y="167"/>
                          </a:lnTo>
                          <a:lnTo>
                            <a:pt x="48" y="166"/>
                          </a:lnTo>
                          <a:lnTo>
                            <a:pt x="46" y="165"/>
                          </a:lnTo>
                          <a:lnTo>
                            <a:pt x="44" y="163"/>
                          </a:lnTo>
                          <a:lnTo>
                            <a:pt x="40" y="161"/>
                          </a:lnTo>
                          <a:lnTo>
                            <a:pt x="36" y="158"/>
                          </a:lnTo>
                          <a:lnTo>
                            <a:pt x="33" y="156"/>
                          </a:lnTo>
                          <a:lnTo>
                            <a:pt x="29" y="154"/>
                          </a:lnTo>
                          <a:lnTo>
                            <a:pt x="27" y="152"/>
                          </a:lnTo>
                          <a:lnTo>
                            <a:pt x="25" y="151"/>
                          </a:lnTo>
                          <a:lnTo>
                            <a:pt x="23" y="150"/>
                          </a:lnTo>
                          <a:lnTo>
                            <a:pt x="22" y="149"/>
                          </a:lnTo>
                          <a:lnTo>
                            <a:pt x="20" y="148"/>
                          </a:lnTo>
                          <a:lnTo>
                            <a:pt x="18" y="148"/>
                          </a:lnTo>
                          <a:lnTo>
                            <a:pt x="16" y="148"/>
                          </a:lnTo>
                          <a:lnTo>
                            <a:pt x="14" y="147"/>
                          </a:lnTo>
                          <a:lnTo>
                            <a:pt x="12" y="147"/>
                          </a:lnTo>
                          <a:lnTo>
                            <a:pt x="11" y="146"/>
                          </a:lnTo>
                          <a:lnTo>
                            <a:pt x="9" y="145"/>
                          </a:lnTo>
                          <a:lnTo>
                            <a:pt x="8" y="145"/>
                          </a:lnTo>
                          <a:lnTo>
                            <a:pt x="6" y="144"/>
                          </a:lnTo>
                          <a:lnTo>
                            <a:pt x="5" y="143"/>
                          </a:lnTo>
                          <a:lnTo>
                            <a:pt x="4" y="142"/>
                          </a:lnTo>
                          <a:lnTo>
                            <a:pt x="3" y="141"/>
                          </a:lnTo>
                          <a:lnTo>
                            <a:pt x="2" y="140"/>
                          </a:lnTo>
                          <a:lnTo>
                            <a:pt x="1" y="138"/>
                          </a:lnTo>
                          <a:lnTo>
                            <a:pt x="0" y="137"/>
                          </a:lnTo>
                          <a:lnTo>
                            <a:pt x="0" y="135"/>
                          </a:lnTo>
                          <a:lnTo>
                            <a:pt x="0" y="134"/>
                          </a:lnTo>
                          <a:lnTo>
                            <a:pt x="1" y="133"/>
                          </a:lnTo>
                          <a:lnTo>
                            <a:pt x="2" y="132"/>
                          </a:lnTo>
                          <a:lnTo>
                            <a:pt x="2" y="131"/>
                          </a:lnTo>
                          <a:lnTo>
                            <a:pt x="3" y="130"/>
                          </a:lnTo>
                          <a:lnTo>
                            <a:pt x="4" y="130"/>
                          </a:lnTo>
                          <a:lnTo>
                            <a:pt x="5" y="129"/>
                          </a:lnTo>
                          <a:lnTo>
                            <a:pt x="6" y="128"/>
                          </a:lnTo>
                          <a:lnTo>
                            <a:pt x="8" y="127"/>
                          </a:lnTo>
                          <a:lnTo>
                            <a:pt x="10" y="126"/>
                          </a:lnTo>
                          <a:lnTo>
                            <a:pt x="12" y="124"/>
                          </a:lnTo>
                          <a:lnTo>
                            <a:pt x="14" y="123"/>
                          </a:lnTo>
                          <a:lnTo>
                            <a:pt x="16" y="122"/>
                          </a:lnTo>
                          <a:lnTo>
                            <a:pt x="18" y="120"/>
                          </a:lnTo>
                          <a:lnTo>
                            <a:pt x="20" y="119"/>
                          </a:lnTo>
                          <a:lnTo>
                            <a:pt x="21" y="118"/>
                          </a:lnTo>
                          <a:lnTo>
                            <a:pt x="22" y="117"/>
                          </a:lnTo>
                          <a:lnTo>
                            <a:pt x="23" y="117"/>
                          </a:lnTo>
                          <a:lnTo>
                            <a:pt x="23" y="116"/>
                          </a:lnTo>
                          <a:lnTo>
                            <a:pt x="24" y="115"/>
                          </a:lnTo>
                          <a:lnTo>
                            <a:pt x="25" y="114"/>
                          </a:lnTo>
                          <a:lnTo>
                            <a:pt x="25" y="112"/>
                          </a:lnTo>
                          <a:lnTo>
                            <a:pt x="26" y="111"/>
                          </a:lnTo>
                          <a:lnTo>
                            <a:pt x="26" y="110"/>
                          </a:lnTo>
                          <a:lnTo>
                            <a:pt x="26" y="109"/>
                          </a:lnTo>
                          <a:lnTo>
                            <a:pt x="26" y="108"/>
                          </a:lnTo>
                          <a:lnTo>
                            <a:pt x="26" y="108"/>
                          </a:lnTo>
                          <a:lnTo>
                            <a:pt x="25" y="107"/>
                          </a:lnTo>
                          <a:lnTo>
                            <a:pt x="25" y="106"/>
                          </a:lnTo>
                          <a:lnTo>
                            <a:pt x="25" y="106"/>
                          </a:lnTo>
                          <a:lnTo>
                            <a:pt x="25" y="105"/>
                          </a:lnTo>
                          <a:lnTo>
                            <a:pt x="25" y="104"/>
                          </a:lnTo>
                          <a:lnTo>
                            <a:pt x="24" y="102"/>
                          </a:lnTo>
                          <a:lnTo>
                            <a:pt x="24" y="102"/>
                          </a:lnTo>
                          <a:lnTo>
                            <a:pt x="24" y="101"/>
                          </a:lnTo>
                          <a:lnTo>
                            <a:pt x="24" y="100"/>
                          </a:lnTo>
                          <a:lnTo>
                            <a:pt x="24" y="100"/>
                          </a:lnTo>
                          <a:lnTo>
                            <a:pt x="23" y="99"/>
                          </a:lnTo>
                          <a:lnTo>
                            <a:pt x="23" y="99"/>
                          </a:lnTo>
                          <a:lnTo>
                            <a:pt x="24" y="98"/>
                          </a:lnTo>
                          <a:lnTo>
                            <a:pt x="26" y="97"/>
                          </a:lnTo>
                          <a:lnTo>
                            <a:pt x="27" y="96"/>
                          </a:lnTo>
                          <a:lnTo>
                            <a:pt x="28" y="95"/>
                          </a:lnTo>
                          <a:lnTo>
                            <a:pt x="29" y="95"/>
                          </a:lnTo>
                          <a:lnTo>
                            <a:pt x="30" y="94"/>
                          </a:lnTo>
                          <a:lnTo>
                            <a:pt x="31" y="93"/>
                          </a:lnTo>
                          <a:lnTo>
                            <a:pt x="32" y="91"/>
                          </a:lnTo>
                          <a:lnTo>
                            <a:pt x="33" y="89"/>
                          </a:lnTo>
                          <a:lnTo>
                            <a:pt x="35" y="87"/>
                          </a:lnTo>
                          <a:lnTo>
                            <a:pt x="36" y="84"/>
                          </a:lnTo>
                          <a:lnTo>
                            <a:pt x="38" y="82"/>
                          </a:lnTo>
                          <a:lnTo>
                            <a:pt x="39" y="82"/>
                          </a:lnTo>
                          <a:lnTo>
                            <a:pt x="40" y="81"/>
                          </a:lnTo>
                          <a:lnTo>
                            <a:pt x="41" y="81"/>
                          </a:lnTo>
                          <a:lnTo>
                            <a:pt x="42" y="81"/>
                          </a:lnTo>
                          <a:lnTo>
                            <a:pt x="43" y="81"/>
                          </a:lnTo>
                          <a:lnTo>
                            <a:pt x="44" y="81"/>
                          </a:lnTo>
                          <a:lnTo>
                            <a:pt x="46" y="82"/>
                          </a:lnTo>
                          <a:lnTo>
                            <a:pt x="47" y="82"/>
                          </a:lnTo>
                          <a:lnTo>
                            <a:pt x="48" y="82"/>
                          </a:lnTo>
                          <a:lnTo>
                            <a:pt x="49" y="82"/>
                          </a:lnTo>
                          <a:lnTo>
                            <a:pt x="51" y="82"/>
                          </a:lnTo>
                          <a:lnTo>
                            <a:pt x="52" y="82"/>
                          </a:lnTo>
                          <a:lnTo>
                            <a:pt x="54" y="82"/>
                          </a:lnTo>
                          <a:lnTo>
                            <a:pt x="55" y="82"/>
                          </a:lnTo>
                          <a:lnTo>
                            <a:pt x="56" y="82"/>
                          </a:lnTo>
                          <a:lnTo>
                            <a:pt x="57" y="81"/>
                          </a:lnTo>
                          <a:lnTo>
                            <a:pt x="58" y="81"/>
                          </a:lnTo>
                          <a:lnTo>
                            <a:pt x="60" y="80"/>
                          </a:lnTo>
                          <a:lnTo>
                            <a:pt x="62" y="78"/>
                          </a:lnTo>
                          <a:lnTo>
                            <a:pt x="64" y="77"/>
                          </a:lnTo>
                          <a:lnTo>
                            <a:pt x="66" y="76"/>
                          </a:lnTo>
                          <a:lnTo>
                            <a:pt x="67" y="74"/>
                          </a:lnTo>
                          <a:lnTo>
                            <a:pt x="69" y="73"/>
                          </a:lnTo>
                          <a:lnTo>
                            <a:pt x="70" y="72"/>
                          </a:lnTo>
                          <a:lnTo>
                            <a:pt x="71" y="72"/>
                          </a:lnTo>
                          <a:lnTo>
                            <a:pt x="71" y="71"/>
                          </a:lnTo>
                          <a:lnTo>
                            <a:pt x="71" y="70"/>
                          </a:lnTo>
                          <a:lnTo>
                            <a:pt x="71" y="70"/>
                          </a:lnTo>
                          <a:lnTo>
                            <a:pt x="71" y="69"/>
                          </a:lnTo>
                          <a:lnTo>
                            <a:pt x="71" y="68"/>
                          </a:lnTo>
                          <a:lnTo>
                            <a:pt x="72" y="68"/>
                          </a:lnTo>
                          <a:lnTo>
                            <a:pt x="72" y="67"/>
                          </a:lnTo>
                          <a:lnTo>
                            <a:pt x="73" y="66"/>
                          </a:lnTo>
                          <a:lnTo>
                            <a:pt x="73" y="66"/>
                          </a:lnTo>
                          <a:lnTo>
                            <a:pt x="73" y="65"/>
                          </a:lnTo>
                          <a:lnTo>
                            <a:pt x="73" y="64"/>
                          </a:lnTo>
                          <a:lnTo>
                            <a:pt x="73" y="64"/>
                          </a:lnTo>
                          <a:lnTo>
                            <a:pt x="73" y="63"/>
                          </a:lnTo>
                          <a:lnTo>
                            <a:pt x="73" y="62"/>
                          </a:lnTo>
                          <a:lnTo>
                            <a:pt x="74" y="61"/>
                          </a:lnTo>
                          <a:lnTo>
                            <a:pt x="75" y="61"/>
                          </a:lnTo>
                          <a:lnTo>
                            <a:pt x="78" y="59"/>
                          </a:lnTo>
                          <a:lnTo>
                            <a:pt x="79" y="58"/>
                          </a:lnTo>
                          <a:lnTo>
                            <a:pt x="81" y="56"/>
                          </a:lnTo>
                          <a:lnTo>
                            <a:pt x="83" y="54"/>
                          </a:lnTo>
                          <a:lnTo>
                            <a:pt x="85" y="53"/>
                          </a:lnTo>
                          <a:lnTo>
                            <a:pt x="86" y="51"/>
                          </a:lnTo>
                          <a:lnTo>
                            <a:pt x="88" y="49"/>
                          </a:lnTo>
                          <a:lnTo>
                            <a:pt x="91" y="45"/>
                          </a:lnTo>
                          <a:lnTo>
                            <a:pt x="93" y="43"/>
                          </a:lnTo>
                          <a:lnTo>
                            <a:pt x="94" y="42"/>
                          </a:lnTo>
                          <a:lnTo>
                            <a:pt x="96" y="40"/>
                          </a:lnTo>
                          <a:lnTo>
                            <a:pt x="98" y="38"/>
                          </a:lnTo>
                          <a:lnTo>
                            <a:pt x="99" y="37"/>
                          </a:lnTo>
                          <a:lnTo>
                            <a:pt x="101" y="35"/>
                          </a:lnTo>
                          <a:lnTo>
                            <a:pt x="101" y="35"/>
                          </a:lnTo>
                          <a:lnTo>
                            <a:pt x="101" y="34"/>
                          </a:lnTo>
                          <a:lnTo>
                            <a:pt x="101" y="33"/>
                          </a:lnTo>
                          <a:lnTo>
                            <a:pt x="101" y="32"/>
                          </a:lnTo>
                          <a:lnTo>
                            <a:pt x="101" y="32"/>
                          </a:lnTo>
                          <a:lnTo>
                            <a:pt x="102" y="31"/>
                          </a:lnTo>
                          <a:lnTo>
                            <a:pt x="102" y="30"/>
                          </a:lnTo>
                          <a:lnTo>
                            <a:pt x="103" y="29"/>
                          </a:lnTo>
                          <a:lnTo>
                            <a:pt x="103" y="29"/>
                          </a:lnTo>
                          <a:lnTo>
                            <a:pt x="103" y="28"/>
                          </a:lnTo>
                          <a:lnTo>
                            <a:pt x="103" y="28"/>
                          </a:lnTo>
                          <a:lnTo>
                            <a:pt x="103" y="27"/>
                          </a:lnTo>
                          <a:lnTo>
                            <a:pt x="103" y="26"/>
                          </a:lnTo>
                          <a:lnTo>
                            <a:pt x="103" y="25"/>
                          </a:lnTo>
                          <a:lnTo>
                            <a:pt x="104" y="25"/>
                          </a:lnTo>
                          <a:lnTo>
                            <a:pt x="105" y="25"/>
                          </a:lnTo>
                          <a:lnTo>
                            <a:pt x="106" y="25"/>
                          </a:lnTo>
                          <a:lnTo>
                            <a:pt x="107" y="25"/>
                          </a:lnTo>
                          <a:lnTo>
                            <a:pt x="107" y="24"/>
                          </a:lnTo>
                          <a:lnTo>
                            <a:pt x="108" y="24"/>
                          </a:lnTo>
                          <a:lnTo>
                            <a:pt x="109" y="23"/>
                          </a:lnTo>
                          <a:lnTo>
                            <a:pt x="110" y="22"/>
                          </a:lnTo>
                          <a:lnTo>
                            <a:pt x="111" y="22"/>
                          </a:lnTo>
                          <a:lnTo>
                            <a:pt x="111" y="21"/>
                          </a:lnTo>
                          <a:lnTo>
                            <a:pt x="112" y="21"/>
                          </a:lnTo>
                          <a:lnTo>
                            <a:pt x="113" y="21"/>
                          </a:lnTo>
                          <a:lnTo>
                            <a:pt x="114" y="20"/>
                          </a:lnTo>
                          <a:lnTo>
                            <a:pt x="115" y="20"/>
                          </a:lnTo>
                          <a:lnTo>
                            <a:pt x="115" y="21"/>
                          </a:lnTo>
                          <a:lnTo>
                            <a:pt x="116" y="21"/>
                          </a:lnTo>
                          <a:lnTo>
                            <a:pt x="117" y="22"/>
                          </a:lnTo>
                          <a:lnTo>
                            <a:pt x="117" y="23"/>
                          </a:lnTo>
                          <a:lnTo>
                            <a:pt x="118" y="24"/>
                          </a:lnTo>
                          <a:lnTo>
                            <a:pt x="119" y="25"/>
                          </a:lnTo>
                          <a:lnTo>
                            <a:pt x="120" y="26"/>
                          </a:lnTo>
                          <a:lnTo>
                            <a:pt x="120" y="26"/>
                          </a:lnTo>
                          <a:lnTo>
                            <a:pt x="121" y="27"/>
                          </a:lnTo>
                          <a:lnTo>
                            <a:pt x="122" y="27"/>
                          </a:lnTo>
                          <a:lnTo>
                            <a:pt x="123" y="27"/>
                          </a:lnTo>
                          <a:lnTo>
                            <a:pt x="124" y="27"/>
                          </a:lnTo>
                          <a:lnTo>
                            <a:pt x="124" y="27"/>
                          </a:lnTo>
                          <a:lnTo>
                            <a:pt x="125" y="27"/>
                          </a:lnTo>
                          <a:lnTo>
                            <a:pt x="126" y="27"/>
                          </a:lnTo>
                          <a:lnTo>
                            <a:pt x="126" y="27"/>
                          </a:lnTo>
                          <a:lnTo>
                            <a:pt x="127" y="27"/>
                          </a:lnTo>
                          <a:lnTo>
                            <a:pt x="128" y="27"/>
                          </a:lnTo>
                          <a:lnTo>
                            <a:pt x="128" y="28"/>
                          </a:lnTo>
                          <a:lnTo>
                            <a:pt x="128" y="29"/>
                          </a:lnTo>
                          <a:lnTo>
                            <a:pt x="128" y="29"/>
                          </a:lnTo>
                          <a:lnTo>
                            <a:pt x="128" y="30"/>
                          </a:lnTo>
                          <a:lnTo>
                            <a:pt x="128" y="30"/>
                          </a:lnTo>
                          <a:lnTo>
                            <a:pt x="129" y="31"/>
                          </a:lnTo>
                          <a:lnTo>
                            <a:pt x="129" y="32"/>
                          </a:lnTo>
                          <a:lnTo>
                            <a:pt x="130" y="32"/>
                          </a:lnTo>
                          <a:lnTo>
                            <a:pt x="130" y="33"/>
                          </a:lnTo>
                          <a:lnTo>
                            <a:pt x="131" y="34"/>
                          </a:lnTo>
                          <a:lnTo>
                            <a:pt x="131" y="35"/>
                          </a:lnTo>
                          <a:lnTo>
                            <a:pt x="131" y="35"/>
                          </a:lnTo>
                          <a:lnTo>
                            <a:pt x="133" y="35"/>
                          </a:lnTo>
                          <a:lnTo>
                            <a:pt x="134" y="35"/>
                          </a:lnTo>
                          <a:lnTo>
                            <a:pt x="136" y="35"/>
                          </a:lnTo>
                          <a:lnTo>
                            <a:pt x="137" y="35"/>
                          </a:lnTo>
                          <a:lnTo>
                            <a:pt x="138" y="36"/>
                          </a:lnTo>
                          <a:lnTo>
                            <a:pt x="140" y="36"/>
                          </a:lnTo>
                          <a:lnTo>
                            <a:pt x="142" y="36"/>
                          </a:lnTo>
                          <a:lnTo>
                            <a:pt x="144" y="37"/>
                          </a:lnTo>
                          <a:lnTo>
                            <a:pt x="146" y="37"/>
                          </a:lnTo>
                          <a:lnTo>
                            <a:pt x="147" y="37"/>
                          </a:lnTo>
                          <a:lnTo>
                            <a:pt x="148" y="37"/>
                          </a:lnTo>
                          <a:lnTo>
                            <a:pt x="150" y="37"/>
                          </a:lnTo>
                          <a:lnTo>
                            <a:pt x="151" y="37"/>
                          </a:lnTo>
                          <a:lnTo>
                            <a:pt x="153" y="37"/>
                          </a:lnTo>
                          <a:lnTo>
                            <a:pt x="154" y="36"/>
                          </a:lnTo>
                          <a:lnTo>
                            <a:pt x="154" y="35"/>
                          </a:lnTo>
                          <a:lnTo>
                            <a:pt x="155" y="35"/>
                          </a:lnTo>
                          <a:lnTo>
                            <a:pt x="155" y="34"/>
                          </a:lnTo>
                          <a:lnTo>
                            <a:pt x="156" y="33"/>
                          </a:lnTo>
                          <a:lnTo>
                            <a:pt x="156" y="31"/>
                          </a:lnTo>
                          <a:lnTo>
                            <a:pt x="157" y="29"/>
                          </a:lnTo>
                          <a:lnTo>
                            <a:pt x="157" y="27"/>
                          </a:lnTo>
                          <a:lnTo>
                            <a:pt x="158" y="26"/>
                          </a:lnTo>
                          <a:lnTo>
                            <a:pt x="158" y="25"/>
                          </a:lnTo>
                          <a:lnTo>
                            <a:pt x="159" y="24"/>
                          </a:lnTo>
                          <a:lnTo>
                            <a:pt x="160" y="23"/>
                          </a:lnTo>
                          <a:lnTo>
                            <a:pt x="160" y="23"/>
                          </a:lnTo>
                          <a:lnTo>
                            <a:pt x="161" y="22"/>
                          </a:lnTo>
                          <a:lnTo>
                            <a:pt x="162" y="22"/>
                          </a:lnTo>
                          <a:lnTo>
                            <a:pt x="163" y="22"/>
                          </a:lnTo>
                          <a:lnTo>
                            <a:pt x="164" y="22"/>
                          </a:lnTo>
                          <a:lnTo>
                            <a:pt x="165" y="22"/>
                          </a:lnTo>
                          <a:lnTo>
                            <a:pt x="165" y="22"/>
                          </a:lnTo>
                          <a:lnTo>
                            <a:pt x="166" y="22"/>
                          </a:lnTo>
                          <a:lnTo>
                            <a:pt x="167" y="21"/>
                          </a:lnTo>
                          <a:lnTo>
                            <a:pt x="168" y="20"/>
                          </a:lnTo>
                          <a:lnTo>
                            <a:pt x="169" y="20"/>
                          </a:lnTo>
                          <a:lnTo>
                            <a:pt x="170" y="19"/>
                          </a:lnTo>
                          <a:lnTo>
                            <a:pt x="171" y="19"/>
                          </a:lnTo>
                          <a:lnTo>
                            <a:pt x="171" y="19"/>
                          </a:lnTo>
                          <a:lnTo>
                            <a:pt x="171" y="20"/>
                          </a:lnTo>
                          <a:lnTo>
                            <a:pt x="171" y="22"/>
                          </a:lnTo>
                          <a:lnTo>
                            <a:pt x="171" y="23"/>
                          </a:lnTo>
                          <a:lnTo>
                            <a:pt x="171" y="24"/>
                          </a:lnTo>
                          <a:lnTo>
                            <a:pt x="171" y="24"/>
                          </a:lnTo>
                          <a:lnTo>
                            <a:pt x="172" y="25"/>
                          </a:lnTo>
                          <a:lnTo>
                            <a:pt x="172" y="25"/>
                          </a:lnTo>
                          <a:lnTo>
                            <a:pt x="172" y="26"/>
                          </a:lnTo>
                          <a:lnTo>
                            <a:pt x="173" y="26"/>
                          </a:lnTo>
                          <a:lnTo>
                            <a:pt x="173" y="27"/>
                          </a:lnTo>
                          <a:lnTo>
                            <a:pt x="174" y="27"/>
                          </a:lnTo>
                          <a:lnTo>
                            <a:pt x="175" y="27"/>
                          </a:lnTo>
                          <a:lnTo>
                            <a:pt x="175" y="27"/>
                          </a:lnTo>
                          <a:lnTo>
                            <a:pt x="176" y="27"/>
                          </a:lnTo>
                          <a:lnTo>
                            <a:pt x="177" y="27"/>
                          </a:lnTo>
                          <a:lnTo>
                            <a:pt x="178" y="27"/>
                          </a:lnTo>
                          <a:lnTo>
                            <a:pt x="179" y="27"/>
                          </a:lnTo>
                          <a:lnTo>
                            <a:pt x="180" y="27"/>
                          </a:lnTo>
                          <a:lnTo>
                            <a:pt x="181" y="27"/>
                          </a:lnTo>
                          <a:lnTo>
                            <a:pt x="181" y="26"/>
                          </a:lnTo>
                          <a:lnTo>
                            <a:pt x="182" y="26"/>
                          </a:lnTo>
                          <a:lnTo>
                            <a:pt x="182" y="26"/>
                          </a:lnTo>
                          <a:lnTo>
                            <a:pt x="183" y="25"/>
                          </a:lnTo>
                          <a:lnTo>
                            <a:pt x="183" y="25"/>
                          </a:lnTo>
                          <a:lnTo>
                            <a:pt x="184" y="24"/>
                          </a:lnTo>
                          <a:lnTo>
                            <a:pt x="184" y="23"/>
                          </a:lnTo>
                          <a:lnTo>
                            <a:pt x="184" y="23"/>
                          </a:lnTo>
                          <a:lnTo>
                            <a:pt x="184" y="22"/>
                          </a:lnTo>
                          <a:lnTo>
                            <a:pt x="185" y="21"/>
                          </a:lnTo>
                          <a:lnTo>
                            <a:pt x="185" y="20"/>
                          </a:lnTo>
                          <a:lnTo>
                            <a:pt x="186" y="20"/>
                          </a:lnTo>
                          <a:lnTo>
                            <a:pt x="187" y="20"/>
                          </a:lnTo>
                          <a:lnTo>
                            <a:pt x="187" y="20"/>
                          </a:lnTo>
                          <a:lnTo>
                            <a:pt x="188" y="20"/>
                          </a:lnTo>
                          <a:lnTo>
                            <a:pt x="189" y="19"/>
                          </a:lnTo>
                          <a:lnTo>
                            <a:pt x="189" y="19"/>
                          </a:lnTo>
                          <a:lnTo>
                            <a:pt x="190" y="18"/>
                          </a:lnTo>
                          <a:lnTo>
                            <a:pt x="190" y="18"/>
                          </a:lnTo>
                          <a:lnTo>
                            <a:pt x="191" y="16"/>
                          </a:lnTo>
                          <a:lnTo>
                            <a:pt x="191" y="16"/>
                          </a:lnTo>
                          <a:lnTo>
                            <a:pt x="192" y="15"/>
                          </a:lnTo>
                          <a:lnTo>
                            <a:pt x="192" y="15"/>
                          </a:lnTo>
                          <a:lnTo>
                            <a:pt x="193" y="14"/>
                          </a:lnTo>
                          <a:lnTo>
                            <a:pt x="194" y="14"/>
                          </a:lnTo>
                          <a:lnTo>
                            <a:pt x="195" y="14"/>
                          </a:lnTo>
                          <a:lnTo>
                            <a:pt x="196" y="13"/>
                          </a:lnTo>
                          <a:lnTo>
                            <a:pt x="197" y="12"/>
                          </a:lnTo>
                          <a:lnTo>
                            <a:pt x="198" y="11"/>
                          </a:lnTo>
                          <a:lnTo>
                            <a:pt x="199" y="10"/>
                          </a:lnTo>
                          <a:lnTo>
                            <a:pt x="201" y="8"/>
                          </a:lnTo>
                          <a:lnTo>
                            <a:pt x="204" y="6"/>
                          </a:lnTo>
                          <a:lnTo>
                            <a:pt x="205" y="5"/>
                          </a:lnTo>
                          <a:lnTo>
                            <a:pt x="206" y="5"/>
                          </a:lnTo>
                          <a:lnTo>
                            <a:pt x="207" y="4"/>
                          </a:lnTo>
                          <a:lnTo>
                            <a:pt x="209" y="3"/>
                          </a:lnTo>
                          <a:lnTo>
                            <a:pt x="210" y="2"/>
                          </a:lnTo>
                          <a:lnTo>
                            <a:pt x="211" y="1"/>
                          </a:lnTo>
                          <a:lnTo>
                            <a:pt x="213" y="1"/>
                          </a:lnTo>
                          <a:lnTo>
                            <a:pt x="215" y="0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697">
                        <a:defRPr/>
                      </a:pPr>
                      <a:endParaRPr lang="en-US" sz="825" kern="0" dirty="0">
                        <a:solidFill>
                          <a:srgbClr val="000000">
                            <a:lumMod val="50000"/>
                            <a:lumOff val="5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230" name="Freeform 9">
                      <a:extLst>
                        <a:ext uri="{FF2B5EF4-FFF2-40B4-BE49-F238E27FC236}">
                          <a16:creationId xmlns:a16="http://schemas.microsoft.com/office/drawing/2014/main" id="{1DA19C2A-B453-4D1F-B1E7-5FE132E1C5F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7279" y="3112806"/>
                      <a:ext cx="1366857" cy="884285"/>
                    </a:xfrm>
                    <a:custGeom>
                      <a:avLst/>
                      <a:gdLst/>
                      <a:ahLst/>
                      <a:cxnLst>
                        <a:cxn ang="0">
                          <a:pos x="142" y="5"/>
                        </a:cxn>
                        <a:cxn ang="0">
                          <a:pos x="152" y="18"/>
                        </a:cxn>
                        <a:cxn ang="0">
                          <a:pos x="160" y="17"/>
                        </a:cxn>
                        <a:cxn ang="0">
                          <a:pos x="164" y="26"/>
                        </a:cxn>
                        <a:cxn ang="0">
                          <a:pos x="163" y="42"/>
                        </a:cxn>
                        <a:cxn ang="0">
                          <a:pos x="167" y="48"/>
                        </a:cxn>
                        <a:cxn ang="0">
                          <a:pos x="162" y="56"/>
                        </a:cxn>
                        <a:cxn ang="0">
                          <a:pos x="161" y="77"/>
                        </a:cxn>
                        <a:cxn ang="0">
                          <a:pos x="177" y="89"/>
                        </a:cxn>
                        <a:cxn ang="0">
                          <a:pos x="183" y="104"/>
                        </a:cxn>
                        <a:cxn ang="0">
                          <a:pos x="177" y="109"/>
                        </a:cxn>
                        <a:cxn ang="0">
                          <a:pos x="162" y="97"/>
                        </a:cxn>
                        <a:cxn ang="0">
                          <a:pos x="157" y="99"/>
                        </a:cxn>
                        <a:cxn ang="0">
                          <a:pos x="141" y="95"/>
                        </a:cxn>
                        <a:cxn ang="0">
                          <a:pos x="123" y="98"/>
                        </a:cxn>
                        <a:cxn ang="0">
                          <a:pos x="116" y="93"/>
                        </a:cxn>
                        <a:cxn ang="0">
                          <a:pos x="118" y="88"/>
                        </a:cxn>
                        <a:cxn ang="0">
                          <a:pos x="117" y="80"/>
                        </a:cxn>
                        <a:cxn ang="0">
                          <a:pos x="115" y="69"/>
                        </a:cxn>
                        <a:cxn ang="0">
                          <a:pos x="110" y="65"/>
                        </a:cxn>
                        <a:cxn ang="0">
                          <a:pos x="103" y="63"/>
                        </a:cxn>
                        <a:cxn ang="0">
                          <a:pos x="98" y="66"/>
                        </a:cxn>
                        <a:cxn ang="0">
                          <a:pos x="94" y="65"/>
                        </a:cxn>
                        <a:cxn ang="0">
                          <a:pos x="90" y="63"/>
                        </a:cxn>
                        <a:cxn ang="0">
                          <a:pos x="87" y="59"/>
                        </a:cxn>
                        <a:cxn ang="0">
                          <a:pos x="83" y="57"/>
                        </a:cxn>
                        <a:cxn ang="0">
                          <a:pos x="80" y="55"/>
                        </a:cxn>
                        <a:cxn ang="0">
                          <a:pos x="70" y="55"/>
                        </a:cxn>
                        <a:cxn ang="0">
                          <a:pos x="65" y="58"/>
                        </a:cxn>
                        <a:cxn ang="0">
                          <a:pos x="60" y="59"/>
                        </a:cxn>
                        <a:cxn ang="0">
                          <a:pos x="55" y="60"/>
                        </a:cxn>
                        <a:cxn ang="0">
                          <a:pos x="50" y="62"/>
                        </a:cxn>
                        <a:cxn ang="0">
                          <a:pos x="42" y="65"/>
                        </a:cxn>
                        <a:cxn ang="0">
                          <a:pos x="27" y="65"/>
                        </a:cxn>
                        <a:cxn ang="0">
                          <a:pos x="20" y="60"/>
                        </a:cxn>
                        <a:cxn ang="0">
                          <a:pos x="24" y="58"/>
                        </a:cxn>
                        <a:cxn ang="0">
                          <a:pos x="30" y="60"/>
                        </a:cxn>
                        <a:cxn ang="0">
                          <a:pos x="29" y="51"/>
                        </a:cxn>
                        <a:cxn ang="0">
                          <a:pos x="28" y="42"/>
                        </a:cxn>
                        <a:cxn ang="0">
                          <a:pos x="26" y="34"/>
                        </a:cxn>
                        <a:cxn ang="0">
                          <a:pos x="23" y="27"/>
                        </a:cxn>
                        <a:cxn ang="0">
                          <a:pos x="16" y="20"/>
                        </a:cxn>
                        <a:cxn ang="0">
                          <a:pos x="11" y="18"/>
                        </a:cxn>
                        <a:cxn ang="0">
                          <a:pos x="7" y="16"/>
                        </a:cxn>
                        <a:cxn ang="0">
                          <a:pos x="2" y="17"/>
                        </a:cxn>
                        <a:cxn ang="0">
                          <a:pos x="0" y="11"/>
                        </a:cxn>
                        <a:cxn ang="0">
                          <a:pos x="2" y="5"/>
                        </a:cxn>
                        <a:cxn ang="0">
                          <a:pos x="16" y="7"/>
                        </a:cxn>
                        <a:cxn ang="0">
                          <a:pos x="27" y="6"/>
                        </a:cxn>
                        <a:cxn ang="0">
                          <a:pos x="46" y="13"/>
                        </a:cxn>
                        <a:cxn ang="0">
                          <a:pos x="60" y="14"/>
                        </a:cxn>
                        <a:cxn ang="0">
                          <a:pos x="69" y="8"/>
                        </a:cxn>
                        <a:cxn ang="0">
                          <a:pos x="86" y="5"/>
                        </a:cxn>
                        <a:cxn ang="0">
                          <a:pos x="100" y="4"/>
                        </a:cxn>
                        <a:cxn ang="0">
                          <a:pos x="105" y="7"/>
                        </a:cxn>
                        <a:cxn ang="0">
                          <a:pos x="113" y="16"/>
                        </a:cxn>
                        <a:cxn ang="0">
                          <a:pos x="120" y="9"/>
                        </a:cxn>
                        <a:cxn ang="0">
                          <a:pos x="123" y="3"/>
                        </a:cxn>
                        <a:cxn ang="0">
                          <a:pos x="133" y="2"/>
                        </a:cxn>
                      </a:cxnLst>
                      <a:rect l="0" t="0" r="r" b="b"/>
                      <a:pathLst>
                        <a:path w="183" h="110">
                          <a:moveTo>
                            <a:pt x="138" y="2"/>
                          </a:moveTo>
                          <a:lnTo>
                            <a:pt x="138" y="2"/>
                          </a:lnTo>
                          <a:lnTo>
                            <a:pt x="138" y="2"/>
                          </a:lnTo>
                          <a:lnTo>
                            <a:pt x="138" y="3"/>
                          </a:lnTo>
                          <a:lnTo>
                            <a:pt x="138" y="3"/>
                          </a:lnTo>
                          <a:lnTo>
                            <a:pt x="139" y="3"/>
                          </a:lnTo>
                          <a:lnTo>
                            <a:pt x="140" y="4"/>
                          </a:lnTo>
                          <a:lnTo>
                            <a:pt x="140" y="4"/>
                          </a:lnTo>
                          <a:lnTo>
                            <a:pt x="141" y="4"/>
                          </a:lnTo>
                          <a:lnTo>
                            <a:pt x="142" y="4"/>
                          </a:lnTo>
                          <a:lnTo>
                            <a:pt x="142" y="5"/>
                          </a:lnTo>
                          <a:lnTo>
                            <a:pt x="143" y="5"/>
                          </a:lnTo>
                          <a:lnTo>
                            <a:pt x="144" y="6"/>
                          </a:lnTo>
                          <a:lnTo>
                            <a:pt x="145" y="7"/>
                          </a:lnTo>
                          <a:lnTo>
                            <a:pt x="146" y="9"/>
                          </a:lnTo>
                          <a:lnTo>
                            <a:pt x="146" y="10"/>
                          </a:lnTo>
                          <a:lnTo>
                            <a:pt x="148" y="12"/>
                          </a:lnTo>
                          <a:lnTo>
                            <a:pt x="148" y="14"/>
                          </a:lnTo>
                          <a:lnTo>
                            <a:pt x="149" y="15"/>
                          </a:lnTo>
                          <a:lnTo>
                            <a:pt x="150" y="16"/>
                          </a:lnTo>
                          <a:lnTo>
                            <a:pt x="151" y="17"/>
                          </a:lnTo>
                          <a:lnTo>
                            <a:pt x="152" y="18"/>
                          </a:lnTo>
                          <a:lnTo>
                            <a:pt x="152" y="18"/>
                          </a:lnTo>
                          <a:lnTo>
                            <a:pt x="153" y="18"/>
                          </a:lnTo>
                          <a:lnTo>
                            <a:pt x="153" y="18"/>
                          </a:lnTo>
                          <a:lnTo>
                            <a:pt x="154" y="18"/>
                          </a:lnTo>
                          <a:lnTo>
                            <a:pt x="154" y="17"/>
                          </a:lnTo>
                          <a:lnTo>
                            <a:pt x="155" y="17"/>
                          </a:lnTo>
                          <a:lnTo>
                            <a:pt x="156" y="17"/>
                          </a:lnTo>
                          <a:lnTo>
                            <a:pt x="157" y="17"/>
                          </a:lnTo>
                          <a:lnTo>
                            <a:pt x="158" y="17"/>
                          </a:lnTo>
                          <a:lnTo>
                            <a:pt x="159" y="17"/>
                          </a:lnTo>
                          <a:lnTo>
                            <a:pt x="160" y="17"/>
                          </a:lnTo>
                          <a:lnTo>
                            <a:pt x="161" y="18"/>
                          </a:lnTo>
                          <a:lnTo>
                            <a:pt x="162" y="18"/>
                          </a:lnTo>
                          <a:lnTo>
                            <a:pt x="163" y="19"/>
                          </a:lnTo>
                          <a:lnTo>
                            <a:pt x="164" y="19"/>
                          </a:lnTo>
                          <a:lnTo>
                            <a:pt x="165" y="20"/>
                          </a:lnTo>
                          <a:lnTo>
                            <a:pt x="165" y="20"/>
                          </a:lnTo>
                          <a:lnTo>
                            <a:pt x="166" y="21"/>
                          </a:lnTo>
                          <a:lnTo>
                            <a:pt x="166" y="21"/>
                          </a:lnTo>
                          <a:lnTo>
                            <a:pt x="166" y="22"/>
                          </a:lnTo>
                          <a:lnTo>
                            <a:pt x="165" y="24"/>
                          </a:lnTo>
                          <a:lnTo>
                            <a:pt x="164" y="26"/>
                          </a:lnTo>
                          <a:lnTo>
                            <a:pt x="164" y="28"/>
                          </a:lnTo>
                          <a:lnTo>
                            <a:pt x="163" y="30"/>
                          </a:lnTo>
                          <a:lnTo>
                            <a:pt x="163" y="31"/>
                          </a:lnTo>
                          <a:lnTo>
                            <a:pt x="163" y="32"/>
                          </a:lnTo>
                          <a:lnTo>
                            <a:pt x="163" y="33"/>
                          </a:lnTo>
                          <a:lnTo>
                            <a:pt x="162" y="35"/>
                          </a:lnTo>
                          <a:lnTo>
                            <a:pt x="162" y="36"/>
                          </a:lnTo>
                          <a:lnTo>
                            <a:pt x="162" y="37"/>
                          </a:lnTo>
                          <a:lnTo>
                            <a:pt x="163" y="39"/>
                          </a:lnTo>
                          <a:lnTo>
                            <a:pt x="163" y="40"/>
                          </a:lnTo>
                          <a:lnTo>
                            <a:pt x="163" y="42"/>
                          </a:lnTo>
                          <a:lnTo>
                            <a:pt x="163" y="42"/>
                          </a:lnTo>
                          <a:lnTo>
                            <a:pt x="163" y="43"/>
                          </a:lnTo>
                          <a:lnTo>
                            <a:pt x="164" y="43"/>
                          </a:lnTo>
                          <a:lnTo>
                            <a:pt x="164" y="44"/>
                          </a:lnTo>
                          <a:lnTo>
                            <a:pt x="165" y="45"/>
                          </a:lnTo>
                          <a:lnTo>
                            <a:pt x="166" y="46"/>
                          </a:lnTo>
                          <a:lnTo>
                            <a:pt x="166" y="46"/>
                          </a:lnTo>
                          <a:lnTo>
                            <a:pt x="166" y="47"/>
                          </a:lnTo>
                          <a:lnTo>
                            <a:pt x="167" y="47"/>
                          </a:lnTo>
                          <a:lnTo>
                            <a:pt x="167" y="48"/>
                          </a:lnTo>
                          <a:lnTo>
                            <a:pt x="167" y="48"/>
                          </a:lnTo>
                          <a:lnTo>
                            <a:pt x="167" y="49"/>
                          </a:lnTo>
                          <a:lnTo>
                            <a:pt x="167" y="49"/>
                          </a:lnTo>
                          <a:lnTo>
                            <a:pt x="166" y="50"/>
                          </a:lnTo>
                          <a:lnTo>
                            <a:pt x="166" y="51"/>
                          </a:lnTo>
                          <a:lnTo>
                            <a:pt x="165" y="51"/>
                          </a:lnTo>
                          <a:lnTo>
                            <a:pt x="164" y="52"/>
                          </a:lnTo>
                          <a:lnTo>
                            <a:pt x="164" y="53"/>
                          </a:lnTo>
                          <a:lnTo>
                            <a:pt x="163" y="54"/>
                          </a:lnTo>
                          <a:lnTo>
                            <a:pt x="163" y="54"/>
                          </a:lnTo>
                          <a:lnTo>
                            <a:pt x="163" y="55"/>
                          </a:lnTo>
                          <a:lnTo>
                            <a:pt x="162" y="56"/>
                          </a:lnTo>
                          <a:lnTo>
                            <a:pt x="162" y="58"/>
                          </a:lnTo>
                          <a:lnTo>
                            <a:pt x="161" y="59"/>
                          </a:lnTo>
                          <a:lnTo>
                            <a:pt x="161" y="61"/>
                          </a:lnTo>
                          <a:lnTo>
                            <a:pt x="161" y="62"/>
                          </a:lnTo>
                          <a:lnTo>
                            <a:pt x="161" y="64"/>
                          </a:lnTo>
                          <a:lnTo>
                            <a:pt x="161" y="66"/>
                          </a:lnTo>
                          <a:lnTo>
                            <a:pt x="161" y="68"/>
                          </a:lnTo>
                          <a:lnTo>
                            <a:pt x="161" y="70"/>
                          </a:lnTo>
                          <a:lnTo>
                            <a:pt x="161" y="72"/>
                          </a:lnTo>
                          <a:lnTo>
                            <a:pt x="161" y="75"/>
                          </a:lnTo>
                          <a:lnTo>
                            <a:pt x="161" y="77"/>
                          </a:lnTo>
                          <a:lnTo>
                            <a:pt x="161" y="80"/>
                          </a:lnTo>
                          <a:lnTo>
                            <a:pt x="163" y="81"/>
                          </a:lnTo>
                          <a:lnTo>
                            <a:pt x="164" y="82"/>
                          </a:lnTo>
                          <a:lnTo>
                            <a:pt x="165" y="83"/>
                          </a:lnTo>
                          <a:lnTo>
                            <a:pt x="167" y="84"/>
                          </a:lnTo>
                          <a:lnTo>
                            <a:pt x="168" y="84"/>
                          </a:lnTo>
                          <a:lnTo>
                            <a:pt x="170" y="85"/>
                          </a:lnTo>
                          <a:lnTo>
                            <a:pt x="173" y="87"/>
                          </a:lnTo>
                          <a:lnTo>
                            <a:pt x="174" y="87"/>
                          </a:lnTo>
                          <a:lnTo>
                            <a:pt x="176" y="88"/>
                          </a:lnTo>
                          <a:lnTo>
                            <a:pt x="177" y="89"/>
                          </a:lnTo>
                          <a:lnTo>
                            <a:pt x="179" y="90"/>
                          </a:lnTo>
                          <a:lnTo>
                            <a:pt x="180" y="91"/>
                          </a:lnTo>
                          <a:lnTo>
                            <a:pt x="181" y="92"/>
                          </a:lnTo>
                          <a:lnTo>
                            <a:pt x="182" y="94"/>
                          </a:lnTo>
                          <a:lnTo>
                            <a:pt x="183" y="95"/>
                          </a:lnTo>
                          <a:lnTo>
                            <a:pt x="183" y="96"/>
                          </a:lnTo>
                          <a:lnTo>
                            <a:pt x="183" y="97"/>
                          </a:lnTo>
                          <a:lnTo>
                            <a:pt x="183" y="99"/>
                          </a:lnTo>
                          <a:lnTo>
                            <a:pt x="183" y="101"/>
                          </a:lnTo>
                          <a:lnTo>
                            <a:pt x="183" y="103"/>
                          </a:lnTo>
                          <a:lnTo>
                            <a:pt x="183" y="104"/>
                          </a:lnTo>
                          <a:lnTo>
                            <a:pt x="183" y="105"/>
                          </a:lnTo>
                          <a:lnTo>
                            <a:pt x="183" y="106"/>
                          </a:lnTo>
                          <a:lnTo>
                            <a:pt x="183" y="107"/>
                          </a:lnTo>
                          <a:lnTo>
                            <a:pt x="182" y="108"/>
                          </a:lnTo>
                          <a:lnTo>
                            <a:pt x="182" y="109"/>
                          </a:lnTo>
                          <a:lnTo>
                            <a:pt x="182" y="109"/>
                          </a:lnTo>
                          <a:lnTo>
                            <a:pt x="181" y="110"/>
                          </a:lnTo>
                          <a:lnTo>
                            <a:pt x="180" y="110"/>
                          </a:lnTo>
                          <a:lnTo>
                            <a:pt x="179" y="110"/>
                          </a:lnTo>
                          <a:lnTo>
                            <a:pt x="178" y="110"/>
                          </a:lnTo>
                          <a:lnTo>
                            <a:pt x="177" y="109"/>
                          </a:lnTo>
                          <a:lnTo>
                            <a:pt x="175" y="109"/>
                          </a:lnTo>
                          <a:lnTo>
                            <a:pt x="174" y="108"/>
                          </a:lnTo>
                          <a:lnTo>
                            <a:pt x="172" y="107"/>
                          </a:lnTo>
                          <a:lnTo>
                            <a:pt x="171" y="107"/>
                          </a:lnTo>
                          <a:lnTo>
                            <a:pt x="169" y="106"/>
                          </a:lnTo>
                          <a:lnTo>
                            <a:pt x="168" y="105"/>
                          </a:lnTo>
                          <a:lnTo>
                            <a:pt x="167" y="103"/>
                          </a:lnTo>
                          <a:lnTo>
                            <a:pt x="166" y="102"/>
                          </a:lnTo>
                          <a:lnTo>
                            <a:pt x="165" y="101"/>
                          </a:lnTo>
                          <a:lnTo>
                            <a:pt x="164" y="100"/>
                          </a:lnTo>
                          <a:lnTo>
                            <a:pt x="162" y="97"/>
                          </a:lnTo>
                          <a:lnTo>
                            <a:pt x="161" y="96"/>
                          </a:lnTo>
                          <a:lnTo>
                            <a:pt x="160" y="95"/>
                          </a:lnTo>
                          <a:lnTo>
                            <a:pt x="159" y="95"/>
                          </a:lnTo>
                          <a:lnTo>
                            <a:pt x="159" y="95"/>
                          </a:lnTo>
                          <a:lnTo>
                            <a:pt x="158" y="95"/>
                          </a:lnTo>
                          <a:lnTo>
                            <a:pt x="158" y="96"/>
                          </a:lnTo>
                          <a:lnTo>
                            <a:pt x="158" y="96"/>
                          </a:lnTo>
                          <a:lnTo>
                            <a:pt x="158" y="97"/>
                          </a:lnTo>
                          <a:lnTo>
                            <a:pt x="157" y="98"/>
                          </a:lnTo>
                          <a:lnTo>
                            <a:pt x="157" y="98"/>
                          </a:lnTo>
                          <a:lnTo>
                            <a:pt x="157" y="99"/>
                          </a:lnTo>
                          <a:lnTo>
                            <a:pt x="156" y="99"/>
                          </a:lnTo>
                          <a:lnTo>
                            <a:pt x="156" y="100"/>
                          </a:lnTo>
                          <a:lnTo>
                            <a:pt x="156" y="100"/>
                          </a:lnTo>
                          <a:lnTo>
                            <a:pt x="155" y="100"/>
                          </a:lnTo>
                          <a:lnTo>
                            <a:pt x="155" y="100"/>
                          </a:lnTo>
                          <a:lnTo>
                            <a:pt x="151" y="99"/>
                          </a:lnTo>
                          <a:lnTo>
                            <a:pt x="148" y="98"/>
                          </a:lnTo>
                          <a:lnTo>
                            <a:pt x="146" y="97"/>
                          </a:lnTo>
                          <a:lnTo>
                            <a:pt x="144" y="96"/>
                          </a:lnTo>
                          <a:lnTo>
                            <a:pt x="143" y="96"/>
                          </a:lnTo>
                          <a:lnTo>
                            <a:pt x="141" y="95"/>
                          </a:lnTo>
                          <a:lnTo>
                            <a:pt x="139" y="96"/>
                          </a:lnTo>
                          <a:lnTo>
                            <a:pt x="136" y="97"/>
                          </a:lnTo>
                          <a:lnTo>
                            <a:pt x="135" y="97"/>
                          </a:lnTo>
                          <a:lnTo>
                            <a:pt x="134" y="97"/>
                          </a:lnTo>
                          <a:lnTo>
                            <a:pt x="132" y="98"/>
                          </a:lnTo>
                          <a:lnTo>
                            <a:pt x="131" y="98"/>
                          </a:lnTo>
                          <a:lnTo>
                            <a:pt x="129" y="98"/>
                          </a:lnTo>
                          <a:lnTo>
                            <a:pt x="128" y="98"/>
                          </a:lnTo>
                          <a:lnTo>
                            <a:pt x="126" y="98"/>
                          </a:lnTo>
                          <a:lnTo>
                            <a:pt x="125" y="98"/>
                          </a:lnTo>
                          <a:lnTo>
                            <a:pt x="123" y="98"/>
                          </a:lnTo>
                          <a:lnTo>
                            <a:pt x="121" y="98"/>
                          </a:lnTo>
                          <a:lnTo>
                            <a:pt x="120" y="98"/>
                          </a:lnTo>
                          <a:lnTo>
                            <a:pt x="118" y="98"/>
                          </a:lnTo>
                          <a:lnTo>
                            <a:pt x="118" y="97"/>
                          </a:lnTo>
                          <a:lnTo>
                            <a:pt x="117" y="97"/>
                          </a:lnTo>
                          <a:lnTo>
                            <a:pt x="117" y="96"/>
                          </a:lnTo>
                          <a:lnTo>
                            <a:pt x="117" y="95"/>
                          </a:lnTo>
                          <a:lnTo>
                            <a:pt x="116" y="95"/>
                          </a:lnTo>
                          <a:lnTo>
                            <a:pt x="116" y="94"/>
                          </a:lnTo>
                          <a:lnTo>
                            <a:pt x="116" y="93"/>
                          </a:lnTo>
                          <a:lnTo>
                            <a:pt x="116" y="93"/>
                          </a:lnTo>
                          <a:lnTo>
                            <a:pt x="116" y="92"/>
                          </a:lnTo>
                          <a:lnTo>
                            <a:pt x="116" y="91"/>
                          </a:lnTo>
                          <a:lnTo>
                            <a:pt x="117" y="91"/>
                          </a:lnTo>
                          <a:lnTo>
                            <a:pt x="117" y="91"/>
                          </a:lnTo>
                          <a:lnTo>
                            <a:pt x="117" y="91"/>
                          </a:lnTo>
                          <a:lnTo>
                            <a:pt x="117" y="91"/>
                          </a:lnTo>
                          <a:lnTo>
                            <a:pt x="118" y="90"/>
                          </a:lnTo>
                          <a:lnTo>
                            <a:pt x="118" y="90"/>
                          </a:lnTo>
                          <a:lnTo>
                            <a:pt x="118" y="89"/>
                          </a:lnTo>
                          <a:lnTo>
                            <a:pt x="118" y="89"/>
                          </a:lnTo>
                          <a:lnTo>
                            <a:pt x="118" y="88"/>
                          </a:lnTo>
                          <a:lnTo>
                            <a:pt x="118" y="87"/>
                          </a:lnTo>
                          <a:lnTo>
                            <a:pt x="118" y="85"/>
                          </a:lnTo>
                          <a:lnTo>
                            <a:pt x="118" y="83"/>
                          </a:lnTo>
                          <a:lnTo>
                            <a:pt x="118" y="82"/>
                          </a:lnTo>
                          <a:lnTo>
                            <a:pt x="118" y="81"/>
                          </a:lnTo>
                          <a:lnTo>
                            <a:pt x="118" y="81"/>
                          </a:lnTo>
                          <a:lnTo>
                            <a:pt x="118" y="81"/>
                          </a:lnTo>
                          <a:lnTo>
                            <a:pt x="118" y="80"/>
                          </a:lnTo>
                          <a:lnTo>
                            <a:pt x="117" y="80"/>
                          </a:lnTo>
                          <a:lnTo>
                            <a:pt x="117" y="80"/>
                          </a:lnTo>
                          <a:lnTo>
                            <a:pt x="117" y="80"/>
                          </a:lnTo>
                          <a:lnTo>
                            <a:pt x="116" y="80"/>
                          </a:lnTo>
                          <a:lnTo>
                            <a:pt x="116" y="77"/>
                          </a:lnTo>
                          <a:lnTo>
                            <a:pt x="116" y="76"/>
                          </a:lnTo>
                          <a:lnTo>
                            <a:pt x="116" y="75"/>
                          </a:lnTo>
                          <a:lnTo>
                            <a:pt x="116" y="74"/>
                          </a:lnTo>
                          <a:lnTo>
                            <a:pt x="116" y="73"/>
                          </a:lnTo>
                          <a:lnTo>
                            <a:pt x="116" y="72"/>
                          </a:lnTo>
                          <a:lnTo>
                            <a:pt x="116" y="71"/>
                          </a:lnTo>
                          <a:lnTo>
                            <a:pt x="116" y="70"/>
                          </a:lnTo>
                          <a:lnTo>
                            <a:pt x="115" y="70"/>
                          </a:lnTo>
                          <a:lnTo>
                            <a:pt x="115" y="69"/>
                          </a:lnTo>
                          <a:lnTo>
                            <a:pt x="114" y="68"/>
                          </a:lnTo>
                          <a:lnTo>
                            <a:pt x="114" y="68"/>
                          </a:lnTo>
                          <a:lnTo>
                            <a:pt x="113" y="67"/>
                          </a:lnTo>
                          <a:lnTo>
                            <a:pt x="112" y="67"/>
                          </a:lnTo>
                          <a:lnTo>
                            <a:pt x="111" y="67"/>
                          </a:lnTo>
                          <a:lnTo>
                            <a:pt x="111" y="66"/>
                          </a:lnTo>
                          <a:lnTo>
                            <a:pt x="111" y="66"/>
                          </a:lnTo>
                          <a:lnTo>
                            <a:pt x="111" y="65"/>
                          </a:lnTo>
                          <a:lnTo>
                            <a:pt x="111" y="65"/>
                          </a:lnTo>
                          <a:lnTo>
                            <a:pt x="111" y="65"/>
                          </a:lnTo>
                          <a:lnTo>
                            <a:pt x="110" y="65"/>
                          </a:lnTo>
                          <a:lnTo>
                            <a:pt x="110" y="65"/>
                          </a:lnTo>
                          <a:lnTo>
                            <a:pt x="110" y="65"/>
                          </a:lnTo>
                          <a:lnTo>
                            <a:pt x="109" y="65"/>
                          </a:lnTo>
                          <a:lnTo>
                            <a:pt x="108" y="65"/>
                          </a:lnTo>
                          <a:lnTo>
                            <a:pt x="107" y="64"/>
                          </a:lnTo>
                          <a:lnTo>
                            <a:pt x="106" y="64"/>
                          </a:lnTo>
                          <a:lnTo>
                            <a:pt x="105" y="64"/>
                          </a:lnTo>
                          <a:lnTo>
                            <a:pt x="104" y="63"/>
                          </a:lnTo>
                          <a:lnTo>
                            <a:pt x="104" y="63"/>
                          </a:lnTo>
                          <a:lnTo>
                            <a:pt x="103" y="63"/>
                          </a:lnTo>
                          <a:lnTo>
                            <a:pt x="103" y="63"/>
                          </a:lnTo>
                          <a:lnTo>
                            <a:pt x="102" y="63"/>
                          </a:lnTo>
                          <a:lnTo>
                            <a:pt x="101" y="64"/>
                          </a:lnTo>
                          <a:lnTo>
                            <a:pt x="101" y="64"/>
                          </a:lnTo>
                          <a:lnTo>
                            <a:pt x="100" y="64"/>
                          </a:lnTo>
                          <a:lnTo>
                            <a:pt x="100" y="65"/>
                          </a:lnTo>
                          <a:lnTo>
                            <a:pt x="99" y="65"/>
                          </a:lnTo>
                          <a:lnTo>
                            <a:pt x="99" y="65"/>
                          </a:lnTo>
                          <a:lnTo>
                            <a:pt x="99" y="65"/>
                          </a:lnTo>
                          <a:lnTo>
                            <a:pt x="98" y="65"/>
                          </a:lnTo>
                          <a:lnTo>
                            <a:pt x="98" y="65"/>
                          </a:lnTo>
                          <a:lnTo>
                            <a:pt x="98" y="66"/>
                          </a:lnTo>
                          <a:lnTo>
                            <a:pt x="98" y="66"/>
                          </a:lnTo>
                          <a:lnTo>
                            <a:pt x="98" y="67"/>
                          </a:lnTo>
                          <a:lnTo>
                            <a:pt x="97" y="67"/>
                          </a:lnTo>
                          <a:lnTo>
                            <a:pt x="96" y="67"/>
                          </a:lnTo>
                          <a:lnTo>
                            <a:pt x="96" y="67"/>
                          </a:lnTo>
                          <a:lnTo>
                            <a:pt x="95" y="67"/>
                          </a:lnTo>
                          <a:lnTo>
                            <a:pt x="95" y="66"/>
                          </a:lnTo>
                          <a:lnTo>
                            <a:pt x="95" y="66"/>
                          </a:lnTo>
                          <a:lnTo>
                            <a:pt x="95" y="65"/>
                          </a:lnTo>
                          <a:lnTo>
                            <a:pt x="94" y="65"/>
                          </a:lnTo>
                          <a:lnTo>
                            <a:pt x="94" y="65"/>
                          </a:lnTo>
                          <a:lnTo>
                            <a:pt x="94" y="65"/>
                          </a:lnTo>
                          <a:lnTo>
                            <a:pt x="93" y="65"/>
                          </a:lnTo>
                          <a:lnTo>
                            <a:pt x="93" y="65"/>
                          </a:lnTo>
                          <a:lnTo>
                            <a:pt x="93" y="65"/>
                          </a:lnTo>
                          <a:lnTo>
                            <a:pt x="92" y="65"/>
                          </a:lnTo>
                          <a:lnTo>
                            <a:pt x="92" y="64"/>
                          </a:lnTo>
                          <a:lnTo>
                            <a:pt x="91" y="64"/>
                          </a:lnTo>
                          <a:lnTo>
                            <a:pt x="91" y="64"/>
                          </a:lnTo>
                          <a:lnTo>
                            <a:pt x="90" y="63"/>
                          </a:lnTo>
                          <a:lnTo>
                            <a:pt x="90" y="63"/>
                          </a:lnTo>
                          <a:lnTo>
                            <a:pt x="90" y="63"/>
                          </a:lnTo>
                          <a:lnTo>
                            <a:pt x="90" y="62"/>
                          </a:lnTo>
                          <a:lnTo>
                            <a:pt x="89" y="62"/>
                          </a:lnTo>
                          <a:lnTo>
                            <a:pt x="89" y="62"/>
                          </a:lnTo>
                          <a:lnTo>
                            <a:pt x="89" y="62"/>
                          </a:lnTo>
                          <a:lnTo>
                            <a:pt x="89" y="62"/>
                          </a:lnTo>
                          <a:lnTo>
                            <a:pt x="88" y="62"/>
                          </a:lnTo>
                          <a:lnTo>
                            <a:pt x="88" y="62"/>
                          </a:lnTo>
                          <a:lnTo>
                            <a:pt x="88" y="61"/>
                          </a:lnTo>
                          <a:lnTo>
                            <a:pt x="88" y="60"/>
                          </a:lnTo>
                          <a:lnTo>
                            <a:pt x="87" y="60"/>
                          </a:lnTo>
                          <a:lnTo>
                            <a:pt x="87" y="59"/>
                          </a:lnTo>
                          <a:lnTo>
                            <a:pt x="86" y="59"/>
                          </a:lnTo>
                          <a:lnTo>
                            <a:pt x="86" y="59"/>
                          </a:lnTo>
                          <a:lnTo>
                            <a:pt x="85" y="59"/>
                          </a:lnTo>
                          <a:lnTo>
                            <a:pt x="85" y="58"/>
                          </a:lnTo>
                          <a:lnTo>
                            <a:pt x="85" y="58"/>
                          </a:lnTo>
                          <a:lnTo>
                            <a:pt x="85" y="58"/>
                          </a:lnTo>
                          <a:lnTo>
                            <a:pt x="85" y="57"/>
                          </a:lnTo>
                          <a:lnTo>
                            <a:pt x="84" y="57"/>
                          </a:lnTo>
                          <a:lnTo>
                            <a:pt x="84" y="57"/>
                          </a:lnTo>
                          <a:lnTo>
                            <a:pt x="84" y="57"/>
                          </a:lnTo>
                          <a:lnTo>
                            <a:pt x="83" y="57"/>
                          </a:lnTo>
                          <a:lnTo>
                            <a:pt x="83" y="57"/>
                          </a:lnTo>
                          <a:lnTo>
                            <a:pt x="83" y="57"/>
                          </a:lnTo>
                          <a:lnTo>
                            <a:pt x="82" y="57"/>
                          </a:lnTo>
                          <a:lnTo>
                            <a:pt x="82" y="57"/>
                          </a:lnTo>
                          <a:lnTo>
                            <a:pt x="81" y="57"/>
                          </a:lnTo>
                          <a:lnTo>
                            <a:pt x="82" y="56"/>
                          </a:lnTo>
                          <a:lnTo>
                            <a:pt x="81" y="56"/>
                          </a:lnTo>
                          <a:lnTo>
                            <a:pt x="81" y="55"/>
                          </a:lnTo>
                          <a:lnTo>
                            <a:pt x="81" y="55"/>
                          </a:lnTo>
                          <a:lnTo>
                            <a:pt x="81" y="55"/>
                          </a:lnTo>
                          <a:lnTo>
                            <a:pt x="80" y="55"/>
                          </a:lnTo>
                          <a:lnTo>
                            <a:pt x="80" y="55"/>
                          </a:lnTo>
                          <a:lnTo>
                            <a:pt x="80" y="55"/>
                          </a:lnTo>
                          <a:lnTo>
                            <a:pt x="78" y="55"/>
                          </a:lnTo>
                          <a:lnTo>
                            <a:pt x="76" y="55"/>
                          </a:lnTo>
                          <a:lnTo>
                            <a:pt x="74" y="55"/>
                          </a:lnTo>
                          <a:lnTo>
                            <a:pt x="71" y="55"/>
                          </a:lnTo>
                          <a:lnTo>
                            <a:pt x="71" y="55"/>
                          </a:lnTo>
                          <a:lnTo>
                            <a:pt x="71" y="55"/>
                          </a:lnTo>
                          <a:lnTo>
                            <a:pt x="70" y="55"/>
                          </a:lnTo>
                          <a:lnTo>
                            <a:pt x="70" y="55"/>
                          </a:lnTo>
                          <a:lnTo>
                            <a:pt x="70" y="55"/>
                          </a:lnTo>
                          <a:lnTo>
                            <a:pt x="70" y="56"/>
                          </a:lnTo>
                          <a:lnTo>
                            <a:pt x="70" y="56"/>
                          </a:lnTo>
                          <a:lnTo>
                            <a:pt x="70" y="57"/>
                          </a:lnTo>
                          <a:lnTo>
                            <a:pt x="69" y="56"/>
                          </a:lnTo>
                          <a:lnTo>
                            <a:pt x="68" y="56"/>
                          </a:lnTo>
                          <a:lnTo>
                            <a:pt x="68" y="56"/>
                          </a:lnTo>
                          <a:lnTo>
                            <a:pt x="67" y="56"/>
                          </a:lnTo>
                          <a:lnTo>
                            <a:pt x="67" y="56"/>
                          </a:lnTo>
                          <a:lnTo>
                            <a:pt x="66" y="57"/>
                          </a:lnTo>
                          <a:lnTo>
                            <a:pt x="65" y="57"/>
                          </a:lnTo>
                          <a:lnTo>
                            <a:pt x="65" y="58"/>
                          </a:lnTo>
                          <a:lnTo>
                            <a:pt x="64" y="58"/>
                          </a:lnTo>
                          <a:lnTo>
                            <a:pt x="64" y="58"/>
                          </a:lnTo>
                          <a:lnTo>
                            <a:pt x="63" y="58"/>
                          </a:lnTo>
                          <a:lnTo>
                            <a:pt x="63" y="58"/>
                          </a:lnTo>
                          <a:lnTo>
                            <a:pt x="62" y="58"/>
                          </a:lnTo>
                          <a:lnTo>
                            <a:pt x="61" y="58"/>
                          </a:lnTo>
                          <a:lnTo>
                            <a:pt x="61" y="58"/>
                          </a:lnTo>
                          <a:lnTo>
                            <a:pt x="61" y="58"/>
                          </a:lnTo>
                          <a:lnTo>
                            <a:pt x="60" y="58"/>
                          </a:lnTo>
                          <a:lnTo>
                            <a:pt x="60" y="59"/>
                          </a:lnTo>
                          <a:lnTo>
                            <a:pt x="60" y="59"/>
                          </a:lnTo>
                          <a:lnTo>
                            <a:pt x="60" y="59"/>
                          </a:lnTo>
                          <a:lnTo>
                            <a:pt x="60" y="60"/>
                          </a:lnTo>
                          <a:lnTo>
                            <a:pt x="60" y="60"/>
                          </a:lnTo>
                          <a:lnTo>
                            <a:pt x="59" y="60"/>
                          </a:lnTo>
                          <a:lnTo>
                            <a:pt x="58" y="60"/>
                          </a:lnTo>
                          <a:lnTo>
                            <a:pt x="57" y="60"/>
                          </a:lnTo>
                          <a:lnTo>
                            <a:pt x="56" y="60"/>
                          </a:lnTo>
                          <a:lnTo>
                            <a:pt x="56" y="60"/>
                          </a:lnTo>
                          <a:lnTo>
                            <a:pt x="56" y="60"/>
                          </a:lnTo>
                          <a:lnTo>
                            <a:pt x="55" y="60"/>
                          </a:lnTo>
                          <a:lnTo>
                            <a:pt x="55" y="60"/>
                          </a:lnTo>
                          <a:lnTo>
                            <a:pt x="55" y="60"/>
                          </a:lnTo>
                          <a:lnTo>
                            <a:pt x="55" y="61"/>
                          </a:lnTo>
                          <a:lnTo>
                            <a:pt x="55" y="61"/>
                          </a:lnTo>
                          <a:lnTo>
                            <a:pt x="55" y="62"/>
                          </a:lnTo>
                          <a:lnTo>
                            <a:pt x="54" y="62"/>
                          </a:lnTo>
                          <a:lnTo>
                            <a:pt x="53" y="62"/>
                          </a:lnTo>
                          <a:lnTo>
                            <a:pt x="52" y="62"/>
                          </a:lnTo>
                          <a:lnTo>
                            <a:pt x="51" y="62"/>
                          </a:lnTo>
                          <a:lnTo>
                            <a:pt x="51" y="61"/>
                          </a:lnTo>
                          <a:lnTo>
                            <a:pt x="51" y="61"/>
                          </a:lnTo>
                          <a:lnTo>
                            <a:pt x="50" y="62"/>
                          </a:lnTo>
                          <a:lnTo>
                            <a:pt x="50" y="62"/>
                          </a:lnTo>
                          <a:lnTo>
                            <a:pt x="50" y="62"/>
                          </a:lnTo>
                          <a:lnTo>
                            <a:pt x="50" y="62"/>
                          </a:lnTo>
                          <a:lnTo>
                            <a:pt x="50" y="63"/>
                          </a:lnTo>
                          <a:lnTo>
                            <a:pt x="50" y="63"/>
                          </a:lnTo>
                          <a:lnTo>
                            <a:pt x="49" y="64"/>
                          </a:lnTo>
                          <a:lnTo>
                            <a:pt x="48" y="64"/>
                          </a:lnTo>
                          <a:lnTo>
                            <a:pt x="46" y="64"/>
                          </a:lnTo>
                          <a:lnTo>
                            <a:pt x="45" y="65"/>
                          </a:lnTo>
                          <a:lnTo>
                            <a:pt x="43" y="65"/>
                          </a:lnTo>
                          <a:lnTo>
                            <a:pt x="42" y="65"/>
                          </a:lnTo>
                          <a:lnTo>
                            <a:pt x="39" y="65"/>
                          </a:lnTo>
                          <a:lnTo>
                            <a:pt x="36" y="65"/>
                          </a:lnTo>
                          <a:lnTo>
                            <a:pt x="35" y="65"/>
                          </a:lnTo>
                          <a:lnTo>
                            <a:pt x="33" y="65"/>
                          </a:lnTo>
                          <a:lnTo>
                            <a:pt x="32" y="65"/>
                          </a:lnTo>
                          <a:lnTo>
                            <a:pt x="30" y="66"/>
                          </a:lnTo>
                          <a:lnTo>
                            <a:pt x="29" y="66"/>
                          </a:lnTo>
                          <a:lnTo>
                            <a:pt x="28" y="67"/>
                          </a:lnTo>
                          <a:lnTo>
                            <a:pt x="28" y="66"/>
                          </a:lnTo>
                          <a:lnTo>
                            <a:pt x="28" y="65"/>
                          </a:lnTo>
                          <a:lnTo>
                            <a:pt x="27" y="65"/>
                          </a:lnTo>
                          <a:lnTo>
                            <a:pt x="27" y="64"/>
                          </a:lnTo>
                          <a:lnTo>
                            <a:pt x="26" y="64"/>
                          </a:lnTo>
                          <a:lnTo>
                            <a:pt x="26" y="64"/>
                          </a:lnTo>
                          <a:lnTo>
                            <a:pt x="25" y="64"/>
                          </a:lnTo>
                          <a:lnTo>
                            <a:pt x="25" y="63"/>
                          </a:lnTo>
                          <a:lnTo>
                            <a:pt x="24" y="63"/>
                          </a:lnTo>
                          <a:lnTo>
                            <a:pt x="23" y="62"/>
                          </a:lnTo>
                          <a:lnTo>
                            <a:pt x="22" y="62"/>
                          </a:lnTo>
                          <a:lnTo>
                            <a:pt x="21" y="61"/>
                          </a:lnTo>
                          <a:lnTo>
                            <a:pt x="21" y="61"/>
                          </a:lnTo>
                          <a:lnTo>
                            <a:pt x="20" y="60"/>
                          </a:lnTo>
                          <a:lnTo>
                            <a:pt x="20" y="60"/>
                          </a:lnTo>
                          <a:lnTo>
                            <a:pt x="20" y="59"/>
                          </a:lnTo>
                          <a:lnTo>
                            <a:pt x="20" y="59"/>
                          </a:lnTo>
                          <a:lnTo>
                            <a:pt x="20" y="58"/>
                          </a:lnTo>
                          <a:lnTo>
                            <a:pt x="20" y="57"/>
                          </a:lnTo>
                          <a:lnTo>
                            <a:pt x="20" y="57"/>
                          </a:lnTo>
                          <a:lnTo>
                            <a:pt x="21" y="57"/>
                          </a:lnTo>
                          <a:lnTo>
                            <a:pt x="21" y="57"/>
                          </a:lnTo>
                          <a:lnTo>
                            <a:pt x="22" y="57"/>
                          </a:lnTo>
                          <a:lnTo>
                            <a:pt x="23" y="58"/>
                          </a:lnTo>
                          <a:lnTo>
                            <a:pt x="24" y="58"/>
                          </a:lnTo>
                          <a:lnTo>
                            <a:pt x="24" y="58"/>
                          </a:lnTo>
                          <a:lnTo>
                            <a:pt x="25" y="59"/>
                          </a:lnTo>
                          <a:lnTo>
                            <a:pt x="26" y="59"/>
                          </a:lnTo>
                          <a:lnTo>
                            <a:pt x="26" y="60"/>
                          </a:lnTo>
                          <a:lnTo>
                            <a:pt x="27" y="60"/>
                          </a:lnTo>
                          <a:lnTo>
                            <a:pt x="28" y="60"/>
                          </a:lnTo>
                          <a:lnTo>
                            <a:pt x="28" y="60"/>
                          </a:lnTo>
                          <a:lnTo>
                            <a:pt x="29" y="60"/>
                          </a:lnTo>
                          <a:lnTo>
                            <a:pt x="29" y="60"/>
                          </a:lnTo>
                          <a:lnTo>
                            <a:pt x="29" y="60"/>
                          </a:lnTo>
                          <a:lnTo>
                            <a:pt x="30" y="60"/>
                          </a:lnTo>
                          <a:lnTo>
                            <a:pt x="30" y="59"/>
                          </a:lnTo>
                          <a:lnTo>
                            <a:pt x="31" y="59"/>
                          </a:lnTo>
                          <a:lnTo>
                            <a:pt x="31" y="59"/>
                          </a:lnTo>
                          <a:lnTo>
                            <a:pt x="31" y="58"/>
                          </a:lnTo>
                          <a:lnTo>
                            <a:pt x="31" y="57"/>
                          </a:lnTo>
                          <a:lnTo>
                            <a:pt x="31" y="56"/>
                          </a:lnTo>
                          <a:lnTo>
                            <a:pt x="31" y="55"/>
                          </a:lnTo>
                          <a:lnTo>
                            <a:pt x="31" y="54"/>
                          </a:lnTo>
                          <a:lnTo>
                            <a:pt x="31" y="53"/>
                          </a:lnTo>
                          <a:lnTo>
                            <a:pt x="30" y="52"/>
                          </a:lnTo>
                          <a:lnTo>
                            <a:pt x="29" y="51"/>
                          </a:lnTo>
                          <a:lnTo>
                            <a:pt x="29" y="50"/>
                          </a:lnTo>
                          <a:lnTo>
                            <a:pt x="29" y="49"/>
                          </a:lnTo>
                          <a:lnTo>
                            <a:pt x="28" y="49"/>
                          </a:lnTo>
                          <a:lnTo>
                            <a:pt x="28" y="48"/>
                          </a:lnTo>
                          <a:lnTo>
                            <a:pt x="28" y="47"/>
                          </a:lnTo>
                          <a:lnTo>
                            <a:pt x="28" y="46"/>
                          </a:lnTo>
                          <a:lnTo>
                            <a:pt x="28" y="44"/>
                          </a:lnTo>
                          <a:lnTo>
                            <a:pt x="28" y="44"/>
                          </a:lnTo>
                          <a:lnTo>
                            <a:pt x="28" y="43"/>
                          </a:lnTo>
                          <a:lnTo>
                            <a:pt x="28" y="43"/>
                          </a:lnTo>
                          <a:lnTo>
                            <a:pt x="28" y="42"/>
                          </a:lnTo>
                          <a:lnTo>
                            <a:pt x="28" y="42"/>
                          </a:lnTo>
                          <a:lnTo>
                            <a:pt x="28" y="42"/>
                          </a:lnTo>
                          <a:lnTo>
                            <a:pt x="27" y="42"/>
                          </a:lnTo>
                          <a:lnTo>
                            <a:pt x="27" y="42"/>
                          </a:lnTo>
                          <a:lnTo>
                            <a:pt x="27" y="42"/>
                          </a:lnTo>
                          <a:lnTo>
                            <a:pt x="26" y="42"/>
                          </a:lnTo>
                          <a:lnTo>
                            <a:pt x="26" y="40"/>
                          </a:lnTo>
                          <a:lnTo>
                            <a:pt x="26" y="38"/>
                          </a:lnTo>
                          <a:lnTo>
                            <a:pt x="26" y="37"/>
                          </a:lnTo>
                          <a:lnTo>
                            <a:pt x="26" y="35"/>
                          </a:lnTo>
                          <a:lnTo>
                            <a:pt x="26" y="34"/>
                          </a:lnTo>
                          <a:lnTo>
                            <a:pt x="26" y="34"/>
                          </a:lnTo>
                          <a:lnTo>
                            <a:pt x="26" y="33"/>
                          </a:lnTo>
                          <a:lnTo>
                            <a:pt x="25" y="33"/>
                          </a:lnTo>
                          <a:lnTo>
                            <a:pt x="25" y="32"/>
                          </a:lnTo>
                          <a:lnTo>
                            <a:pt x="24" y="32"/>
                          </a:lnTo>
                          <a:lnTo>
                            <a:pt x="24" y="32"/>
                          </a:lnTo>
                          <a:lnTo>
                            <a:pt x="23" y="32"/>
                          </a:lnTo>
                          <a:lnTo>
                            <a:pt x="23" y="30"/>
                          </a:lnTo>
                          <a:lnTo>
                            <a:pt x="23" y="29"/>
                          </a:lnTo>
                          <a:lnTo>
                            <a:pt x="23" y="28"/>
                          </a:lnTo>
                          <a:lnTo>
                            <a:pt x="23" y="27"/>
                          </a:lnTo>
                          <a:lnTo>
                            <a:pt x="23" y="26"/>
                          </a:lnTo>
                          <a:lnTo>
                            <a:pt x="22" y="25"/>
                          </a:lnTo>
                          <a:lnTo>
                            <a:pt x="22" y="24"/>
                          </a:lnTo>
                          <a:lnTo>
                            <a:pt x="21" y="23"/>
                          </a:lnTo>
                          <a:lnTo>
                            <a:pt x="21" y="23"/>
                          </a:lnTo>
                          <a:lnTo>
                            <a:pt x="20" y="22"/>
                          </a:lnTo>
                          <a:lnTo>
                            <a:pt x="19" y="22"/>
                          </a:lnTo>
                          <a:lnTo>
                            <a:pt x="18" y="21"/>
                          </a:lnTo>
                          <a:lnTo>
                            <a:pt x="18" y="21"/>
                          </a:lnTo>
                          <a:lnTo>
                            <a:pt x="17" y="20"/>
                          </a:lnTo>
                          <a:lnTo>
                            <a:pt x="16" y="20"/>
                          </a:lnTo>
                          <a:lnTo>
                            <a:pt x="15" y="20"/>
                          </a:lnTo>
                          <a:lnTo>
                            <a:pt x="15" y="20"/>
                          </a:lnTo>
                          <a:lnTo>
                            <a:pt x="15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4" y="19"/>
                          </a:lnTo>
                          <a:lnTo>
                            <a:pt x="13" y="19"/>
                          </a:lnTo>
                          <a:lnTo>
                            <a:pt x="13" y="18"/>
                          </a:lnTo>
                          <a:lnTo>
                            <a:pt x="12" y="18"/>
                          </a:lnTo>
                          <a:lnTo>
                            <a:pt x="11" y="18"/>
                          </a:lnTo>
                          <a:lnTo>
                            <a:pt x="11" y="18"/>
                          </a:lnTo>
                          <a:lnTo>
                            <a:pt x="11" y="17"/>
                          </a:lnTo>
                          <a:lnTo>
                            <a:pt x="10" y="17"/>
                          </a:lnTo>
                          <a:lnTo>
                            <a:pt x="10" y="16"/>
                          </a:lnTo>
                          <a:lnTo>
                            <a:pt x="10" y="16"/>
                          </a:lnTo>
                          <a:lnTo>
                            <a:pt x="9" y="16"/>
                          </a:lnTo>
                          <a:lnTo>
                            <a:pt x="9" y="16"/>
                          </a:lnTo>
                          <a:lnTo>
                            <a:pt x="9" y="16"/>
                          </a:lnTo>
                          <a:lnTo>
                            <a:pt x="8" y="16"/>
                          </a:lnTo>
                          <a:lnTo>
                            <a:pt x="8" y="16"/>
                          </a:lnTo>
                          <a:lnTo>
                            <a:pt x="7" y="16"/>
                          </a:lnTo>
                          <a:lnTo>
                            <a:pt x="7" y="16"/>
                          </a:lnTo>
                          <a:lnTo>
                            <a:pt x="6" y="16"/>
                          </a:lnTo>
                          <a:lnTo>
                            <a:pt x="5" y="16"/>
                          </a:lnTo>
                          <a:lnTo>
                            <a:pt x="5" y="16"/>
                          </a:lnTo>
                          <a:lnTo>
                            <a:pt x="4" y="17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2" y="17"/>
                          </a:lnTo>
                          <a:lnTo>
                            <a:pt x="2" y="17"/>
                          </a:lnTo>
                          <a:lnTo>
                            <a:pt x="2" y="17"/>
                          </a:lnTo>
                          <a:lnTo>
                            <a:pt x="2" y="17"/>
                          </a:lnTo>
                          <a:lnTo>
                            <a:pt x="2" y="17"/>
                          </a:lnTo>
                          <a:lnTo>
                            <a:pt x="2" y="16"/>
                          </a:lnTo>
                          <a:lnTo>
                            <a:pt x="2" y="15"/>
                          </a:lnTo>
                          <a:lnTo>
                            <a:pt x="2" y="14"/>
                          </a:lnTo>
                          <a:lnTo>
                            <a:pt x="1" y="13"/>
                          </a:lnTo>
                          <a:lnTo>
                            <a:pt x="1" y="13"/>
                          </a:lnTo>
                          <a:lnTo>
                            <a:pt x="1" y="12"/>
                          </a:lnTo>
                          <a:lnTo>
                            <a:pt x="1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0" y="11"/>
                          </a:lnTo>
                          <a:lnTo>
                            <a:pt x="0" y="10"/>
                          </a:lnTo>
                          <a:lnTo>
                            <a:pt x="0" y="10"/>
                          </a:lnTo>
                          <a:lnTo>
                            <a:pt x="0" y="9"/>
                          </a:lnTo>
                          <a:lnTo>
                            <a:pt x="0" y="8"/>
                          </a:lnTo>
                          <a:lnTo>
                            <a:pt x="0" y="8"/>
                          </a:lnTo>
                          <a:lnTo>
                            <a:pt x="0" y="7"/>
                          </a:lnTo>
                          <a:lnTo>
                            <a:pt x="1" y="6"/>
                          </a:lnTo>
                          <a:lnTo>
                            <a:pt x="1" y="6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2" y="5"/>
                          </a:lnTo>
                          <a:lnTo>
                            <a:pt x="3" y="5"/>
                          </a:lnTo>
                          <a:lnTo>
                            <a:pt x="3" y="5"/>
                          </a:lnTo>
                          <a:lnTo>
                            <a:pt x="13" y="5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lnTo>
                            <a:pt x="14" y="6"/>
                          </a:lnTo>
                          <a:lnTo>
                            <a:pt x="14" y="7"/>
                          </a:lnTo>
                          <a:lnTo>
                            <a:pt x="14" y="7"/>
                          </a:lnTo>
                          <a:lnTo>
                            <a:pt x="15" y="7"/>
                          </a:lnTo>
                          <a:lnTo>
                            <a:pt x="16" y="7"/>
                          </a:lnTo>
                          <a:lnTo>
                            <a:pt x="16" y="7"/>
                          </a:lnTo>
                          <a:lnTo>
                            <a:pt x="18" y="7"/>
                          </a:lnTo>
                          <a:lnTo>
                            <a:pt x="19" y="7"/>
                          </a:lnTo>
                          <a:lnTo>
                            <a:pt x="20" y="6"/>
                          </a:lnTo>
                          <a:lnTo>
                            <a:pt x="20" y="6"/>
                          </a:lnTo>
                          <a:lnTo>
                            <a:pt x="21" y="6"/>
                          </a:lnTo>
                          <a:lnTo>
                            <a:pt x="21" y="7"/>
                          </a:lnTo>
                          <a:lnTo>
                            <a:pt x="23" y="6"/>
                          </a:lnTo>
                          <a:lnTo>
                            <a:pt x="25" y="6"/>
                          </a:lnTo>
                          <a:lnTo>
                            <a:pt x="26" y="6"/>
                          </a:lnTo>
                          <a:lnTo>
                            <a:pt x="27" y="6"/>
                          </a:lnTo>
                          <a:lnTo>
                            <a:pt x="29" y="7"/>
                          </a:lnTo>
                          <a:lnTo>
                            <a:pt x="30" y="7"/>
                          </a:lnTo>
                          <a:lnTo>
                            <a:pt x="31" y="7"/>
                          </a:lnTo>
                          <a:lnTo>
                            <a:pt x="32" y="7"/>
                          </a:lnTo>
                          <a:lnTo>
                            <a:pt x="34" y="8"/>
                          </a:lnTo>
                          <a:lnTo>
                            <a:pt x="36" y="9"/>
                          </a:lnTo>
                          <a:lnTo>
                            <a:pt x="38" y="10"/>
                          </a:lnTo>
                          <a:lnTo>
                            <a:pt x="40" y="11"/>
                          </a:lnTo>
                          <a:lnTo>
                            <a:pt x="42" y="11"/>
                          </a:lnTo>
                          <a:lnTo>
                            <a:pt x="44" y="12"/>
                          </a:lnTo>
                          <a:lnTo>
                            <a:pt x="46" y="13"/>
                          </a:lnTo>
                          <a:lnTo>
                            <a:pt x="48" y="14"/>
                          </a:lnTo>
                          <a:lnTo>
                            <a:pt x="49" y="14"/>
                          </a:lnTo>
                          <a:lnTo>
                            <a:pt x="50" y="14"/>
                          </a:lnTo>
                          <a:lnTo>
                            <a:pt x="51" y="15"/>
                          </a:lnTo>
                          <a:lnTo>
                            <a:pt x="53" y="15"/>
                          </a:lnTo>
                          <a:lnTo>
                            <a:pt x="54" y="15"/>
                          </a:lnTo>
                          <a:lnTo>
                            <a:pt x="55" y="15"/>
                          </a:lnTo>
                          <a:lnTo>
                            <a:pt x="56" y="15"/>
                          </a:lnTo>
                          <a:lnTo>
                            <a:pt x="58" y="15"/>
                          </a:lnTo>
                          <a:lnTo>
                            <a:pt x="59" y="15"/>
                          </a:lnTo>
                          <a:lnTo>
                            <a:pt x="60" y="14"/>
                          </a:lnTo>
                          <a:lnTo>
                            <a:pt x="61" y="14"/>
                          </a:lnTo>
                          <a:lnTo>
                            <a:pt x="61" y="14"/>
                          </a:lnTo>
                          <a:lnTo>
                            <a:pt x="62" y="13"/>
                          </a:lnTo>
                          <a:lnTo>
                            <a:pt x="63" y="13"/>
                          </a:lnTo>
                          <a:lnTo>
                            <a:pt x="64" y="12"/>
                          </a:lnTo>
                          <a:lnTo>
                            <a:pt x="65" y="10"/>
                          </a:lnTo>
                          <a:lnTo>
                            <a:pt x="65" y="10"/>
                          </a:lnTo>
                          <a:lnTo>
                            <a:pt x="66" y="9"/>
                          </a:lnTo>
                          <a:lnTo>
                            <a:pt x="67" y="9"/>
                          </a:lnTo>
                          <a:lnTo>
                            <a:pt x="68" y="9"/>
                          </a:lnTo>
                          <a:lnTo>
                            <a:pt x="69" y="8"/>
                          </a:lnTo>
                          <a:lnTo>
                            <a:pt x="70" y="8"/>
                          </a:lnTo>
                          <a:lnTo>
                            <a:pt x="73" y="8"/>
                          </a:lnTo>
                          <a:lnTo>
                            <a:pt x="76" y="8"/>
                          </a:lnTo>
                          <a:lnTo>
                            <a:pt x="78" y="8"/>
                          </a:lnTo>
                          <a:lnTo>
                            <a:pt x="81" y="8"/>
                          </a:lnTo>
                          <a:lnTo>
                            <a:pt x="82" y="7"/>
                          </a:lnTo>
                          <a:lnTo>
                            <a:pt x="83" y="7"/>
                          </a:lnTo>
                          <a:lnTo>
                            <a:pt x="84" y="6"/>
                          </a:lnTo>
                          <a:lnTo>
                            <a:pt x="84" y="6"/>
                          </a:lnTo>
                          <a:lnTo>
                            <a:pt x="85" y="5"/>
                          </a:lnTo>
                          <a:lnTo>
                            <a:pt x="86" y="5"/>
                          </a:lnTo>
                          <a:lnTo>
                            <a:pt x="87" y="4"/>
                          </a:lnTo>
                          <a:lnTo>
                            <a:pt x="88" y="4"/>
                          </a:lnTo>
                          <a:lnTo>
                            <a:pt x="90" y="3"/>
                          </a:lnTo>
                          <a:lnTo>
                            <a:pt x="91" y="3"/>
                          </a:lnTo>
                          <a:lnTo>
                            <a:pt x="92" y="3"/>
                          </a:lnTo>
                          <a:lnTo>
                            <a:pt x="94" y="3"/>
                          </a:lnTo>
                          <a:lnTo>
                            <a:pt x="95" y="3"/>
                          </a:lnTo>
                          <a:lnTo>
                            <a:pt x="97" y="3"/>
                          </a:lnTo>
                          <a:lnTo>
                            <a:pt x="98" y="3"/>
                          </a:lnTo>
                          <a:lnTo>
                            <a:pt x="100" y="3"/>
                          </a:lnTo>
                          <a:lnTo>
                            <a:pt x="100" y="4"/>
                          </a:lnTo>
                          <a:lnTo>
                            <a:pt x="100" y="4"/>
                          </a:lnTo>
                          <a:lnTo>
                            <a:pt x="100" y="4"/>
                          </a:lnTo>
                          <a:lnTo>
                            <a:pt x="100" y="5"/>
                          </a:lnTo>
                          <a:lnTo>
                            <a:pt x="100" y="5"/>
                          </a:lnTo>
                          <a:lnTo>
                            <a:pt x="101" y="5"/>
                          </a:lnTo>
                          <a:lnTo>
                            <a:pt x="101" y="5"/>
                          </a:lnTo>
                          <a:lnTo>
                            <a:pt x="101" y="5"/>
                          </a:lnTo>
                          <a:lnTo>
                            <a:pt x="102" y="5"/>
                          </a:lnTo>
                          <a:lnTo>
                            <a:pt x="103" y="6"/>
                          </a:lnTo>
                          <a:lnTo>
                            <a:pt x="104" y="6"/>
                          </a:lnTo>
                          <a:lnTo>
                            <a:pt x="105" y="7"/>
                          </a:lnTo>
                          <a:lnTo>
                            <a:pt x="106" y="8"/>
                          </a:lnTo>
                          <a:lnTo>
                            <a:pt x="107" y="10"/>
                          </a:lnTo>
                          <a:lnTo>
                            <a:pt x="108" y="11"/>
                          </a:lnTo>
                          <a:lnTo>
                            <a:pt x="110" y="13"/>
                          </a:lnTo>
                          <a:lnTo>
                            <a:pt x="110" y="13"/>
                          </a:lnTo>
                          <a:lnTo>
                            <a:pt x="111" y="14"/>
                          </a:lnTo>
                          <a:lnTo>
                            <a:pt x="112" y="14"/>
                          </a:lnTo>
                          <a:lnTo>
                            <a:pt x="113" y="15"/>
                          </a:lnTo>
                          <a:lnTo>
                            <a:pt x="113" y="15"/>
                          </a:lnTo>
                          <a:lnTo>
                            <a:pt x="113" y="15"/>
                          </a:lnTo>
                          <a:lnTo>
                            <a:pt x="113" y="16"/>
                          </a:lnTo>
                          <a:lnTo>
                            <a:pt x="113" y="16"/>
                          </a:lnTo>
                          <a:lnTo>
                            <a:pt x="114" y="16"/>
                          </a:lnTo>
                          <a:lnTo>
                            <a:pt x="114" y="16"/>
                          </a:lnTo>
                          <a:lnTo>
                            <a:pt x="114" y="16"/>
                          </a:lnTo>
                          <a:lnTo>
                            <a:pt x="114" y="16"/>
                          </a:lnTo>
                          <a:lnTo>
                            <a:pt x="115" y="16"/>
                          </a:lnTo>
                          <a:lnTo>
                            <a:pt x="115" y="15"/>
                          </a:lnTo>
                          <a:lnTo>
                            <a:pt x="115" y="15"/>
                          </a:lnTo>
                          <a:lnTo>
                            <a:pt x="116" y="13"/>
                          </a:lnTo>
                          <a:lnTo>
                            <a:pt x="118" y="11"/>
                          </a:lnTo>
                          <a:lnTo>
                            <a:pt x="120" y="9"/>
                          </a:lnTo>
                          <a:lnTo>
                            <a:pt x="121" y="7"/>
                          </a:lnTo>
                          <a:lnTo>
                            <a:pt x="122" y="7"/>
                          </a:lnTo>
                          <a:lnTo>
                            <a:pt x="122" y="7"/>
                          </a:lnTo>
                          <a:lnTo>
                            <a:pt x="122" y="6"/>
                          </a:lnTo>
                          <a:lnTo>
                            <a:pt x="123" y="6"/>
                          </a:lnTo>
                          <a:lnTo>
                            <a:pt x="123" y="6"/>
                          </a:lnTo>
                          <a:lnTo>
                            <a:pt x="123" y="6"/>
                          </a:lnTo>
                          <a:lnTo>
                            <a:pt x="123" y="5"/>
                          </a:lnTo>
                          <a:lnTo>
                            <a:pt x="123" y="5"/>
                          </a:lnTo>
                          <a:lnTo>
                            <a:pt x="123" y="4"/>
                          </a:lnTo>
                          <a:lnTo>
                            <a:pt x="123" y="3"/>
                          </a:lnTo>
                          <a:lnTo>
                            <a:pt x="124" y="2"/>
                          </a:lnTo>
                          <a:lnTo>
                            <a:pt x="124" y="2"/>
                          </a:lnTo>
                          <a:lnTo>
                            <a:pt x="124" y="1"/>
                          </a:lnTo>
                          <a:lnTo>
                            <a:pt x="125" y="1"/>
                          </a:lnTo>
                          <a:lnTo>
                            <a:pt x="126" y="0"/>
                          </a:lnTo>
                          <a:lnTo>
                            <a:pt x="126" y="0"/>
                          </a:lnTo>
                          <a:lnTo>
                            <a:pt x="128" y="0"/>
                          </a:lnTo>
                          <a:lnTo>
                            <a:pt x="129" y="1"/>
                          </a:lnTo>
                          <a:lnTo>
                            <a:pt x="130" y="1"/>
                          </a:lnTo>
                          <a:lnTo>
                            <a:pt x="131" y="1"/>
                          </a:lnTo>
                          <a:lnTo>
                            <a:pt x="133" y="2"/>
                          </a:lnTo>
                          <a:lnTo>
                            <a:pt x="134" y="2"/>
                          </a:lnTo>
                          <a:lnTo>
                            <a:pt x="134" y="2"/>
                          </a:lnTo>
                          <a:lnTo>
                            <a:pt x="135" y="2"/>
                          </a:lnTo>
                          <a:lnTo>
                            <a:pt x="136" y="2"/>
                          </a:lnTo>
                          <a:lnTo>
                            <a:pt x="137" y="2"/>
                          </a:lnTo>
                          <a:lnTo>
                            <a:pt x="138" y="2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697">
                        <a:defRPr/>
                      </a:pPr>
                      <a:endParaRPr lang="en-US" sz="825" kern="0" dirty="0">
                        <a:solidFill>
                          <a:srgbClr val="000000">
                            <a:lumMod val="50000"/>
                            <a:lumOff val="5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231" name="Freeform 10">
                      <a:extLst>
                        <a:ext uri="{FF2B5EF4-FFF2-40B4-BE49-F238E27FC236}">
                          <a16:creationId xmlns:a16="http://schemas.microsoft.com/office/drawing/2014/main" id="{401E1B21-B0C5-4B2F-94A9-C0E26C61AD9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215092" y="3641866"/>
                      <a:ext cx="1436241" cy="1165819"/>
                    </a:xfrm>
                    <a:custGeom>
                      <a:avLst/>
                      <a:gdLst/>
                      <a:ahLst/>
                      <a:cxnLst>
                        <a:cxn ang="0">
                          <a:pos x="142" y="6"/>
                        </a:cxn>
                        <a:cxn ang="0">
                          <a:pos x="161" y="6"/>
                        </a:cxn>
                        <a:cxn ang="0">
                          <a:pos x="176" y="26"/>
                        </a:cxn>
                        <a:cxn ang="0">
                          <a:pos x="181" y="32"/>
                        </a:cxn>
                        <a:cxn ang="0">
                          <a:pos x="186" y="35"/>
                        </a:cxn>
                        <a:cxn ang="0">
                          <a:pos x="185" y="43"/>
                        </a:cxn>
                        <a:cxn ang="0">
                          <a:pos x="191" y="44"/>
                        </a:cxn>
                        <a:cxn ang="0">
                          <a:pos x="191" y="49"/>
                        </a:cxn>
                        <a:cxn ang="0">
                          <a:pos x="189" y="49"/>
                        </a:cxn>
                        <a:cxn ang="0">
                          <a:pos x="186" y="48"/>
                        </a:cxn>
                        <a:cxn ang="0">
                          <a:pos x="183" y="50"/>
                        </a:cxn>
                        <a:cxn ang="0">
                          <a:pos x="178" y="50"/>
                        </a:cxn>
                        <a:cxn ang="0">
                          <a:pos x="173" y="47"/>
                        </a:cxn>
                        <a:cxn ang="0">
                          <a:pos x="168" y="49"/>
                        </a:cxn>
                        <a:cxn ang="0">
                          <a:pos x="163" y="51"/>
                        </a:cxn>
                        <a:cxn ang="0">
                          <a:pos x="158" y="53"/>
                        </a:cxn>
                        <a:cxn ang="0">
                          <a:pos x="155" y="55"/>
                        </a:cxn>
                        <a:cxn ang="0">
                          <a:pos x="151" y="56"/>
                        </a:cxn>
                        <a:cxn ang="0">
                          <a:pos x="148" y="58"/>
                        </a:cxn>
                        <a:cxn ang="0">
                          <a:pos x="139" y="64"/>
                        </a:cxn>
                        <a:cxn ang="0">
                          <a:pos x="137" y="68"/>
                        </a:cxn>
                        <a:cxn ang="0">
                          <a:pos x="140" y="74"/>
                        </a:cxn>
                        <a:cxn ang="0">
                          <a:pos x="148" y="75"/>
                        </a:cxn>
                        <a:cxn ang="0">
                          <a:pos x="146" y="79"/>
                        </a:cxn>
                        <a:cxn ang="0">
                          <a:pos x="148" y="87"/>
                        </a:cxn>
                        <a:cxn ang="0">
                          <a:pos x="155" y="102"/>
                        </a:cxn>
                        <a:cxn ang="0">
                          <a:pos x="158" y="106"/>
                        </a:cxn>
                        <a:cxn ang="0">
                          <a:pos x="161" y="110"/>
                        </a:cxn>
                        <a:cxn ang="0">
                          <a:pos x="162" y="118"/>
                        </a:cxn>
                        <a:cxn ang="0">
                          <a:pos x="164" y="120"/>
                        </a:cxn>
                        <a:cxn ang="0">
                          <a:pos x="157" y="123"/>
                        </a:cxn>
                        <a:cxn ang="0">
                          <a:pos x="158" y="129"/>
                        </a:cxn>
                        <a:cxn ang="0">
                          <a:pos x="154" y="130"/>
                        </a:cxn>
                        <a:cxn ang="0">
                          <a:pos x="153" y="137"/>
                        </a:cxn>
                        <a:cxn ang="0">
                          <a:pos x="156" y="145"/>
                        </a:cxn>
                        <a:cxn ang="0">
                          <a:pos x="151" y="144"/>
                        </a:cxn>
                        <a:cxn ang="0">
                          <a:pos x="144" y="142"/>
                        </a:cxn>
                        <a:cxn ang="0">
                          <a:pos x="133" y="139"/>
                        </a:cxn>
                        <a:cxn ang="0">
                          <a:pos x="118" y="137"/>
                        </a:cxn>
                        <a:cxn ang="0">
                          <a:pos x="105" y="137"/>
                        </a:cxn>
                        <a:cxn ang="0">
                          <a:pos x="92" y="137"/>
                        </a:cxn>
                        <a:cxn ang="0">
                          <a:pos x="83" y="137"/>
                        </a:cxn>
                        <a:cxn ang="0">
                          <a:pos x="75" y="138"/>
                        </a:cxn>
                        <a:cxn ang="0">
                          <a:pos x="72" y="139"/>
                        </a:cxn>
                        <a:cxn ang="0">
                          <a:pos x="66" y="140"/>
                        </a:cxn>
                        <a:cxn ang="0">
                          <a:pos x="54" y="142"/>
                        </a:cxn>
                        <a:cxn ang="0">
                          <a:pos x="50" y="144"/>
                        </a:cxn>
                        <a:cxn ang="0">
                          <a:pos x="44" y="143"/>
                        </a:cxn>
                        <a:cxn ang="0">
                          <a:pos x="39" y="128"/>
                        </a:cxn>
                        <a:cxn ang="0">
                          <a:pos x="30" y="106"/>
                        </a:cxn>
                        <a:cxn ang="0">
                          <a:pos x="11" y="91"/>
                        </a:cxn>
                        <a:cxn ang="0">
                          <a:pos x="0" y="69"/>
                        </a:cxn>
                        <a:cxn ang="0">
                          <a:pos x="2" y="48"/>
                        </a:cxn>
                        <a:cxn ang="0">
                          <a:pos x="14" y="34"/>
                        </a:cxn>
                        <a:cxn ang="0">
                          <a:pos x="67" y="24"/>
                        </a:cxn>
                        <a:cxn ang="0">
                          <a:pos x="74" y="15"/>
                        </a:cxn>
                        <a:cxn ang="0">
                          <a:pos x="76" y="7"/>
                        </a:cxn>
                        <a:cxn ang="0">
                          <a:pos x="87" y="0"/>
                        </a:cxn>
                        <a:cxn ang="0">
                          <a:pos x="109" y="3"/>
                        </a:cxn>
                        <a:cxn ang="0">
                          <a:pos x="121" y="4"/>
                        </a:cxn>
                        <a:cxn ang="0">
                          <a:pos x="125" y="3"/>
                        </a:cxn>
                      </a:cxnLst>
                      <a:rect l="0" t="0" r="r" b="b"/>
                      <a:pathLst>
                        <a:path w="192" h="145">
                          <a:moveTo>
                            <a:pt x="127" y="2"/>
                          </a:moveTo>
                          <a:lnTo>
                            <a:pt x="127" y="2"/>
                          </a:lnTo>
                          <a:lnTo>
                            <a:pt x="127" y="2"/>
                          </a:lnTo>
                          <a:lnTo>
                            <a:pt x="128" y="2"/>
                          </a:lnTo>
                          <a:lnTo>
                            <a:pt x="128" y="2"/>
                          </a:lnTo>
                          <a:lnTo>
                            <a:pt x="129" y="2"/>
                          </a:lnTo>
                          <a:lnTo>
                            <a:pt x="130" y="2"/>
                          </a:lnTo>
                          <a:lnTo>
                            <a:pt x="134" y="4"/>
                          </a:lnTo>
                          <a:lnTo>
                            <a:pt x="136" y="4"/>
                          </a:lnTo>
                          <a:lnTo>
                            <a:pt x="138" y="5"/>
                          </a:lnTo>
                          <a:lnTo>
                            <a:pt x="140" y="6"/>
                          </a:lnTo>
                          <a:lnTo>
                            <a:pt x="142" y="6"/>
                          </a:lnTo>
                          <a:lnTo>
                            <a:pt x="144" y="7"/>
                          </a:lnTo>
                          <a:lnTo>
                            <a:pt x="146" y="7"/>
                          </a:lnTo>
                          <a:lnTo>
                            <a:pt x="149" y="8"/>
                          </a:lnTo>
                          <a:lnTo>
                            <a:pt x="151" y="8"/>
                          </a:lnTo>
                          <a:lnTo>
                            <a:pt x="153" y="8"/>
                          </a:lnTo>
                          <a:lnTo>
                            <a:pt x="155" y="8"/>
                          </a:lnTo>
                          <a:lnTo>
                            <a:pt x="156" y="8"/>
                          </a:lnTo>
                          <a:lnTo>
                            <a:pt x="157" y="7"/>
                          </a:lnTo>
                          <a:lnTo>
                            <a:pt x="158" y="7"/>
                          </a:lnTo>
                          <a:lnTo>
                            <a:pt x="159" y="7"/>
                          </a:lnTo>
                          <a:lnTo>
                            <a:pt x="160" y="7"/>
                          </a:lnTo>
                          <a:lnTo>
                            <a:pt x="161" y="6"/>
                          </a:lnTo>
                          <a:lnTo>
                            <a:pt x="162" y="6"/>
                          </a:lnTo>
                          <a:lnTo>
                            <a:pt x="163" y="6"/>
                          </a:lnTo>
                          <a:lnTo>
                            <a:pt x="164" y="7"/>
                          </a:lnTo>
                          <a:lnTo>
                            <a:pt x="165" y="9"/>
                          </a:lnTo>
                          <a:lnTo>
                            <a:pt x="165" y="10"/>
                          </a:lnTo>
                          <a:lnTo>
                            <a:pt x="166" y="12"/>
                          </a:lnTo>
                          <a:lnTo>
                            <a:pt x="167" y="14"/>
                          </a:lnTo>
                          <a:lnTo>
                            <a:pt x="168" y="15"/>
                          </a:lnTo>
                          <a:lnTo>
                            <a:pt x="170" y="18"/>
                          </a:lnTo>
                          <a:lnTo>
                            <a:pt x="172" y="21"/>
                          </a:lnTo>
                          <a:lnTo>
                            <a:pt x="174" y="24"/>
                          </a:lnTo>
                          <a:lnTo>
                            <a:pt x="176" y="26"/>
                          </a:lnTo>
                          <a:lnTo>
                            <a:pt x="178" y="29"/>
                          </a:lnTo>
                          <a:lnTo>
                            <a:pt x="178" y="29"/>
                          </a:lnTo>
                          <a:lnTo>
                            <a:pt x="178" y="30"/>
                          </a:lnTo>
                          <a:lnTo>
                            <a:pt x="178" y="30"/>
                          </a:lnTo>
                          <a:lnTo>
                            <a:pt x="178" y="30"/>
                          </a:lnTo>
                          <a:lnTo>
                            <a:pt x="179" y="30"/>
                          </a:lnTo>
                          <a:lnTo>
                            <a:pt x="179" y="30"/>
                          </a:lnTo>
                          <a:lnTo>
                            <a:pt x="179" y="30"/>
                          </a:lnTo>
                          <a:lnTo>
                            <a:pt x="180" y="31"/>
                          </a:lnTo>
                          <a:lnTo>
                            <a:pt x="180" y="31"/>
                          </a:lnTo>
                          <a:lnTo>
                            <a:pt x="180" y="32"/>
                          </a:lnTo>
                          <a:lnTo>
                            <a:pt x="181" y="32"/>
                          </a:lnTo>
                          <a:lnTo>
                            <a:pt x="181" y="33"/>
                          </a:lnTo>
                          <a:lnTo>
                            <a:pt x="182" y="33"/>
                          </a:lnTo>
                          <a:lnTo>
                            <a:pt x="183" y="34"/>
                          </a:lnTo>
                          <a:lnTo>
                            <a:pt x="184" y="34"/>
                          </a:lnTo>
                          <a:lnTo>
                            <a:pt x="185" y="34"/>
                          </a:lnTo>
                          <a:lnTo>
                            <a:pt x="185" y="34"/>
                          </a:lnTo>
                          <a:lnTo>
                            <a:pt x="185" y="34"/>
                          </a:lnTo>
                          <a:lnTo>
                            <a:pt x="185" y="35"/>
                          </a:lnTo>
                          <a:lnTo>
                            <a:pt x="185" y="35"/>
                          </a:lnTo>
                          <a:lnTo>
                            <a:pt x="185" y="35"/>
                          </a:lnTo>
                          <a:lnTo>
                            <a:pt x="186" y="35"/>
                          </a:lnTo>
                          <a:lnTo>
                            <a:pt x="186" y="35"/>
                          </a:lnTo>
                          <a:lnTo>
                            <a:pt x="186" y="35"/>
                          </a:lnTo>
                          <a:lnTo>
                            <a:pt x="187" y="35"/>
                          </a:lnTo>
                          <a:lnTo>
                            <a:pt x="187" y="37"/>
                          </a:lnTo>
                          <a:lnTo>
                            <a:pt x="187" y="39"/>
                          </a:lnTo>
                          <a:lnTo>
                            <a:pt x="187" y="41"/>
                          </a:lnTo>
                          <a:lnTo>
                            <a:pt x="187" y="42"/>
                          </a:lnTo>
                          <a:lnTo>
                            <a:pt x="186" y="42"/>
                          </a:lnTo>
                          <a:lnTo>
                            <a:pt x="186" y="43"/>
                          </a:lnTo>
                          <a:lnTo>
                            <a:pt x="185" y="43"/>
                          </a:lnTo>
                          <a:lnTo>
                            <a:pt x="185" y="43"/>
                          </a:lnTo>
                          <a:lnTo>
                            <a:pt x="185" y="43"/>
                          </a:lnTo>
                          <a:lnTo>
                            <a:pt x="185" y="43"/>
                          </a:lnTo>
                          <a:lnTo>
                            <a:pt x="185" y="43"/>
                          </a:lnTo>
                          <a:lnTo>
                            <a:pt x="185" y="43"/>
                          </a:lnTo>
                          <a:lnTo>
                            <a:pt x="185" y="43"/>
                          </a:lnTo>
                          <a:lnTo>
                            <a:pt x="186" y="43"/>
                          </a:lnTo>
                          <a:lnTo>
                            <a:pt x="186" y="44"/>
                          </a:lnTo>
                          <a:lnTo>
                            <a:pt x="186" y="44"/>
                          </a:lnTo>
                          <a:lnTo>
                            <a:pt x="187" y="44"/>
                          </a:lnTo>
                          <a:lnTo>
                            <a:pt x="188" y="44"/>
                          </a:lnTo>
                          <a:lnTo>
                            <a:pt x="189" y="44"/>
                          </a:lnTo>
                          <a:lnTo>
                            <a:pt x="190" y="44"/>
                          </a:lnTo>
                          <a:lnTo>
                            <a:pt x="190" y="44"/>
                          </a:lnTo>
                          <a:lnTo>
                            <a:pt x="191" y="44"/>
                          </a:lnTo>
                          <a:lnTo>
                            <a:pt x="191" y="44"/>
                          </a:lnTo>
                          <a:lnTo>
                            <a:pt x="192" y="44"/>
                          </a:lnTo>
                          <a:lnTo>
                            <a:pt x="192" y="45"/>
                          </a:lnTo>
                          <a:lnTo>
                            <a:pt x="192" y="45"/>
                          </a:lnTo>
                          <a:lnTo>
                            <a:pt x="192" y="45"/>
                          </a:lnTo>
                          <a:lnTo>
                            <a:pt x="192" y="46"/>
                          </a:lnTo>
                          <a:lnTo>
                            <a:pt x="192" y="46"/>
                          </a:lnTo>
                          <a:lnTo>
                            <a:pt x="192" y="46"/>
                          </a:lnTo>
                          <a:lnTo>
                            <a:pt x="192" y="47"/>
                          </a:lnTo>
                          <a:lnTo>
                            <a:pt x="191" y="47"/>
                          </a:lnTo>
                          <a:lnTo>
                            <a:pt x="191" y="48"/>
                          </a:lnTo>
                          <a:lnTo>
                            <a:pt x="191" y="49"/>
                          </a:lnTo>
                          <a:lnTo>
                            <a:pt x="191" y="49"/>
                          </a:lnTo>
                          <a:lnTo>
                            <a:pt x="191" y="50"/>
                          </a:lnTo>
                          <a:lnTo>
                            <a:pt x="191" y="50"/>
                          </a:lnTo>
                          <a:lnTo>
                            <a:pt x="190" y="50"/>
                          </a:lnTo>
                          <a:lnTo>
                            <a:pt x="190" y="50"/>
                          </a:lnTo>
                          <a:lnTo>
                            <a:pt x="190" y="50"/>
                          </a:lnTo>
                          <a:lnTo>
                            <a:pt x="190" y="50"/>
                          </a:lnTo>
                          <a:lnTo>
                            <a:pt x="190" y="50"/>
                          </a:lnTo>
                          <a:lnTo>
                            <a:pt x="190" y="49"/>
                          </a:lnTo>
                          <a:lnTo>
                            <a:pt x="189" y="49"/>
                          </a:lnTo>
                          <a:lnTo>
                            <a:pt x="189" y="49"/>
                          </a:lnTo>
                          <a:lnTo>
                            <a:pt x="189" y="49"/>
                          </a:lnTo>
                          <a:lnTo>
                            <a:pt x="188" y="49"/>
                          </a:lnTo>
                          <a:lnTo>
                            <a:pt x="188" y="49"/>
                          </a:lnTo>
                          <a:lnTo>
                            <a:pt x="188" y="49"/>
                          </a:lnTo>
                          <a:lnTo>
                            <a:pt x="188" y="49"/>
                          </a:lnTo>
                          <a:lnTo>
                            <a:pt x="187" y="49"/>
                          </a:lnTo>
                          <a:lnTo>
                            <a:pt x="187" y="49"/>
                          </a:lnTo>
                          <a:lnTo>
                            <a:pt x="187" y="49"/>
                          </a:lnTo>
                          <a:lnTo>
                            <a:pt x="186" y="48"/>
                          </a:lnTo>
                          <a:lnTo>
                            <a:pt x="186" y="48"/>
                          </a:lnTo>
                          <a:lnTo>
                            <a:pt x="186" y="48"/>
                          </a:lnTo>
                          <a:lnTo>
                            <a:pt x="186" y="48"/>
                          </a:lnTo>
                          <a:lnTo>
                            <a:pt x="186" y="48"/>
                          </a:lnTo>
                          <a:lnTo>
                            <a:pt x="186" y="48"/>
                          </a:lnTo>
                          <a:lnTo>
                            <a:pt x="186" y="48"/>
                          </a:lnTo>
                          <a:lnTo>
                            <a:pt x="185" y="48"/>
                          </a:lnTo>
                          <a:lnTo>
                            <a:pt x="185" y="48"/>
                          </a:lnTo>
                          <a:lnTo>
                            <a:pt x="185" y="48"/>
                          </a:lnTo>
                          <a:lnTo>
                            <a:pt x="185" y="48"/>
                          </a:lnTo>
                          <a:lnTo>
                            <a:pt x="185" y="49"/>
                          </a:lnTo>
                          <a:lnTo>
                            <a:pt x="184" y="49"/>
                          </a:lnTo>
                          <a:lnTo>
                            <a:pt x="184" y="49"/>
                          </a:lnTo>
                          <a:lnTo>
                            <a:pt x="184" y="49"/>
                          </a:lnTo>
                          <a:lnTo>
                            <a:pt x="183" y="49"/>
                          </a:lnTo>
                          <a:lnTo>
                            <a:pt x="183" y="50"/>
                          </a:lnTo>
                          <a:lnTo>
                            <a:pt x="182" y="50"/>
                          </a:lnTo>
                          <a:lnTo>
                            <a:pt x="181" y="50"/>
                          </a:lnTo>
                          <a:lnTo>
                            <a:pt x="181" y="51"/>
                          </a:lnTo>
                          <a:lnTo>
                            <a:pt x="181" y="51"/>
                          </a:lnTo>
                          <a:lnTo>
                            <a:pt x="180" y="51"/>
                          </a:lnTo>
                          <a:lnTo>
                            <a:pt x="180" y="50"/>
                          </a:lnTo>
                          <a:lnTo>
                            <a:pt x="179" y="50"/>
                          </a:lnTo>
                          <a:lnTo>
                            <a:pt x="179" y="50"/>
                          </a:lnTo>
                          <a:lnTo>
                            <a:pt x="179" y="50"/>
                          </a:lnTo>
                          <a:lnTo>
                            <a:pt x="178" y="50"/>
                          </a:lnTo>
                          <a:lnTo>
                            <a:pt x="178" y="50"/>
                          </a:lnTo>
                          <a:lnTo>
                            <a:pt x="178" y="50"/>
                          </a:lnTo>
                          <a:lnTo>
                            <a:pt x="177" y="50"/>
                          </a:lnTo>
                          <a:lnTo>
                            <a:pt x="177" y="50"/>
                          </a:lnTo>
                          <a:lnTo>
                            <a:pt x="176" y="50"/>
                          </a:lnTo>
                          <a:lnTo>
                            <a:pt x="176" y="49"/>
                          </a:lnTo>
                          <a:lnTo>
                            <a:pt x="176" y="49"/>
                          </a:lnTo>
                          <a:lnTo>
                            <a:pt x="175" y="48"/>
                          </a:lnTo>
                          <a:lnTo>
                            <a:pt x="175" y="48"/>
                          </a:lnTo>
                          <a:lnTo>
                            <a:pt x="175" y="47"/>
                          </a:lnTo>
                          <a:lnTo>
                            <a:pt x="174" y="47"/>
                          </a:lnTo>
                          <a:lnTo>
                            <a:pt x="174" y="47"/>
                          </a:lnTo>
                          <a:lnTo>
                            <a:pt x="174" y="47"/>
                          </a:lnTo>
                          <a:lnTo>
                            <a:pt x="173" y="47"/>
                          </a:lnTo>
                          <a:lnTo>
                            <a:pt x="172" y="47"/>
                          </a:lnTo>
                          <a:lnTo>
                            <a:pt x="172" y="47"/>
                          </a:lnTo>
                          <a:lnTo>
                            <a:pt x="171" y="47"/>
                          </a:lnTo>
                          <a:lnTo>
                            <a:pt x="171" y="47"/>
                          </a:lnTo>
                          <a:lnTo>
                            <a:pt x="170" y="47"/>
                          </a:lnTo>
                          <a:lnTo>
                            <a:pt x="170" y="47"/>
                          </a:lnTo>
                          <a:lnTo>
                            <a:pt x="170" y="48"/>
                          </a:lnTo>
                          <a:lnTo>
                            <a:pt x="170" y="48"/>
                          </a:lnTo>
                          <a:lnTo>
                            <a:pt x="170" y="48"/>
                          </a:lnTo>
                          <a:lnTo>
                            <a:pt x="170" y="49"/>
                          </a:lnTo>
                          <a:lnTo>
                            <a:pt x="169" y="49"/>
                          </a:lnTo>
                          <a:lnTo>
                            <a:pt x="168" y="49"/>
                          </a:lnTo>
                          <a:lnTo>
                            <a:pt x="167" y="49"/>
                          </a:lnTo>
                          <a:lnTo>
                            <a:pt x="166" y="49"/>
                          </a:lnTo>
                          <a:lnTo>
                            <a:pt x="166" y="49"/>
                          </a:lnTo>
                          <a:lnTo>
                            <a:pt x="165" y="49"/>
                          </a:lnTo>
                          <a:lnTo>
                            <a:pt x="165" y="49"/>
                          </a:lnTo>
                          <a:lnTo>
                            <a:pt x="165" y="49"/>
                          </a:lnTo>
                          <a:lnTo>
                            <a:pt x="165" y="49"/>
                          </a:lnTo>
                          <a:lnTo>
                            <a:pt x="165" y="49"/>
                          </a:lnTo>
                          <a:lnTo>
                            <a:pt x="165" y="50"/>
                          </a:lnTo>
                          <a:lnTo>
                            <a:pt x="165" y="50"/>
                          </a:lnTo>
                          <a:lnTo>
                            <a:pt x="164" y="51"/>
                          </a:lnTo>
                          <a:lnTo>
                            <a:pt x="163" y="51"/>
                          </a:lnTo>
                          <a:lnTo>
                            <a:pt x="163" y="51"/>
                          </a:lnTo>
                          <a:lnTo>
                            <a:pt x="162" y="51"/>
                          </a:lnTo>
                          <a:lnTo>
                            <a:pt x="161" y="51"/>
                          </a:lnTo>
                          <a:lnTo>
                            <a:pt x="161" y="52"/>
                          </a:lnTo>
                          <a:lnTo>
                            <a:pt x="160" y="52"/>
                          </a:lnTo>
                          <a:lnTo>
                            <a:pt x="159" y="52"/>
                          </a:lnTo>
                          <a:lnTo>
                            <a:pt x="159" y="52"/>
                          </a:lnTo>
                          <a:lnTo>
                            <a:pt x="159" y="52"/>
                          </a:lnTo>
                          <a:lnTo>
                            <a:pt x="158" y="52"/>
                          </a:lnTo>
                          <a:lnTo>
                            <a:pt x="158" y="53"/>
                          </a:lnTo>
                          <a:lnTo>
                            <a:pt x="158" y="53"/>
                          </a:lnTo>
                          <a:lnTo>
                            <a:pt x="158" y="53"/>
                          </a:lnTo>
                          <a:lnTo>
                            <a:pt x="158" y="54"/>
                          </a:lnTo>
                          <a:lnTo>
                            <a:pt x="158" y="54"/>
                          </a:lnTo>
                          <a:lnTo>
                            <a:pt x="157" y="54"/>
                          </a:lnTo>
                          <a:lnTo>
                            <a:pt x="157" y="54"/>
                          </a:lnTo>
                          <a:lnTo>
                            <a:pt x="157" y="54"/>
                          </a:lnTo>
                          <a:lnTo>
                            <a:pt x="157" y="54"/>
                          </a:lnTo>
                          <a:lnTo>
                            <a:pt x="156" y="54"/>
                          </a:lnTo>
                          <a:lnTo>
                            <a:pt x="155" y="54"/>
                          </a:lnTo>
                          <a:lnTo>
                            <a:pt x="155" y="54"/>
                          </a:lnTo>
                          <a:lnTo>
                            <a:pt x="155" y="54"/>
                          </a:lnTo>
                          <a:lnTo>
                            <a:pt x="155" y="54"/>
                          </a:lnTo>
                          <a:lnTo>
                            <a:pt x="155" y="55"/>
                          </a:lnTo>
                          <a:lnTo>
                            <a:pt x="155" y="55"/>
                          </a:lnTo>
                          <a:lnTo>
                            <a:pt x="155" y="56"/>
                          </a:lnTo>
                          <a:lnTo>
                            <a:pt x="154" y="56"/>
                          </a:lnTo>
                          <a:lnTo>
                            <a:pt x="154" y="56"/>
                          </a:lnTo>
                          <a:lnTo>
                            <a:pt x="153" y="56"/>
                          </a:lnTo>
                          <a:lnTo>
                            <a:pt x="153" y="56"/>
                          </a:lnTo>
                          <a:lnTo>
                            <a:pt x="153" y="55"/>
                          </a:lnTo>
                          <a:lnTo>
                            <a:pt x="152" y="55"/>
                          </a:lnTo>
                          <a:lnTo>
                            <a:pt x="152" y="55"/>
                          </a:lnTo>
                          <a:lnTo>
                            <a:pt x="152" y="56"/>
                          </a:lnTo>
                          <a:lnTo>
                            <a:pt x="152" y="56"/>
                          </a:lnTo>
                          <a:lnTo>
                            <a:pt x="151" y="56"/>
                          </a:lnTo>
                          <a:lnTo>
                            <a:pt x="151" y="57"/>
                          </a:lnTo>
                          <a:lnTo>
                            <a:pt x="151" y="57"/>
                          </a:lnTo>
                          <a:lnTo>
                            <a:pt x="151" y="57"/>
                          </a:lnTo>
                          <a:lnTo>
                            <a:pt x="151" y="57"/>
                          </a:lnTo>
                          <a:lnTo>
                            <a:pt x="150" y="57"/>
                          </a:lnTo>
                          <a:lnTo>
                            <a:pt x="150" y="57"/>
                          </a:lnTo>
                          <a:lnTo>
                            <a:pt x="149" y="57"/>
                          </a:lnTo>
                          <a:lnTo>
                            <a:pt x="149" y="57"/>
                          </a:lnTo>
                          <a:lnTo>
                            <a:pt x="149" y="57"/>
                          </a:lnTo>
                          <a:lnTo>
                            <a:pt x="149" y="57"/>
                          </a:lnTo>
                          <a:lnTo>
                            <a:pt x="148" y="58"/>
                          </a:lnTo>
                          <a:lnTo>
                            <a:pt x="148" y="58"/>
                          </a:lnTo>
                          <a:lnTo>
                            <a:pt x="148" y="58"/>
                          </a:lnTo>
                          <a:lnTo>
                            <a:pt x="148" y="59"/>
                          </a:lnTo>
                          <a:lnTo>
                            <a:pt x="148" y="59"/>
                          </a:lnTo>
                          <a:lnTo>
                            <a:pt x="147" y="60"/>
                          </a:lnTo>
                          <a:lnTo>
                            <a:pt x="145" y="60"/>
                          </a:lnTo>
                          <a:lnTo>
                            <a:pt x="144" y="61"/>
                          </a:lnTo>
                          <a:lnTo>
                            <a:pt x="142" y="61"/>
                          </a:lnTo>
                          <a:lnTo>
                            <a:pt x="142" y="62"/>
                          </a:lnTo>
                          <a:lnTo>
                            <a:pt x="141" y="62"/>
                          </a:lnTo>
                          <a:lnTo>
                            <a:pt x="140" y="63"/>
                          </a:lnTo>
                          <a:lnTo>
                            <a:pt x="140" y="63"/>
                          </a:lnTo>
                          <a:lnTo>
                            <a:pt x="139" y="64"/>
                          </a:lnTo>
                          <a:lnTo>
                            <a:pt x="139" y="64"/>
                          </a:lnTo>
                          <a:lnTo>
                            <a:pt x="139" y="65"/>
                          </a:lnTo>
                          <a:lnTo>
                            <a:pt x="138" y="65"/>
                          </a:lnTo>
                          <a:lnTo>
                            <a:pt x="138" y="65"/>
                          </a:lnTo>
                          <a:lnTo>
                            <a:pt x="137" y="65"/>
                          </a:lnTo>
                          <a:lnTo>
                            <a:pt x="137" y="65"/>
                          </a:lnTo>
                          <a:lnTo>
                            <a:pt x="137" y="66"/>
                          </a:lnTo>
                          <a:lnTo>
                            <a:pt x="137" y="66"/>
                          </a:lnTo>
                          <a:lnTo>
                            <a:pt x="137" y="66"/>
                          </a:lnTo>
                          <a:lnTo>
                            <a:pt x="137" y="67"/>
                          </a:lnTo>
                          <a:lnTo>
                            <a:pt x="137" y="67"/>
                          </a:lnTo>
                          <a:lnTo>
                            <a:pt x="137" y="68"/>
                          </a:lnTo>
                          <a:lnTo>
                            <a:pt x="137" y="70"/>
                          </a:lnTo>
                          <a:lnTo>
                            <a:pt x="137" y="71"/>
                          </a:lnTo>
                          <a:lnTo>
                            <a:pt x="137" y="72"/>
                          </a:lnTo>
                          <a:lnTo>
                            <a:pt x="137" y="72"/>
                          </a:lnTo>
                          <a:lnTo>
                            <a:pt x="137" y="73"/>
                          </a:lnTo>
                          <a:lnTo>
                            <a:pt x="137" y="73"/>
                          </a:lnTo>
                          <a:lnTo>
                            <a:pt x="137" y="73"/>
                          </a:lnTo>
                          <a:lnTo>
                            <a:pt x="138" y="74"/>
                          </a:lnTo>
                          <a:lnTo>
                            <a:pt x="138" y="74"/>
                          </a:lnTo>
                          <a:lnTo>
                            <a:pt x="138" y="74"/>
                          </a:lnTo>
                          <a:lnTo>
                            <a:pt x="139" y="74"/>
                          </a:lnTo>
                          <a:lnTo>
                            <a:pt x="140" y="74"/>
                          </a:lnTo>
                          <a:lnTo>
                            <a:pt x="141" y="74"/>
                          </a:lnTo>
                          <a:lnTo>
                            <a:pt x="142" y="74"/>
                          </a:lnTo>
                          <a:lnTo>
                            <a:pt x="143" y="74"/>
                          </a:lnTo>
                          <a:lnTo>
                            <a:pt x="144" y="74"/>
                          </a:lnTo>
                          <a:lnTo>
                            <a:pt x="145" y="74"/>
                          </a:lnTo>
                          <a:lnTo>
                            <a:pt x="146" y="74"/>
                          </a:lnTo>
                          <a:lnTo>
                            <a:pt x="147" y="74"/>
                          </a:lnTo>
                          <a:lnTo>
                            <a:pt x="147" y="74"/>
                          </a:lnTo>
                          <a:lnTo>
                            <a:pt x="148" y="74"/>
                          </a:lnTo>
                          <a:lnTo>
                            <a:pt x="148" y="74"/>
                          </a:lnTo>
                          <a:lnTo>
                            <a:pt x="148" y="75"/>
                          </a:lnTo>
                          <a:lnTo>
                            <a:pt x="148" y="75"/>
                          </a:lnTo>
                          <a:lnTo>
                            <a:pt x="149" y="75"/>
                          </a:lnTo>
                          <a:lnTo>
                            <a:pt x="149" y="76"/>
                          </a:lnTo>
                          <a:lnTo>
                            <a:pt x="148" y="76"/>
                          </a:lnTo>
                          <a:lnTo>
                            <a:pt x="148" y="77"/>
                          </a:lnTo>
                          <a:lnTo>
                            <a:pt x="148" y="77"/>
                          </a:lnTo>
                          <a:lnTo>
                            <a:pt x="147" y="77"/>
                          </a:lnTo>
                          <a:lnTo>
                            <a:pt x="147" y="77"/>
                          </a:lnTo>
                          <a:lnTo>
                            <a:pt x="147" y="77"/>
                          </a:lnTo>
                          <a:lnTo>
                            <a:pt x="147" y="78"/>
                          </a:lnTo>
                          <a:lnTo>
                            <a:pt x="146" y="78"/>
                          </a:lnTo>
                          <a:lnTo>
                            <a:pt x="146" y="78"/>
                          </a:lnTo>
                          <a:lnTo>
                            <a:pt x="146" y="79"/>
                          </a:lnTo>
                          <a:lnTo>
                            <a:pt x="146" y="80"/>
                          </a:lnTo>
                          <a:lnTo>
                            <a:pt x="146" y="82"/>
                          </a:lnTo>
                          <a:lnTo>
                            <a:pt x="146" y="84"/>
                          </a:lnTo>
                          <a:lnTo>
                            <a:pt x="146" y="86"/>
                          </a:lnTo>
                          <a:lnTo>
                            <a:pt x="146" y="86"/>
                          </a:lnTo>
                          <a:lnTo>
                            <a:pt x="146" y="86"/>
                          </a:lnTo>
                          <a:lnTo>
                            <a:pt x="146" y="87"/>
                          </a:lnTo>
                          <a:lnTo>
                            <a:pt x="147" y="87"/>
                          </a:lnTo>
                          <a:lnTo>
                            <a:pt x="147" y="87"/>
                          </a:lnTo>
                          <a:lnTo>
                            <a:pt x="147" y="87"/>
                          </a:lnTo>
                          <a:lnTo>
                            <a:pt x="148" y="87"/>
                          </a:lnTo>
                          <a:lnTo>
                            <a:pt x="148" y="87"/>
                          </a:lnTo>
                          <a:lnTo>
                            <a:pt x="148" y="89"/>
                          </a:lnTo>
                          <a:lnTo>
                            <a:pt x="149" y="90"/>
                          </a:lnTo>
                          <a:lnTo>
                            <a:pt x="149" y="91"/>
                          </a:lnTo>
                          <a:lnTo>
                            <a:pt x="149" y="92"/>
                          </a:lnTo>
                          <a:lnTo>
                            <a:pt x="150" y="93"/>
                          </a:lnTo>
                          <a:lnTo>
                            <a:pt x="150" y="94"/>
                          </a:lnTo>
                          <a:lnTo>
                            <a:pt x="151" y="95"/>
                          </a:lnTo>
                          <a:lnTo>
                            <a:pt x="152" y="96"/>
                          </a:lnTo>
                          <a:lnTo>
                            <a:pt x="153" y="98"/>
                          </a:lnTo>
                          <a:lnTo>
                            <a:pt x="154" y="100"/>
                          </a:lnTo>
                          <a:lnTo>
                            <a:pt x="155" y="101"/>
                          </a:lnTo>
                          <a:lnTo>
                            <a:pt x="155" y="102"/>
                          </a:lnTo>
                          <a:lnTo>
                            <a:pt x="156" y="103"/>
                          </a:lnTo>
                          <a:lnTo>
                            <a:pt x="157" y="104"/>
                          </a:lnTo>
                          <a:lnTo>
                            <a:pt x="156" y="104"/>
                          </a:lnTo>
                          <a:lnTo>
                            <a:pt x="156" y="104"/>
                          </a:lnTo>
                          <a:lnTo>
                            <a:pt x="156" y="105"/>
                          </a:lnTo>
                          <a:lnTo>
                            <a:pt x="157" y="105"/>
                          </a:lnTo>
                          <a:lnTo>
                            <a:pt x="157" y="105"/>
                          </a:lnTo>
                          <a:lnTo>
                            <a:pt x="157" y="105"/>
                          </a:lnTo>
                          <a:lnTo>
                            <a:pt x="158" y="105"/>
                          </a:lnTo>
                          <a:lnTo>
                            <a:pt x="158" y="105"/>
                          </a:lnTo>
                          <a:lnTo>
                            <a:pt x="158" y="106"/>
                          </a:lnTo>
                          <a:lnTo>
                            <a:pt x="158" y="106"/>
                          </a:lnTo>
                          <a:lnTo>
                            <a:pt x="159" y="107"/>
                          </a:lnTo>
                          <a:lnTo>
                            <a:pt x="159" y="107"/>
                          </a:lnTo>
                          <a:lnTo>
                            <a:pt x="159" y="108"/>
                          </a:lnTo>
                          <a:lnTo>
                            <a:pt x="160" y="108"/>
                          </a:lnTo>
                          <a:lnTo>
                            <a:pt x="160" y="109"/>
                          </a:lnTo>
                          <a:lnTo>
                            <a:pt x="160" y="109"/>
                          </a:lnTo>
                          <a:lnTo>
                            <a:pt x="160" y="110"/>
                          </a:lnTo>
                          <a:lnTo>
                            <a:pt x="160" y="110"/>
                          </a:lnTo>
                          <a:lnTo>
                            <a:pt x="160" y="110"/>
                          </a:lnTo>
                          <a:lnTo>
                            <a:pt x="160" y="110"/>
                          </a:lnTo>
                          <a:lnTo>
                            <a:pt x="161" y="110"/>
                          </a:lnTo>
                          <a:lnTo>
                            <a:pt x="161" y="110"/>
                          </a:lnTo>
                          <a:lnTo>
                            <a:pt x="162" y="111"/>
                          </a:lnTo>
                          <a:lnTo>
                            <a:pt x="162" y="111"/>
                          </a:lnTo>
                          <a:lnTo>
                            <a:pt x="162" y="112"/>
                          </a:lnTo>
                          <a:lnTo>
                            <a:pt x="162" y="114"/>
                          </a:lnTo>
                          <a:lnTo>
                            <a:pt x="162" y="115"/>
                          </a:lnTo>
                          <a:lnTo>
                            <a:pt x="162" y="116"/>
                          </a:lnTo>
                          <a:lnTo>
                            <a:pt x="162" y="117"/>
                          </a:lnTo>
                          <a:lnTo>
                            <a:pt x="161" y="117"/>
                          </a:lnTo>
                          <a:lnTo>
                            <a:pt x="161" y="118"/>
                          </a:lnTo>
                          <a:lnTo>
                            <a:pt x="162" y="118"/>
                          </a:lnTo>
                          <a:lnTo>
                            <a:pt x="162" y="118"/>
                          </a:lnTo>
                          <a:lnTo>
                            <a:pt x="162" y="118"/>
                          </a:lnTo>
                          <a:lnTo>
                            <a:pt x="162" y="119"/>
                          </a:lnTo>
                          <a:lnTo>
                            <a:pt x="163" y="119"/>
                          </a:lnTo>
                          <a:lnTo>
                            <a:pt x="163" y="119"/>
                          </a:lnTo>
                          <a:lnTo>
                            <a:pt x="164" y="119"/>
                          </a:lnTo>
                          <a:lnTo>
                            <a:pt x="164" y="119"/>
                          </a:lnTo>
                          <a:lnTo>
                            <a:pt x="164" y="119"/>
                          </a:lnTo>
                          <a:lnTo>
                            <a:pt x="164" y="119"/>
                          </a:lnTo>
                          <a:lnTo>
                            <a:pt x="164" y="119"/>
                          </a:lnTo>
                          <a:lnTo>
                            <a:pt x="164" y="119"/>
                          </a:lnTo>
                          <a:lnTo>
                            <a:pt x="164" y="119"/>
                          </a:lnTo>
                          <a:lnTo>
                            <a:pt x="164" y="120"/>
                          </a:lnTo>
                          <a:lnTo>
                            <a:pt x="164" y="120"/>
                          </a:lnTo>
                          <a:lnTo>
                            <a:pt x="163" y="120"/>
                          </a:lnTo>
                          <a:lnTo>
                            <a:pt x="163" y="120"/>
                          </a:lnTo>
                          <a:lnTo>
                            <a:pt x="162" y="120"/>
                          </a:lnTo>
                          <a:lnTo>
                            <a:pt x="161" y="121"/>
                          </a:lnTo>
                          <a:lnTo>
                            <a:pt x="161" y="121"/>
                          </a:lnTo>
                          <a:lnTo>
                            <a:pt x="160" y="121"/>
                          </a:lnTo>
                          <a:lnTo>
                            <a:pt x="159" y="122"/>
                          </a:lnTo>
                          <a:lnTo>
                            <a:pt x="158" y="122"/>
                          </a:lnTo>
                          <a:lnTo>
                            <a:pt x="158" y="122"/>
                          </a:lnTo>
                          <a:lnTo>
                            <a:pt x="157" y="123"/>
                          </a:lnTo>
                          <a:lnTo>
                            <a:pt x="157" y="123"/>
                          </a:lnTo>
                          <a:lnTo>
                            <a:pt x="157" y="123"/>
                          </a:lnTo>
                          <a:lnTo>
                            <a:pt x="157" y="123"/>
                          </a:lnTo>
                          <a:lnTo>
                            <a:pt x="157" y="124"/>
                          </a:lnTo>
                          <a:lnTo>
                            <a:pt x="156" y="124"/>
                          </a:lnTo>
                          <a:lnTo>
                            <a:pt x="156" y="125"/>
                          </a:lnTo>
                          <a:lnTo>
                            <a:pt x="157" y="126"/>
                          </a:lnTo>
                          <a:lnTo>
                            <a:pt x="157" y="126"/>
                          </a:lnTo>
                          <a:lnTo>
                            <a:pt x="157" y="127"/>
                          </a:lnTo>
                          <a:lnTo>
                            <a:pt x="157" y="127"/>
                          </a:lnTo>
                          <a:lnTo>
                            <a:pt x="158" y="128"/>
                          </a:lnTo>
                          <a:lnTo>
                            <a:pt x="158" y="128"/>
                          </a:lnTo>
                          <a:lnTo>
                            <a:pt x="158" y="129"/>
                          </a:lnTo>
                          <a:lnTo>
                            <a:pt x="158" y="129"/>
                          </a:lnTo>
                          <a:lnTo>
                            <a:pt x="158" y="130"/>
                          </a:lnTo>
                          <a:lnTo>
                            <a:pt x="158" y="130"/>
                          </a:lnTo>
                          <a:lnTo>
                            <a:pt x="158" y="130"/>
                          </a:lnTo>
                          <a:lnTo>
                            <a:pt x="158" y="130"/>
                          </a:lnTo>
                          <a:lnTo>
                            <a:pt x="157" y="130"/>
                          </a:lnTo>
                          <a:lnTo>
                            <a:pt x="157" y="130"/>
                          </a:lnTo>
                          <a:lnTo>
                            <a:pt x="157" y="130"/>
                          </a:lnTo>
                          <a:lnTo>
                            <a:pt x="156" y="130"/>
                          </a:lnTo>
                          <a:lnTo>
                            <a:pt x="156" y="130"/>
                          </a:lnTo>
                          <a:lnTo>
                            <a:pt x="155" y="130"/>
                          </a:lnTo>
                          <a:lnTo>
                            <a:pt x="155" y="130"/>
                          </a:lnTo>
                          <a:lnTo>
                            <a:pt x="154" y="130"/>
                          </a:lnTo>
                          <a:lnTo>
                            <a:pt x="154" y="130"/>
                          </a:lnTo>
                          <a:lnTo>
                            <a:pt x="154" y="130"/>
                          </a:lnTo>
                          <a:lnTo>
                            <a:pt x="153" y="130"/>
                          </a:lnTo>
                          <a:lnTo>
                            <a:pt x="153" y="131"/>
                          </a:lnTo>
                          <a:lnTo>
                            <a:pt x="153" y="131"/>
                          </a:lnTo>
                          <a:lnTo>
                            <a:pt x="153" y="131"/>
                          </a:lnTo>
                          <a:lnTo>
                            <a:pt x="153" y="132"/>
                          </a:lnTo>
                          <a:lnTo>
                            <a:pt x="153" y="133"/>
                          </a:lnTo>
                          <a:lnTo>
                            <a:pt x="153" y="135"/>
                          </a:lnTo>
                          <a:lnTo>
                            <a:pt x="153" y="136"/>
                          </a:lnTo>
                          <a:lnTo>
                            <a:pt x="153" y="137"/>
                          </a:lnTo>
                          <a:lnTo>
                            <a:pt x="153" y="137"/>
                          </a:lnTo>
                          <a:lnTo>
                            <a:pt x="153" y="138"/>
                          </a:lnTo>
                          <a:lnTo>
                            <a:pt x="154" y="139"/>
                          </a:lnTo>
                          <a:lnTo>
                            <a:pt x="154" y="140"/>
                          </a:lnTo>
                          <a:lnTo>
                            <a:pt x="155" y="141"/>
                          </a:lnTo>
                          <a:lnTo>
                            <a:pt x="155" y="142"/>
                          </a:lnTo>
                          <a:lnTo>
                            <a:pt x="156" y="143"/>
                          </a:lnTo>
                          <a:lnTo>
                            <a:pt x="156" y="144"/>
                          </a:lnTo>
                          <a:lnTo>
                            <a:pt x="156" y="145"/>
                          </a:lnTo>
                          <a:lnTo>
                            <a:pt x="157" y="145"/>
                          </a:lnTo>
                          <a:lnTo>
                            <a:pt x="156" y="145"/>
                          </a:lnTo>
                          <a:lnTo>
                            <a:pt x="156" y="145"/>
                          </a:lnTo>
                          <a:lnTo>
                            <a:pt x="156" y="145"/>
                          </a:lnTo>
                          <a:lnTo>
                            <a:pt x="155" y="145"/>
                          </a:lnTo>
                          <a:lnTo>
                            <a:pt x="155" y="145"/>
                          </a:lnTo>
                          <a:lnTo>
                            <a:pt x="154" y="145"/>
                          </a:lnTo>
                          <a:lnTo>
                            <a:pt x="153" y="145"/>
                          </a:lnTo>
                          <a:lnTo>
                            <a:pt x="152" y="145"/>
                          </a:lnTo>
                          <a:lnTo>
                            <a:pt x="151" y="145"/>
                          </a:lnTo>
                          <a:lnTo>
                            <a:pt x="152" y="145"/>
                          </a:lnTo>
                          <a:lnTo>
                            <a:pt x="152" y="145"/>
                          </a:lnTo>
                          <a:lnTo>
                            <a:pt x="152" y="144"/>
                          </a:lnTo>
                          <a:lnTo>
                            <a:pt x="151" y="144"/>
                          </a:lnTo>
                          <a:lnTo>
                            <a:pt x="151" y="144"/>
                          </a:lnTo>
                          <a:lnTo>
                            <a:pt x="151" y="144"/>
                          </a:lnTo>
                          <a:lnTo>
                            <a:pt x="151" y="144"/>
                          </a:lnTo>
                          <a:lnTo>
                            <a:pt x="150" y="144"/>
                          </a:lnTo>
                          <a:lnTo>
                            <a:pt x="149" y="143"/>
                          </a:lnTo>
                          <a:lnTo>
                            <a:pt x="148" y="143"/>
                          </a:lnTo>
                          <a:lnTo>
                            <a:pt x="148" y="143"/>
                          </a:lnTo>
                          <a:lnTo>
                            <a:pt x="147" y="142"/>
                          </a:lnTo>
                          <a:lnTo>
                            <a:pt x="146" y="142"/>
                          </a:lnTo>
                          <a:lnTo>
                            <a:pt x="146" y="142"/>
                          </a:lnTo>
                          <a:lnTo>
                            <a:pt x="145" y="142"/>
                          </a:lnTo>
                          <a:lnTo>
                            <a:pt x="145" y="142"/>
                          </a:lnTo>
                          <a:lnTo>
                            <a:pt x="144" y="142"/>
                          </a:lnTo>
                          <a:lnTo>
                            <a:pt x="144" y="142"/>
                          </a:lnTo>
                          <a:lnTo>
                            <a:pt x="143" y="142"/>
                          </a:lnTo>
                          <a:lnTo>
                            <a:pt x="141" y="142"/>
                          </a:lnTo>
                          <a:lnTo>
                            <a:pt x="140" y="142"/>
                          </a:lnTo>
                          <a:lnTo>
                            <a:pt x="138" y="142"/>
                          </a:lnTo>
                          <a:lnTo>
                            <a:pt x="137" y="142"/>
                          </a:lnTo>
                          <a:lnTo>
                            <a:pt x="136" y="142"/>
                          </a:lnTo>
                          <a:lnTo>
                            <a:pt x="135" y="141"/>
                          </a:lnTo>
                          <a:lnTo>
                            <a:pt x="135" y="141"/>
                          </a:lnTo>
                          <a:lnTo>
                            <a:pt x="134" y="141"/>
                          </a:lnTo>
                          <a:lnTo>
                            <a:pt x="134" y="140"/>
                          </a:lnTo>
                          <a:lnTo>
                            <a:pt x="134" y="140"/>
                          </a:lnTo>
                          <a:lnTo>
                            <a:pt x="133" y="139"/>
                          </a:lnTo>
                          <a:lnTo>
                            <a:pt x="133" y="139"/>
                          </a:lnTo>
                          <a:lnTo>
                            <a:pt x="133" y="138"/>
                          </a:lnTo>
                          <a:lnTo>
                            <a:pt x="133" y="138"/>
                          </a:lnTo>
                          <a:lnTo>
                            <a:pt x="133" y="137"/>
                          </a:lnTo>
                          <a:lnTo>
                            <a:pt x="133" y="137"/>
                          </a:lnTo>
                          <a:lnTo>
                            <a:pt x="133" y="137"/>
                          </a:lnTo>
                          <a:lnTo>
                            <a:pt x="132" y="137"/>
                          </a:lnTo>
                          <a:lnTo>
                            <a:pt x="132" y="137"/>
                          </a:lnTo>
                          <a:lnTo>
                            <a:pt x="128" y="137"/>
                          </a:lnTo>
                          <a:lnTo>
                            <a:pt x="125" y="137"/>
                          </a:lnTo>
                          <a:lnTo>
                            <a:pt x="121" y="137"/>
                          </a:lnTo>
                          <a:lnTo>
                            <a:pt x="118" y="137"/>
                          </a:lnTo>
                          <a:lnTo>
                            <a:pt x="118" y="136"/>
                          </a:lnTo>
                          <a:lnTo>
                            <a:pt x="118" y="136"/>
                          </a:lnTo>
                          <a:lnTo>
                            <a:pt x="118" y="136"/>
                          </a:lnTo>
                          <a:lnTo>
                            <a:pt x="118" y="136"/>
                          </a:lnTo>
                          <a:lnTo>
                            <a:pt x="118" y="135"/>
                          </a:lnTo>
                          <a:lnTo>
                            <a:pt x="117" y="135"/>
                          </a:lnTo>
                          <a:lnTo>
                            <a:pt x="117" y="135"/>
                          </a:lnTo>
                          <a:lnTo>
                            <a:pt x="114" y="136"/>
                          </a:lnTo>
                          <a:lnTo>
                            <a:pt x="112" y="136"/>
                          </a:lnTo>
                          <a:lnTo>
                            <a:pt x="110" y="136"/>
                          </a:lnTo>
                          <a:lnTo>
                            <a:pt x="107" y="137"/>
                          </a:lnTo>
                          <a:lnTo>
                            <a:pt x="105" y="137"/>
                          </a:lnTo>
                          <a:lnTo>
                            <a:pt x="102" y="137"/>
                          </a:lnTo>
                          <a:lnTo>
                            <a:pt x="101" y="137"/>
                          </a:lnTo>
                          <a:lnTo>
                            <a:pt x="99" y="137"/>
                          </a:lnTo>
                          <a:lnTo>
                            <a:pt x="98" y="137"/>
                          </a:lnTo>
                          <a:lnTo>
                            <a:pt x="97" y="137"/>
                          </a:lnTo>
                          <a:lnTo>
                            <a:pt x="96" y="137"/>
                          </a:lnTo>
                          <a:lnTo>
                            <a:pt x="95" y="137"/>
                          </a:lnTo>
                          <a:lnTo>
                            <a:pt x="94" y="137"/>
                          </a:lnTo>
                          <a:lnTo>
                            <a:pt x="93" y="137"/>
                          </a:lnTo>
                          <a:lnTo>
                            <a:pt x="93" y="137"/>
                          </a:lnTo>
                          <a:lnTo>
                            <a:pt x="92" y="137"/>
                          </a:lnTo>
                          <a:lnTo>
                            <a:pt x="92" y="137"/>
                          </a:lnTo>
                          <a:lnTo>
                            <a:pt x="92" y="138"/>
                          </a:lnTo>
                          <a:lnTo>
                            <a:pt x="92" y="138"/>
                          </a:lnTo>
                          <a:lnTo>
                            <a:pt x="92" y="138"/>
                          </a:lnTo>
                          <a:lnTo>
                            <a:pt x="92" y="139"/>
                          </a:lnTo>
                          <a:lnTo>
                            <a:pt x="90" y="139"/>
                          </a:lnTo>
                          <a:lnTo>
                            <a:pt x="89" y="139"/>
                          </a:lnTo>
                          <a:lnTo>
                            <a:pt x="88" y="139"/>
                          </a:lnTo>
                          <a:lnTo>
                            <a:pt x="87" y="139"/>
                          </a:lnTo>
                          <a:lnTo>
                            <a:pt x="86" y="138"/>
                          </a:lnTo>
                          <a:lnTo>
                            <a:pt x="86" y="138"/>
                          </a:lnTo>
                          <a:lnTo>
                            <a:pt x="84" y="138"/>
                          </a:lnTo>
                          <a:lnTo>
                            <a:pt x="83" y="137"/>
                          </a:lnTo>
                          <a:lnTo>
                            <a:pt x="82" y="137"/>
                          </a:lnTo>
                          <a:lnTo>
                            <a:pt x="81" y="137"/>
                          </a:lnTo>
                          <a:lnTo>
                            <a:pt x="80" y="137"/>
                          </a:lnTo>
                          <a:lnTo>
                            <a:pt x="79" y="137"/>
                          </a:lnTo>
                          <a:lnTo>
                            <a:pt x="78" y="137"/>
                          </a:lnTo>
                          <a:lnTo>
                            <a:pt x="77" y="137"/>
                          </a:lnTo>
                          <a:lnTo>
                            <a:pt x="76" y="137"/>
                          </a:lnTo>
                          <a:lnTo>
                            <a:pt x="76" y="137"/>
                          </a:lnTo>
                          <a:lnTo>
                            <a:pt x="75" y="137"/>
                          </a:lnTo>
                          <a:lnTo>
                            <a:pt x="75" y="137"/>
                          </a:lnTo>
                          <a:lnTo>
                            <a:pt x="75" y="137"/>
                          </a:lnTo>
                          <a:lnTo>
                            <a:pt x="75" y="138"/>
                          </a:lnTo>
                          <a:lnTo>
                            <a:pt x="75" y="138"/>
                          </a:lnTo>
                          <a:lnTo>
                            <a:pt x="75" y="139"/>
                          </a:lnTo>
                          <a:lnTo>
                            <a:pt x="75" y="139"/>
                          </a:lnTo>
                          <a:lnTo>
                            <a:pt x="74" y="139"/>
                          </a:lnTo>
                          <a:lnTo>
                            <a:pt x="74" y="139"/>
                          </a:lnTo>
                          <a:lnTo>
                            <a:pt x="74" y="139"/>
                          </a:lnTo>
                          <a:lnTo>
                            <a:pt x="73" y="139"/>
                          </a:lnTo>
                          <a:lnTo>
                            <a:pt x="73" y="139"/>
                          </a:lnTo>
                          <a:lnTo>
                            <a:pt x="72" y="139"/>
                          </a:lnTo>
                          <a:lnTo>
                            <a:pt x="72" y="139"/>
                          </a:lnTo>
                          <a:lnTo>
                            <a:pt x="72" y="139"/>
                          </a:lnTo>
                          <a:lnTo>
                            <a:pt x="72" y="139"/>
                          </a:lnTo>
                          <a:lnTo>
                            <a:pt x="72" y="140"/>
                          </a:lnTo>
                          <a:lnTo>
                            <a:pt x="72" y="140"/>
                          </a:lnTo>
                          <a:lnTo>
                            <a:pt x="72" y="140"/>
                          </a:lnTo>
                          <a:lnTo>
                            <a:pt x="71" y="140"/>
                          </a:lnTo>
                          <a:lnTo>
                            <a:pt x="71" y="140"/>
                          </a:lnTo>
                          <a:lnTo>
                            <a:pt x="71" y="140"/>
                          </a:lnTo>
                          <a:lnTo>
                            <a:pt x="70" y="140"/>
                          </a:lnTo>
                          <a:lnTo>
                            <a:pt x="70" y="140"/>
                          </a:lnTo>
                          <a:lnTo>
                            <a:pt x="69" y="140"/>
                          </a:lnTo>
                          <a:lnTo>
                            <a:pt x="68" y="140"/>
                          </a:lnTo>
                          <a:lnTo>
                            <a:pt x="67" y="140"/>
                          </a:lnTo>
                          <a:lnTo>
                            <a:pt x="66" y="140"/>
                          </a:lnTo>
                          <a:lnTo>
                            <a:pt x="64" y="140"/>
                          </a:lnTo>
                          <a:lnTo>
                            <a:pt x="61" y="140"/>
                          </a:lnTo>
                          <a:lnTo>
                            <a:pt x="60" y="140"/>
                          </a:lnTo>
                          <a:lnTo>
                            <a:pt x="59" y="140"/>
                          </a:lnTo>
                          <a:lnTo>
                            <a:pt x="58" y="140"/>
                          </a:lnTo>
                          <a:lnTo>
                            <a:pt x="57" y="140"/>
                          </a:lnTo>
                          <a:lnTo>
                            <a:pt x="57" y="140"/>
                          </a:lnTo>
                          <a:lnTo>
                            <a:pt x="56" y="141"/>
                          </a:lnTo>
                          <a:lnTo>
                            <a:pt x="55" y="141"/>
                          </a:lnTo>
                          <a:lnTo>
                            <a:pt x="55" y="142"/>
                          </a:lnTo>
                          <a:lnTo>
                            <a:pt x="55" y="142"/>
                          </a:lnTo>
                          <a:lnTo>
                            <a:pt x="54" y="142"/>
                          </a:lnTo>
                          <a:lnTo>
                            <a:pt x="54" y="142"/>
                          </a:lnTo>
                          <a:lnTo>
                            <a:pt x="53" y="142"/>
                          </a:lnTo>
                          <a:lnTo>
                            <a:pt x="53" y="142"/>
                          </a:lnTo>
                          <a:lnTo>
                            <a:pt x="52" y="142"/>
                          </a:lnTo>
                          <a:lnTo>
                            <a:pt x="52" y="143"/>
                          </a:lnTo>
                          <a:lnTo>
                            <a:pt x="52" y="143"/>
                          </a:lnTo>
                          <a:lnTo>
                            <a:pt x="52" y="143"/>
                          </a:lnTo>
                          <a:lnTo>
                            <a:pt x="52" y="144"/>
                          </a:lnTo>
                          <a:lnTo>
                            <a:pt x="51" y="144"/>
                          </a:lnTo>
                          <a:lnTo>
                            <a:pt x="51" y="143"/>
                          </a:lnTo>
                          <a:lnTo>
                            <a:pt x="50" y="144"/>
                          </a:lnTo>
                          <a:lnTo>
                            <a:pt x="50" y="144"/>
                          </a:lnTo>
                          <a:lnTo>
                            <a:pt x="50" y="144"/>
                          </a:lnTo>
                          <a:lnTo>
                            <a:pt x="50" y="145"/>
                          </a:lnTo>
                          <a:lnTo>
                            <a:pt x="50" y="145"/>
                          </a:lnTo>
                          <a:lnTo>
                            <a:pt x="50" y="145"/>
                          </a:lnTo>
                          <a:lnTo>
                            <a:pt x="49" y="145"/>
                          </a:lnTo>
                          <a:lnTo>
                            <a:pt x="48" y="145"/>
                          </a:lnTo>
                          <a:lnTo>
                            <a:pt x="46" y="145"/>
                          </a:lnTo>
                          <a:lnTo>
                            <a:pt x="45" y="145"/>
                          </a:lnTo>
                          <a:lnTo>
                            <a:pt x="45" y="145"/>
                          </a:lnTo>
                          <a:lnTo>
                            <a:pt x="44" y="144"/>
                          </a:lnTo>
                          <a:lnTo>
                            <a:pt x="44" y="144"/>
                          </a:lnTo>
                          <a:lnTo>
                            <a:pt x="44" y="143"/>
                          </a:lnTo>
                          <a:lnTo>
                            <a:pt x="43" y="143"/>
                          </a:lnTo>
                          <a:lnTo>
                            <a:pt x="43" y="142"/>
                          </a:lnTo>
                          <a:lnTo>
                            <a:pt x="43" y="140"/>
                          </a:lnTo>
                          <a:lnTo>
                            <a:pt x="43" y="139"/>
                          </a:lnTo>
                          <a:lnTo>
                            <a:pt x="43" y="137"/>
                          </a:lnTo>
                          <a:lnTo>
                            <a:pt x="43" y="135"/>
                          </a:lnTo>
                          <a:lnTo>
                            <a:pt x="43" y="134"/>
                          </a:lnTo>
                          <a:lnTo>
                            <a:pt x="42" y="133"/>
                          </a:lnTo>
                          <a:lnTo>
                            <a:pt x="41" y="131"/>
                          </a:lnTo>
                          <a:lnTo>
                            <a:pt x="40" y="130"/>
                          </a:lnTo>
                          <a:lnTo>
                            <a:pt x="40" y="129"/>
                          </a:lnTo>
                          <a:lnTo>
                            <a:pt x="39" y="128"/>
                          </a:lnTo>
                          <a:lnTo>
                            <a:pt x="38" y="126"/>
                          </a:lnTo>
                          <a:lnTo>
                            <a:pt x="38" y="125"/>
                          </a:lnTo>
                          <a:lnTo>
                            <a:pt x="37" y="123"/>
                          </a:lnTo>
                          <a:lnTo>
                            <a:pt x="36" y="120"/>
                          </a:lnTo>
                          <a:lnTo>
                            <a:pt x="35" y="117"/>
                          </a:lnTo>
                          <a:lnTo>
                            <a:pt x="34" y="114"/>
                          </a:lnTo>
                          <a:lnTo>
                            <a:pt x="33" y="111"/>
                          </a:lnTo>
                          <a:lnTo>
                            <a:pt x="33" y="110"/>
                          </a:lnTo>
                          <a:lnTo>
                            <a:pt x="32" y="109"/>
                          </a:lnTo>
                          <a:lnTo>
                            <a:pt x="32" y="108"/>
                          </a:lnTo>
                          <a:lnTo>
                            <a:pt x="31" y="107"/>
                          </a:lnTo>
                          <a:lnTo>
                            <a:pt x="30" y="106"/>
                          </a:lnTo>
                          <a:lnTo>
                            <a:pt x="30" y="106"/>
                          </a:lnTo>
                          <a:lnTo>
                            <a:pt x="29" y="105"/>
                          </a:lnTo>
                          <a:lnTo>
                            <a:pt x="28" y="105"/>
                          </a:lnTo>
                          <a:lnTo>
                            <a:pt x="27" y="104"/>
                          </a:lnTo>
                          <a:lnTo>
                            <a:pt x="26" y="104"/>
                          </a:lnTo>
                          <a:lnTo>
                            <a:pt x="24" y="103"/>
                          </a:lnTo>
                          <a:lnTo>
                            <a:pt x="22" y="103"/>
                          </a:lnTo>
                          <a:lnTo>
                            <a:pt x="20" y="102"/>
                          </a:lnTo>
                          <a:lnTo>
                            <a:pt x="18" y="100"/>
                          </a:lnTo>
                          <a:lnTo>
                            <a:pt x="16" y="98"/>
                          </a:lnTo>
                          <a:lnTo>
                            <a:pt x="13" y="93"/>
                          </a:lnTo>
                          <a:lnTo>
                            <a:pt x="11" y="91"/>
                          </a:lnTo>
                          <a:lnTo>
                            <a:pt x="9" y="89"/>
                          </a:lnTo>
                          <a:lnTo>
                            <a:pt x="7" y="86"/>
                          </a:lnTo>
                          <a:lnTo>
                            <a:pt x="6" y="84"/>
                          </a:lnTo>
                          <a:lnTo>
                            <a:pt x="4" y="81"/>
                          </a:lnTo>
                          <a:lnTo>
                            <a:pt x="4" y="80"/>
                          </a:lnTo>
                          <a:lnTo>
                            <a:pt x="3" y="78"/>
                          </a:lnTo>
                          <a:lnTo>
                            <a:pt x="3" y="77"/>
                          </a:lnTo>
                          <a:lnTo>
                            <a:pt x="2" y="76"/>
                          </a:lnTo>
                          <a:lnTo>
                            <a:pt x="1" y="74"/>
                          </a:lnTo>
                          <a:lnTo>
                            <a:pt x="1" y="72"/>
                          </a:lnTo>
                          <a:lnTo>
                            <a:pt x="1" y="71"/>
                          </a:lnTo>
                          <a:lnTo>
                            <a:pt x="0" y="69"/>
                          </a:lnTo>
                          <a:lnTo>
                            <a:pt x="0" y="67"/>
                          </a:lnTo>
                          <a:lnTo>
                            <a:pt x="0" y="65"/>
                          </a:lnTo>
                          <a:lnTo>
                            <a:pt x="0" y="63"/>
                          </a:lnTo>
                          <a:lnTo>
                            <a:pt x="0" y="61"/>
                          </a:lnTo>
                          <a:lnTo>
                            <a:pt x="0" y="59"/>
                          </a:lnTo>
                          <a:lnTo>
                            <a:pt x="0" y="57"/>
                          </a:lnTo>
                          <a:lnTo>
                            <a:pt x="0" y="55"/>
                          </a:lnTo>
                          <a:lnTo>
                            <a:pt x="0" y="54"/>
                          </a:lnTo>
                          <a:lnTo>
                            <a:pt x="1" y="52"/>
                          </a:lnTo>
                          <a:lnTo>
                            <a:pt x="1" y="51"/>
                          </a:lnTo>
                          <a:lnTo>
                            <a:pt x="1" y="49"/>
                          </a:lnTo>
                          <a:lnTo>
                            <a:pt x="2" y="48"/>
                          </a:lnTo>
                          <a:lnTo>
                            <a:pt x="3" y="47"/>
                          </a:lnTo>
                          <a:lnTo>
                            <a:pt x="3" y="45"/>
                          </a:lnTo>
                          <a:lnTo>
                            <a:pt x="4" y="44"/>
                          </a:lnTo>
                          <a:lnTo>
                            <a:pt x="5" y="43"/>
                          </a:lnTo>
                          <a:lnTo>
                            <a:pt x="6" y="42"/>
                          </a:lnTo>
                          <a:lnTo>
                            <a:pt x="7" y="40"/>
                          </a:lnTo>
                          <a:lnTo>
                            <a:pt x="8" y="39"/>
                          </a:lnTo>
                          <a:lnTo>
                            <a:pt x="9" y="38"/>
                          </a:lnTo>
                          <a:lnTo>
                            <a:pt x="10" y="37"/>
                          </a:lnTo>
                          <a:lnTo>
                            <a:pt x="11" y="36"/>
                          </a:lnTo>
                          <a:lnTo>
                            <a:pt x="12" y="35"/>
                          </a:lnTo>
                          <a:lnTo>
                            <a:pt x="14" y="34"/>
                          </a:lnTo>
                          <a:lnTo>
                            <a:pt x="15" y="33"/>
                          </a:lnTo>
                          <a:lnTo>
                            <a:pt x="16" y="32"/>
                          </a:lnTo>
                          <a:lnTo>
                            <a:pt x="19" y="30"/>
                          </a:lnTo>
                          <a:lnTo>
                            <a:pt x="22" y="29"/>
                          </a:lnTo>
                          <a:lnTo>
                            <a:pt x="25" y="27"/>
                          </a:lnTo>
                          <a:lnTo>
                            <a:pt x="28" y="26"/>
                          </a:lnTo>
                          <a:lnTo>
                            <a:pt x="32" y="25"/>
                          </a:lnTo>
                          <a:lnTo>
                            <a:pt x="35" y="24"/>
                          </a:lnTo>
                          <a:lnTo>
                            <a:pt x="44" y="24"/>
                          </a:lnTo>
                          <a:lnTo>
                            <a:pt x="53" y="24"/>
                          </a:lnTo>
                          <a:lnTo>
                            <a:pt x="62" y="24"/>
                          </a:lnTo>
                          <a:lnTo>
                            <a:pt x="67" y="24"/>
                          </a:lnTo>
                          <a:lnTo>
                            <a:pt x="72" y="24"/>
                          </a:lnTo>
                          <a:lnTo>
                            <a:pt x="72" y="23"/>
                          </a:lnTo>
                          <a:lnTo>
                            <a:pt x="71" y="22"/>
                          </a:lnTo>
                          <a:lnTo>
                            <a:pt x="71" y="21"/>
                          </a:lnTo>
                          <a:lnTo>
                            <a:pt x="71" y="21"/>
                          </a:lnTo>
                          <a:lnTo>
                            <a:pt x="72" y="20"/>
                          </a:lnTo>
                          <a:lnTo>
                            <a:pt x="72" y="19"/>
                          </a:lnTo>
                          <a:lnTo>
                            <a:pt x="72" y="19"/>
                          </a:lnTo>
                          <a:lnTo>
                            <a:pt x="72" y="18"/>
                          </a:lnTo>
                          <a:lnTo>
                            <a:pt x="73" y="17"/>
                          </a:lnTo>
                          <a:lnTo>
                            <a:pt x="73" y="16"/>
                          </a:lnTo>
                          <a:lnTo>
                            <a:pt x="74" y="15"/>
                          </a:lnTo>
                          <a:lnTo>
                            <a:pt x="75" y="14"/>
                          </a:lnTo>
                          <a:lnTo>
                            <a:pt x="75" y="13"/>
                          </a:lnTo>
                          <a:lnTo>
                            <a:pt x="76" y="12"/>
                          </a:lnTo>
                          <a:lnTo>
                            <a:pt x="76" y="11"/>
                          </a:lnTo>
                          <a:lnTo>
                            <a:pt x="76" y="11"/>
                          </a:lnTo>
                          <a:lnTo>
                            <a:pt x="76" y="10"/>
                          </a:lnTo>
                          <a:lnTo>
                            <a:pt x="76" y="10"/>
                          </a:lnTo>
                          <a:lnTo>
                            <a:pt x="76" y="9"/>
                          </a:lnTo>
                          <a:lnTo>
                            <a:pt x="76" y="8"/>
                          </a:lnTo>
                          <a:lnTo>
                            <a:pt x="76" y="8"/>
                          </a:lnTo>
                          <a:lnTo>
                            <a:pt x="76" y="7"/>
                          </a:lnTo>
                          <a:lnTo>
                            <a:pt x="76" y="7"/>
                          </a:lnTo>
                          <a:lnTo>
                            <a:pt x="75" y="6"/>
                          </a:lnTo>
                          <a:lnTo>
                            <a:pt x="75" y="6"/>
                          </a:lnTo>
                          <a:lnTo>
                            <a:pt x="76" y="5"/>
                          </a:lnTo>
                          <a:lnTo>
                            <a:pt x="77" y="4"/>
                          </a:lnTo>
                          <a:lnTo>
                            <a:pt x="78" y="3"/>
                          </a:lnTo>
                          <a:lnTo>
                            <a:pt x="79" y="2"/>
                          </a:lnTo>
                          <a:lnTo>
                            <a:pt x="81" y="2"/>
                          </a:lnTo>
                          <a:lnTo>
                            <a:pt x="82" y="1"/>
                          </a:lnTo>
                          <a:lnTo>
                            <a:pt x="83" y="1"/>
                          </a:lnTo>
                          <a:lnTo>
                            <a:pt x="84" y="0"/>
                          </a:lnTo>
                          <a:lnTo>
                            <a:pt x="85" y="0"/>
                          </a:lnTo>
                          <a:lnTo>
                            <a:pt x="87" y="0"/>
                          </a:lnTo>
                          <a:lnTo>
                            <a:pt x="88" y="0"/>
                          </a:lnTo>
                          <a:lnTo>
                            <a:pt x="89" y="0"/>
                          </a:lnTo>
                          <a:lnTo>
                            <a:pt x="91" y="0"/>
                          </a:lnTo>
                          <a:lnTo>
                            <a:pt x="92" y="0"/>
                          </a:lnTo>
                          <a:lnTo>
                            <a:pt x="93" y="0"/>
                          </a:lnTo>
                          <a:lnTo>
                            <a:pt x="95" y="0"/>
                          </a:lnTo>
                          <a:lnTo>
                            <a:pt x="96" y="0"/>
                          </a:lnTo>
                          <a:lnTo>
                            <a:pt x="98" y="0"/>
                          </a:lnTo>
                          <a:lnTo>
                            <a:pt x="100" y="1"/>
                          </a:lnTo>
                          <a:lnTo>
                            <a:pt x="103" y="1"/>
                          </a:lnTo>
                          <a:lnTo>
                            <a:pt x="106" y="2"/>
                          </a:lnTo>
                          <a:lnTo>
                            <a:pt x="109" y="3"/>
                          </a:lnTo>
                          <a:lnTo>
                            <a:pt x="111" y="4"/>
                          </a:lnTo>
                          <a:lnTo>
                            <a:pt x="114" y="5"/>
                          </a:lnTo>
                          <a:lnTo>
                            <a:pt x="117" y="6"/>
                          </a:lnTo>
                          <a:lnTo>
                            <a:pt x="117" y="5"/>
                          </a:lnTo>
                          <a:lnTo>
                            <a:pt x="118" y="5"/>
                          </a:lnTo>
                          <a:lnTo>
                            <a:pt x="119" y="5"/>
                          </a:lnTo>
                          <a:lnTo>
                            <a:pt x="119" y="5"/>
                          </a:lnTo>
                          <a:lnTo>
                            <a:pt x="120" y="5"/>
                          </a:lnTo>
                          <a:lnTo>
                            <a:pt x="120" y="4"/>
                          </a:lnTo>
                          <a:lnTo>
                            <a:pt x="120" y="4"/>
                          </a:lnTo>
                          <a:lnTo>
                            <a:pt x="121" y="4"/>
                          </a:lnTo>
                          <a:lnTo>
                            <a:pt x="121" y="4"/>
                          </a:lnTo>
                          <a:lnTo>
                            <a:pt x="121" y="4"/>
                          </a:lnTo>
                          <a:lnTo>
                            <a:pt x="122" y="4"/>
                          </a:lnTo>
                          <a:lnTo>
                            <a:pt x="122" y="4"/>
                          </a:lnTo>
                          <a:lnTo>
                            <a:pt x="122" y="4"/>
                          </a:lnTo>
                          <a:lnTo>
                            <a:pt x="122" y="4"/>
                          </a:lnTo>
                          <a:lnTo>
                            <a:pt x="122" y="4"/>
                          </a:lnTo>
                          <a:lnTo>
                            <a:pt x="123" y="4"/>
                          </a:lnTo>
                          <a:lnTo>
                            <a:pt x="123" y="3"/>
                          </a:lnTo>
                          <a:lnTo>
                            <a:pt x="123" y="3"/>
                          </a:lnTo>
                          <a:lnTo>
                            <a:pt x="124" y="3"/>
                          </a:lnTo>
                          <a:lnTo>
                            <a:pt x="124" y="3"/>
                          </a:lnTo>
                          <a:lnTo>
                            <a:pt x="125" y="3"/>
                          </a:lnTo>
                          <a:lnTo>
                            <a:pt x="125" y="3"/>
                          </a:lnTo>
                          <a:lnTo>
                            <a:pt x="125" y="3"/>
                          </a:lnTo>
                          <a:lnTo>
                            <a:pt x="126" y="2"/>
                          </a:lnTo>
                          <a:lnTo>
                            <a:pt x="127" y="2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defTabSz="685697"/>
                      <a:endParaRPr lang="en-US" sz="825" kern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232" name="Freeform 14">
                      <a:extLst>
                        <a:ext uri="{FF2B5EF4-FFF2-40B4-BE49-F238E27FC236}">
                          <a16:creationId xmlns:a16="http://schemas.microsoft.com/office/drawing/2014/main" id="{737489D1-83C5-4D2D-8332-DFC58453EA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04901" y="1926943"/>
                      <a:ext cx="867295" cy="1084572"/>
                    </a:xfrm>
                    <a:custGeom>
                      <a:avLst/>
                      <a:gdLst/>
                      <a:ahLst/>
                      <a:cxnLst>
                        <a:cxn ang="0">
                          <a:pos x="111" y="79"/>
                        </a:cxn>
                        <a:cxn ang="0">
                          <a:pos x="102" y="88"/>
                        </a:cxn>
                        <a:cxn ang="0">
                          <a:pos x="98" y="95"/>
                        </a:cxn>
                        <a:cxn ang="0">
                          <a:pos x="99" y="104"/>
                        </a:cxn>
                        <a:cxn ang="0">
                          <a:pos x="107" y="113"/>
                        </a:cxn>
                        <a:cxn ang="0">
                          <a:pos x="109" y="121"/>
                        </a:cxn>
                        <a:cxn ang="0">
                          <a:pos x="105" y="126"/>
                        </a:cxn>
                        <a:cxn ang="0">
                          <a:pos x="96" y="128"/>
                        </a:cxn>
                        <a:cxn ang="0">
                          <a:pos x="91" y="118"/>
                        </a:cxn>
                        <a:cxn ang="0">
                          <a:pos x="82" y="112"/>
                        </a:cxn>
                        <a:cxn ang="0">
                          <a:pos x="74" y="113"/>
                        </a:cxn>
                        <a:cxn ang="0">
                          <a:pos x="69" y="120"/>
                        </a:cxn>
                        <a:cxn ang="0">
                          <a:pos x="64" y="126"/>
                        </a:cxn>
                        <a:cxn ang="0">
                          <a:pos x="50" y="128"/>
                        </a:cxn>
                        <a:cxn ang="0">
                          <a:pos x="45" y="133"/>
                        </a:cxn>
                        <a:cxn ang="0">
                          <a:pos x="43" y="135"/>
                        </a:cxn>
                        <a:cxn ang="0">
                          <a:pos x="41" y="130"/>
                        </a:cxn>
                        <a:cxn ang="0">
                          <a:pos x="40" y="126"/>
                        </a:cxn>
                        <a:cxn ang="0">
                          <a:pos x="34" y="122"/>
                        </a:cxn>
                        <a:cxn ang="0">
                          <a:pos x="21" y="119"/>
                        </a:cxn>
                        <a:cxn ang="0">
                          <a:pos x="19" y="113"/>
                        </a:cxn>
                        <a:cxn ang="0">
                          <a:pos x="18" y="108"/>
                        </a:cxn>
                        <a:cxn ang="0">
                          <a:pos x="15" y="106"/>
                        </a:cxn>
                        <a:cxn ang="0">
                          <a:pos x="14" y="102"/>
                        </a:cxn>
                        <a:cxn ang="0">
                          <a:pos x="11" y="98"/>
                        </a:cxn>
                        <a:cxn ang="0">
                          <a:pos x="14" y="96"/>
                        </a:cxn>
                        <a:cxn ang="0">
                          <a:pos x="14" y="89"/>
                        </a:cxn>
                        <a:cxn ang="0">
                          <a:pos x="16" y="82"/>
                        </a:cxn>
                        <a:cxn ang="0">
                          <a:pos x="18" y="73"/>
                        </a:cxn>
                        <a:cxn ang="0">
                          <a:pos x="16" y="64"/>
                        </a:cxn>
                        <a:cxn ang="0">
                          <a:pos x="12" y="59"/>
                        </a:cxn>
                        <a:cxn ang="0">
                          <a:pos x="6" y="56"/>
                        </a:cxn>
                        <a:cxn ang="0">
                          <a:pos x="5" y="55"/>
                        </a:cxn>
                        <a:cxn ang="0">
                          <a:pos x="4" y="50"/>
                        </a:cxn>
                        <a:cxn ang="0">
                          <a:pos x="0" y="48"/>
                        </a:cxn>
                        <a:cxn ang="0">
                          <a:pos x="1" y="43"/>
                        </a:cxn>
                        <a:cxn ang="0">
                          <a:pos x="3" y="38"/>
                        </a:cxn>
                        <a:cxn ang="0">
                          <a:pos x="2" y="35"/>
                        </a:cxn>
                        <a:cxn ang="0">
                          <a:pos x="4" y="32"/>
                        </a:cxn>
                        <a:cxn ang="0">
                          <a:pos x="10" y="30"/>
                        </a:cxn>
                        <a:cxn ang="0">
                          <a:pos x="14" y="32"/>
                        </a:cxn>
                        <a:cxn ang="0">
                          <a:pos x="18" y="30"/>
                        </a:cxn>
                        <a:cxn ang="0">
                          <a:pos x="24" y="24"/>
                        </a:cxn>
                        <a:cxn ang="0">
                          <a:pos x="33" y="19"/>
                        </a:cxn>
                        <a:cxn ang="0">
                          <a:pos x="36" y="13"/>
                        </a:cxn>
                        <a:cxn ang="0">
                          <a:pos x="44" y="10"/>
                        </a:cxn>
                        <a:cxn ang="0">
                          <a:pos x="48" y="4"/>
                        </a:cxn>
                        <a:cxn ang="0">
                          <a:pos x="54" y="3"/>
                        </a:cxn>
                        <a:cxn ang="0">
                          <a:pos x="59" y="0"/>
                        </a:cxn>
                        <a:cxn ang="0">
                          <a:pos x="61" y="6"/>
                        </a:cxn>
                        <a:cxn ang="0">
                          <a:pos x="58" y="10"/>
                        </a:cxn>
                        <a:cxn ang="0">
                          <a:pos x="55" y="13"/>
                        </a:cxn>
                        <a:cxn ang="0">
                          <a:pos x="60" y="17"/>
                        </a:cxn>
                        <a:cxn ang="0">
                          <a:pos x="70" y="22"/>
                        </a:cxn>
                        <a:cxn ang="0">
                          <a:pos x="77" y="26"/>
                        </a:cxn>
                        <a:cxn ang="0">
                          <a:pos x="101" y="54"/>
                        </a:cxn>
                      </a:cxnLst>
                      <a:rect l="0" t="0" r="r" b="b"/>
                      <a:pathLst>
                        <a:path w="116" h="135">
                          <a:moveTo>
                            <a:pt x="116" y="77"/>
                          </a:moveTo>
                          <a:lnTo>
                            <a:pt x="115" y="77"/>
                          </a:lnTo>
                          <a:lnTo>
                            <a:pt x="115" y="76"/>
                          </a:lnTo>
                          <a:lnTo>
                            <a:pt x="114" y="76"/>
                          </a:lnTo>
                          <a:lnTo>
                            <a:pt x="113" y="77"/>
                          </a:lnTo>
                          <a:lnTo>
                            <a:pt x="112" y="78"/>
                          </a:lnTo>
                          <a:lnTo>
                            <a:pt x="111" y="79"/>
                          </a:lnTo>
                          <a:lnTo>
                            <a:pt x="109" y="80"/>
                          </a:lnTo>
                          <a:lnTo>
                            <a:pt x="108" y="81"/>
                          </a:lnTo>
                          <a:lnTo>
                            <a:pt x="106" y="83"/>
                          </a:lnTo>
                          <a:lnTo>
                            <a:pt x="105" y="84"/>
                          </a:lnTo>
                          <a:lnTo>
                            <a:pt x="104" y="85"/>
                          </a:lnTo>
                          <a:lnTo>
                            <a:pt x="103" y="87"/>
                          </a:lnTo>
                          <a:lnTo>
                            <a:pt x="102" y="88"/>
                          </a:lnTo>
                          <a:lnTo>
                            <a:pt x="101" y="89"/>
                          </a:lnTo>
                          <a:lnTo>
                            <a:pt x="100" y="91"/>
                          </a:lnTo>
                          <a:lnTo>
                            <a:pt x="99" y="92"/>
                          </a:lnTo>
                          <a:lnTo>
                            <a:pt x="99" y="93"/>
                          </a:lnTo>
                          <a:lnTo>
                            <a:pt x="99" y="94"/>
                          </a:lnTo>
                          <a:lnTo>
                            <a:pt x="98" y="94"/>
                          </a:lnTo>
                          <a:lnTo>
                            <a:pt x="98" y="95"/>
                          </a:lnTo>
                          <a:lnTo>
                            <a:pt x="98" y="97"/>
                          </a:lnTo>
                          <a:lnTo>
                            <a:pt x="98" y="98"/>
                          </a:lnTo>
                          <a:lnTo>
                            <a:pt x="98" y="99"/>
                          </a:lnTo>
                          <a:lnTo>
                            <a:pt x="98" y="100"/>
                          </a:lnTo>
                          <a:lnTo>
                            <a:pt x="98" y="101"/>
                          </a:lnTo>
                          <a:lnTo>
                            <a:pt x="99" y="103"/>
                          </a:lnTo>
                          <a:lnTo>
                            <a:pt x="99" y="104"/>
                          </a:lnTo>
                          <a:lnTo>
                            <a:pt x="100" y="105"/>
                          </a:lnTo>
                          <a:lnTo>
                            <a:pt x="101" y="106"/>
                          </a:lnTo>
                          <a:lnTo>
                            <a:pt x="103" y="107"/>
                          </a:lnTo>
                          <a:lnTo>
                            <a:pt x="105" y="109"/>
                          </a:lnTo>
                          <a:lnTo>
                            <a:pt x="106" y="110"/>
                          </a:lnTo>
                          <a:lnTo>
                            <a:pt x="107" y="111"/>
                          </a:lnTo>
                          <a:lnTo>
                            <a:pt x="107" y="113"/>
                          </a:lnTo>
                          <a:lnTo>
                            <a:pt x="108" y="114"/>
                          </a:lnTo>
                          <a:lnTo>
                            <a:pt x="109" y="115"/>
                          </a:lnTo>
                          <a:lnTo>
                            <a:pt x="109" y="116"/>
                          </a:lnTo>
                          <a:lnTo>
                            <a:pt x="110" y="118"/>
                          </a:lnTo>
                          <a:lnTo>
                            <a:pt x="110" y="119"/>
                          </a:lnTo>
                          <a:lnTo>
                            <a:pt x="110" y="120"/>
                          </a:lnTo>
                          <a:lnTo>
                            <a:pt x="109" y="121"/>
                          </a:lnTo>
                          <a:lnTo>
                            <a:pt x="109" y="122"/>
                          </a:lnTo>
                          <a:lnTo>
                            <a:pt x="108" y="123"/>
                          </a:lnTo>
                          <a:lnTo>
                            <a:pt x="108" y="124"/>
                          </a:lnTo>
                          <a:lnTo>
                            <a:pt x="107" y="124"/>
                          </a:lnTo>
                          <a:lnTo>
                            <a:pt x="106" y="125"/>
                          </a:lnTo>
                          <a:lnTo>
                            <a:pt x="105" y="126"/>
                          </a:lnTo>
                          <a:lnTo>
                            <a:pt x="105" y="126"/>
                          </a:lnTo>
                          <a:lnTo>
                            <a:pt x="104" y="127"/>
                          </a:lnTo>
                          <a:lnTo>
                            <a:pt x="103" y="127"/>
                          </a:lnTo>
                          <a:lnTo>
                            <a:pt x="102" y="128"/>
                          </a:lnTo>
                          <a:lnTo>
                            <a:pt x="100" y="128"/>
                          </a:lnTo>
                          <a:lnTo>
                            <a:pt x="99" y="128"/>
                          </a:lnTo>
                          <a:lnTo>
                            <a:pt x="98" y="128"/>
                          </a:lnTo>
                          <a:lnTo>
                            <a:pt x="96" y="128"/>
                          </a:lnTo>
                          <a:lnTo>
                            <a:pt x="95" y="128"/>
                          </a:lnTo>
                          <a:lnTo>
                            <a:pt x="94" y="126"/>
                          </a:lnTo>
                          <a:lnTo>
                            <a:pt x="94" y="125"/>
                          </a:lnTo>
                          <a:lnTo>
                            <a:pt x="93" y="123"/>
                          </a:lnTo>
                          <a:lnTo>
                            <a:pt x="93" y="121"/>
                          </a:lnTo>
                          <a:lnTo>
                            <a:pt x="92" y="120"/>
                          </a:lnTo>
                          <a:lnTo>
                            <a:pt x="91" y="118"/>
                          </a:lnTo>
                          <a:lnTo>
                            <a:pt x="90" y="117"/>
                          </a:lnTo>
                          <a:lnTo>
                            <a:pt x="89" y="116"/>
                          </a:lnTo>
                          <a:lnTo>
                            <a:pt x="88" y="115"/>
                          </a:lnTo>
                          <a:lnTo>
                            <a:pt x="87" y="114"/>
                          </a:lnTo>
                          <a:lnTo>
                            <a:pt x="85" y="113"/>
                          </a:lnTo>
                          <a:lnTo>
                            <a:pt x="84" y="113"/>
                          </a:lnTo>
                          <a:lnTo>
                            <a:pt x="82" y="112"/>
                          </a:lnTo>
                          <a:lnTo>
                            <a:pt x="80" y="112"/>
                          </a:lnTo>
                          <a:lnTo>
                            <a:pt x="78" y="112"/>
                          </a:lnTo>
                          <a:lnTo>
                            <a:pt x="76" y="111"/>
                          </a:lnTo>
                          <a:lnTo>
                            <a:pt x="76" y="112"/>
                          </a:lnTo>
                          <a:lnTo>
                            <a:pt x="75" y="112"/>
                          </a:lnTo>
                          <a:lnTo>
                            <a:pt x="75" y="112"/>
                          </a:lnTo>
                          <a:lnTo>
                            <a:pt x="74" y="113"/>
                          </a:lnTo>
                          <a:lnTo>
                            <a:pt x="73" y="113"/>
                          </a:lnTo>
                          <a:lnTo>
                            <a:pt x="72" y="114"/>
                          </a:lnTo>
                          <a:lnTo>
                            <a:pt x="71" y="115"/>
                          </a:lnTo>
                          <a:lnTo>
                            <a:pt x="71" y="116"/>
                          </a:lnTo>
                          <a:lnTo>
                            <a:pt x="70" y="118"/>
                          </a:lnTo>
                          <a:lnTo>
                            <a:pt x="70" y="119"/>
                          </a:lnTo>
                          <a:lnTo>
                            <a:pt x="69" y="120"/>
                          </a:lnTo>
                          <a:lnTo>
                            <a:pt x="68" y="121"/>
                          </a:lnTo>
                          <a:lnTo>
                            <a:pt x="68" y="122"/>
                          </a:lnTo>
                          <a:lnTo>
                            <a:pt x="67" y="123"/>
                          </a:lnTo>
                          <a:lnTo>
                            <a:pt x="66" y="124"/>
                          </a:lnTo>
                          <a:lnTo>
                            <a:pt x="65" y="125"/>
                          </a:lnTo>
                          <a:lnTo>
                            <a:pt x="64" y="126"/>
                          </a:lnTo>
                          <a:lnTo>
                            <a:pt x="64" y="126"/>
                          </a:lnTo>
                          <a:lnTo>
                            <a:pt x="63" y="126"/>
                          </a:lnTo>
                          <a:lnTo>
                            <a:pt x="53" y="126"/>
                          </a:lnTo>
                          <a:lnTo>
                            <a:pt x="53" y="126"/>
                          </a:lnTo>
                          <a:lnTo>
                            <a:pt x="52" y="127"/>
                          </a:lnTo>
                          <a:lnTo>
                            <a:pt x="52" y="127"/>
                          </a:lnTo>
                          <a:lnTo>
                            <a:pt x="51" y="127"/>
                          </a:lnTo>
                          <a:lnTo>
                            <a:pt x="50" y="128"/>
                          </a:lnTo>
                          <a:lnTo>
                            <a:pt x="50" y="128"/>
                          </a:lnTo>
                          <a:lnTo>
                            <a:pt x="49" y="129"/>
                          </a:lnTo>
                          <a:lnTo>
                            <a:pt x="48" y="130"/>
                          </a:lnTo>
                          <a:lnTo>
                            <a:pt x="47" y="131"/>
                          </a:lnTo>
                          <a:lnTo>
                            <a:pt x="47" y="132"/>
                          </a:lnTo>
                          <a:lnTo>
                            <a:pt x="46" y="133"/>
                          </a:lnTo>
                          <a:lnTo>
                            <a:pt x="45" y="133"/>
                          </a:lnTo>
                          <a:lnTo>
                            <a:pt x="44" y="134"/>
                          </a:lnTo>
                          <a:lnTo>
                            <a:pt x="44" y="135"/>
                          </a:lnTo>
                          <a:lnTo>
                            <a:pt x="44" y="135"/>
                          </a:lnTo>
                          <a:lnTo>
                            <a:pt x="43" y="135"/>
                          </a:lnTo>
                          <a:lnTo>
                            <a:pt x="43" y="135"/>
                          </a:lnTo>
                          <a:lnTo>
                            <a:pt x="43" y="135"/>
                          </a:lnTo>
                          <a:lnTo>
                            <a:pt x="43" y="135"/>
                          </a:lnTo>
                          <a:lnTo>
                            <a:pt x="42" y="135"/>
                          </a:lnTo>
                          <a:lnTo>
                            <a:pt x="42" y="135"/>
                          </a:lnTo>
                          <a:lnTo>
                            <a:pt x="42" y="135"/>
                          </a:lnTo>
                          <a:lnTo>
                            <a:pt x="41" y="135"/>
                          </a:lnTo>
                          <a:lnTo>
                            <a:pt x="41" y="133"/>
                          </a:lnTo>
                          <a:lnTo>
                            <a:pt x="41" y="131"/>
                          </a:lnTo>
                          <a:lnTo>
                            <a:pt x="41" y="130"/>
                          </a:lnTo>
                          <a:lnTo>
                            <a:pt x="41" y="128"/>
                          </a:lnTo>
                          <a:lnTo>
                            <a:pt x="42" y="128"/>
                          </a:lnTo>
                          <a:lnTo>
                            <a:pt x="41" y="127"/>
                          </a:lnTo>
                          <a:lnTo>
                            <a:pt x="41" y="127"/>
                          </a:lnTo>
                          <a:lnTo>
                            <a:pt x="41" y="127"/>
                          </a:lnTo>
                          <a:lnTo>
                            <a:pt x="41" y="127"/>
                          </a:lnTo>
                          <a:lnTo>
                            <a:pt x="40" y="126"/>
                          </a:lnTo>
                          <a:lnTo>
                            <a:pt x="40" y="126"/>
                          </a:lnTo>
                          <a:lnTo>
                            <a:pt x="40" y="126"/>
                          </a:lnTo>
                          <a:lnTo>
                            <a:pt x="39" y="125"/>
                          </a:lnTo>
                          <a:lnTo>
                            <a:pt x="38" y="125"/>
                          </a:lnTo>
                          <a:lnTo>
                            <a:pt x="37" y="124"/>
                          </a:lnTo>
                          <a:lnTo>
                            <a:pt x="35" y="123"/>
                          </a:lnTo>
                          <a:lnTo>
                            <a:pt x="34" y="122"/>
                          </a:lnTo>
                          <a:lnTo>
                            <a:pt x="33" y="122"/>
                          </a:lnTo>
                          <a:lnTo>
                            <a:pt x="32" y="121"/>
                          </a:lnTo>
                          <a:lnTo>
                            <a:pt x="30" y="121"/>
                          </a:lnTo>
                          <a:lnTo>
                            <a:pt x="29" y="120"/>
                          </a:lnTo>
                          <a:lnTo>
                            <a:pt x="27" y="120"/>
                          </a:lnTo>
                          <a:lnTo>
                            <a:pt x="24" y="119"/>
                          </a:lnTo>
                          <a:lnTo>
                            <a:pt x="21" y="119"/>
                          </a:lnTo>
                          <a:lnTo>
                            <a:pt x="18" y="118"/>
                          </a:lnTo>
                          <a:lnTo>
                            <a:pt x="18" y="117"/>
                          </a:lnTo>
                          <a:lnTo>
                            <a:pt x="19" y="116"/>
                          </a:lnTo>
                          <a:lnTo>
                            <a:pt x="19" y="115"/>
                          </a:lnTo>
                          <a:lnTo>
                            <a:pt x="19" y="115"/>
                          </a:lnTo>
                          <a:lnTo>
                            <a:pt x="19" y="114"/>
                          </a:lnTo>
                          <a:lnTo>
                            <a:pt x="19" y="113"/>
                          </a:lnTo>
                          <a:lnTo>
                            <a:pt x="19" y="112"/>
                          </a:lnTo>
                          <a:lnTo>
                            <a:pt x="19" y="112"/>
                          </a:lnTo>
                          <a:lnTo>
                            <a:pt x="19" y="111"/>
                          </a:lnTo>
                          <a:lnTo>
                            <a:pt x="19" y="110"/>
                          </a:lnTo>
                          <a:lnTo>
                            <a:pt x="19" y="109"/>
                          </a:lnTo>
                          <a:lnTo>
                            <a:pt x="18" y="109"/>
                          </a:lnTo>
                          <a:lnTo>
                            <a:pt x="18" y="108"/>
                          </a:lnTo>
                          <a:lnTo>
                            <a:pt x="17" y="108"/>
                          </a:lnTo>
                          <a:lnTo>
                            <a:pt x="17" y="107"/>
                          </a:lnTo>
                          <a:lnTo>
                            <a:pt x="16" y="106"/>
                          </a:lnTo>
                          <a:lnTo>
                            <a:pt x="16" y="106"/>
                          </a:lnTo>
                          <a:lnTo>
                            <a:pt x="15" y="106"/>
                          </a:lnTo>
                          <a:lnTo>
                            <a:pt x="15" y="106"/>
                          </a:lnTo>
                          <a:lnTo>
                            <a:pt x="15" y="106"/>
                          </a:lnTo>
                          <a:lnTo>
                            <a:pt x="15" y="105"/>
                          </a:lnTo>
                          <a:lnTo>
                            <a:pt x="15" y="105"/>
                          </a:lnTo>
                          <a:lnTo>
                            <a:pt x="15" y="104"/>
                          </a:lnTo>
                          <a:lnTo>
                            <a:pt x="15" y="103"/>
                          </a:lnTo>
                          <a:lnTo>
                            <a:pt x="15" y="103"/>
                          </a:lnTo>
                          <a:lnTo>
                            <a:pt x="14" y="102"/>
                          </a:lnTo>
                          <a:lnTo>
                            <a:pt x="14" y="102"/>
                          </a:lnTo>
                          <a:lnTo>
                            <a:pt x="14" y="102"/>
                          </a:lnTo>
                          <a:lnTo>
                            <a:pt x="13" y="101"/>
                          </a:lnTo>
                          <a:lnTo>
                            <a:pt x="12" y="100"/>
                          </a:lnTo>
                          <a:lnTo>
                            <a:pt x="12" y="100"/>
                          </a:lnTo>
                          <a:lnTo>
                            <a:pt x="12" y="99"/>
                          </a:lnTo>
                          <a:lnTo>
                            <a:pt x="12" y="99"/>
                          </a:lnTo>
                          <a:lnTo>
                            <a:pt x="11" y="98"/>
                          </a:lnTo>
                          <a:lnTo>
                            <a:pt x="12" y="98"/>
                          </a:lnTo>
                          <a:lnTo>
                            <a:pt x="12" y="98"/>
                          </a:lnTo>
                          <a:lnTo>
                            <a:pt x="13" y="98"/>
                          </a:lnTo>
                          <a:lnTo>
                            <a:pt x="13" y="97"/>
                          </a:lnTo>
                          <a:lnTo>
                            <a:pt x="14" y="97"/>
                          </a:lnTo>
                          <a:lnTo>
                            <a:pt x="14" y="96"/>
                          </a:lnTo>
                          <a:lnTo>
                            <a:pt x="14" y="96"/>
                          </a:lnTo>
                          <a:lnTo>
                            <a:pt x="14" y="95"/>
                          </a:lnTo>
                          <a:lnTo>
                            <a:pt x="15" y="94"/>
                          </a:lnTo>
                          <a:lnTo>
                            <a:pt x="15" y="94"/>
                          </a:lnTo>
                          <a:lnTo>
                            <a:pt x="15" y="93"/>
                          </a:lnTo>
                          <a:lnTo>
                            <a:pt x="14" y="92"/>
                          </a:lnTo>
                          <a:lnTo>
                            <a:pt x="14" y="90"/>
                          </a:lnTo>
                          <a:lnTo>
                            <a:pt x="14" y="89"/>
                          </a:lnTo>
                          <a:lnTo>
                            <a:pt x="14" y="88"/>
                          </a:lnTo>
                          <a:lnTo>
                            <a:pt x="14" y="87"/>
                          </a:lnTo>
                          <a:lnTo>
                            <a:pt x="15" y="87"/>
                          </a:lnTo>
                          <a:lnTo>
                            <a:pt x="15" y="85"/>
                          </a:lnTo>
                          <a:lnTo>
                            <a:pt x="15" y="84"/>
                          </a:lnTo>
                          <a:lnTo>
                            <a:pt x="16" y="83"/>
                          </a:lnTo>
                          <a:lnTo>
                            <a:pt x="16" y="82"/>
                          </a:lnTo>
                          <a:lnTo>
                            <a:pt x="16" y="81"/>
                          </a:lnTo>
                          <a:lnTo>
                            <a:pt x="17" y="80"/>
                          </a:lnTo>
                          <a:lnTo>
                            <a:pt x="17" y="79"/>
                          </a:lnTo>
                          <a:lnTo>
                            <a:pt x="18" y="78"/>
                          </a:lnTo>
                          <a:lnTo>
                            <a:pt x="18" y="76"/>
                          </a:lnTo>
                          <a:lnTo>
                            <a:pt x="18" y="75"/>
                          </a:lnTo>
                          <a:lnTo>
                            <a:pt x="18" y="73"/>
                          </a:lnTo>
                          <a:lnTo>
                            <a:pt x="18" y="72"/>
                          </a:lnTo>
                          <a:lnTo>
                            <a:pt x="19" y="70"/>
                          </a:lnTo>
                          <a:lnTo>
                            <a:pt x="18" y="68"/>
                          </a:lnTo>
                          <a:lnTo>
                            <a:pt x="18" y="67"/>
                          </a:lnTo>
                          <a:lnTo>
                            <a:pt x="18" y="65"/>
                          </a:lnTo>
                          <a:lnTo>
                            <a:pt x="17" y="64"/>
                          </a:lnTo>
                          <a:lnTo>
                            <a:pt x="16" y="64"/>
                          </a:lnTo>
                          <a:lnTo>
                            <a:pt x="16" y="64"/>
                          </a:lnTo>
                          <a:lnTo>
                            <a:pt x="15" y="63"/>
                          </a:lnTo>
                          <a:lnTo>
                            <a:pt x="14" y="62"/>
                          </a:lnTo>
                          <a:lnTo>
                            <a:pt x="14" y="61"/>
                          </a:lnTo>
                          <a:lnTo>
                            <a:pt x="13" y="60"/>
                          </a:lnTo>
                          <a:lnTo>
                            <a:pt x="12" y="59"/>
                          </a:lnTo>
                          <a:lnTo>
                            <a:pt x="12" y="59"/>
                          </a:lnTo>
                          <a:lnTo>
                            <a:pt x="11" y="58"/>
                          </a:lnTo>
                          <a:lnTo>
                            <a:pt x="10" y="58"/>
                          </a:lnTo>
                          <a:lnTo>
                            <a:pt x="9" y="57"/>
                          </a:lnTo>
                          <a:lnTo>
                            <a:pt x="9" y="57"/>
                          </a:lnTo>
                          <a:lnTo>
                            <a:pt x="7" y="57"/>
                          </a:lnTo>
                          <a:lnTo>
                            <a:pt x="6" y="56"/>
                          </a:lnTo>
                          <a:lnTo>
                            <a:pt x="6" y="56"/>
                          </a:lnTo>
                          <a:lnTo>
                            <a:pt x="6" y="56"/>
                          </a:lnTo>
                          <a:lnTo>
                            <a:pt x="6" y="55"/>
                          </a:lnTo>
                          <a:lnTo>
                            <a:pt x="6" y="55"/>
                          </a:lnTo>
                          <a:lnTo>
                            <a:pt x="6" y="55"/>
                          </a:lnTo>
                          <a:lnTo>
                            <a:pt x="5" y="55"/>
                          </a:lnTo>
                          <a:lnTo>
                            <a:pt x="5" y="55"/>
                          </a:lnTo>
                          <a:lnTo>
                            <a:pt x="5" y="55"/>
                          </a:lnTo>
                          <a:lnTo>
                            <a:pt x="5" y="54"/>
                          </a:lnTo>
                          <a:lnTo>
                            <a:pt x="5" y="53"/>
                          </a:lnTo>
                          <a:lnTo>
                            <a:pt x="5" y="52"/>
                          </a:lnTo>
                          <a:lnTo>
                            <a:pt x="5" y="52"/>
                          </a:lnTo>
                          <a:lnTo>
                            <a:pt x="5" y="51"/>
                          </a:lnTo>
                          <a:lnTo>
                            <a:pt x="4" y="51"/>
                          </a:lnTo>
                          <a:lnTo>
                            <a:pt x="4" y="50"/>
                          </a:lnTo>
                          <a:lnTo>
                            <a:pt x="4" y="50"/>
                          </a:lnTo>
                          <a:lnTo>
                            <a:pt x="3" y="50"/>
                          </a:lnTo>
                          <a:lnTo>
                            <a:pt x="3" y="49"/>
                          </a:lnTo>
                          <a:lnTo>
                            <a:pt x="2" y="49"/>
                          </a:lnTo>
                          <a:lnTo>
                            <a:pt x="1" y="49"/>
                          </a:lnTo>
                          <a:lnTo>
                            <a:pt x="0" y="48"/>
                          </a:lnTo>
                          <a:lnTo>
                            <a:pt x="0" y="48"/>
                          </a:lnTo>
                          <a:lnTo>
                            <a:pt x="0" y="47"/>
                          </a:lnTo>
                          <a:lnTo>
                            <a:pt x="0" y="46"/>
                          </a:lnTo>
                          <a:lnTo>
                            <a:pt x="0" y="46"/>
                          </a:lnTo>
                          <a:lnTo>
                            <a:pt x="0" y="45"/>
                          </a:lnTo>
                          <a:lnTo>
                            <a:pt x="0" y="44"/>
                          </a:lnTo>
                          <a:lnTo>
                            <a:pt x="1" y="43"/>
                          </a:lnTo>
                          <a:lnTo>
                            <a:pt x="1" y="43"/>
                          </a:lnTo>
                          <a:lnTo>
                            <a:pt x="1" y="42"/>
                          </a:lnTo>
                          <a:lnTo>
                            <a:pt x="2" y="41"/>
                          </a:lnTo>
                          <a:lnTo>
                            <a:pt x="2" y="41"/>
                          </a:lnTo>
                          <a:lnTo>
                            <a:pt x="3" y="40"/>
                          </a:lnTo>
                          <a:lnTo>
                            <a:pt x="3" y="39"/>
                          </a:lnTo>
                          <a:lnTo>
                            <a:pt x="3" y="39"/>
                          </a:lnTo>
                          <a:lnTo>
                            <a:pt x="3" y="38"/>
                          </a:lnTo>
                          <a:lnTo>
                            <a:pt x="3" y="38"/>
                          </a:lnTo>
                          <a:lnTo>
                            <a:pt x="3" y="37"/>
                          </a:lnTo>
                          <a:lnTo>
                            <a:pt x="3" y="37"/>
                          </a:lnTo>
                          <a:lnTo>
                            <a:pt x="3" y="37"/>
                          </a:lnTo>
                          <a:lnTo>
                            <a:pt x="2" y="36"/>
                          </a:lnTo>
                          <a:lnTo>
                            <a:pt x="2" y="36"/>
                          </a:lnTo>
                          <a:lnTo>
                            <a:pt x="2" y="35"/>
                          </a:lnTo>
                          <a:lnTo>
                            <a:pt x="1" y="35"/>
                          </a:lnTo>
                          <a:lnTo>
                            <a:pt x="2" y="34"/>
                          </a:lnTo>
                          <a:lnTo>
                            <a:pt x="2" y="34"/>
                          </a:lnTo>
                          <a:lnTo>
                            <a:pt x="3" y="33"/>
                          </a:lnTo>
                          <a:lnTo>
                            <a:pt x="4" y="33"/>
                          </a:lnTo>
                          <a:lnTo>
                            <a:pt x="4" y="33"/>
                          </a:lnTo>
                          <a:lnTo>
                            <a:pt x="4" y="32"/>
                          </a:lnTo>
                          <a:lnTo>
                            <a:pt x="5" y="32"/>
                          </a:lnTo>
                          <a:lnTo>
                            <a:pt x="6" y="31"/>
                          </a:lnTo>
                          <a:lnTo>
                            <a:pt x="6" y="31"/>
                          </a:lnTo>
                          <a:lnTo>
                            <a:pt x="7" y="31"/>
                          </a:lnTo>
                          <a:lnTo>
                            <a:pt x="8" y="30"/>
                          </a:lnTo>
                          <a:lnTo>
                            <a:pt x="9" y="30"/>
                          </a:lnTo>
                          <a:lnTo>
                            <a:pt x="10" y="30"/>
                          </a:lnTo>
                          <a:lnTo>
                            <a:pt x="10" y="30"/>
                          </a:lnTo>
                          <a:lnTo>
                            <a:pt x="11" y="30"/>
                          </a:lnTo>
                          <a:lnTo>
                            <a:pt x="12" y="30"/>
                          </a:lnTo>
                          <a:lnTo>
                            <a:pt x="13" y="31"/>
                          </a:lnTo>
                          <a:lnTo>
                            <a:pt x="13" y="31"/>
                          </a:lnTo>
                          <a:lnTo>
                            <a:pt x="14" y="31"/>
                          </a:lnTo>
                          <a:lnTo>
                            <a:pt x="14" y="32"/>
                          </a:lnTo>
                          <a:lnTo>
                            <a:pt x="15" y="32"/>
                          </a:lnTo>
                          <a:lnTo>
                            <a:pt x="16" y="33"/>
                          </a:lnTo>
                          <a:lnTo>
                            <a:pt x="16" y="33"/>
                          </a:lnTo>
                          <a:lnTo>
                            <a:pt x="17" y="32"/>
                          </a:lnTo>
                          <a:lnTo>
                            <a:pt x="17" y="31"/>
                          </a:lnTo>
                          <a:lnTo>
                            <a:pt x="17" y="31"/>
                          </a:lnTo>
                          <a:lnTo>
                            <a:pt x="18" y="30"/>
                          </a:lnTo>
                          <a:lnTo>
                            <a:pt x="18" y="29"/>
                          </a:lnTo>
                          <a:lnTo>
                            <a:pt x="19" y="29"/>
                          </a:lnTo>
                          <a:lnTo>
                            <a:pt x="20" y="28"/>
                          </a:lnTo>
                          <a:lnTo>
                            <a:pt x="20" y="27"/>
                          </a:lnTo>
                          <a:lnTo>
                            <a:pt x="21" y="26"/>
                          </a:lnTo>
                          <a:lnTo>
                            <a:pt x="23" y="25"/>
                          </a:lnTo>
                          <a:lnTo>
                            <a:pt x="24" y="24"/>
                          </a:lnTo>
                          <a:lnTo>
                            <a:pt x="26" y="24"/>
                          </a:lnTo>
                          <a:lnTo>
                            <a:pt x="27" y="23"/>
                          </a:lnTo>
                          <a:lnTo>
                            <a:pt x="29" y="22"/>
                          </a:lnTo>
                          <a:lnTo>
                            <a:pt x="30" y="21"/>
                          </a:lnTo>
                          <a:lnTo>
                            <a:pt x="32" y="20"/>
                          </a:lnTo>
                          <a:lnTo>
                            <a:pt x="32" y="19"/>
                          </a:lnTo>
                          <a:lnTo>
                            <a:pt x="33" y="19"/>
                          </a:lnTo>
                          <a:lnTo>
                            <a:pt x="33" y="18"/>
                          </a:lnTo>
                          <a:lnTo>
                            <a:pt x="34" y="17"/>
                          </a:lnTo>
                          <a:lnTo>
                            <a:pt x="34" y="16"/>
                          </a:lnTo>
                          <a:lnTo>
                            <a:pt x="34" y="15"/>
                          </a:lnTo>
                          <a:lnTo>
                            <a:pt x="35" y="14"/>
                          </a:lnTo>
                          <a:lnTo>
                            <a:pt x="35" y="13"/>
                          </a:lnTo>
                          <a:lnTo>
                            <a:pt x="36" y="13"/>
                          </a:lnTo>
                          <a:lnTo>
                            <a:pt x="37" y="13"/>
                          </a:lnTo>
                          <a:lnTo>
                            <a:pt x="38" y="13"/>
                          </a:lnTo>
                          <a:lnTo>
                            <a:pt x="40" y="12"/>
                          </a:lnTo>
                          <a:lnTo>
                            <a:pt x="41" y="12"/>
                          </a:lnTo>
                          <a:lnTo>
                            <a:pt x="42" y="11"/>
                          </a:lnTo>
                          <a:lnTo>
                            <a:pt x="43" y="11"/>
                          </a:lnTo>
                          <a:lnTo>
                            <a:pt x="44" y="10"/>
                          </a:lnTo>
                          <a:lnTo>
                            <a:pt x="44" y="10"/>
                          </a:lnTo>
                          <a:lnTo>
                            <a:pt x="45" y="9"/>
                          </a:lnTo>
                          <a:lnTo>
                            <a:pt x="46" y="8"/>
                          </a:lnTo>
                          <a:lnTo>
                            <a:pt x="46" y="7"/>
                          </a:lnTo>
                          <a:lnTo>
                            <a:pt x="47" y="6"/>
                          </a:lnTo>
                          <a:lnTo>
                            <a:pt x="47" y="5"/>
                          </a:lnTo>
                          <a:lnTo>
                            <a:pt x="48" y="4"/>
                          </a:lnTo>
                          <a:lnTo>
                            <a:pt x="48" y="3"/>
                          </a:lnTo>
                          <a:lnTo>
                            <a:pt x="49" y="3"/>
                          </a:lnTo>
                          <a:lnTo>
                            <a:pt x="50" y="3"/>
                          </a:lnTo>
                          <a:lnTo>
                            <a:pt x="51" y="3"/>
                          </a:lnTo>
                          <a:lnTo>
                            <a:pt x="52" y="3"/>
                          </a:lnTo>
                          <a:lnTo>
                            <a:pt x="53" y="3"/>
                          </a:lnTo>
                          <a:lnTo>
                            <a:pt x="54" y="3"/>
                          </a:lnTo>
                          <a:lnTo>
                            <a:pt x="55" y="2"/>
                          </a:lnTo>
                          <a:lnTo>
                            <a:pt x="55" y="2"/>
                          </a:lnTo>
                          <a:lnTo>
                            <a:pt x="57" y="1"/>
                          </a:lnTo>
                          <a:lnTo>
                            <a:pt x="57" y="1"/>
                          </a:lnTo>
                          <a:lnTo>
                            <a:pt x="58" y="1"/>
                          </a:lnTo>
                          <a:lnTo>
                            <a:pt x="59" y="0"/>
                          </a:lnTo>
                          <a:lnTo>
                            <a:pt x="59" y="0"/>
                          </a:lnTo>
                          <a:lnTo>
                            <a:pt x="60" y="0"/>
                          </a:lnTo>
                          <a:lnTo>
                            <a:pt x="61" y="0"/>
                          </a:lnTo>
                          <a:lnTo>
                            <a:pt x="61" y="2"/>
                          </a:lnTo>
                          <a:lnTo>
                            <a:pt x="61" y="3"/>
                          </a:lnTo>
                          <a:lnTo>
                            <a:pt x="61" y="4"/>
                          </a:lnTo>
                          <a:lnTo>
                            <a:pt x="61" y="5"/>
                          </a:lnTo>
                          <a:lnTo>
                            <a:pt x="61" y="6"/>
                          </a:lnTo>
                          <a:lnTo>
                            <a:pt x="61" y="7"/>
                          </a:lnTo>
                          <a:lnTo>
                            <a:pt x="61" y="8"/>
                          </a:lnTo>
                          <a:lnTo>
                            <a:pt x="60" y="8"/>
                          </a:lnTo>
                          <a:lnTo>
                            <a:pt x="60" y="9"/>
                          </a:lnTo>
                          <a:lnTo>
                            <a:pt x="59" y="9"/>
                          </a:lnTo>
                          <a:lnTo>
                            <a:pt x="59" y="10"/>
                          </a:lnTo>
                          <a:lnTo>
                            <a:pt x="58" y="10"/>
                          </a:lnTo>
                          <a:lnTo>
                            <a:pt x="57" y="10"/>
                          </a:lnTo>
                          <a:lnTo>
                            <a:pt x="56" y="10"/>
                          </a:lnTo>
                          <a:lnTo>
                            <a:pt x="55" y="10"/>
                          </a:lnTo>
                          <a:lnTo>
                            <a:pt x="55" y="10"/>
                          </a:lnTo>
                          <a:lnTo>
                            <a:pt x="55" y="11"/>
                          </a:lnTo>
                          <a:lnTo>
                            <a:pt x="55" y="12"/>
                          </a:lnTo>
                          <a:lnTo>
                            <a:pt x="55" y="13"/>
                          </a:lnTo>
                          <a:lnTo>
                            <a:pt x="56" y="14"/>
                          </a:lnTo>
                          <a:lnTo>
                            <a:pt x="56" y="14"/>
                          </a:lnTo>
                          <a:lnTo>
                            <a:pt x="57" y="15"/>
                          </a:lnTo>
                          <a:lnTo>
                            <a:pt x="58" y="16"/>
                          </a:lnTo>
                          <a:lnTo>
                            <a:pt x="58" y="16"/>
                          </a:lnTo>
                          <a:lnTo>
                            <a:pt x="59" y="17"/>
                          </a:lnTo>
                          <a:lnTo>
                            <a:pt x="60" y="17"/>
                          </a:lnTo>
                          <a:lnTo>
                            <a:pt x="61" y="18"/>
                          </a:lnTo>
                          <a:lnTo>
                            <a:pt x="63" y="19"/>
                          </a:lnTo>
                          <a:lnTo>
                            <a:pt x="65" y="20"/>
                          </a:lnTo>
                          <a:lnTo>
                            <a:pt x="66" y="20"/>
                          </a:lnTo>
                          <a:lnTo>
                            <a:pt x="66" y="21"/>
                          </a:lnTo>
                          <a:lnTo>
                            <a:pt x="68" y="21"/>
                          </a:lnTo>
                          <a:lnTo>
                            <a:pt x="70" y="22"/>
                          </a:lnTo>
                          <a:lnTo>
                            <a:pt x="71" y="23"/>
                          </a:lnTo>
                          <a:lnTo>
                            <a:pt x="72" y="24"/>
                          </a:lnTo>
                          <a:lnTo>
                            <a:pt x="73" y="25"/>
                          </a:lnTo>
                          <a:lnTo>
                            <a:pt x="74" y="25"/>
                          </a:lnTo>
                          <a:lnTo>
                            <a:pt x="75" y="26"/>
                          </a:lnTo>
                          <a:lnTo>
                            <a:pt x="76" y="26"/>
                          </a:lnTo>
                          <a:lnTo>
                            <a:pt x="77" y="26"/>
                          </a:lnTo>
                          <a:lnTo>
                            <a:pt x="78" y="26"/>
                          </a:lnTo>
                          <a:lnTo>
                            <a:pt x="82" y="31"/>
                          </a:lnTo>
                          <a:lnTo>
                            <a:pt x="86" y="35"/>
                          </a:lnTo>
                          <a:lnTo>
                            <a:pt x="90" y="40"/>
                          </a:lnTo>
                          <a:lnTo>
                            <a:pt x="93" y="44"/>
                          </a:lnTo>
                          <a:lnTo>
                            <a:pt x="97" y="49"/>
                          </a:lnTo>
                          <a:lnTo>
                            <a:pt x="101" y="54"/>
                          </a:lnTo>
                          <a:lnTo>
                            <a:pt x="104" y="58"/>
                          </a:lnTo>
                          <a:lnTo>
                            <a:pt x="108" y="63"/>
                          </a:lnTo>
                          <a:lnTo>
                            <a:pt x="115" y="73"/>
                          </a:lnTo>
                          <a:lnTo>
                            <a:pt x="116" y="77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697"/>
                      <a:endParaRPr lang="en-US" sz="825" kern="0" dirty="0">
                        <a:solidFill>
                          <a:srgbClr val="000000">
                            <a:lumMod val="50000"/>
                            <a:lumOff val="5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233" name="Freeform 15">
                      <a:extLst>
                        <a:ext uri="{FF2B5EF4-FFF2-40B4-BE49-F238E27FC236}">
                          <a16:creationId xmlns:a16="http://schemas.microsoft.com/office/drawing/2014/main" id="{877C0721-CEBD-4D6F-84D3-CCAE2EABC5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006082" y="1779880"/>
                      <a:ext cx="1040754" cy="723678"/>
                    </a:xfrm>
                    <a:custGeom>
                      <a:avLst/>
                      <a:gdLst/>
                      <a:ahLst/>
                      <a:cxnLst>
                        <a:cxn ang="0">
                          <a:pos x="134" y="44"/>
                        </a:cxn>
                        <a:cxn ang="0">
                          <a:pos x="132" y="48"/>
                        </a:cxn>
                        <a:cxn ang="0">
                          <a:pos x="131" y="53"/>
                        </a:cxn>
                        <a:cxn ang="0">
                          <a:pos x="136" y="54"/>
                        </a:cxn>
                        <a:cxn ang="0">
                          <a:pos x="135" y="60"/>
                        </a:cxn>
                        <a:cxn ang="0">
                          <a:pos x="137" y="67"/>
                        </a:cxn>
                        <a:cxn ang="0">
                          <a:pos x="139" y="74"/>
                        </a:cxn>
                        <a:cxn ang="0">
                          <a:pos x="128" y="71"/>
                        </a:cxn>
                        <a:cxn ang="0">
                          <a:pos x="123" y="67"/>
                        </a:cxn>
                        <a:cxn ang="0">
                          <a:pos x="114" y="68"/>
                        </a:cxn>
                        <a:cxn ang="0">
                          <a:pos x="106" y="65"/>
                        </a:cxn>
                        <a:cxn ang="0">
                          <a:pos x="94" y="59"/>
                        </a:cxn>
                        <a:cxn ang="0">
                          <a:pos x="76" y="56"/>
                        </a:cxn>
                        <a:cxn ang="0">
                          <a:pos x="65" y="49"/>
                        </a:cxn>
                        <a:cxn ang="0">
                          <a:pos x="59" y="51"/>
                        </a:cxn>
                        <a:cxn ang="0">
                          <a:pos x="44" y="54"/>
                        </a:cxn>
                        <a:cxn ang="0">
                          <a:pos x="41" y="60"/>
                        </a:cxn>
                        <a:cxn ang="0">
                          <a:pos x="42" y="65"/>
                        </a:cxn>
                        <a:cxn ang="0">
                          <a:pos x="45" y="73"/>
                        </a:cxn>
                        <a:cxn ang="0">
                          <a:pos x="31" y="85"/>
                        </a:cxn>
                        <a:cxn ang="0">
                          <a:pos x="23" y="85"/>
                        </a:cxn>
                        <a:cxn ang="0">
                          <a:pos x="14" y="89"/>
                        </a:cxn>
                        <a:cxn ang="0">
                          <a:pos x="2" y="89"/>
                        </a:cxn>
                        <a:cxn ang="0">
                          <a:pos x="1" y="72"/>
                        </a:cxn>
                        <a:cxn ang="0">
                          <a:pos x="7" y="68"/>
                        </a:cxn>
                        <a:cxn ang="0">
                          <a:pos x="7" y="59"/>
                        </a:cxn>
                        <a:cxn ang="0">
                          <a:pos x="6" y="55"/>
                        </a:cxn>
                        <a:cxn ang="0">
                          <a:pos x="6" y="50"/>
                        </a:cxn>
                        <a:cxn ang="0">
                          <a:pos x="5" y="44"/>
                        </a:cxn>
                        <a:cxn ang="0">
                          <a:pos x="7" y="39"/>
                        </a:cxn>
                        <a:cxn ang="0">
                          <a:pos x="5" y="29"/>
                        </a:cxn>
                        <a:cxn ang="0">
                          <a:pos x="10" y="23"/>
                        </a:cxn>
                        <a:cxn ang="0">
                          <a:pos x="15" y="21"/>
                        </a:cxn>
                        <a:cxn ang="0">
                          <a:pos x="20" y="18"/>
                        </a:cxn>
                        <a:cxn ang="0">
                          <a:pos x="24" y="17"/>
                        </a:cxn>
                        <a:cxn ang="0">
                          <a:pos x="30" y="15"/>
                        </a:cxn>
                        <a:cxn ang="0">
                          <a:pos x="37" y="13"/>
                        </a:cxn>
                        <a:cxn ang="0">
                          <a:pos x="42" y="8"/>
                        </a:cxn>
                        <a:cxn ang="0">
                          <a:pos x="48" y="3"/>
                        </a:cxn>
                        <a:cxn ang="0">
                          <a:pos x="53" y="0"/>
                        </a:cxn>
                        <a:cxn ang="0">
                          <a:pos x="57" y="1"/>
                        </a:cxn>
                        <a:cxn ang="0">
                          <a:pos x="62" y="3"/>
                        </a:cxn>
                        <a:cxn ang="0">
                          <a:pos x="70" y="6"/>
                        </a:cxn>
                        <a:cxn ang="0">
                          <a:pos x="73" y="7"/>
                        </a:cxn>
                        <a:cxn ang="0">
                          <a:pos x="78" y="3"/>
                        </a:cxn>
                        <a:cxn ang="0">
                          <a:pos x="82" y="1"/>
                        </a:cxn>
                        <a:cxn ang="0">
                          <a:pos x="85" y="5"/>
                        </a:cxn>
                        <a:cxn ang="0">
                          <a:pos x="86" y="12"/>
                        </a:cxn>
                        <a:cxn ang="0">
                          <a:pos x="89" y="19"/>
                        </a:cxn>
                        <a:cxn ang="0">
                          <a:pos x="88" y="30"/>
                        </a:cxn>
                        <a:cxn ang="0">
                          <a:pos x="92" y="37"/>
                        </a:cxn>
                        <a:cxn ang="0">
                          <a:pos x="103" y="36"/>
                        </a:cxn>
                        <a:cxn ang="0">
                          <a:pos x="107" y="33"/>
                        </a:cxn>
                        <a:cxn ang="0">
                          <a:pos x="110" y="31"/>
                        </a:cxn>
                        <a:cxn ang="0">
                          <a:pos x="114" y="41"/>
                        </a:cxn>
                        <a:cxn ang="0">
                          <a:pos x="119" y="42"/>
                        </a:cxn>
                        <a:cxn ang="0">
                          <a:pos x="121" y="38"/>
                        </a:cxn>
                        <a:cxn ang="0">
                          <a:pos x="127" y="38"/>
                        </a:cxn>
                        <a:cxn ang="0">
                          <a:pos x="131" y="41"/>
                        </a:cxn>
                        <a:cxn ang="0">
                          <a:pos x="135" y="40"/>
                        </a:cxn>
                        <a:cxn ang="0">
                          <a:pos x="139" y="39"/>
                        </a:cxn>
                      </a:cxnLst>
                      <a:rect l="0" t="0" r="r" b="b"/>
                      <a:pathLst>
                        <a:path w="139" h="90">
                          <a:moveTo>
                            <a:pt x="139" y="40"/>
                          </a:moveTo>
                          <a:lnTo>
                            <a:pt x="139" y="40"/>
                          </a:lnTo>
                          <a:lnTo>
                            <a:pt x="139" y="40"/>
                          </a:lnTo>
                          <a:lnTo>
                            <a:pt x="139" y="41"/>
                          </a:lnTo>
                          <a:lnTo>
                            <a:pt x="139" y="41"/>
                          </a:lnTo>
                          <a:lnTo>
                            <a:pt x="138" y="41"/>
                          </a:lnTo>
                          <a:lnTo>
                            <a:pt x="137" y="41"/>
                          </a:lnTo>
                          <a:lnTo>
                            <a:pt x="136" y="42"/>
                          </a:lnTo>
                          <a:lnTo>
                            <a:pt x="135" y="42"/>
                          </a:lnTo>
                          <a:lnTo>
                            <a:pt x="135" y="43"/>
                          </a:lnTo>
                          <a:lnTo>
                            <a:pt x="134" y="43"/>
                          </a:lnTo>
                          <a:lnTo>
                            <a:pt x="134" y="44"/>
                          </a:lnTo>
                          <a:lnTo>
                            <a:pt x="134" y="44"/>
                          </a:lnTo>
                          <a:lnTo>
                            <a:pt x="133" y="44"/>
                          </a:lnTo>
                          <a:lnTo>
                            <a:pt x="133" y="44"/>
                          </a:lnTo>
                          <a:lnTo>
                            <a:pt x="133" y="45"/>
                          </a:lnTo>
                          <a:lnTo>
                            <a:pt x="132" y="45"/>
                          </a:lnTo>
                          <a:lnTo>
                            <a:pt x="132" y="45"/>
                          </a:lnTo>
                          <a:lnTo>
                            <a:pt x="132" y="46"/>
                          </a:lnTo>
                          <a:lnTo>
                            <a:pt x="132" y="46"/>
                          </a:lnTo>
                          <a:lnTo>
                            <a:pt x="132" y="47"/>
                          </a:lnTo>
                          <a:lnTo>
                            <a:pt x="132" y="47"/>
                          </a:lnTo>
                          <a:lnTo>
                            <a:pt x="132" y="48"/>
                          </a:lnTo>
                          <a:lnTo>
                            <a:pt x="132" y="48"/>
                          </a:lnTo>
                          <a:lnTo>
                            <a:pt x="132" y="48"/>
                          </a:lnTo>
                          <a:lnTo>
                            <a:pt x="131" y="48"/>
                          </a:lnTo>
                          <a:lnTo>
                            <a:pt x="131" y="48"/>
                          </a:lnTo>
                          <a:lnTo>
                            <a:pt x="131" y="48"/>
                          </a:lnTo>
                          <a:lnTo>
                            <a:pt x="131" y="49"/>
                          </a:lnTo>
                          <a:lnTo>
                            <a:pt x="130" y="49"/>
                          </a:lnTo>
                          <a:lnTo>
                            <a:pt x="130" y="50"/>
                          </a:lnTo>
                          <a:lnTo>
                            <a:pt x="130" y="50"/>
                          </a:lnTo>
                          <a:lnTo>
                            <a:pt x="131" y="51"/>
                          </a:lnTo>
                          <a:lnTo>
                            <a:pt x="131" y="52"/>
                          </a:lnTo>
                          <a:lnTo>
                            <a:pt x="131" y="52"/>
                          </a:lnTo>
                          <a:lnTo>
                            <a:pt x="131" y="53"/>
                          </a:lnTo>
                          <a:lnTo>
                            <a:pt x="132" y="53"/>
                          </a:lnTo>
                          <a:lnTo>
                            <a:pt x="132" y="53"/>
                          </a:lnTo>
                          <a:lnTo>
                            <a:pt x="132" y="53"/>
                          </a:lnTo>
                          <a:lnTo>
                            <a:pt x="133" y="53"/>
                          </a:lnTo>
                          <a:lnTo>
                            <a:pt x="133" y="53"/>
                          </a:lnTo>
                          <a:lnTo>
                            <a:pt x="134" y="53"/>
                          </a:lnTo>
                          <a:lnTo>
                            <a:pt x="134" y="53"/>
                          </a:lnTo>
                          <a:lnTo>
                            <a:pt x="135" y="53"/>
                          </a:lnTo>
                          <a:lnTo>
                            <a:pt x="135" y="53"/>
                          </a:lnTo>
                          <a:lnTo>
                            <a:pt x="135" y="53"/>
                          </a:lnTo>
                          <a:lnTo>
                            <a:pt x="136" y="53"/>
                          </a:lnTo>
                          <a:lnTo>
                            <a:pt x="136" y="54"/>
                          </a:lnTo>
                          <a:lnTo>
                            <a:pt x="136" y="54"/>
                          </a:lnTo>
                          <a:lnTo>
                            <a:pt x="137" y="55"/>
                          </a:lnTo>
                          <a:lnTo>
                            <a:pt x="137" y="55"/>
                          </a:lnTo>
                          <a:lnTo>
                            <a:pt x="137" y="55"/>
                          </a:lnTo>
                          <a:lnTo>
                            <a:pt x="137" y="56"/>
                          </a:lnTo>
                          <a:lnTo>
                            <a:pt x="137" y="56"/>
                          </a:lnTo>
                          <a:lnTo>
                            <a:pt x="137" y="57"/>
                          </a:lnTo>
                          <a:lnTo>
                            <a:pt x="137" y="57"/>
                          </a:lnTo>
                          <a:lnTo>
                            <a:pt x="137" y="58"/>
                          </a:lnTo>
                          <a:lnTo>
                            <a:pt x="136" y="59"/>
                          </a:lnTo>
                          <a:lnTo>
                            <a:pt x="136" y="59"/>
                          </a:lnTo>
                          <a:lnTo>
                            <a:pt x="135" y="60"/>
                          </a:lnTo>
                          <a:lnTo>
                            <a:pt x="135" y="61"/>
                          </a:lnTo>
                          <a:lnTo>
                            <a:pt x="135" y="61"/>
                          </a:lnTo>
                          <a:lnTo>
                            <a:pt x="134" y="62"/>
                          </a:lnTo>
                          <a:lnTo>
                            <a:pt x="134" y="63"/>
                          </a:lnTo>
                          <a:lnTo>
                            <a:pt x="134" y="64"/>
                          </a:lnTo>
                          <a:lnTo>
                            <a:pt x="134" y="64"/>
                          </a:lnTo>
                          <a:lnTo>
                            <a:pt x="134" y="65"/>
                          </a:lnTo>
                          <a:lnTo>
                            <a:pt x="134" y="66"/>
                          </a:lnTo>
                          <a:lnTo>
                            <a:pt x="134" y="66"/>
                          </a:lnTo>
                          <a:lnTo>
                            <a:pt x="135" y="67"/>
                          </a:lnTo>
                          <a:lnTo>
                            <a:pt x="136" y="67"/>
                          </a:lnTo>
                          <a:lnTo>
                            <a:pt x="137" y="67"/>
                          </a:lnTo>
                          <a:lnTo>
                            <a:pt x="137" y="68"/>
                          </a:lnTo>
                          <a:lnTo>
                            <a:pt x="138" y="68"/>
                          </a:lnTo>
                          <a:lnTo>
                            <a:pt x="138" y="68"/>
                          </a:lnTo>
                          <a:lnTo>
                            <a:pt x="138" y="69"/>
                          </a:lnTo>
                          <a:lnTo>
                            <a:pt x="139" y="69"/>
                          </a:lnTo>
                          <a:lnTo>
                            <a:pt x="139" y="70"/>
                          </a:lnTo>
                          <a:lnTo>
                            <a:pt x="139" y="70"/>
                          </a:lnTo>
                          <a:lnTo>
                            <a:pt x="139" y="71"/>
                          </a:lnTo>
                          <a:lnTo>
                            <a:pt x="139" y="72"/>
                          </a:lnTo>
                          <a:lnTo>
                            <a:pt x="139" y="73"/>
                          </a:lnTo>
                          <a:lnTo>
                            <a:pt x="139" y="73"/>
                          </a:lnTo>
                          <a:lnTo>
                            <a:pt x="139" y="74"/>
                          </a:lnTo>
                          <a:lnTo>
                            <a:pt x="139" y="74"/>
                          </a:lnTo>
                          <a:lnTo>
                            <a:pt x="139" y="74"/>
                          </a:lnTo>
                          <a:lnTo>
                            <a:pt x="137" y="75"/>
                          </a:lnTo>
                          <a:lnTo>
                            <a:pt x="136" y="75"/>
                          </a:lnTo>
                          <a:lnTo>
                            <a:pt x="135" y="75"/>
                          </a:lnTo>
                          <a:lnTo>
                            <a:pt x="134" y="74"/>
                          </a:lnTo>
                          <a:lnTo>
                            <a:pt x="133" y="74"/>
                          </a:lnTo>
                          <a:lnTo>
                            <a:pt x="132" y="74"/>
                          </a:lnTo>
                          <a:lnTo>
                            <a:pt x="131" y="73"/>
                          </a:lnTo>
                          <a:lnTo>
                            <a:pt x="130" y="73"/>
                          </a:lnTo>
                          <a:lnTo>
                            <a:pt x="129" y="72"/>
                          </a:lnTo>
                          <a:lnTo>
                            <a:pt x="128" y="71"/>
                          </a:lnTo>
                          <a:lnTo>
                            <a:pt x="127" y="70"/>
                          </a:lnTo>
                          <a:lnTo>
                            <a:pt x="125" y="69"/>
                          </a:lnTo>
                          <a:lnTo>
                            <a:pt x="125" y="68"/>
                          </a:lnTo>
                          <a:lnTo>
                            <a:pt x="124" y="68"/>
                          </a:lnTo>
                          <a:lnTo>
                            <a:pt x="124" y="67"/>
                          </a:lnTo>
                          <a:lnTo>
                            <a:pt x="124" y="67"/>
                          </a:lnTo>
                          <a:lnTo>
                            <a:pt x="123" y="67"/>
                          </a:lnTo>
                          <a:lnTo>
                            <a:pt x="123" y="67"/>
                          </a:lnTo>
                          <a:lnTo>
                            <a:pt x="123" y="67"/>
                          </a:lnTo>
                          <a:lnTo>
                            <a:pt x="123" y="67"/>
                          </a:lnTo>
                          <a:lnTo>
                            <a:pt x="123" y="67"/>
                          </a:lnTo>
                          <a:lnTo>
                            <a:pt x="123" y="67"/>
                          </a:lnTo>
                          <a:lnTo>
                            <a:pt x="123" y="67"/>
                          </a:lnTo>
                          <a:lnTo>
                            <a:pt x="122" y="67"/>
                          </a:lnTo>
                          <a:lnTo>
                            <a:pt x="122" y="67"/>
                          </a:lnTo>
                          <a:lnTo>
                            <a:pt x="122" y="68"/>
                          </a:lnTo>
                          <a:lnTo>
                            <a:pt x="120" y="68"/>
                          </a:lnTo>
                          <a:lnTo>
                            <a:pt x="119" y="68"/>
                          </a:lnTo>
                          <a:lnTo>
                            <a:pt x="117" y="68"/>
                          </a:lnTo>
                          <a:lnTo>
                            <a:pt x="115" y="68"/>
                          </a:lnTo>
                          <a:lnTo>
                            <a:pt x="115" y="68"/>
                          </a:lnTo>
                          <a:lnTo>
                            <a:pt x="114" y="68"/>
                          </a:lnTo>
                          <a:lnTo>
                            <a:pt x="114" y="68"/>
                          </a:lnTo>
                          <a:lnTo>
                            <a:pt x="114" y="68"/>
                          </a:lnTo>
                          <a:lnTo>
                            <a:pt x="114" y="68"/>
                          </a:lnTo>
                          <a:lnTo>
                            <a:pt x="114" y="69"/>
                          </a:lnTo>
                          <a:lnTo>
                            <a:pt x="114" y="70"/>
                          </a:lnTo>
                          <a:lnTo>
                            <a:pt x="112" y="70"/>
                          </a:lnTo>
                          <a:lnTo>
                            <a:pt x="110" y="70"/>
                          </a:lnTo>
                          <a:lnTo>
                            <a:pt x="109" y="70"/>
                          </a:lnTo>
                          <a:lnTo>
                            <a:pt x="107" y="70"/>
                          </a:lnTo>
                          <a:lnTo>
                            <a:pt x="107" y="68"/>
                          </a:lnTo>
                          <a:lnTo>
                            <a:pt x="107" y="67"/>
                          </a:lnTo>
                          <a:lnTo>
                            <a:pt x="107" y="66"/>
                          </a:lnTo>
                          <a:lnTo>
                            <a:pt x="106" y="65"/>
                          </a:lnTo>
                          <a:lnTo>
                            <a:pt x="106" y="65"/>
                          </a:lnTo>
                          <a:lnTo>
                            <a:pt x="105" y="64"/>
                          </a:lnTo>
                          <a:lnTo>
                            <a:pt x="105" y="63"/>
                          </a:lnTo>
                          <a:lnTo>
                            <a:pt x="104" y="63"/>
                          </a:lnTo>
                          <a:lnTo>
                            <a:pt x="104" y="62"/>
                          </a:lnTo>
                          <a:lnTo>
                            <a:pt x="103" y="62"/>
                          </a:lnTo>
                          <a:lnTo>
                            <a:pt x="102" y="61"/>
                          </a:lnTo>
                          <a:lnTo>
                            <a:pt x="101" y="61"/>
                          </a:lnTo>
                          <a:lnTo>
                            <a:pt x="101" y="60"/>
                          </a:lnTo>
                          <a:lnTo>
                            <a:pt x="100" y="60"/>
                          </a:lnTo>
                          <a:lnTo>
                            <a:pt x="98" y="60"/>
                          </a:lnTo>
                          <a:lnTo>
                            <a:pt x="96" y="59"/>
                          </a:lnTo>
                          <a:lnTo>
                            <a:pt x="94" y="59"/>
                          </a:lnTo>
                          <a:lnTo>
                            <a:pt x="92" y="59"/>
                          </a:lnTo>
                          <a:lnTo>
                            <a:pt x="89" y="59"/>
                          </a:lnTo>
                          <a:lnTo>
                            <a:pt x="85" y="58"/>
                          </a:lnTo>
                          <a:lnTo>
                            <a:pt x="83" y="58"/>
                          </a:lnTo>
                          <a:lnTo>
                            <a:pt x="80" y="58"/>
                          </a:lnTo>
                          <a:lnTo>
                            <a:pt x="80" y="58"/>
                          </a:lnTo>
                          <a:lnTo>
                            <a:pt x="80" y="58"/>
                          </a:lnTo>
                          <a:lnTo>
                            <a:pt x="79" y="58"/>
                          </a:lnTo>
                          <a:lnTo>
                            <a:pt x="79" y="58"/>
                          </a:lnTo>
                          <a:lnTo>
                            <a:pt x="78" y="57"/>
                          </a:lnTo>
                          <a:lnTo>
                            <a:pt x="77" y="57"/>
                          </a:lnTo>
                          <a:lnTo>
                            <a:pt x="76" y="56"/>
                          </a:lnTo>
                          <a:lnTo>
                            <a:pt x="75" y="55"/>
                          </a:lnTo>
                          <a:lnTo>
                            <a:pt x="74" y="55"/>
                          </a:lnTo>
                          <a:lnTo>
                            <a:pt x="73" y="54"/>
                          </a:lnTo>
                          <a:lnTo>
                            <a:pt x="72" y="53"/>
                          </a:lnTo>
                          <a:lnTo>
                            <a:pt x="72" y="52"/>
                          </a:lnTo>
                          <a:lnTo>
                            <a:pt x="71" y="52"/>
                          </a:lnTo>
                          <a:lnTo>
                            <a:pt x="70" y="51"/>
                          </a:lnTo>
                          <a:lnTo>
                            <a:pt x="69" y="50"/>
                          </a:lnTo>
                          <a:lnTo>
                            <a:pt x="68" y="50"/>
                          </a:lnTo>
                          <a:lnTo>
                            <a:pt x="67" y="50"/>
                          </a:lnTo>
                          <a:lnTo>
                            <a:pt x="66" y="49"/>
                          </a:lnTo>
                          <a:lnTo>
                            <a:pt x="65" y="49"/>
                          </a:lnTo>
                          <a:lnTo>
                            <a:pt x="65" y="49"/>
                          </a:lnTo>
                          <a:lnTo>
                            <a:pt x="64" y="49"/>
                          </a:lnTo>
                          <a:lnTo>
                            <a:pt x="63" y="49"/>
                          </a:lnTo>
                          <a:lnTo>
                            <a:pt x="62" y="50"/>
                          </a:lnTo>
                          <a:lnTo>
                            <a:pt x="62" y="49"/>
                          </a:lnTo>
                          <a:lnTo>
                            <a:pt x="61" y="50"/>
                          </a:lnTo>
                          <a:lnTo>
                            <a:pt x="61" y="50"/>
                          </a:lnTo>
                          <a:lnTo>
                            <a:pt x="61" y="50"/>
                          </a:lnTo>
                          <a:lnTo>
                            <a:pt x="61" y="50"/>
                          </a:lnTo>
                          <a:lnTo>
                            <a:pt x="60" y="51"/>
                          </a:lnTo>
                          <a:lnTo>
                            <a:pt x="60" y="51"/>
                          </a:lnTo>
                          <a:lnTo>
                            <a:pt x="59" y="51"/>
                          </a:lnTo>
                          <a:lnTo>
                            <a:pt x="57" y="51"/>
                          </a:lnTo>
                          <a:lnTo>
                            <a:pt x="56" y="51"/>
                          </a:lnTo>
                          <a:lnTo>
                            <a:pt x="54" y="51"/>
                          </a:lnTo>
                          <a:lnTo>
                            <a:pt x="53" y="51"/>
                          </a:lnTo>
                          <a:lnTo>
                            <a:pt x="52" y="51"/>
                          </a:lnTo>
                          <a:lnTo>
                            <a:pt x="50" y="51"/>
                          </a:lnTo>
                          <a:lnTo>
                            <a:pt x="49" y="52"/>
                          </a:lnTo>
                          <a:lnTo>
                            <a:pt x="48" y="52"/>
                          </a:lnTo>
                          <a:lnTo>
                            <a:pt x="47" y="52"/>
                          </a:lnTo>
                          <a:lnTo>
                            <a:pt x="46" y="53"/>
                          </a:lnTo>
                          <a:lnTo>
                            <a:pt x="45" y="53"/>
                          </a:lnTo>
                          <a:lnTo>
                            <a:pt x="44" y="54"/>
                          </a:lnTo>
                          <a:lnTo>
                            <a:pt x="44" y="55"/>
                          </a:lnTo>
                          <a:lnTo>
                            <a:pt x="43" y="55"/>
                          </a:lnTo>
                          <a:lnTo>
                            <a:pt x="42" y="56"/>
                          </a:lnTo>
                          <a:lnTo>
                            <a:pt x="42" y="57"/>
                          </a:lnTo>
                          <a:lnTo>
                            <a:pt x="42" y="58"/>
                          </a:lnTo>
                          <a:lnTo>
                            <a:pt x="42" y="59"/>
                          </a:lnTo>
                          <a:lnTo>
                            <a:pt x="42" y="60"/>
                          </a:lnTo>
                          <a:lnTo>
                            <a:pt x="42" y="60"/>
                          </a:lnTo>
                          <a:lnTo>
                            <a:pt x="42" y="60"/>
                          </a:lnTo>
                          <a:lnTo>
                            <a:pt x="41" y="60"/>
                          </a:lnTo>
                          <a:lnTo>
                            <a:pt x="41" y="60"/>
                          </a:lnTo>
                          <a:lnTo>
                            <a:pt x="41" y="60"/>
                          </a:lnTo>
                          <a:lnTo>
                            <a:pt x="41" y="60"/>
                          </a:lnTo>
                          <a:lnTo>
                            <a:pt x="41" y="60"/>
                          </a:lnTo>
                          <a:lnTo>
                            <a:pt x="41" y="61"/>
                          </a:lnTo>
                          <a:lnTo>
                            <a:pt x="41" y="61"/>
                          </a:lnTo>
                          <a:lnTo>
                            <a:pt x="42" y="61"/>
                          </a:lnTo>
                          <a:lnTo>
                            <a:pt x="42" y="61"/>
                          </a:lnTo>
                          <a:lnTo>
                            <a:pt x="42" y="61"/>
                          </a:lnTo>
                          <a:lnTo>
                            <a:pt x="42" y="62"/>
                          </a:lnTo>
                          <a:lnTo>
                            <a:pt x="42" y="62"/>
                          </a:lnTo>
                          <a:lnTo>
                            <a:pt x="42" y="63"/>
                          </a:lnTo>
                          <a:lnTo>
                            <a:pt x="42" y="64"/>
                          </a:lnTo>
                          <a:lnTo>
                            <a:pt x="42" y="65"/>
                          </a:lnTo>
                          <a:lnTo>
                            <a:pt x="42" y="66"/>
                          </a:lnTo>
                          <a:lnTo>
                            <a:pt x="42" y="67"/>
                          </a:lnTo>
                          <a:lnTo>
                            <a:pt x="43" y="67"/>
                          </a:lnTo>
                          <a:lnTo>
                            <a:pt x="43" y="68"/>
                          </a:lnTo>
                          <a:lnTo>
                            <a:pt x="44" y="69"/>
                          </a:lnTo>
                          <a:lnTo>
                            <a:pt x="44" y="69"/>
                          </a:lnTo>
                          <a:lnTo>
                            <a:pt x="45" y="70"/>
                          </a:lnTo>
                          <a:lnTo>
                            <a:pt x="45" y="71"/>
                          </a:lnTo>
                          <a:lnTo>
                            <a:pt x="45" y="71"/>
                          </a:lnTo>
                          <a:lnTo>
                            <a:pt x="45" y="72"/>
                          </a:lnTo>
                          <a:lnTo>
                            <a:pt x="45" y="73"/>
                          </a:lnTo>
                          <a:lnTo>
                            <a:pt x="45" y="73"/>
                          </a:lnTo>
                          <a:lnTo>
                            <a:pt x="45" y="74"/>
                          </a:lnTo>
                          <a:lnTo>
                            <a:pt x="45" y="74"/>
                          </a:lnTo>
                          <a:lnTo>
                            <a:pt x="45" y="74"/>
                          </a:lnTo>
                          <a:lnTo>
                            <a:pt x="43" y="76"/>
                          </a:lnTo>
                          <a:lnTo>
                            <a:pt x="41" y="78"/>
                          </a:lnTo>
                          <a:lnTo>
                            <a:pt x="39" y="80"/>
                          </a:lnTo>
                          <a:lnTo>
                            <a:pt x="37" y="81"/>
                          </a:lnTo>
                          <a:lnTo>
                            <a:pt x="36" y="82"/>
                          </a:lnTo>
                          <a:lnTo>
                            <a:pt x="35" y="83"/>
                          </a:lnTo>
                          <a:lnTo>
                            <a:pt x="34" y="83"/>
                          </a:lnTo>
                          <a:lnTo>
                            <a:pt x="32" y="84"/>
                          </a:lnTo>
                          <a:lnTo>
                            <a:pt x="31" y="85"/>
                          </a:lnTo>
                          <a:lnTo>
                            <a:pt x="29" y="85"/>
                          </a:lnTo>
                          <a:lnTo>
                            <a:pt x="27" y="85"/>
                          </a:lnTo>
                          <a:lnTo>
                            <a:pt x="26" y="86"/>
                          </a:lnTo>
                          <a:lnTo>
                            <a:pt x="24" y="86"/>
                          </a:lnTo>
                          <a:lnTo>
                            <a:pt x="24" y="86"/>
                          </a:lnTo>
                          <a:lnTo>
                            <a:pt x="24" y="85"/>
                          </a:lnTo>
                          <a:lnTo>
                            <a:pt x="24" y="85"/>
                          </a:lnTo>
                          <a:lnTo>
                            <a:pt x="23" y="85"/>
                          </a:lnTo>
                          <a:lnTo>
                            <a:pt x="23" y="85"/>
                          </a:lnTo>
                          <a:lnTo>
                            <a:pt x="23" y="85"/>
                          </a:lnTo>
                          <a:lnTo>
                            <a:pt x="23" y="85"/>
                          </a:lnTo>
                          <a:lnTo>
                            <a:pt x="23" y="85"/>
                          </a:lnTo>
                          <a:lnTo>
                            <a:pt x="23" y="85"/>
                          </a:lnTo>
                          <a:lnTo>
                            <a:pt x="22" y="85"/>
                          </a:lnTo>
                          <a:lnTo>
                            <a:pt x="22" y="86"/>
                          </a:lnTo>
                          <a:lnTo>
                            <a:pt x="22" y="86"/>
                          </a:lnTo>
                          <a:lnTo>
                            <a:pt x="21" y="86"/>
                          </a:lnTo>
                          <a:lnTo>
                            <a:pt x="21" y="87"/>
                          </a:lnTo>
                          <a:lnTo>
                            <a:pt x="19" y="87"/>
                          </a:lnTo>
                          <a:lnTo>
                            <a:pt x="18" y="88"/>
                          </a:lnTo>
                          <a:lnTo>
                            <a:pt x="17" y="88"/>
                          </a:lnTo>
                          <a:lnTo>
                            <a:pt x="16" y="89"/>
                          </a:lnTo>
                          <a:lnTo>
                            <a:pt x="15" y="89"/>
                          </a:lnTo>
                          <a:lnTo>
                            <a:pt x="14" y="89"/>
                          </a:lnTo>
                          <a:lnTo>
                            <a:pt x="13" y="90"/>
                          </a:lnTo>
                          <a:lnTo>
                            <a:pt x="12" y="90"/>
                          </a:lnTo>
                          <a:lnTo>
                            <a:pt x="11" y="90"/>
                          </a:lnTo>
                          <a:lnTo>
                            <a:pt x="10" y="90"/>
                          </a:lnTo>
                          <a:lnTo>
                            <a:pt x="9" y="90"/>
                          </a:lnTo>
                          <a:lnTo>
                            <a:pt x="7" y="90"/>
                          </a:lnTo>
                          <a:lnTo>
                            <a:pt x="7" y="90"/>
                          </a:lnTo>
                          <a:lnTo>
                            <a:pt x="6" y="90"/>
                          </a:lnTo>
                          <a:lnTo>
                            <a:pt x="5" y="90"/>
                          </a:lnTo>
                          <a:lnTo>
                            <a:pt x="4" y="90"/>
                          </a:lnTo>
                          <a:lnTo>
                            <a:pt x="3" y="90"/>
                          </a:lnTo>
                          <a:lnTo>
                            <a:pt x="2" y="89"/>
                          </a:lnTo>
                          <a:lnTo>
                            <a:pt x="2" y="89"/>
                          </a:lnTo>
                          <a:lnTo>
                            <a:pt x="1" y="88"/>
                          </a:lnTo>
                          <a:lnTo>
                            <a:pt x="1" y="87"/>
                          </a:lnTo>
                          <a:lnTo>
                            <a:pt x="1" y="86"/>
                          </a:lnTo>
                          <a:lnTo>
                            <a:pt x="0" y="85"/>
                          </a:lnTo>
                          <a:lnTo>
                            <a:pt x="0" y="84"/>
                          </a:lnTo>
                          <a:lnTo>
                            <a:pt x="0" y="82"/>
                          </a:lnTo>
                          <a:lnTo>
                            <a:pt x="0" y="81"/>
                          </a:lnTo>
                          <a:lnTo>
                            <a:pt x="0" y="79"/>
                          </a:lnTo>
                          <a:lnTo>
                            <a:pt x="1" y="76"/>
                          </a:lnTo>
                          <a:lnTo>
                            <a:pt x="1" y="74"/>
                          </a:lnTo>
                          <a:lnTo>
                            <a:pt x="1" y="72"/>
                          </a:lnTo>
                          <a:lnTo>
                            <a:pt x="1" y="71"/>
                          </a:lnTo>
                          <a:lnTo>
                            <a:pt x="1" y="71"/>
                          </a:lnTo>
                          <a:lnTo>
                            <a:pt x="2" y="71"/>
                          </a:lnTo>
                          <a:lnTo>
                            <a:pt x="2" y="71"/>
                          </a:lnTo>
                          <a:lnTo>
                            <a:pt x="3" y="71"/>
                          </a:lnTo>
                          <a:lnTo>
                            <a:pt x="3" y="71"/>
                          </a:lnTo>
                          <a:lnTo>
                            <a:pt x="4" y="71"/>
                          </a:lnTo>
                          <a:lnTo>
                            <a:pt x="5" y="71"/>
                          </a:lnTo>
                          <a:lnTo>
                            <a:pt x="5" y="71"/>
                          </a:lnTo>
                          <a:lnTo>
                            <a:pt x="6" y="70"/>
                          </a:lnTo>
                          <a:lnTo>
                            <a:pt x="6" y="69"/>
                          </a:lnTo>
                          <a:lnTo>
                            <a:pt x="7" y="68"/>
                          </a:lnTo>
                          <a:lnTo>
                            <a:pt x="7" y="68"/>
                          </a:lnTo>
                          <a:lnTo>
                            <a:pt x="7" y="67"/>
                          </a:lnTo>
                          <a:lnTo>
                            <a:pt x="8" y="65"/>
                          </a:lnTo>
                          <a:lnTo>
                            <a:pt x="8" y="63"/>
                          </a:lnTo>
                          <a:lnTo>
                            <a:pt x="9" y="62"/>
                          </a:lnTo>
                          <a:lnTo>
                            <a:pt x="9" y="61"/>
                          </a:lnTo>
                          <a:lnTo>
                            <a:pt x="9" y="61"/>
                          </a:lnTo>
                          <a:lnTo>
                            <a:pt x="9" y="60"/>
                          </a:lnTo>
                          <a:lnTo>
                            <a:pt x="9" y="60"/>
                          </a:lnTo>
                          <a:lnTo>
                            <a:pt x="8" y="59"/>
                          </a:lnTo>
                          <a:lnTo>
                            <a:pt x="8" y="59"/>
                          </a:lnTo>
                          <a:lnTo>
                            <a:pt x="7" y="59"/>
                          </a:lnTo>
                          <a:lnTo>
                            <a:pt x="6" y="59"/>
                          </a:lnTo>
                          <a:lnTo>
                            <a:pt x="5" y="58"/>
                          </a:lnTo>
                          <a:lnTo>
                            <a:pt x="5" y="58"/>
                          </a:lnTo>
                          <a:lnTo>
                            <a:pt x="5" y="58"/>
                          </a:lnTo>
                          <a:lnTo>
                            <a:pt x="4" y="58"/>
                          </a:lnTo>
                          <a:lnTo>
                            <a:pt x="4" y="57"/>
                          </a:lnTo>
                          <a:lnTo>
                            <a:pt x="4" y="57"/>
                          </a:lnTo>
                          <a:lnTo>
                            <a:pt x="4" y="56"/>
                          </a:lnTo>
                          <a:lnTo>
                            <a:pt x="4" y="56"/>
                          </a:lnTo>
                          <a:lnTo>
                            <a:pt x="5" y="56"/>
                          </a:lnTo>
                          <a:lnTo>
                            <a:pt x="6" y="55"/>
                          </a:lnTo>
                          <a:lnTo>
                            <a:pt x="6" y="55"/>
                          </a:lnTo>
                          <a:lnTo>
                            <a:pt x="6" y="55"/>
                          </a:lnTo>
                          <a:lnTo>
                            <a:pt x="7" y="54"/>
                          </a:lnTo>
                          <a:lnTo>
                            <a:pt x="7" y="54"/>
                          </a:lnTo>
                          <a:lnTo>
                            <a:pt x="7" y="54"/>
                          </a:lnTo>
                          <a:lnTo>
                            <a:pt x="7" y="53"/>
                          </a:lnTo>
                          <a:lnTo>
                            <a:pt x="7" y="53"/>
                          </a:lnTo>
                          <a:lnTo>
                            <a:pt x="7" y="53"/>
                          </a:lnTo>
                          <a:lnTo>
                            <a:pt x="7" y="52"/>
                          </a:lnTo>
                          <a:lnTo>
                            <a:pt x="7" y="52"/>
                          </a:lnTo>
                          <a:lnTo>
                            <a:pt x="7" y="51"/>
                          </a:lnTo>
                          <a:lnTo>
                            <a:pt x="7" y="51"/>
                          </a:lnTo>
                          <a:lnTo>
                            <a:pt x="6" y="50"/>
                          </a:lnTo>
                          <a:lnTo>
                            <a:pt x="6" y="49"/>
                          </a:lnTo>
                          <a:lnTo>
                            <a:pt x="5" y="48"/>
                          </a:lnTo>
                          <a:lnTo>
                            <a:pt x="4" y="47"/>
                          </a:lnTo>
                          <a:lnTo>
                            <a:pt x="4" y="47"/>
                          </a:lnTo>
                          <a:lnTo>
                            <a:pt x="3" y="46"/>
                          </a:lnTo>
                          <a:lnTo>
                            <a:pt x="3" y="45"/>
                          </a:lnTo>
                          <a:lnTo>
                            <a:pt x="2" y="44"/>
                          </a:lnTo>
                          <a:lnTo>
                            <a:pt x="3" y="45"/>
                          </a:lnTo>
                          <a:lnTo>
                            <a:pt x="3" y="45"/>
                          </a:lnTo>
                          <a:lnTo>
                            <a:pt x="4" y="44"/>
                          </a:lnTo>
                          <a:lnTo>
                            <a:pt x="5" y="44"/>
                          </a:lnTo>
                          <a:lnTo>
                            <a:pt x="5" y="44"/>
                          </a:lnTo>
                          <a:lnTo>
                            <a:pt x="5" y="44"/>
                          </a:lnTo>
                          <a:lnTo>
                            <a:pt x="6" y="44"/>
                          </a:lnTo>
                          <a:lnTo>
                            <a:pt x="6" y="44"/>
                          </a:lnTo>
                          <a:lnTo>
                            <a:pt x="6" y="43"/>
                          </a:lnTo>
                          <a:lnTo>
                            <a:pt x="7" y="43"/>
                          </a:lnTo>
                          <a:lnTo>
                            <a:pt x="7" y="42"/>
                          </a:lnTo>
                          <a:lnTo>
                            <a:pt x="7" y="42"/>
                          </a:lnTo>
                          <a:lnTo>
                            <a:pt x="7" y="41"/>
                          </a:lnTo>
                          <a:lnTo>
                            <a:pt x="7" y="41"/>
                          </a:lnTo>
                          <a:lnTo>
                            <a:pt x="7" y="40"/>
                          </a:lnTo>
                          <a:lnTo>
                            <a:pt x="7" y="40"/>
                          </a:lnTo>
                          <a:lnTo>
                            <a:pt x="7" y="39"/>
                          </a:lnTo>
                          <a:lnTo>
                            <a:pt x="6" y="39"/>
                          </a:lnTo>
                          <a:lnTo>
                            <a:pt x="6" y="38"/>
                          </a:lnTo>
                          <a:lnTo>
                            <a:pt x="6" y="37"/>
                          </a:lnTo>
                          <a:lnTo>
                            <a:pt x="6" y="37"/>
                          </a:lnTo>
                          <a:lnTo>
                            <a:pt x="5" y="36"/>
                          </a:lnTo>
                          <a:lnTo>
                            <a:pt x="5" y="35"/>
                          </a:lnTo>
                          <a:lnTo>
                            <a:pt x="5" y="34"/>
                          </a:lnTo>
                          <a:lnTo>
                            <a:pt x="5" y="33"/>
                          </a:lnTo>
                          <a:lnTo>
                            <a:pt x="5" y="32"/>
                          </a:lnTo>
                          <a:lnTo>
                            <a:pt x="5" y="31"/>
                          </a:lnTo>
                          <a:lnTo>
                            <a:pt x="5" y="30"/>
                          </a:lnTo>
                          <a:lnTo>
                            <a:pt x="5" y="29"/>
                          </a:lnTo>
                          <a:lnTo>
                            <a:pt x="5" y="28"/>
                          </a:lnTo>
                          <a:lnTo>
                            <a:pt x="5" y="27"/>
                          </a:lnTo>
                          <a:lnTo>
                            <a:pt x="5" y="26"/>
                          </a:lnTo>
                          <a:lnTo>
                            <a:pt x="5" y="25"/>
                          </a:lnTo>
                          <a:lnTo>
                            <a:pt x="5" y="25"/>
                          </a:lnTo>
                          <a:lnTo>
                            <a:pt x="4" y="24"/>
                          </a:lnTo>
                          <a:lnTo>
                            <a:pt x="4" y="24"/>
                          </a:lnTo>
                          <a:lnTo>
                            <a:pt x="4" y="23"/>
                          </a:lnTo>
                          <a:lnTo>
                            <a:pt x="9" y="23"/>
                          </a:lnTo>
                          <a:lnTo>
                            <a:pt x="9" y="23"/>
                          </a:lnTo>
                          <a:lnTo>
                            <a:pt x="10" y="23"/>
                          </a:lnTo>
                          <a:lnTo>
                            <a:pt x="10" y="23"/>
                          </a:lnTo>
                          <a:lnTo>
                            <a:pt x="10" y="23"/>
                          </a:lnTo>
                          <a:lnTo>
                            <a:pt x="10" y="22"/>
                          </a:lnTo>
                          <a:lnTo>
                            <a:pt x="10" y="22"/>
                          </a:lnTo>
                          <a:lnTo>
                            <a:pt x="11" y="22"/>
                          </a:lnTo>
                          <a:lnTo>
                            <a:pt x="11" y="21"/>
                          </a:lnTo>
                          <a:lnTo>
                            <a:pt x="11" y="21"/>
                          </a:lnTo>
                          <a:lnTo>
                            <a:pt x="12" y="21"/>
                          </a:lnTo>
                          <a:lnTo>
                            <a:pt x="13" y="21"/>
                          </a:lnTo>
                          <a:lnTo>
                            <a:pt x="14" y="21"/>
                          </a:lnTo>
                          <a:lnTo>
                            <a:pt x="14" y="21"/>
                          </a:lnTo>
                          <a:lnTo>
                            <a:pt x="15" y="21"/>
                          </a:lnTo>
                          <a:lnTo>
                            <a:pt x="15" y="21"/>
                          </a:lnTo>
                          <a:lnTo>
                            <a:pt x="15" y="21"/>
                          </a:lnTo>
                          <a:lnTo>
                            <a:pt x="15" y="21"/>
                          </a:lnTo>
                          <a:lnTo>
                            <a:pt x="15" y="20"/>
                          </a:lnTo>
                          <a:lnTo>
                            <a:pt x="15" y="20"/>
                          </a:lnTo>
                          <a:lnTo>
                            <a:pt x="15" y="20"/>
                          </a:lnTo>
                          <a:lnTo>
                            <a:pt x="16" y="20"/>
                          </a:lnTo>
                          <a:lnTo>
                            <a:pt x="16" y="20"/>
                          </a:lnTo>
                          <a:lnTo>
                            <a:pt x="17" y="20"/>
                          </a:lnTo>
                          <a:lnTo>
                            <a:pt x="17" y="19"/>
                          </a:lnTo>
                          <a:lnTo>
                            <a:pt x="18" y="19"/>
                          </a:lnTo>
                          <a:lnTo>
                            <a:pt x="19" y="19"/>
                          </a:lnTo>
                          <a:lnTo>
                            <a:pt x="20" y="18"/>
                          </a:lnTo>
                          <a:lnTo>
                            <a:pt x="20" y="18"/>
                          </a:lnTo>
                          <a:lnTo>
                            <a:pt x="21" y="18"/>
                          </a:lnTo>
                          <a:lnTo>
                            <a:pt x="21" y="18"/>
                          </a:lnTo>
                          <a:lnTo>
                            <a:pt x="22" y="18"/>
                          </a:lnTo>
                          <a:lnTo>
                            <a:pt x="22" y="18"/>
                          </a:lnTo>
                          <a:lnTo>
                            <a:pt x="23" y="18"/>
                          </a:lnTo>
                          <a:lnTo>
                            <a:pt x="23" y="18"/>
                          </a:lnTo>
                          <a:lnTo>
                            <a:pt x="23" y="18"/>
                          </a:lnTo>
                          <a:lnTo>
                            <a:pt x="23" y="18"/>
                          </a:lnTo>
                          <a:lnTo>
                            <a:pt x="24" y="17"/>
                          </a:lnTo>
                          <a:lnTo>
                            <a:pt x="24" y="17"/>
                          </a:lnTo>
                          <a:lnTo>
                            <a:pt x="24" y="17"/>
                          </a:lnTo>
                          <a:lnTo>
                            <a:pt x="24" y="16"/>
                          </a:lnTo>
                          <a:lnTo>
                            <a:pt x="24" y="16"/>
                          </a:lnTo>
                          <a:lnTo>
                            <a:pt x="25" y="16"/>
                          </a:lnTo>
                          <a:lnTo>
                            <a:pt x="25" y="16"/>
                          </a:lnTo>
                          <a:lnTo>
                            <a:pt x="26" y="16"/>
                          </a:lnTo>
                          <a:lnTo>
                            <a:pt x="26" y="16"/>
                          </a:lnTo>
                          <a:lnTo>
                            <a:pt x="27" y="15"/>
                          </a:lnTo>
                          <a:lnTo>
                            <a:pt x="28" y="15"/>
                          </a:lnTo>
                          <a:lnTo>
                            <a:pt x="29" y="15"/>
                          </a:lnTo>
                          <a:lnTo>
                            <a:pt x="29" y="15"/>
                          </a:lnTo>
                          <a:lnTo>
                            <a:pt x="29" y="15"/>
                          </a:lnTo>
                          <a:lnTo>
                            <a:pt x="30" y="15"/>
                          </a:lnTo>
                          <a:lnTo>
                            <a:pt x="31" y="15"/>
                          </a:lnTo>
                          <a:lnTo>
                            <a:pt x="32" y="15"/>
                          </a:lnTo>
                          <a:lnTo>
                            <a:pt x="33" y="15"/>
                          </a:lnTo>
                          <a:lnTo>
                            <a:pt x="34" y="15"/>
                          </a:lnTo>
                          <a:lnTo>
                            <a:pt x="35" y="15"/>
                          </a:lnTo>
                          <a:lnTo>
                            <a:pt x="36" y="15"/>
                          </a:lnTo>
                          <a:lnTo>
                            <a:pt x="36" y="14"/>
                          </a:lnTo>
                          <a:lnTo>
                            <a:pt x="36" y="14"/>
                          </a:lnTo>
                          <a:lnTo>
                            <a:pt x="37" y="14"/>
                          </a:lnTo>
                          <a:lnTo>
                            <a:pt x="37" y="14"/>
                          </a:lnTo>
                          <a:lnTo>
                            <a:pt x="37" y="13"/>
                          </a:lnTo>
                          <a:lnTo>
                            <a:pt x="37" y="13"/>
                          </a:lnTo>
                          <a:lnTo>
                            <a:pt x="38" y="13"/>
                          </a:lnTo>
                          <a:lnTo>
                            <a:pt x="38" y="13"/>
                          </a:lnTo>
                          <a:lnTo>
                            <a:pt x="38" y="12"/>
                          </a:lnTo>
                          <a:lnTo>
                            <a:pt x="39" y="12"/>
                          </a:lnTo>
                          <a:lnTo>
                            <a:pt x="39" y="12"/>
                          </a:lnTo>
                          <a:lnTo>
                            <a:pt x="39" y="11"/>
                          </a:lnTo>
                          <a:lnTo>
                            <a:pt x="39" y="10"/>
                          </a:lnTo>
                          <a:lnTo>
                            <a:pt x="39" y="10"/>
                          </a:lnTo>
                          <a:lnTo>
                            <a:pt x="40" y="9"/>
                          </a:lnTo>
                          <a:lnTo>
                            <a:pt x="40" y="9"/>
                          </a:lnTo>
                          <a:lnTo>
                            <a:pt x="41" y="8"/>
                          </a:lnTo>
                          <a:lnTo>
                            <a:pt x="42" y="8"/>
                          </a:lnTo>
                          <a:lnTo>
                            <a:pt x="43" y="7"/>
                          </a:lnTo>
                          <a:lnTo>
                            <a:pt x="43" y="6"/>
                          </a:lnTo>
                          <a:lnTo>
                            <a:pt x="43" y="6"/>
                          </a:lnTo>
                          <a:lnTo>
                            <a:pt x="44" y="5"/>
                          </a:lnTo>
                          <a:lnTo>
                            <a:pt x="44" y="5"/>
                          </a:lnTo>
                          <a:lnTo>
                            <a:pt x="45" y="4"/>
                          </a:lnTo>
                          <a:lnTo>
                            <a:pt x="45" y="4"/>
                          </a:lnTo>
                          <a:lnTo>
                            <a:pt x="46" y="4"/>
                          </a:lnTo>
                          <a:lnTo>
                            <a:pt x="46" y="3"/>
                          </a:lnTo>
                          <a:lnTo>
                            <a:pt x="47" y="3"/>
                          </a:lnTo>
                          <a:lnTo>
                            <a:pt x="47" y="3"/>
                          </a:lnTo>
                          <a:lnTo>
                            <a:pt x="48" y="3"/>
                          </a:lnTo>
                          <a:lnTo>
                            <a:pt x="48" y="3"/>
                          </a:lnTo>
                          <a:lnTo>
                            <a:pt x="48" y="3"/>
                          </a:lnTo>
                          <a:lnTo>
                            <a:pt x="48" y="3"/>
                          </a:lnTo>
                          <a:lnTo>
                            <a:pt x="49" y="2"/>
                          </a:lnTo>
                          <a:lnTo>
                            <a:pt x="49" y="2"/>
                          </a:lnTo>
                          <a:lnTo>
                            <a:pt x="49" y="2"/>
                          </a:lnTo>
                          <a:lnTo>
                            <a:pt x="49" y="1"/>
                          </a:lnTo>
                          <a:lnTo>
                            <a:pt x="50" y="1"/>
                          </a:lnTo>
                          <a:lnTo>
                            <a:pt x="50" y="1"/>
                          </a:lnTo>
                          <a:lnTo>
                            <a:pt x="51" y="0"/>
                          </a:lnTo>
                          <a:lnTo>
                            <a:pt x="52" y="0"/>
                          </a:lnTo>
                          <a:lnTo>
                            <a:pt x="53" y="0"/>
                          </a:lnTo>
                          <a:lnTo>
                            <a:pt x="53" y="0"/>
                          </a:lnTo>
                          <a:lnTo>
                            <a:pt x="54" y="0"/>
                          </a:lnTo>
                          <a:lnTo>
                            <a:pt x="54" y="0"/>
                          </a:lnTo>
                          <a:lnTo>
                            <a:pt x="55" y="0"/>
                          </a:lnTo>
                          <a:lnTo>
                            <a:pt x="55" y="0"/>
                          </a:lnTo>
                          <a:lnTo>
                            <a:pt x="55" y="0"/>
                          </a:lnTo>
                          <a:lnTo>
                            <a:pt x="55" y="1"/>
                          </a:lnTo>
                          <a:lnTo>
                            <a:pt x="56" y="1"/>
                          </a:lnTo>
                          <a:lnTo>
                            <a:pt x="56" y="1"/>
                          </a:lnTo>
                          <a:lnTo>
                            <a:pt x="56" y="1"/>
                          </a:lnTo>
                          <a:lnTo>
                            <a:pt x="56" y="1"/>
                          </a:lnTo>
                          <a:lnTo>
                            <a:pt x="57" y="1"/>
                          </a:lnTo>
                          <a:lnTo>
                            <a:pt x="57" y="1"/>
                          </a:lnTo>
                          <a:lnTo>
                            <a:pt x="58" y="1"/>
                          </a:lnTo>
                          <a:lnTo>
                            <a:pt x="59" y="1"/>
                          </a:lnTo>
                          <a:lnTo>
                            <a:pt x="60" y="1"/>
                          </a:lnTo>
                          <a:lnTo>
                            <a:pt x="60" y="1"/>
                          </a:lnTo>
                          <a:lnTo>
                            <a:pt x="60" y="2"/>
                          </a:lnTo>
                          <a:lnTo>
                            <a:pt x="60" y="2"/>
                          </a:lnTo>
                          <a:lnTo>
                            <a:pt x="60" y="2"/>
                          </a:lnTo>
                          <a:lnTo>
                            <a:pt x="61" y="3"/>
                          </a:lnTo>
                          <a:lnTo>
                            <a:pt x="61" y="3"/>
                          </a:lnTo>
                          <a:lnTo>
                            <a:pt x="61" y="3"/>
                          </a:lnTo>
                          <a:lnTo>
                            <a:pt x="62" y="3"/>
                          </a:lnTo>
                          <a:lnTo>
                            <a:pt x="62" y="3"/>
                          </a:lnTo>
                          <a:lnTo>
                            <a:pt x="63" y="3"/>
                          </a:lnTo>
                          <a:lnTo>
                            <a:pt x="64" y="3"/>
                          </a:lnTo>
                          <a:lnTo>
                            <a:pt x="65" y="3"/>
                          </a:lnTo>
                          <a:lnTo>
                            <a:pt x="65" y="3"/>
                          </a:lnTo>
                          <a:lnTo>
                            <a:pt x="66" y="4"/>
                          </a:lnTo>
                          <a:lnTo>
                            <a:pt x="66" y="4"/>
                          </a:lnTo>
                          <a:lnTo>
                            <a:pt x="67" y="5"/>
                          </a:lnTo>
                          <a:lnTo>
                            <a:pt x="68" y="5"/>
                          </a:lnTo>
                          <a:lnTo>
                            <a:pt x="69" y="6"/>
                          </a:lnTo>
                          <a:lnTo>
                            <a:pt x="69" y="6"/>
                          </a:lnTo>
                          <a:lnTo>
                            <a:pt x="70" y="6"/>
                          </a:lnTo>
                          <a:lnTo>
                            <a:pt x="70" y="6"/>
                          </a:lnTo>
                          <a:lnTo>
                            <a:pt x="71" y="6"/>
                          </a:lnTo>
                          <a:lnTo>
                            <a:pt x="72" y="6"/>
                          </a:lnTo>
                          <a:lnTo>
                            <a:pt x="72" y="7"/>
                          </a:lnTo>
                          <a:lnTo>
                            <a:pt x="72" y="7"/>
                          </a:lnTo>
                          <a:lnTo>
                            <a:pt x="72" y="7"/>
                          </a:lnTo>
                          <a:lnTo>
                            <a:pt x="72" y="7"/>
                          </a:lnTo>
                          <a:lnTo>
                            <a:pt x="73" y="7"/>
                          </a:lnTo>
                          <a:lnTo>
                            <a:pt x="73" y="7"/>
                          </a:lnTo>
                          <a:lnTo>
                            <a:pt x="73" y="7"/>
                          </a:lnTo>
                          <a:lnTo>
                            <a:pt x="73" y="7"/>
                          </a:lnTo>
                          <a:lnTo>
                            <a:pt x="73" y="7"/>
                          </a:lnTo>
                          <a:lnTo>
                            <a:pt x="73" y="7"/>
                          </a:lnTo>
                          <a:lnTo>
                            <a:pt x="74" y="7"/>
                          </a:lnTo>
                          <a:lnTo>
                            <a:pt x="74" y="6"/>
                          </a:lnTo>
                          <a:lnTo>
                            <a:pt x="74" y="6"/>
                          </a:lnTo>
                          <a:lnTo>
                            <a:pt x="75" y="6"/>
                          </a:lnTo>
                          <a:lnTo>
                            <a:pt x="75" y="6"/>
                          </a:lnTo>
                          <a:lnTo>
                            <a:pt x="76" y="5"/>
                          </a:lnTo>
                          <a:lnTo>
                            <a:pt x="76" y="5"/>
                          </a:lnTo>
                          <a:lnTo>
                            <a:pt x="77" y="4"/>
                          </a:lnTo>
                          <a:lnTo>
                            <a:pt x="78" y="4"/>
                          </a:lnTo>
                          <a:lnTo>
                            <a:pt x="78" y="3"/>
                          </a:lnTo>
                          <a:lnTo>
                            <a:pt x="78" y="3"/>
                          </a:lnTo>
                          <a:lnTo>
                            <a:pt x="79" y="3"/>
                          </a:lnTo>
                          <a:lnTo>
                            <a:pt x="79" y="3"/>
                          </a:lnTo>
                          <a:lnTo>
                            <a:pt x="80" y="3"/>
                          </a:lnTo>
                          <a:lnTo>
                            <a:pt x="80" y="3"/>
                          </a:lnTo>
                          <a:lnTo>
                            <a:pt x="80" y="3"/>
                          </a:lnTo>
                          <a:lnTo>
                            <a:pt x="80" y="2"/>
                          </a:lnTo>
                          <a:lnTo>
                            <a:pt x="80" y="2"/>
                          </a:lnTo>
                          <a:lnTo>
                            <a:pt x="80" y="2"/>
                          </a:lnTo>
                          <a:lnTo>
                            <a:pt x="80" y="1"/>
                          </a:lnTo>
                          <a:lnTo>
                            <a:pt x="81" y="1"/>
                          </a:lnTo>
                          <a:lnTo>
                            <a:pt x="81" y="1"/>
                          </a:lnTo>
                          <a:lnTo>
                            <a:pt x="82" y="1"/>
                          </a:lnTo>
                          <a:lnTo>
                            <a:pt x="82" y="1"/>
                          </a:lnTo>
                          <a:lnTo>
                            <a:pt x="82" y="2"/>
                          </a:lnTo>
                          <a:lnTo>
                            <a:pt x="82" y="2"/>
                          </a:lnTo>
                          <a:lnTo>
                            <a:pt x="82" y="2"/>
                          </a:lnTo>
                          <a:lnTo>
                            <a:pt x="82" y="3"/>
                          </a:lnTo>
                          <a:lnTo>
                            <a:pt x="83" y="3"/>
                          </a:lnTo>
                          <a:lnTo>
                            <a:pt x="83" y="3"/>
                          </a:lnTo>
                          <a:lnTo>
                            <a:pt x="83" y="3"/>
                          </a:lnTo>
                          <a:lnTo>
                            <a:pt x="84" y="3"/>
                          </a:lnTo>
                          <a:lnTo>
                            <a:pt x="84" y="4"/>
                          </a:lnTo>
                          <a:lnTo>
                            <a:pt x="84" y="4"/>
                          </a:lnTo>
                          <a:lnTo>
                            <a:pt x="85" y="5"/>
                          </a:lnTo>
                          <a:lnTo>
                            <a:pt x="85" y="6"/>
                          </a:lnTo>
                          <a:lnTo>
                            <a:pt x="85" y="7"/>
                          </a:lnTo>
                          <a:lnTo>
                            <a:pt x="85" y="7"/>
                          </a:lnTo>
                          <a:lnTo>
                            <a:pt x="86" y="8"/>
                          </a:lnTo>
                          <a:lnTo>
                            <a:pt x="86" y="8"/>
                          </a:lnTo>
                          <a:lnTo>
                            <a:pt x="85" y="9"/>
                          </a:lnTo>
                          <a:lnTo>
                            <a:pt x="85" y="10"/>
                          </a:lnTo>
                          <a:lnTo>
                            <a:pt x="85" y="10"/>
                          </a:lnTo>
                          <a:lnTo>
                            <a:pt x="85" y="11"/>
                          </a:lnTo>
                          <a:lnTo>
                            <a:pt x="85" y="12"/>
                          </a:lnTo>
                          <a:lnTo>
                            <a:pt x="86" y="12"/>
                          </a:lnTo>
                          <a:lnTo>
                            <a:pt x="86" y="12"/>
                          </a:lnTo>
                          <a:lnTo>
                            <a:pt x="86" y="13"/>
                          </a:lnTo>
                          <a:lnTo>
                            <a:pt x="87" y="13"/>
                          </a:lnTo>
                          <a:lnTo>
                            <a:pt x="87" y="13"/>
                          </a:lnTo>
                          <a:lnTo>
                            <a:pt x="87" y="14"/>
                          </a:lnTo>
                          <a:lnTo>
                            <a:pt x="87" y="15"/>
                          </a:lnTo>
                          <a:lnTo>
                            <a:pt x="87" y="15"/>
                          </a:lnTo>
                          <a:lnTo>
                            <a:pt x="87" y="16"/>
                          </a:lnTo>
                          <a:lnTo>
                            <a:pt x="87" y="17"/>
                          </a:lnTo>
                          <a:lnTo>
                            <a:pt x="88" y="17"/>
                          </a:lnTo>
                          <a:lnTo>
                            <a:pt x="88" y="18"/>
                          </a:lnTo>
                          <a:lnTo>
                            <a:pt x="88" y="18"/>
                          </a:lnTo>
                          <a:lnTo>
                            <a:pt x="89" y="19"/>
                          </a:lnTo>
                          <a:lnTo>
                            <a:pt x="89" y="19"/>
                          </a:lnTo>
                          <a:lnTo>
                            <a:pt x="90" y="19"/>
                          </a:lnTo>
                          <a:lnTo>
                            <a:pt x="90" y="20"/>
                          </a:lnTo>
                          <a:lnTo>
                            <a:pt x="90" y="22"/>
                          </a:lnTo>
                          <a:lnTo>
                            <a:pt x="90" y="24"/>
                          </a:lnTo>
                          <a:lnTo>
                            <a:pt x="90" y="26"/>
                          </a:lnTo>
                          <a:lnTo>
                            <a:pt x="90" y="28"/>
                          </a:lnTo>
                          <a:lnTo>
                            <a:pt x="90" y="28"/>
                          </a:lnTo>
                          <a:lnTo>
                            <a:pt x="89" y="28"/>
                          </a:lnTo>
                          <a:lnTo>
                            <a:pt x="89" y="29"/>
                          </a:lnTo>
                          <a:lnTo>
                            <a:pt x="88" y="29"/>
                          </a:lnTo>
                          <a:lnTo>
                            <a:pt x="88" y="30"/>
                          </a:lnTo>
                          <a:lnTo>
                            <a:pt x="88" y="30"/>
                          </a:lnTo>
                          <a:lnTo>
                            <a:pt x="87" y="31"/>
                          </a:lnTo>
                          <a:lnTo>
                            <a:pt x="87" y="31"/>
                          </a:lnTo>
                          <a:lnTo>
                            <a:pt x="87" y="32"/>
                          </a:lnTo>
                          <a:lnTo>
                            <a:pt x="87" y="33"/>
                          </a:lnTo>
                          <a:lnTo>
                            <a:pt x="87" y="34"/>
                          </a:lnTo>
                          <a:lnTo>
                            <a:pt x="87" y="35"/>
                          </a:lnTo>
                          <a:lnTo>
                            <a:pt x="88" y="35"/>
                          </a:lnTo>
                          <a:lnTo>
                            <a:pt x="89" y="36"/>
                          </a:lnTo>
                          <a:lnTo>
                            <a:pt x="90" y="36"/>
                          </a:lnTo>
                          <a:lnTo>
                            <a:pt x="91" y="37"/>
                          </a:lnTo>
                          <a:lnTo>
                            <a:pt x="92" y="37"/>
                          </a:lnTo>
                          <a:lnTo>
                            <a:pt x="93" y="37"/>
                          </a:lnTo>
                          <a:lnTo>
                            <a:pt x="93" y="38"/>
                          </a:lnTo>
                          <a:lnTo>
                            <a:pt x="94" y="38"/>
                          </a:lnTo>
                          <a:lnTo>
                            <a:pt x="95" y="38"/>
                          </a:lnTo>
                          <a:lnTo>
                            <a:pt x="96" y="38"/>
                          </a:lnTo>
                          <a:lnTo>
                            <a:pt x="97" y="37"/>
                          </a:lnTo>
                          <a:lnTo>
                            <a:pt x="98" y="37"/>
                          </a:lnTo>
                          <a:lnTo>
                            <a:pt x="99" y="37"/>
                          </a:lnTo>
                          <a:lnTo>
                            <a:pt x="100" y="37"/>
                          </a:lnTo>
                          <a:lnTo>
                            <a:pt x="102" y="36"/>
                          </a:lnTo>
                          <a:lnTo>
                            <a:pt x="103" y="36"/>
                          </a:lnTo>
                          <a:lnTo>
                            <a:pt x="103" y="36"/>
                          </a:lnTo>
                          <a:lnTo>
                            <a:pt x="103" y="36"/>
                          </a:lnTo>
                          <a:lnTo>
                            <a:pt x="103" y="36"/>
                          </a:lnTo>
                          <a:lnTo>
                            <a:pt x="104" y="36"/>
                          </a:lnTo>
                          <a:lnTo>
                            <a:pt x="104" y="35"/>
                          </a:lnTo>
                          <a:lnTo>
                            <a:pt x="104" y="35"/>
                          </a:lnTo>
                          <a:lnTo>
                            <a:pt x="104" y="35"/>
                          </a:lnTo>
                          <a:lnTo>
                            <a:pt x="104" y="35"/>
                          </a:lnTo>
                          <a:lnTo>
                            <a:pt x="105" y="34"/>
                          </a:lnTo>
                          <a:lnTo>
                            <a:pt x="105" y="34"/>
                          </a:lnTo>
                          <a:lnTo>
                            <a:pt x="106" y="34"/>
                          </a:lnTo>
                          <a:lnTo>
                            <a:pt x="106" y="33"/>
                          </a:lnTo>
                          <a:lnTo>
                            <a:pt x="107" y="33"/>
                          </a:lnTo>
                          <a:lnTo>
                            <a:pt x="107" y="33"/>
                          </a:lnTo>
                          <a:lnTo>
                            <a:pt x="107" y="33"/>
                          </a:lnTo>
                          <a:lnTo>
                            <a:pt x="108" y="33"/>
                          </a:lnTo>
                          <a:lnTo>
                            <a:pt x="108" y="33"/>
                          </a:lnTo>
                          <a:lnTo>
                            <a:pt x="108" y="32"/>
                          </a:lnTo>
                          <a:lnTo>
                            <a:pt x="109" y="32"/>
                          </a:lnTo>
                          <a:lnTo>
                            <a:pt x="109" y="32"/>
                          </a:lnTo>
                          <a:lnTo>
                            <a:pt x="109" y="32"/>
                          </a:lnTo>
                          <a:lnTo>
                            <a:pt x="109" y="31"/>
                          </a:lnTo>
                          <a:lnTo>
                            <a:pt x="109" y="31"/>
                          </a:lnTo>
                          <a:lnTo>
                            <a:pt x="110" y="31"/>
                          </a:lnTo>
                          <a:lnTo>
                            <a:pt x="110" y="31"/>
                          </a:lnTo>
                          <a:lnTo>
                            <a:pt x="111" y="32"/>
                          </a:lnTo>
                          <a:lnTo>
                            <a:pt x="111" y="32"/>
                          </a:lnTo>
                          <a:lnTo>
                            <a:pt x="111" y="32"/>
                          </a:lnTo>
                          <a:lnTo>
                            <a:pt x="112" y="33"/>
                          </a:lnTo>
                          <a:lnTo>
                            <a:pt x="112" y="34"/>
                          </a:lnTo>
                          <a:lnTo>
                            <a:pt x="113" y="35"/>
                          </a:lnTo>
                          <a:lnTo>
                            <a:pt x="113" y="36"/>
                          </a:lnTo>
                          <a:lnTo>
                            <a:pt x="113" y="37"/>
                          </a:lnTo>
                          <a:lnTo>
                            <a:pt x="113" y="38"/>
                          </a:lnTo>
                          <a:lnTo>
                            <a:pt x="114" y="39"/>
                          </a:lnTo>
                          <a:lnTo>
                            <a:pt x="114" y="40"/>
                          </a:lnTo>
                          <a:lnTo>
                            <a:pt x="114" y="41"/>
                          </a:lnTo>
                          <a:lnTo>
                            <a:pt x="115" y="41"/>
                          </a:lnTo>
                          <a:lnTo>
                            <a:pt x="115" y="42"/>
                          </a:lnTo>
                          <a:lnTo>
                            <a:pt x="116" y="42"/>
                          </a:lnTo>
                          <a:lnTo>
                            <a:pt x="116" y="43"/>
                          </a:lnTo>
                          <a:lnTo>
                            <a:pt x="117" y="43"/>
                          </a:lnTo>
                          <a:lnTo>
                            <a:pt x="117" y="43"/>
                          </a:lnTo>
                          <a:lnTo>
                            <a:pt x="117" y="43"/>
                          </a:lnTo>
                          <a:lnTo>
                            <a:pt x="118" y="43"/>
                          </a:lnTo>
                          <a:lnTo>
                            <a:pt x="118" y="43"/>
                          </a:lnTo>
                          <a:lnTo>
                            <a:pt x="118" y="42"/>
                          </a:lnTo>
                          <a:lnTo>
                            <a:pt x="118" y="42"/>
                          </a:lnTo>
                          <a:lnTo>
                            <a:pt x="119" y="42"/>
                          </a:lnTo>
                          <a:lnTo>
                            <a:pt x="119" y="42"/>
                          </a:lnTo>
                          <a:lnTo>
                            <a:pt x="119" y="41"/>
                          </a:lnTo>
                          <a:lnTo>
                            <a:pt x="119" y="41"/>
                          </a:lnTo>
                          <a:lnTo>
                            <a:pt x="120" y="41"/>
                          </a:lnTo>
                          <a:lnTo>
                            <a:pt x="120" y="41"/>
                          </a:lnTo>
                          <a:lnTo>
                            <a:pt x="120" y="40"/>
                          </a:lnTo>
                          <a:lnTo>
                            <a:pt x="120" y="40"/>
                          </a:lnTo>
                          <a:lnTo>
                            <a:pt x="120" y="39"/>
                          </a:lnTo>
                          <a:lnTo>
                            <a:pt x="120" y="39"/>
                          </a:lnTo>
                          <a:lnTo>
                            <a:pt x="120" y="38"/>
                          </a:lnTo>
                          <a:lnTo>
                            <a:pt x="121" y="38"/>
                          </a:lnTo>
                          <a:lnTo>
                            <a:pt x="121" y="38"/>
                          </a:lnTo>
                          <a:lnTo>
                            <a:pt x="122" y="38"/>
                          </a:lnTo>
                          <a:lnTo>
                            <a:pt x="122" y="37"/>
                          </a:lnTo>
                          <a:lnTo>
                            <a:pt x="123" y="37"/>
                          </a:lnTo>
                          <a:lnTo>
                            <a:pt x="123" y="36"/>
                          </a:lnTo>
                          <a:lnTo>
                            <a:pt x="124" y="36"/>
                          </a:lnTo>
                          <a:lnTo>
                            <a:pt x="124" y="36"/>
                          </a:lnTo>
                          <a:lnTo>
                            <a:pt x="125" y="36"/>
                          </a:lnTo>
                          <a:lnTo>
                            <a:pt x="125" y="37"/>
                          </a:lnTo>
                          <a:lnTo>
                            <a:pt x="126" y="37"/>
                          </a:lnTo>
                          <a:lnTo>
                            <a:pt x="126" y="37"/>
                          </a:lnTo>
                          <a:lnTo>
                            <a:pt x="126" y="38"/>
                          </a:lnTo>
                          <a:lnTo>
                            <a:pt x="127" y="38"/>
                          </a:lnTo>
                          <a:lnTo>
                            <a:pt x="127" y="39"/>
                          </a:lnTo>
                          <a:lnTo>
                            <a:pt x="127" y="39"/>
                          </a:lnTo>
                          <a:lnTo>
                            <a:pt x="127" y="39"/>
                          </a:lnTo>
                          <a:lnTo>
                            <a:pt x="128" y="40"/>
                          </a:lnTo>
                          <a:lnTo>
                            <a:pt x="128" y="40"/>
                          </a:lnTo>
                          <a:lnTo>
                            <a:pt x="129" y="40"/>
                          </a:lnTo>
                          <a:lnTo>
                            <a:pt x="130" y="40"/>
                          </a:lnTo>
                          <a:lnTo>
                            <a:pt x="130" y="40"/>
                          </a:lnTo>
                          <a:lnTo>
                            <a:pt x="131" y="40"/>
                          </a:lnTo>
                          <a:lnTo>
                            <a:pt x="131" y="40"/>
                          </a:lnTo>
                          <a:lnTo>
                            <a:pt x="131" y="40"/>
                          </a:lnTo>
                          <a:lnTo>
                            <a:pt x="131" y="41"/>
                          </a:lnTo>
                          <a:lnTo>
                            <a:pt x="132" y="41"/>
                          </a:lnTo>
                          <a:lnTo>
                            <a:pt x="132" y="41"/>
                          </a:lnTo>
                          <a:lnTo>
                            <a:pt x="133" y="41"/>
                          </a:lnTo>
                          <a:lnTo>
                            <a:pt x="133" y="41"/>
                          </a:lnTo>
                          <a:lnTo>
                            <a:pt x="134" y="41"/>
                          </a:lnTo>
                          <a:lnTo>
                            <a:pt x="134" y="41"/>
                          </a:lnTo>
                          <a:lnTo>
                            <a:pt x="134" y="41"/>
                          </a:lnTo>
                          <a:lnTo>
                            <a:pt x="135" y="41"/>
                          </a:lnTo>
                          <a:lnTo>
                            <a:pt x="135" y="40"/>
                          </a:lnTo>
                          <a:lnTo>
                            <a:pt x="135" y="40"/>
                          </a:lnTo>
                          <a:lnTo>
                            <a:pt x="135" y="40"/>
                          </a:lnTo>
                          <a:lnTo>
                            <a:pt x="135" y="40"/>
                          </a:lnTo>
                          <a:lnTo>
                            <a:pt x="136" y="40"/>
                          </a:lnTo>
                          <a:lnTo>
                            <a:pt x="136" y="39"/>
                          </a:lnTo>
                          <a:lnTo>
                            <a:pt x="136" y="39"/>
                          </a:lnTo>
                          <a:lnTo>
                            <a:pt x="137" y="39"/>
                          </a:lnTo>
                          <a:lnTo>
                            <a:pt x="137" y="39"/>
                          </a:lnTo>
                          <a:lnTo>
                            <a:pt x="138" y="39"/>
                          </a:lnTo>
                          <a:lnTo>
                            <a:pt x="138" y="38"/>
                          </a:lnTo>
                          <a:lnTo>
                            <a:pt x="138" y="38"/>
                          </a:lnTo>
                          <a:lnTo>
                            <a:pt x="138" y="39"/>
                          </a:lnTo>
                          <a:lnTo>
                            <a:pt x="138" y="39"/>
                          </a:lnTo>
                          <a:lnTo>
                            <a:pt x="138" y="39"/>
                          </a:lnTo>
                          <a:lnTo>
                            <a:pt x="139" y="39"/>
                          </a:lnTo>
                          <a:lnTo>
                            <a:pt x="139" y="40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/>
                    <a:p>
                      <a:pPr algn="ctr" defTabSz="685697"/>
                      <a:endParaRPr lang="en-US" sz="825" kern="0" dirty="0">
                        <a:ln>
                          <a:solidFill>
                            <a:prstClr val="black"/>
                          </a:solidFill>
                        </a:ln>
                        <a:solidFill>
                          <a:srgbClr val="ED7D31">
                            <a:lumMod val="20000"/>
                            <a:lumOff val="8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234" name="Freeform 43">
                      <a:extLst>
                        <a:ext uri="{FF2B5EF4-FFF2-40B4-BE49-F238E27FC236}">
                          <a16:creationId xmlns:a16="http://schemas.microsoft.com/office/drawing/2014/main" id="{25785B43-9C60-4B06-8707-8344EF8E64F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486194" y="4102903"/>
                      <a:ext cx="1044223" cy="922075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56"/>
                        </a:cxn>
                        <a:cxn ang="0">
                          <a:pos x="22" y="84"/>
                        </a:cxn>
                        <a:cxn ang="0">
                          <a:pos x="34" y="123"/>
                        </a:cxn>
                        <a:cxn ang="0">
                          <a:pos x="56" y="162"/>
                        </a:cxn>
                        <a:cxn ang="0">
                          <a:pos x="73" y="224"/>
                        </a:cxn>
                        <a:cxn ang="0">
                          <a:pos x="84" y="269"/>
                        </a:cxn>
                        <a:cxn ang="0">
                          <a:pos x="95" y="314"/>
                        </a:cxn>
                        <a:cxn ang="0">
                          <a:pos x="95" y="359"/>
                        </a:cxn>
                        <a:cxn ang="0">
                          <a:pos x="95" y="409"/>
                        </a:cxn>
                        <a:cxn ang="0">
                          <a:pos x="78" y="454"/>
                        </a:cxn>
                        <a:cxn ang="0">
                          <a:pos x="62" y="493"/>
                        </a:cxn>
                        <a:cxn ang="0">
                          <a:pos x="78" y="515"/>
                        </a:cxn>
                        <a:cxn ang="0">
                          <a:pos x="106" y="538"/>
                        </a:cxn>
                        <a:cxn ang="0">
                          <a:pos x="129" y="555"/>
                        </a:cxn>
                        <a:cxn ang="0">
                          <a:pos x="145" y="577"/>
                        </a:cxn>
                        <a:cxn ang="0">
                          <a:pos x="157" y="600"/>
                        </a:cxn>
                        <a:cxn ang="0">
                          <a:pos x="168" y="633"/>
                        </a:cxn>
                        <a:cxn ang="0">
                          <a:pos x="179" y="667"/>
                        </a:cxn>
                        <a:cxn ang="0">
                          <a:pos x="196" y="678"/>
                        </a:cxn>
                        <a:cxn ang="0">
                          <a:pos x="218" y="689"/>
                        </a:cxn>
                        <a:cxn ang="0">
                          <a:pos x="229" y="695"/>
                        </a:cxn>
                        <a:cxn ang="0">
                          <a:pos x="241" y="717"/>
                        </a:cxn>
                        <a:cxn ang="0">
                          <a:pos x="246" y="734"/>
                        </a:cxn>
                        <a:cxn ang="0">
                          <a:pos x="325" y="555"/>
                        </a:cxn>
                        <a:cxn ang="0">
                          <a:pos x="631" y="510"/>
                        </a:cxn>
                        <a:cxn ang="0">
                          <a:pos x="804" y="470"/>
                        </a:cxn>
                        <a:cxn ang="0">
                          <a:pos x="884" y="521"/>
                        </a:cxn>
                        <a:cxn ang="0">
                          <a:pos x="884" y="487"/>
                        </a:cxn>
                        <a:cxn ang="0">
                          <a:pos x="867" y="459"/>
                        </a:cxn>
                        <a:cxn ang="0">
                          <a:pos x="856" y="437"/>
                        </a:cxn>
                        <a:cxn ang="0">
                          <a:pos x="845" y="398"/>
                        </a:cxn>
                        <a:cxn ang="0">
                          <a:pos x="822" y="342"/>
                        </a:cxn>
                        <a:cxn ang="0">
                          <a:pos x="817" y="319"/>
                        </a:cxn>
                        <a:cxn ang="0">
                          <a:pos x="794" y="303"/>
                        </a:cxn>
                        <a:cxn ang="0">
                          <a:pos x="778" y="297"/>
                        </a:cxn>
                        <a:cxn ang="0">
                          <a:pos x="739" y="286"/>
                        </a:cxn>
                        <a:cxn ang="0">
                          <a:pos x="694" y="224"/>
                        </a:cxn>
                        <a:cxn ang="0">
                          <a:pos x="660" y="179"/>
                        </a:cxn>
                        <a:cxn ang="0">
                          <a:pos x="638" y="146"/>
                        </a:cxn>
                        <a:cxn ang="0">
                          <a:pos x="627" y="118"/>
                        </a:cxn>
                        <a:cxn ang="0">
                          <a:pos x="621" y="84"/>
                        </a:cxn>
                        <a:cxn ang="0">
                          <a:pos x="615" y="50"/>
                        </a:cxn>
                        <a:cxn ang="0">
                          <a:pos x="615" y="11"/>
                        </a:cxn>
                        <a:cxn ang="0">
                          <a:pos x="537" y="11"/>
                        </a:cxn>
                        <a:cxn ang="0">
                          <a:pos x="431" y="22"/>
                        </a:cxn>
                        <a:cxn ang="0">
                          <a:pos x="313" y="34"/>
                        </a:cxn>
                        <a:cxn ang="0">
                          <a:pos x="201" y="39"/>
                        </a:cxn>
                        <a:cxn ang="0">
                          <a:pos x="78" y="39"/>
                        </a:cxn>
                      </a:cxnLst>
                      <a:rect l="0" t="0" r="r" b="b"/>
                      <a:pathLst>
                        <a:path w="884" h="734">
                          <a:moveTo>
                            <a:pt x="0" y="39"/>
                          </a:moveTo>
                          <a:lnTo>
                            <a:pt x="0" y="45"/>
                          </a:lnTo>
                          <a:lnTo>
                            <a:pt x="6" y="56"/>
                          </a:lnTo>
                          <a:lnTo>
                            <a:pt x="11" y="62"/>
                          </a:lnTo>
                          <a:lnTo>
                            <a:pt x="17" y="73"/>
                          </a:lnTo>
                          <a:lnTo>
                            <a:pt x="22" y="84"/>
                          </a:lnTo>
                          <a:lnTo>
                            <a:pt x="28" y="101"/>
                          </a:lnTo>
                          <a:lnTo>
                            <a:pt x="34" y="112"/>
                          </a:lnTo>
                          <a:lnTo>
                            <a:pt x="34" y="123"/>
                          </a:lnTo>
                          <a:lnTo>
                            <a:pt x="39" y="140"/>
                          </a:lnTo>
                          <a:lnTo>
                            <a:pt x="50" y="151"/>
                          </a:lnTo>
                          <a:lnTo>
                            <a:pt x="56" y="162"/>
                          </a:lnTo>
                          <a:lnTo>
                            <a:pt x="67" y="196"/>
                          </a:lnTo>
                          <a:lnTo>
                            <a:pt x="67" y="207"/>
                          </a:lnTo>
                          <a:lnTo>
                            <a:pt x="73" y="224"/>
                          </a:lnTo>
                          <a:lnTo>
                            <a:pt x="78" y="241"/>
                          </a:lnTo>
                          <a:lnTo>
                            <a:pt x="78" y="252"/>
                          </a:lnTo>
                          <a:lnTo>
                            <a:pt x="84" y="269"/>
                          </a:lnTo>
                          <a:lnTo>
                            <a:pt x="84" y="286"/>
                          </a:lnTo>
                          <a:lnTo>
                            <a:pt x="95" y="303"/>
                          </a:lnTo>
                          <a:lnTo>
                            <a:pt x="95" y="314"/>
                          </a:lnTo>
                          <a:lnTo>
                            <a:pt x="95" y="331"/>
                          </a:lnTo>
                          <a:lnTo>
                            <a:pt x="95" y="347"/>
                          </a:lnTo>
                          <a:lnTo>
                            <a:pt x="95" y="359"/>
                          </a:lnTo>
                          <a:lnTo>
                            <a:pt x="95" y="381"/>
                          </a:lnTo>
                          <a:lnTo>
                            <a:pt x="95" y="392"/>
                          </a:lnTo>
                          <a:lnTo>
                            <a:pt x="95" y="409"/>
                          </a:lnTo>
                          <a:lnTo>
                            <a:pt x="84" y="426"/>
                          </a:lnTo>
                          <a:lnTo>
                            <a:pt x="84" y="437"/>
                          </a:lnTo>
                          <a:lnTo>
                            <a:pt x="78" y="454"/>
                          </a:lnTo>
                          <a:lnTo>
                            <a:pt x="73" y="465"/>
                          </a:lnTo>
                          <a:lnTo>
                            <a:pt x="73" y="482"/>
                          </a:lnTo>
                          <a:lnTo>
                            <a:pt x="62" y="493"/>
                          </a:lnTo>
                          <a:lnTo>
                            <a:pt x="67" y="499"/>
                          </a:lnTo>
                          <a:lnTo>
                            <a:pt x="73" y="504"/>
                          </a:lnTo>
                          <a:lnTo>
                            <a:pt x="78" y="515"/>
                          </a:lnTo>
                          <a:lnTo>
                            <a:pt x="84" y="521"/>
                          </a:lnTo>
                          <a:lnTo>
                            <a:pt x="95" y="527"/>
                          </a:lnTo>
                          <a:lnTo>
                            <a:pt x="106" y="538"/>
                          </a:lnTo>
                          <a:lnTo>
                            <a:pt x="117" y="543"/>
                          </a:lnTo>
                          <a:lnTo>
                            <a:pt x="123" y="549"/>
                          </a:lnTo>
                          <a:lnTo>
                            <a:pt x="129" y="555"/>
                          </a:lnTo>
                          <a:lnTo>
                            <a:pt x="134" y="566"/>
                          </a:lnTo>
                          <a:lnTo>
                            <a:pt x="145" y="572"/>
                          </a:lnTo>
                          <a:lnTo>
                            <a:pt x="145" y="577"/>
                          </a:lnTo>
                          <a:lnTo>
                            <a:pt x="151" y="583"/>
                          </a:lnTo>
                          <a:lnTo>
                            <a:pt x="151" y="588"/>
                          </a:lnTo>
                          <a:lnTo>
                            <a:pt x="157" y="600"/>
                          </a:lnTo>
                          <a:lnTo>
                            <a:pt x="162" y="616"/>
                          </a:lnTo>
                          <a:lnTo>
                            <a:pt x="162" y="622"/>
                          </a:lnTo>
                          <a:lnTo>
                            <a:pt x="168" y="633"/>
                          </a:lnTo>
                          <a:lnTo>
                            <a:pt x="173" y="644"/>
                          </a:lnTo>
                          <a:lnTo>
                            <a:pt x="173" y="650"/>
                          </a:lnTo>
                          <a:lnTo>
                            <a:pt x="179" y="667"/>
                          </a:lnTo>
                          <a:lnTo>
                            <a:pt x="179" y="672"/>
                          </a:lnTo>
                          <a:lnTo>
                            <a:pt x="190" y="672"/>
                          </a:lnTo>
                          <a:lnTo>
                            <a:pt x="196" y="678"/>
                          </a:lnTo>
                          <a:lnTo>
                            <a:pt x="201" y="678"/>
                          </a:lnTo>
                          <a:lnTo>
                            <a:pt x="207" y="684"/>
                          </a:lnTo>
                          <a:lnTo>
                            <a:pt x="218" y="689"/>
                          </a:lnTo>
                          <a:lnTo>
                            <a:pt x="224" y="689"/>
                          </a:lnTo>
                          <a:lnTo>
                            <a:pt x="224" y="695"/>
                          </a:lnTo>
                          <a:lnTo>
                            <a:pt x="229" y="695"/>
                          </a:lnTo>
                          <a:lnTo>
                            <a:pt x="229" y="706"/>
                          </a:lnTo>
                          <a:lnTo>
                            <a:pt x="241" y="712"/>
                          </a:lnTo>
                          <a:lnTo>
                            <a:pt x="241" y="717"/>
                          </a:lnTo>
                          <a:lnTo>
                            <a:pt x="246" y="723"/>
                          </a:lnTo>
                          <a:lnTo>
                            <a:pt x="246" y="728"/>
                          </a:lnTo>
                          <a:lnTo>
                            <a:pt x="246" y="734"/>
                          </a:lnTo>
                          <a:lnTo>
                            <a:pt x="246" y="734"/>
                          </a:lnTo>
                          <a:lnTo>
                            <a:pt x="252" y="734"/>
                          </a:lnTo>
                          <a:cubicBezTo>
                            <a:pt x="265" y="704"/>
                            <a:pt x="206" y="594"/>
                            <a:pt x="325" y="555"/>
                          </a:cubicBezTo>
                          <a:cubicBezTo>
                            <a:pt x="444" y="516"/>
                            <a:pt x="541" y="650"/>
                            <a:pt x="593" y="628"/>
                          </a:cubicBezTo>
                          <a:cubicBezTo>
                            <a:pt x="643" y="630"/>
                            <a:pt x="619" y="588"/>
                            <a:pt x="625" y="568"/>
                          </a:cubicBezTo>
                          <a:cubicBezTo>
                            <a:pt x="631" y="548"/>
                            <a:pt x="620" y="531"/>
                            <a:pt x="631" y="510"/>
                          </a:cubicBezTo>
                          <a:cubicBezTo>
                            <a:pt x="642" y="489"/>
                            <a:pt x="672" y="457"/>
                            <a:pt x="692" y="445"/>
                          </a:cubicBezTo>
                          <a:cubicBezTo>
                            <a:pt x="712" y="433"/>
                            <a:pt x="722" y="426"/>
                            <a:pt x="754" y="440"/>
                          </a:cubicBezTo>
                          <a:cubicBezTo>
                            <a:pt x="773" y="444"/>
                            <a:pt x="782" y="455"/>
                            <a:pt x="804" y="470"/>
                          </a:cubicBezTo>
                          <a:cubicBezTo>
                            <a:pt x="826" y="485"/>
                            <a:pt x="871" y="517"/>
                            <a:pt x="884" y="527"/>
                          </a:cubicBezTo>
                          <a:lnTo>
                            <a:pt x="884" y="527"/>
                          </a:lnTo>
                          <a:lnTo>
                            <a:pt x="884" y="521"/>
                          </a:lnTo>
                          <a:lnTo>
                            <a:pt x="884" y="504"/>
                          </a:lnTo>
                          <a:lnTo>
                            <a:pt x="884" y="493"/>
                          </a:lnTo>
                          <a:lnTo>
                            <a:pt x="884" y="487"/>
                          </a:lnTo>
                          <a:lnTo>
                            <a:pt x="878" y="482"/>
                          </a:lnTo>
                          <a:lnTo>
                            <a:pt x="873" y="465"/>
                          </a:lnTo>
                          <a:lnTo>
                            <a:pt x="867" y="459"/>
                          </a:lnTo>
                          <a:lnTo>
                            <a:pt x="867" y="454"/>
                          </a:lnTo>
                          <a:lnTo>
                            <a:pt x="862" y="448"/>
                          </a:lnTo>
                          <a:lnTo>
                            <a:pt x="856" y="437"/>
                          </a:lnTo>
                          <a:lnTo>
                            <a:pt x="856" y="431"/>
                          </a:lnTo>
                          <a:lnTo>
                            <a:pt x="850" y="415"/>
                          </a:lnTo>
                          <a:lnTo>
                            <a:pt x="845" y="398"/>
                          </a:lnTo>
                          <a:lnTo>
                            <a:pt x="834" y="381"/>
                          </a:lnTo>
                          <a:lnTo>
                            <a:pt x="828" y="359"/>
                          </a:lnTo>
                          <a:lnTo>
                            <a:pt x="822" y="342"/>
                          </a:lnTo>
                          <a:lnTo>
                            <a:pt x="822" y="336"/>
                          </a:lnTo>
                          <a:lnTo>
                            <a:pt x="817" y="331"/>
                          </a:lnTo>
                          <a:lnTo>
                            <a:pt x="817" y="319"/>
                          </a:lnTo>
                          <a:lnTo>
                            <a:pt x="811" y="314"/>
                          </a:lnTo>
                          <a:lnTo>
                            <a:pt x="806" y="308"/>
                          </a:lnTo>
                          <a:lnTo>
                            <a:pt x="794" y="303"/>
                          </a:lnTo>
                          <a:lnTo>
                            <a:pt x="789" y="303"/>
                          </a:lnTo>
                          <a:lnTo>
                            <a:pt x="783" y="297"/>
                          </a:lnTo>
                          <a:lnTo>
                            <a:pt x="778" y="297"/>
                          </a:lnTo>
                          <a:lnTo>
                            <a:pt x="767" y="291"/>
                          </a:lnTo>
                          <a:lnTo>
                            <a:pt x="755" y="291"/>
                          </a:lnTo>
                          <a:lnTo>
                            <a:pt x="739" y="286"/>
                          </a:lnTo>
                          <a:lnTo>
                            <a:pt x="727" y="269"/>
                          </a:lnTo>
                          <a:lnTo>
                            <a:pt x="716" y="258"/>
                          </a:lnTo>
                          <a:lnTo>
                            <a:pt x="694" y="224"/>
                          </a:lnTo>
                          <a:lnTo>
                            <a:pt x="683" y="213"/>
                          </a:lnTo>
                          <a:lnTo>
                            <a:pt x="671" y="202"/>
                          </a:lnTo>
                          <a:lnTo>
                            <a:pt x="660" y="179"/>
                          </a:lnTo>
                          <a:lnTo>
                            <a:pt x="649" y="168"/>
                          </a:lnTo>
                          <a:lnTo>
                            <a:pt x="638" y="151"/>
                          </a:lnTo>
                          <a:lnTo>
                            <a:pt x="638" y="146"/>
                          </a:lnTo>
                          <a:lnTo>
                            <a:pt x="632" y="129"/>
                          </a:lnTo>
                          <a:lnTo>
                            <a:pt x="632" y="123"/>
                          </a:lnTo>
                          <a:lnTo>
                            <a:pt x="627" y="118"/>
                          </a:lnTo>
                          <a:lnTo>
                            <a:pt x="621" y="106"/>
                          </a:lnTo>
                          <a:lnTo>
                            <a:pt x="621" y="95"/>
                          </a:lnTo>
                          <a:lnTo>
                            <a:pt x="621" y="84"/>
                          </a:lnTo>
                          <a:lnTo>
                            <a:pt x="615" y="73"/>
                          </a:lnTo>
                          <a:lnTo>
                            <a:pt x="615" y="62"/>
                          </a:lnTo>
                          <a:lnTo>
                            <a:pt x="615" y="50"/>
                          </a:lnTo>
                          <a:lnTo>
                            <a:pt x="615" y="34"/>
                          </a:lnTo>
                          <a:lnTo>
                            <a:pt x="615" y="22"/>
                          </a:lnTo>
                          <a:lnTo>
                            <a:pt x="615" y="11"/>
                          </a:lnTo>
                          <a:lnTo>
                            <a:pt x="615" y="0"/>
                          </a:lnTo>
                          <a:lnTo>
                            <a:pt x="576" y="6"/>
                          </a:lnTo>
                          <a:lnTo>
                            <a:pt x="537" y="11"/>
                          </a:lnTo>
                          <a:lnTo>
                            <a:pt x="504" y="17"/>
                          </a:lnTo>
                          <a:lnTo>
                            <a:pt x="470" y="17"/>
                          </a:lnTo>
                          <a:lnTo>
                            <a:pt x="431" y="22"/>
                          </a:lnTo>
                          <a:lnTo>
                            <a:pt x="392" y="22"/>
                          </a:lnTo>
                          <a:lnTo>
                            <a:pt x="352" y="28"/>
                          </a:lnTo>
                          <a:lnTo>
                            <a:pt x="313" y="34"/>
                          </a:lnTo>
                          <a:lnTo>
                            <a:pt x="280" y="34"/>
                          </a:lnTo>
                          <a:lnTo>
                            <a:pt x="241" y="34"/>
                          </a:lnTo>
                          <a:lnTo>
                            <a:pt x="201" y="39"/>
                          </a:lnTo>
                          <a:lnTo>
                            <a:pt x="162" y="39"/>
                          </a:lnTo>
                          <a:lnTo>
                            <a:pt x="117" y="39"/>
                          </a:lnTo>
                          <a:lnTo>
                            <a:pt x="78" y="39"/>
                          </a:lnTo>
                          <a:lnTo>
                            <a:pt x="39" y="39"/>
                          </a:lnTo>
                          <a:lnTo>
                            <a:pt x="0" y="39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697">
                        <a:defRPr/>
                      </a:pPr>
                      <a:endParaRPr lang="en-US" sz="825" kern="0" dirty="0">
                        <a:solidFill>
                          <a:srgbClr val="000000">
                            <a:lumMod val="50000"/>
                            <a:lumOff val="5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235" name="Freeform 13">
                      <a:extLst>
                        <a:ext uri="{FF2B5EF4-FFF2-40B4-BE49-F238E27FC236}">
                          <a16:creationId xmlns:a16="http://schemas.microsoft.com/office/drawing/2014/main" id="{58ECBB68-3C18-4124-8B0D-176A09AD24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2955851" y="4122018"/>
                      <a:ext cx="822196" cy="1324537"/>
                    </a:xfrm>
                    <a:custGeom>
                      <a:avLst/>
                      <a:gdLst/>
                      <a:ahLst/>
                      <a:cxnLst>
                        <a:cxn ang="0">
                          <a:pos x="77" y="17"/>
                        </a:cxn>
                        <a:cxn ang="0">
                          <a:pos x="84" y="37"/>
                        </a:cxn>
                        <a:cxn ang="0">
                          <a:pos x="86" y="57"/>
                        </a:cxn>
                        <a:cxn ang="0">
                          <a:pos x="81" y="75"/>
                        </a:cxn>
                        <a:cxn ang="0">
                          <a:pos x="91" y="84"/>
                        </a:cxn>
                        <a:cxn ang="0">
                          <a:pos x="97" y="94"/>
                        </a:cxn>
                        <a:cxn ang="0">
                          <a:pos x="102" y="104"/>
                        </a:cxn>
                        <a:cxn ang="0">
                          <a:pos x="109" y="109"/>
                        </a:cxn>
                        <a:cxn ang="0">
                          <a:pos x="109" y="115"/>
                        </a:cxn>
                        <a:cxn ang="0">
                          <a:pos x="108" y="117"/>
                        </a:cxn>
                        <a:cxn ang="0">
                          <a:pos x="106" y="119"/>
                        </a:cxn>
                        <a:cxn ang="0">
                          <a:pos x="102" y="120"/>
                        </a:cxn>
                        <a:cxn ang="0">
                          <a:pos x="101" y="119"/>
                        </a:cxn>
                        <a:cxn ang="0">
                          <a:pos x="98" y="121"/>
                        </a:cxn>
                        <a:cxn ang="0">
                          <a:pos x="94" y="125"/>
                        </a:cxn>
                        <a:cxn ang="0">
                          <a:pos x="93" y="128"/>
                        </a:cxn>
                        <a:cxn ang="0">
                          <a:pos x="88" y="130"/>
                        </a:cxn>
                        <a:cxn ang="0">
                          <a:pos x="85" y="132"/>
                        </a:cxn>
                        <a:cxn ang="0">
                          <a:pos x="83" y="134"/>
                        </a:cxn>
                        <a:cxn ang="0">
                          <a:pos x="78" y="136"/>
                        </a:cxn>
                        <a:cxn ang="0">
                          <a:pos x="72" y="140"/>
                        </a:cxn>
                        <a:cxn ang="0">
                          <a:pos x="70" y="144"/>
                        </a:cxn>
                        <a:cxn ang="0">
                          <a:pos x="66" y="148"/>
                        </a:cxn>
                        <a:cxn ang="0">
                          <a:pos x="63" y="151"/>
                        </a:cxn>
                        <a:cxn ang="0">
                          <a:pos x="59" y="158"/>
                        </a:cxn>
                        <a:cxn ang="0">
                          <a:pos x="54" y="165"/>
                        </a:cxn>
                        <a:cxn ang="0">
                          <a:pos x="51" y="162"/>
                        </a:cxn>
                        <a:cxn ang="0">
                          <a:pos x="49" y="160"/>
                        </a:cxn>
                        <a:cxn ang="0">
                          <a:pos x="50" y="157"/>
                        </a:cxn>
                        <a:cxn ang="0">
                          <a:pos x="47" y="152"/>
                        </a:cxn>
                        <a:cxn ang="0">
                          <a:pos x="43" y="148"/>
                        </a:cxn>
                        <a:cxn ang="0">
                          <a:pos x="40" y="147"/>
                        </a:cxn>
                        <a:cxn ang="0">
                          <a:pos x="37" y="148"/>
                        </a:cxn>
                        <a:cxn ang="0">
                          <a:pos x="24" y="149"/>
                        </a:cxn>
                        <a:cxn ang="0">
                          <a:pos x="17" y="146"/>
                        </a:cxn>
                        <a:cxn ang="0">
                          <a:pos x="15" y="139"/>
                        </a:cxn>
                        <a:cxn ang="0">
                          <a:pos x="13" y="135"/>
                        </a:cxn>
                        <a:cxn ang="0">
                          <a:pos x="11" y="129"/>
                        </a:cxn>
                        <a:cxn ang="0">
                          <a:pos x="9" y="123"/>
                        </a:cxn>
                        <a:cxn ang="0">
                          <a:pos x="3" y="122"/>
                        </a:cxn>
                        <a:cxn ang="0">
                          <a:pos x="1" y="118"/>
                        </a:cxn>
                        <a:cxn ang="0">
                          <a:pos x="0" y="110"/>
                        </a:cxn>
                        <a:cxn ang="0">
                          <a:pos x="1" y="109"/>
                        </a:cxn>
                        <a:cxn ang="0">
                          <a:pos x="11" y="103"/>
                        </a:cxn>
                        <a:cxn ang="0">
                          <a:pos x="36" y="87"/>
                        </a:cxn>
                        <a:cxn ang="0">
                          <a:pos x="35" y="82"/>
                        </a:cxn>
                        <a:cxn ang="0">
                          <a:pos x="36" y="77"/>
                        </a:cxn>
                        <a:cxn ang="0">
                          <a:pos x="40" y="68"/>
                        </a:cxn>
                        <a:cxn ang="0">
                          <a:pos x="39" y="57"/>
                        </a:cxn>
                        <a:cxn ang="0">
                          <a:pos x="32" y="52"/>
                        </a:cxn>
                        <a:cxn ang="0">
                          <a:pos x="31" y="31"/>
                        </a:cxn>
                        <a:cxn ang="0">
                          <a:pos x="27" y="25"/>
                        </a:cxn>
                        <a:cxn ang="0">
                          <a:pos x="25" y="20"/>
                        </a:cxn>
                        <a:cxn ang="0">
                          <a:pos x="28" y="8"/>
                        </a:cxn>
                        <a:cxn ang="0">
                          <a:pos x="34" y="1"/>
                        </a:cxn>
                        <a:cxn ang="0">
                          <a:pos x="60" y="1"/>
                        </a:cxn>
                        <a:cxn ang="0">
                          <a:pos x="70" y="2"/>
                        </a:cxn>
                      </a:cxnLst>
                      <a:rect l="0" t="0" r="r" b="b"/>
                      <a:pathLst>
                        <a:path w="110" h="165">
                          <a:moveTo>
                            <a:pt x="71" y="4"/>
                          </a:moveTo>
                          <a:lnTo>
                            <a:pt x="72" y="6"/>
                          </a:lnTo>
                          <a:lnTo>
                            <a:pt x="73" y="7"/>
                          </a:lnTo>
                          <a:lnTo>
                            <a:pt x="74" y="9"/>
                          </a:lnTo>
                          <a:lnTo>
                            <a:pt x="75" y="11"/>
                          </a:lnTo>
                          <a:lnTo>
                            <a:pt x="76" y="13"/>
                          </a:lnTo>
                          <a:lnTo>
                            <a:pt x="77" y="15"/>
                          </a:lnTo>
                          <a:lnTo>
                            <a:pt x="77" y="17"/>
                          </a:lnTo>
                          <a:lnTo>
                            <a:pt x="78" y="19"/>
                          </a:lnTo>
                          <a:lnTo>
                            <a:pt x="79" y="21"/>
                          </a:lnTo>
                          <a:lnTo>
                            <a:pt x="80" y="23"/>
                          </a:lnTo>
                          <a:lnTo>
                            <a:pt x="82" y="28"/>
                          </a:lnTo>
                          <a:lnTo>
                            <a:pt x="82" y="30"/>
                          </a:lnTo>
                          <a:lnTo>
                            <a:pt x="83" y="33"/>
                          </a:lnTo>
                          <a:lnTo>
                            <a:pt x="84" y="35"/>
                          </a:lnTo>
                          <a:lnTo>
                            <a:pt x="84" y="37"/>
                          </a:lnTo>
                          <a:lnTo>
                            <a:pt x="85" y="40"/>
                          </a:lnTo>
                          <a:lnTo>
                            <a:pt x="85" y="42"/>
                          </a:lnTo>
                          <a:lnTo>
                            <a:pt x="86" y="45"/>
                          </a:lnTo>
                          <a:lnTo>
                            <a:pt x="86" y="47"/>
                          </a:lnTo>
                          <a:lnTo>
                            <a:pt x="86" y="49"/>
                          </a:lnTo>
                          <a:lnTo>
                            <a:pt x="86" y="52"/>
                          </a:lnTo>
                          <a:lnTo>
                            <a:pt x="86" y="54"/>
                          </a:lnTo>
                          <a:lnTo>
                            <a:pt x="86" y="57"/>
                          </a:lnTo>
                          <a:lnTo>
                            <a:pt x="86" y="59"/>
                          </a:lnTo>
                          <a:lnTo>
                            <a:pt x="86" y="62"/>
                          </a:lnTo>
                          <a:lnTo>
                            <a:pt x="85" y="64"/>
                          </a:lnTo>
                          <a:lnTo>
                            <a:pt x="85" y="66"/>
                          </a:lnTo>
                          <a:lnTo>
                            <a:pt x="84" y="69"/>
                          </a:lnTo>
                          <a:lnTo>
                            <a:pt x="83" y="71"/>
                          </a:lnTo>
                          <a:lnTo>
                            <a:pt x="83" y="73"/>
                          </a:lnTo>
                          <a:lnTo>
                            <a:pt x="81" y="75"/>
                          </a:lnTo>
                          <a:lnTo>
                            <a:pt x="82" y="76"/>
                          </a:lnTo>
                          <a:lnTo>
                            <a:pt x="83" y="77"/>
                          </a:lnTo>
                          <a:lnTo>
                            <a:pt x="84" y="78"/>
                          </a:lnTo>
                          <a:lnTo>
                            <a:pt x="85" y="79"/>
                          </a:lnTo>
                          <a:lnTo>
                            <a:pt x="86" y="80"/>
                          </a:lnTo>
                          <a:lnTo>
                            <a:pt x="88" y="82"/>
                          </a:lnTo>
                          <a:lnTo>
                            <a:pt x="90" y="83"/>
                          </a:lnTo>
                          <a:lnTo>
                            <a:pt x="91" y="84"/>
                          </a:lnTo>
                          <a:lnTo>
                            <a:pt x="92" y="85"/>
                          </a:lnTo>
                          <a:lnTo>
                            <a:pt x="93" y="86"/>
                          </a:lnTo>
                          <a:lnTo>
                            <a:pt x="94" y="87"/>
                          </a:lnTo>
                          <a:lnTo>
                            <a:pt x="94" y="88"/>
                          </a:lnTo>
                          <a:lnTo>
                            <a:pt x="95" y="89"/>
                          </a:lnTo>
                          <a:lnTo>
                            <a:pt x="95" y="90"/>
                          </a:lnTo>
                          <a:lnTo>
                            <a:pt x="96" y="92"/>
                          </a:lnTo>
                          <a:lnTo>
                            <a:pt x="97" y="94"/>
                          </a:lnTo>
                          <a:lnTo>
                            <a:pt x="97" y="95"/>
                          </a:lnTo>
                          <a:lnTo>
                            <a:pt x="98" y="97"/>
                          </a:lnTo>
                          <a:lnTo>
                            <a:pt x="99" y="99"/>
                          </a:lnTo>
                          <a:lnTo>
                            <a:pt x="99" y="100"/>
                          </a:lnTo>
                          <a:lnTo>
                            <a:pt x="100" y="102"/>
                          </a:lnTo>
                          <a:lnTo>
                            <a:pt x="100" y="103"/>
                          </a:lnTo>
                          <a:lnTo>
                            <a:pt x="101" y="103"/>
                          </a:lnTo>
                          <a:lnTo>
                            <a:pt x="102" y="104"/>
                          </a:lnTo>
                          <a:lnTo>
                            <a:pt x="103" y="104"/>
                          </a:lnTo>
                          <a:lnTo>
                            <a:pt x="104" y="105"/>
                          </a:lnTo>
                          <a:lnTo>
                            <a:pt x="106" y="106"/>
                          </a:lnTo>
                          <a:lnTo>
                            <a:pt x="107" y="106"/>
                          </a:lnTo>
                          <a:lnTo>
                            <a:pt x="107" y="107"/>
                          </a:lnTo>
                          <a:lnTo>
                            <a:pt x="108" y="107"/>
                          </a:lnTo>
                          <a:lnTo>
                            <a:pt x="108" y="108"/>
                          </a:lnTo>
                          <a:lnTo>
                            <a:pt x="109" y="109"/>
                          </a:lnTo>
                          <a:lnTo>
                            <a:pt x="109" y="110"/>
                          </a:lnTo>
                          <a:lnTo>
                            <a:pt x="110" y="111"/>
                          </a:lnTo>
                          <a:lnTo>
                            <a:pt x="110" y="112"/>
                          </a:lnTo>
                          <a:lnTo>
                            <a:pt x="110" y="113"/>
                          </a:lnTo>
                          <a:lnTo>
                            <a:pt x="110" y="114"/>
                          </a:lnTo>
                          <a:lnTo>
                            <a:pt x="110" y="114"/>
                          </a:lnTo>
                          <a:lnTo>
                            <a:pt x="110" y="115"/>
                          </a:lnTo>
                          <a:lnTo>
                            <a:pt x="109" y="115"/>
                          </a:lnTo>
                          <a:lnTo>
                            <a:pt x="109" y="115"/>
                          </a:lnTo>
                          <a:lnTo>
                            <a:pt x="108" y="115"/>
                          </a:lnTo>
                          <a:lnTo>
                            <a:pt x="108" y="116"/>
                          </a:lnTo>
                          <a:lnTo>
                            <a:pt x="108" y="116"/>
                          </a:lnTo>
                          <a:lnTo>
                            <a:pt x="108" y="116"/>
                          </a:lnTo>
                          <a:lnTo>
                            <a:pt x="108" y="117"/>
                          </a:lnTo>
                          <a:lnTo>
                            <a:pt x="108" y="117"/>
                          </a:lnTo>
                          <a:lnTo>
                            <a:pt x="108" y="117"/>
                          </a:lnTo>
                          <a:lnTo>
                            <a:pt x="107" y="117"/>
                          </a:lnTo>
                          <a:lnTo>
                            <a:pt x="107" y="117"/>
                          </a:lnTo>
                          <a:lnTo>
                            <a:pt x="107" y="117"/>
                          </a:lnTo>
                          <a:lnTo>
                            <a:pt x="106" y="117"/>
                          </a:lnTo>
                          <a:lnTo>
                            <a:pt x="106" y="118"/>
                          </a:lnTo>
                          <a:lnTo>
                            <a:pt x="106" y="118"/>
                          </a:lnTo>
                          <a:lnTo>
                            <a:pt x="106" y="119"/>
                          </a:lnTo>
                          <a:lnTo>
                            <a:pt x="106" y="119"/>
                          </a:lnTo>
                          <a:lnTo>
                            <a:pt x="105" y="119"/>
                          </a:lnTo>
                          <a:lnTo>
                            <a:pt x="105" y="119"/>
                          </a:lnTo>
                          <a:lnTo>
                            <a:pt x="105" y="119"/>
                          </a:lnTo>
                          <a:lnTo>
                            <a:pt x="104" y="120"/>
                          </a:lnTo>
                          <a:lnTo>
                            <a:pt x="104" y="120"/>
                          </a:lnTo>
                          <a:lnTo>
                            <a:pt x="103" y="120"/>
                          </a:lnTo>
                          <a:lnTo>
                            <a:pt x="103" y="120"/>
                          </a:lnTo>
                          <a:lnTo>
                            <a:pt x="102" y="120"/>
                          </a:lnTo>
                          <a:lnTo>
                            <a:pt x="102" y="120"/>
                          </a:lnTo>
                          <a:lnTo>
                            <a:pt x="101" y="120"/>
                          </a:lnTo>
                          <a:lnTo>
                            <a:pt x="101" y="120"/>
                          </a:lnTo>
                          <a:lnTo>
                            <a:pt x="101" y="120"/>
                          </a:lnTo>
                          <a:lnTo>
                            <a:pt x="101" y="119"/>
                          </a:lnTo>
                          <a:lnTo>
                            <a:pt x="101" y="119"/>
                          </a:lnTo>
                          <a:lnTo>
                            <a:pt x="101" y="119"/>
                          </a:lnTo>
                          <a:lnTo>
                            <a:pt x="101" y="119"/>
                          </a:lnTo>
                          <a:lnTo>
                            <a:pt x="100" y="119"/>
                          </a:lnTo>
                          <a:lnTo>
                            <a:pt x="100" y="119"/>
                          </a:lnTo>
                          <a:lnTo>
                            <a:pt x="100" y="119"/>
                          </a:lnTo>
                          <a:lnTo>
                            <a:pt x="100" y="120"/>
                          </a:lnTo>
                          <a:lnTo>
                            <a:pt x="100" y="120"/>
                          </a:lnTo>
                          <a:lnTo>
                            <a:pt x="100" y="120"/>
                          </a:lnTo>
                          <a:lnTo>
                            <a:pt x="99" y="121"/>
                          </a:lnTo>
                          <a:lnTo>
                            <a:pt x="98" y="121"/>
                          </a:lnTo>
                          <a:lnTo>
                            <a:pt x="97" y="122"/>
                          </a:lnTo>
                          <a:lnTo>
                            <a:pt x="97" y="122"/>
                          </a:lnTo>
                          <a:lnTo>
                            <a:pt x="96" y="123"/>
                          </a:lnTo>
                          <a:lnTo>
                            <a:pt x="96" y="124"/>
                          </a:lnTo>
                          <a:lnTo>
                            <a:pt x="95" y="124"/>
                          </a:lnTo>
                          <a:lnTo>
                            <a:pt x="95" y="125"/>
                          </a:lnTo>
                          <a:lnTo>
                            <a:pt x="94" y="125"/>
                          </a:lnTo>
                          <a:lnTo>
                            <a:pt x="94" y="125"/>
                          </a:lnTo>
                          <a:lnTo>
                            <a:pt x="94" y="125"/>
                          </a:lnTo>
                          <a:lnTo>
                            <a:pt x="93" y="126"/>
                          </a:lnTo>
                          <a:lnTo>
                            <a:pt x="93" y="126"/>
                          </a:lnTo>
                          <a:lnTo>
                            <a:pt x="93" y="126"/>
                          </a:lnTo>
                          <a:lnTo>
                            <a:pt x="93" y="127"/>
                          </a:lnTo>
                          <a:lnTo>
                            <a:pt x="93" y="127"/>
                          </a:lnTo>
                          <a:lnTo>
                            <a:pt x="93" y="128"/>
                          </a:lnTo>
                          <a:lnTo>
                            <a:pt x="93" y="128"/>
                          </a:lnTo>
                          <a:lnTo>
                            <a:pt x="92" y="128"/>
                          </a:lnTo>
                          <a:lnTo>
                            <a:pt x="92" y="129"/>
                          </a:lnTo>
                          <a:lnTo>
                            <a:pt x="91" y="130"/>
                          </a:lnTo>
                          <a:lnTo>
                            <a:pt x="90" y="130"/>
                          </a:lnTo>
                          <a:lnTo>
                            <a:pt x="89" y="130"/>
                          </a:lnTo>
                          <a:lnTo>
                            <a:pt x="89" y="130"/>
                          </a:lnTo>
                          <a:lnTo>
                            <a:pt x="88" y="130"/>
                          </a:lnTo>
                          <a:lnTo>
                            <a:pt x="88" y="130"/>
                          </a:lnTo>
                          <a:lnTo>
                            <a:pt x="88" y="131"/>
                          </a:lnTo>
                          <a:lnTo>
                            <a:pt x="88" y="131"/>
                          </a:lnTo>
                          <a:lnTo>
                            <a:pt x="88" y="131"/>
                          </a:lnTo>
                          <a:lnTo>
                            <a:pt x="88" y="132"/>
                          </a:lnTo>
                          <a:lnTo>
                            <a:pt x="87" y="132"/>
                          </a:lnTo>
                          <a:lnTo>
                            <a:pt x="86" y="132"/>
                          </a:lnTo>
                          <a:lnTo>
                            <a:pt x="86" y="132"/>
                          </a:lnTo>
                          <a:lnTo>
                            <a:pt x="85" y="132"/>
                          </a:lnTo>
                          <a:lnTo>
                            <a:pt x="84" y="132"/>
                          </a:lnTo>
                          <a:lnTo>
                            <a:pt x="84" y="132"/>
                          </a:lnTo>
                          <a:lnTo>
                            <a:pt x="84" y="132"/>
                          </a:lnTo>
                          <a:lnTo>
                            <a:pt x="83" y="132"/>
                          </a:lnTo>
                          <a:lnTo>
                            <a:pt x="83" y="132"/>
                          </a:lnTo>
                          <a:lnTo>
                            <a:pt x="83" y="133"/>
                          </a:lnTo>
                          <a:lnTo>
                            <a:pt x="83" y="133"/>
                          </a:lnTo>
                          <a:lnTo>
                            <a:pt x="83" y="134"/>
                          </a:lnTo>
                          <a:lnTo>
                            <a:pt x="82" y="134"/>
                          </a:lnTo>
                          <a:lnTo>
                            <a:pt x="81" y="134"/>
                          </a:lnTo>
                          <a:lnTo>
                            <a:pt x="80" y="134"/>
                          </a:lnTo>
                          <a:lnTo>
                            <a:pt x="80" y="134"/>
                          </a:lnTo>
                          <a:lnTo>
                            <a:pt x="79" y="135"/>
                          </a:lnTo>
                          <a:lnTo>
                            <a:pt x="78" y="135"/>
                          </a:lnTo>
                          <a:lnTo>
                            <a:pt x="78" y="136"/>
                          </a:lnTo>
                          <a:lnTo>
                            <a:pt x="78" y="136"/>
                          </a:lnTo>
                          <a:lnTo>
                            <a:pt x="77" y="138"/>
                          </a:lnTo>
                          <a:lnTo>
                            <a:pt x="76" y="138"/>
                          </a:lnTo>
                          <a:lnTo>
                            <a:pt x="76" y="139"/>
                          </a:lnTo>
                          <a:lnTo>
                            <a:pt x="75" y="139"/>
                          </a:lnTo>
                          <a:lnTo>
                            <a:pt x="75" y="140"/>
                          </a:lnTo>
                          <a:lnTo>
                            <a:pt x="74" y="140"/>
                          </a:lnTo>
                          <a:lnTo>
                            <a:pt x="73" y="140"/>
                          </a:lnTo>
                          <a:lnTo>
                            <a:pt x="72" y="140"/>
                          </a:lnTo>
                          <a:lnTo>
                            <a:pt x="72" y="141"/>
                          </a:lnTo>
                          <a:lnTo>
                            <a:pt x="71" y="141"/>
                          </a:lnTo>
                          <a:lnTo>
                            <a:pt x="71" y="141"/>
                          </a:lnTo>
                          <a:lnTo>
                            <a:pt x="71" y="142"/>
                          </a:lnTo>
                          <a:lnTo>
                            <a:pt x="70" y="142"/>
                          </a:lnTo>
                          <a:lnTo>
                            <a:pt x="70" y="143"/>
                          </a:lnTo>
                          <a:lnTo>
                            <a:pt x="70" y="144"/>
                          </a:lnTo>
                          <a:lnTo>
                            <a:pt x="70" y="144"/>
                          </a:lnTo>
                          <a:lnTo>
                            <a:pt x="69" y="145"/>
                          </a:lnTo>
                          <a:lnTo>
                            <a:pt x="69" y="145"/>
                          </a:lnTo>
                          <a:lnTo>
                            <a:pt x="69" y="146"/>
                          </a:lnTo>
                          <a:lnTo>
                            <a:pt x="68" y="146"/>
                          </a:lnTo>
                          <a:lnTo>
                            <a:pt x="67" y="147"/>
                          </a:lnTo>
                          <a:lnTo>
                            <a:pt x="67" y="147"/>
                          </a:lnTo>
                          <a:lnTo>
                            <a:pt x="67" y="148"/>
                          </a:lnTo>
                          <a:lnTo>
                            <a:pt x="66" y="148"/>
                          </a:lnTo>
                          <a:lnTo>
                            <a:pt x="66" y="149"/>
                          </a:lnTo>
                          <a:lnTo>
                            <a:pt x="66" y="149"/>
                          </a:lnTo>
                          <a:lnTo>
                            <a:pt x="65" y="149"/>
                          </a:lnTo>
                          <a:lnTo>
                            <a:pt x="65" y="149"/>
                          </a:lnTo>
                          <a:lnTo>
                            <a:pt x="64" y="150"/>
                          </a:lnTo>
                          <a:lnTo>
                            <a:pt x="64" y="150"/>
                          </a:lnTo>
                          <a:lnTo>
                            <a:pt x="64" y="151"/>
                          </a:lnTo>
                          <a:lnTo>
                            <a:pt x="63" y="151"/>
                          </a:lnTo>
                          <a:lnTo>
                            <a:pt x="63" y="152"/>
                          </a:lnTo>
                          <a:lnTo>
                            <a:pt x="62" y="152"/>
                          </a:lnTo>
                          <a:lnTo>
                            <a:pt x="62" y="153"/>
                          </a:lnTo>
                          <a:lnTo>
                            <a:pt x="61" y="154"/>
                          </a:lnTo>
                          <a:lnTo>
                            <a:pt x="61" y="154"/>
                          </a:lnTo>
                          <a:lnTo>
                            <a:pt x="60" y="155"/>
                          </a:lnTo>
                          <a:lnTo>
                            <a:pt x="60" y="156"/>
                          </a:lnTo>
                          <a:lnTo>
                            <a:pt x="59" y="158"/>
                          </a:lnTo>
                          <a:lnTo>
                            <a:pt x="58" y="160"/>
                          </a:lnTo>
                          <a:lnTo>
                            <a:pt x="58" y="162"/>
                          </a:lnTo>
                          <a:lnTo>
                            <a:pt x="57" y="163"/>
                          </a:lnTo>
                          <a:lnTo>
                            <a:pt x="56" y="165"/>
                          </a:lnTo>
                          <a:lnTo>
                            <a:pt x="56" y="165"/>
                          </a:lnTo>
                          <a:lnTo>
                            <a:pt x="55" y="165"/>
                          </a:lnTo>
                          <a:lnTo>
                            <a:pt x="54" y="165"/>
                          </a:lnTo>
                          <a:lnTo>
                            <a:pt x="54" y="165"/>
                          </a:lnTo>
                          <a:lnTo>
                            <a:pt x="53" y="165"/>
                          </a:lnTo>
                          <a:lnTo>
                            <a:pt x="53" y="165"/>
                          </a:lnTo>
                          <a:lnTo>
                            <a:pt x="53" y="164"/>
                          </a:lnTo>
                          <a:lnTo>
                            <a:pt x="53" y="164"/>
                          </a:lnTo>
                          <a:lnTo>
                            <a:pt x="52" y="163"/>
                          </a:lnTo>
                          <a:lnTo>
                            <a:pt x="52" y="163"/>
                          </a:lnTo>
                          <a:lnTo>
                            <a:pt x="52" y="163"/>
                          </a:lnTo>
                          <a:lnTo>
                            <a:pt x="51" y="162"/>
                          </a:lnTo>
                          <a:lnTo>
                            <a:pt x="51" y="162"/>
                          </a:lnTo>
                          <a:lnTo>
                            <a:pt x="50" y="162"/>
                          </a:lnTo>
                          <a:lnTo>
                            <a:pt x="50" y="162"/>
                          </a:lnTo>
                          <a:lnTo>
                            <a:pt x="50" y="161"/>
                          </a:lnTo>
                          <a:lnTo>
                            <a:pt x="50" y="161"/>
                          </a:lnTo>
                          <a:lnTo>
                            <a:pt x="50" y="161"/>
                          </a:lnTo>
                          <a:lnTo>
                            <a:pt x="49" y="160"/>
                          </a:lnTo>
                          <a:lnTo>
                            <a:pt x="49" y="160"/>
                          </a:lnTo>
                          <a:lnTo>
                            <a:pt x="49" y="160"/>
                          </a:lnTo>
                          <a:lnTo>
                            <a:pt x="48" y="160"/>
                          </a:lnTo>
                          <a:lnTo>
                            <a:pt x="48" y="160"/>
                          </a:lnTo>
                          <a:lnTo>
                            <a:pt x="49" y="159"/>
                          </a:lnTo>
                          <a:lnTo>
                            <a:pt x="49" y="159"/>
                          </a:lnTo>
                          <a:lnTo>
                            <a:pt x="49" y="158"/>
                          </a:lnTo>
                          <a:lnTo>
                            <a:pt x="49" y="158"/>
                          </a:lnTo>
                          <a:lnTo>
                            <a:pt x="50" y="157"/>
                          </a:lnTo>
                          <a:lnTo>
                            <a:pt x="50" y="157"/>
                          </a:lnTo>
                          <a:lnTo>
                            <a:pt x="50" y="157"/>
                          </a:lnTo>
                          <a:lnTo>
                            <a:pt x="50" y="156"/>
                          </a:lnTo>
                          <a:lnTo>
                            <a:pt x="49" y="155"/>
                          </a:lnTo>
                          <a:lnTo>
                            <a:pt x="49" y="154"/>
                          </a:lnTo>
                          <a:lnTo>
                            <a:pt x="49" y="153"/>
                          </a:lnTo>
                          <a:lnTo>
                            <a:pt x="48" y="152"/>
                          </a:lnTo>
                          <a:lnTo>
                            <a:pt x="47" y="152"/>
                          </a:lnTo>
                          <a:lnTo>
                            <a:pt x="47" y="151"/>
                          </a:lnTo>
                          <a:lnTo>
                            <a:pt x="46" y="150"/>
                          </a:lnTo>
                          <a:lnTo>
                            <a:pt x="45" y="150"/>
                          </a:lnTo>
                          <a:lnTo>
                            <a:pt x="44" y="149"/>
                          </a:lnTo>
                          <a:lnTo>
                            <a:pt x="44" y="149"/>
                          </a:lnTo>
                          <a:lnTo>
                            <a:pt x="43" y="149"/>
                          </a:lnTo>
                          <a:lnTo>
                            <a:pt x="43" y="148"/>
                          </a:lnTo>
                          <a:lnTo>
                            <a:pt x="43" y="148"/>
                          </a:lnTo>
                          <a:lnTo>
                            <a:pt x="43" y="147"/>
                          </a:lnTo>
                          <a:lnTo>
                            <a:pt x="43" y="147"/>
                          </a:lnTo>
                          <a:lnTo>
                            <a:pt x="42" y="147"/>
                          </a:lnTo>
                          <a:lnTo>
                            <a:pt x="42" y="147"/>
                          </a:lnTo>
                          <a:lnTo>
                            <a:pt x="41" y="147"/>
                          </a:lnTo>
                          <a:lnTo>
                            <a:pt x="41" y="147"/>
                          </a:lnTo>
                          <a:lnTo>
                            <a:pt x="41" y="147"/>
                          </a:lnTo>
                          <a:lnTo>
                            <a:pt x="40" y="147"/>
                          </a:lnTo>
                          <a:lnTo>
                            <a:pt x="40" y="147"/>
                          </a:lnTo>
                          <a:lnTo>
                            <a:pt x="39" y="147"/>
                          </a:lnTo>
                          <a:lnTo>
                            <a:pt x="38" y="147"/>
                          </a:lnTo>
                          <a:lnTo>
                            <a:pt x="38" y="147"/>
                          </a:lnTo>
                          <a:lnTo>
                            <a:pt x="37" y="147"/>
                          </a:lnTo>
                          <a:lnTo>
                            <a:pt x="37" y="147"/>
                          </a:lnTo>
                          <a:lnTo>
                            <a:pt x="37" y="148"/>
                          </a:lnTo>
                          <a:lnTo>
                            <a:pt x="37" y="148"/>
                          </a:lnTo>
                          <a:lnTo>
                            <a:pt x="36" y="149"/>
                          </a:lnTo>
                          <a:lnTo>
                            <a:pt x="35" y="148"/>
                          </a:lnTo>
                          <a:lnTo>
                            <a:pt x="34" y="148"/>
                          </a:lnTo>
                          <a:lnTo>
                            <a:pt x="32" y="148"/>
                          </a:lnTo>
                          <a:lnTo>
                            <a:pt x="31" y="148"/>
                          </a:lnTo>
                          <a:lnTo>
                            <a:pt x="28" y="149"/>
                          </a:lnTo>
                          <a:lnTo>
                            <a:pt x="25" y="149"/>
                          </a:lnTo>
                          <a:lnTo>
                            <a:pt x="24" y="149"/>
                          </a:lnTo>
                          <a:lnTo>
                            <a:pt x="22" y="149"/>
                          </a:lnTo>
                          <a:lnTo>
                            <a:pt x="21" y="149"/>
                          </a:lnTo>
                          <a:lnTo>
                            <a:pt x="20" y="149"/>
                          </a:lnTo>
                          <a:lnTo>
                            <a:pt x="19" y="148"/>
                          </a:lnTo>
                          <a:lnTo>
                            <a:pt x="18" y="148"/>
                          </a:lnTo>
                          <a:lnTo>
                            <a:pt x="17" y="148"/>
                          </a:lnTo>
                          <a:lnTo>
                            <a:pt x="16" y="147"/>
                          </a:lnTo>
                          <a:lnTo>
                            <a:pt x="17" y="146"/>
                          </a:lnTo>
                          <a:lnTo>
                            <a:pt x="17" y="146"/>
                          </a:lnTo>
                          <a:lnTo>
                            <a:pt x="16" y="145"/>
                          </a:lnTo>
                          <a:lnTo>
                            <a:pt x="16" y="145"/>
                          </a:lnTo>
                          <a:lnTo>
                            <a:pt x="16" y="144"/>
                          </a:lnTo>
                          <a:lnTo>
                            <a:pt x="16" y="144"/>
                          </a:lnTo>
                          <a:lnTo>
                            <a:pt x="15" y="144"/>
                          </a:lnTo>
                          <a:lnTo>
                            <a:pt x="15" y="144"/>
                          </a:lnTo>
                          <a:lnTo>
                            <a:pt x="15" y="139"/>
                          </a:lnTo>
                          <a:lnTo>
                            <a:pt x="15" y="138"/>
                          </a:lnTo>
                          <a:lnTo>
                            <a:pt x="15" y="137"/>
                          </a:lnTo>
                          <a:lnTo>
                            <a:pt x="15" y="137"/>
                          </a:lnTo>
                          <a:lnTo>
                            <a:pt x="15" y="136"/>
                          </a:lnTo>
                          <a:lnTo>
                            <a:pt x="14" y="136"/>
                          </a:lnTo>
                          <a:lnTo>
                            <a:pt x="14" y="136"/>
                          </a:lnTo>
                          <a:lnTo>
                            <a:pt x="13" y="135"/>
                          </a:lnTo>
                          <a:lnTo>
                            <a:pt x="13" y="135"/>
                          </a:lnTo>
                          <a:lnTo>
                            <a:pt x="13" y="130"/>
                          </a:lnTo>
                          <a:lnTo>
                            <a:pt x="13" y="130"/>
                          </a:lnTo>
                          <a:lnTo>
                            <a:pt x="13" y="129"/>
                          </a:lnTo>
                          <a:lnTo>
                            <a:pt x="13" y="129"/>
                          </a:lnTo>
                          <a:lnTo>
                            <a:pt x="13" y="129"/>
                          </a:lnTo>
                          <a:lnTo>
                            <a:pt x="12" y="129"/>
                          </a:lnTo>
                          <a:lnTo>
                            <a:pt x="12" y="129"/>
                          </a:lnTo>
                          <a:lnTo>
                            <a:pt x="11" y="129"/>
                          </a:lnTo>
                          <a:lnTo>
                            <a:pt x="11" y="124"/>
                          </a:lnTo>
                          <a:lnTo>
                            <a:pt x="11" y="124"/>
                          </a:lnTo>
                          <a:lnTo>
                            <a:pt x="11" y="124"/>
                          </a:lnTo>
                          <a:lnTo>
                            <a:pt x="10" y="124"/>
                          </a:lnTo>
                          <a:lnTo>
                            <a:pt x="10" y="124"/>
                          </a:lnTo>
                          <a:lnTo>
                            <a:pt x="10" y="123"/>
                          </a:lnTo>
                          <a:lnTo>
                            <a:pt x="9" y="123"/>
                          </a:lnTo>
                          <a:lnTo>
                            <a:pt x="9" y="123"/>
                          </a:lnTo>
                          <a:lnTo>
                            <a:pt x="9" y="123"/>
                          </a:lnTo>
                          <a:lnTo>
                            <a:pt x="9" y="122"/>
                          </a:lnTo>
                          <a:lnTo>
                            <a:pt x="8" y="122"/>
                          </a:lnTo>
                          <a:lnTo>
                            <a:pt x="7" y="122"/>
                          </a:lnTo>
                          <a:lnTo>
                            <a:pt x="6" y="122"/>
                          </a:lnTo>
                          <a:lnTo>
                            <a:pt x="5" y="122"/>
                          </a:lnTo>
                          <a:lnTo>
                            <a:pt x="4" y="122"/>
                          </a:lnTo>
                          <a:lnTo>
                            <a:pt x="3" y="122"/>
                          </a:lnTo>
                          <a:lnTo>
                            <a:pt x="2" y="122"/>
                          </a:lnTo>
                          <a:lnTo>
                            <a:pt x="1" y="122"/>
                          </a:lnTo>
                          <a:lnTo>
                            <a:pt x="1" y="121"/>
                          </a:lnTo>
                          <a:lnTo>
                            <a:pt x="1" y="120"/>
                          </a:lnTo>
                          <a:lnTo>
                            <a:pt x="1" y="119"/>
                          </a:lnTo>
                          <a:lnTo>
                            <a:pt x="1" y="119"/>
                          </a:lnTo>
                          <a:lnTo>
                            <a:pt x="1" y="118"/>
                          </a:lnTo>
                          <a:lnTo>
                            <a:pt x="1" y="118"/>
                          </a:lnTo>
                          <a:lnTo>
                            <a:pt x="1" y="117"/>
                          </a:lnTo>
                          <a:lnTo>
                            <a:pt x="1" y="116"/>
                          </a:lnTo>
                          <a:lnTo>
                            <a:pt x="1" y="116"/>
                          </a:lnTo>
                          <a:lnTo>
                            <a:pt x="1" y="116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5"/>
                          </a:lnTo>
                          <a:lnTo>
                            <a:pt x="0" y="110"/>
                          </a:lnTo>
                          <a:lnTo>
                            <a:pt x="0" y="110"/>
                          </a:lnTo>
                          <a:lnTo>
                            <a:pt x="0" y="110"/>
                          </a:lnTo>
                          <a:lnTo>
                            <a:pt x="1" y="110"/>
                          </a:lnTo>
                          <a:lnTo>
                            <a:pt x="1" y="110"/>
                          </a:lnTo>
                          <a:lnTo>
                            <a:pt x="1" y="110"/>
                          </a:lnTo>
                          <a:lnTo>
                            <a:pt x="1" y="110"/>
                          </a:lnTo>
                          <a:lnTo>
                            <a:pt x="1" y="109"/>
                          </a:lnTo>
                          <a:lnTo>
                            <a:pt x="1" y="109"/>
                          </a:lnTo>
                          <a:lnTo>
                            <a:pt x="2" y="109"/>
                          </a:lnTo>
                          <a:lnTo>
                            <a:pt x="2" y="109"/>
                          </a:lnTo>
                          <a:lnTo>
                            <a:pt x="3" y="109"/>
                          </a:lnTo>
                          <a:lnTo>
                            <a:pt x="3" y="109"/>
                          </a:lnTo>
                          <a:lnTo>
                            <a:pt x="5" y="107"/>
                          </a:lnTo>
                          <a:lnTo>
                            <a:pt x="7" y="106"/>
                          </a:lnTo>
                          <a:lnTo>
                            <a:pt x="9" y="104"/>
                          </a:lnTo>
                          <a:lnTo>
                            <a:pt x="11" y="103"/>
                          </a:lnTo>
                          <a:lnTo>
                            <a:pt x="15" y="100"/>
                          </a:lnTo>
                          <a:lnTo>
                            <a:pt x="20" y="98"/>
                          </a:lnTo>
                          <a:lnTo>
                            <a:pt x="24" y="95"/>
                          </a:lnTo>
                          <a:lnTo>
                            <a:pt x="28" y="93"/>
                          </a:lnTo>
                          <a:lnTo>
                            <a:pt x="30" y="91"/>
                          </a:lnTo>
                          <a:lnTo>
                            <a:pt x="32" y="90"/>
                          </a:lnTo>
                          <a:lnTo>
                            <a:pt x="34" y="89"/>
                          </a:lnTo>
                          <a:lnTo>
                            <a:pt x="36" y="87"/>
                          </a:lnTo>
                          <a:lnTo>
                            <a:pt x="37" y="86"/>
                          </a:lnTo>
                          <a:lnTo>
                            <a:pt x="37" y="86"/>
                          </a:lnTo>
                          <a:lnTo>
                            <a:pt x="37" y="85"/>
                          </a:lnTo>
                          <a:lnTo>
                            <a:pt x="36" y="85"/>
                          </a:lnTo>
                          <a:lnTo>
                            <a:pt x="36" y="84"/>
                          </a:lnTo>
                          <a:lnTo>
                            <a:pt x="36" y="84"/>
                          </a:lnTo>
                          <a:lnTo>
                            <a:pt x="35" y="83"/>
                          </a:lnTo>
                          <a:lnTo>
                            <a:pt x="35" y="82"/>
                          </a:lnTo>
                          <a:lnTo>
                            <a:pt x="35" y="82"/>
                          </a:lnTo>
                          <a:lnTo>
                            <a:pt x="35" y="81"/>
                          </a:lnTo>
                          <a:lnTo>
                            <a:pt x="34" y="81"/>
                          </a:lnTo>
                          <a:lnTo>
                            <a:pt x="34" y="80"/>
                          </a:lnTo>
                          <a:lnTo>
                            <a:pt x="34" y="80"/>
                          </a:lnTo>
                          <a:lnTo>
                            <a:pt x="35" y="79"/>
                          </a:lnTo>
                          <a:lnTo>
                            <a:pt x="36" y="78"/>
                          </a:lnTo>
                          <a:lnTo>
                            <a:pt x="36" y="77"/>
                          </a:lnTo>
                          <a:lnTo>
                            <a:pt x="37" y="76"/>
                          </a:lnTo>
                          <a:lnTo>
                            <a:pt x="38" y="76"/>
                          </a:lnTo>
                          <a:lnTo>
                            <a:pt x="38" y="75"/>
                          </a:lnTo>
                          <a:lnTo>
                            <a:pt x="39" y="73"/>
                          </a:lnTo>
                          <a:lnTo>
                            <a:pt x="39" y="72"/>
                          </a:lnTo>
                          <a:lnTo>
                            <a:pt x="39" y="71"/>
                          </a:lnTo>
                          <a:lnTo>
                            <a:pt x="40" y="70"/>
                          </a:lnTo>
                          <a:lnTo>
                            <a:pt x="40" y="68"/>
                          </a:lnTo>
                          <a:lnTo>
                            <a:pt x="40" y="67"/>
                          </a:lnTo>
                          <a:lnTo>
                            <a:pt x="40" y="65"/>
                          </a:lnTo>
                          <a:lnTo>
                            <a:pt x="40" y="64"/>
                          </a:lnTo>
                          <a:lnTo>
                            <a:pt x="40" y="62"/>
                          </a:lnTo>
                          <a:lnTo>
                            <a:pt x="40" y="60"/>
                          </a:lnTo>
                          <a:lnTo>
                            <a:pt x="40" y="59"/>
                          </a:lnTo>
                          <a:lnTo>
                            <a:pt x="39" y="58"/>
                          </a:lnTo>
                          <a:lnTo>
                            <a:pt x="39" y="57"/>
                          </a:lnTo>
                          <a:lnTo>
                            <a:pt x="38" y="57"/>
                          </a:lnTo>
                          <a:lnTo>
                            <a:pt x="37" y="56"/>
                          </a:lnTo>
                          <a:lnTo>
                            <a:pt x="36" y="56"/>
                          </a:lnTo>
                          <a:lnTo>
                            <a:pt x="35" y="55"/>
                          </a:lnTo>
                          <a:lnTo>
                            <a:pt x="34" y="54"/>
                          </a:lnTo>
                          <a:lnTo>
                            <a:pt x="33" y="54"/>
                          </a:lnTo>
                          <a:lnTo>
                            <a:pt x="33" y="53"/>
                          </a:lnTo>
                          <a:lnTo>
                            <a:pt x="32" y="52"/>
                          </a:lnTo>
                          <a:lnTo>
                            <a:pt x="32" y="52"/>
                          </a:lnTo>
                          <a:lnTo>
                            <a:pt x="32" y="51"/>
                          </a:lnTo>
                          <a:lnTo>
                            <a:pt x="31" y="50"/>
                          </a:lnTo>
                          <a:lnTo>
                            <a:pt x="31" y="49"/>
                          </a:lnTo>
                          <a:lnTo>
                            <a:pt x="31" y="44"/>
                          </a:lnTo>
                          <a:lnTo>
                            <a:pt x="31" y="40"/>
                          </a:lnTo>
                          <a:lnTo>
                            <a:pt x="31" y="35"/>
                          </a:lnTo>
                          <a:lnTo>
                            <a:pt x="31" y="31"/>
                          </a:lnTo>
                          <a:lnTo>
                            <a:pt x="31" y="30"/>
                          </a:lnTo>
                          <a:lnTo>
                            <a:pt x="31" y="29"/>
                          </a:lnTo>
                          <a:lnTo>
                            <a:pt x="30" y="28"/>
                          </a:lnTo>
                          <a:lnTo>
                            <a:pt x="30" y="28"/>
                          </a:lnTo>
                          <a:lnTo>
                            <a:pt x="29" y="27"/>
                          </a:lnTo>
                          <a:lnTo>
                            <a:pt x="28" y="27"/>
                          </a:lnTo>
                          <a:lnTo>
                            <a:pt x="27" y="26"/>
                          </a:lnTo>
                          <a:lnTo>
                            <a:pt x="27" y="25"/>
                          </a:lnTo>
                          <a:lnTo>
                            <a:pt x="26" y="24"/>
                          </a:lnTo>
                          <a:lnTo>
                            <a:pt x="26" y="24"/>
                          </a:lnTo>
                          <a:lnTo>
                            <a:pt x="25" y="23"/>
                          </a:lnTo>
                          <a:lnTo>
                            <a:pt x="25" y="22"/>
                          </a:lnTo>
                          <a:lnTo>
                            <a:pt x="25" y="21"/>
                          </a:lnTo>
                          <a:lnTo>
                            <a:pt x="24" y="21"/>
                          </a:lnTo>
                          <a:lnTo>
                            <a:pt x="25" y="20"/>
                          </a:lnTo>
                          <a:lnTo>
                            <a:pt x="25" y="20"/>
                          </a:lnTo>
                          <a:lnTo>
                            <a:pt x="25" y="19"/>
                          </a:lnTo>
                          <a:lnTo>
                            <a:pt x="25" y="18"/>
                          </a:lnTo>
                          <a:lnTo>
                            <a:pt x="25" y="17"/>
                          </a:lnTo>
                          <a:lnTo>
                            <a:pt x="26" y="15"/>
                          </a:lnTo>
                          <a:lnTo>
                            <a:pt x="26" y="13"/>
                          </a:lnTo>
                          <a:lnTo>
                            <a:pt x="27" y="11"/>
                          </a:lnTo>
                          <a:lnTo>
                            <a:pt x="27" y="9"/>
                          </a:lnTo>
                          <a:lnTo>
                            <a:pt x="28" y="8"/>
                          </a:lnTo>
                          <a:lnTo>
                            <a:pt x="28" y="7"/>
                          </a:lnTo>
                          <a:lnTo>
                            <a:pt x="28" y="6"/>
                          </a:lnTo>
                          <a:lnTo>
                            <a:pt x="28" y="5"/>
                          </a:lnTo>
                          <a:lnTo>
                            <a:pt x="28" y="4"/>
                          </a:lnTo>
                          <a:lnTo>
                            <a:pt x="28" y="2"/>
                          </a:lnTo>
                          <a:lnTo>
                            <a:pt x="30" y="2"/>
                          </a:lnTo>
                          <a:lnTo>
                            <a:pt x="32" y="1"/>
                          </a:lnTo>
                          <a:lnTo>
                            <a:pt x="34" y="1"/>
                          </a:lnTo>
                          <a:lnTo>
                            <a:pt x="37" y="0"/>
                          </a:lnTo>
                          <a:lnTo>
                            <a:pt x="39" y="0"/>
                          </a:lnTo>
                          <a:lnTo>
                            <a:pt x="42" y="0"/>
                          </a:lnTo>
                          <a:lnTo>
                            <a:pt x="44" y="0"/>
                          </a:lnTo>
                          <a:lnTo>
                            <a:pt x="47" y="0"/>
                          </a:lnTo>
                          <a:lnTo>
                            <a:pt x="52" y="0"/>
                          </a:lnTo>
                          <a:lnTo>
                            <a:pt x="58" y="1"/>
                          </a:lnTo>
                          <a:lnTo>
                            <a:pt x="60" y="1"/>
                          </a:lnTo>
                          <a:lnTo>
                            <a:pt x="63" y="1"/>
                          </a:lnTo>
                          <a:lnTo>
                            <a:pt x="66" y="1"/>
                          </a:lnTo>
                          <a:lnTo>
                            <a:pt x="68" y="0"/>
                          </a:lnTo>
                          <a:lnTo>
                            <a:pt x="69" y="1"/>
                          </a:lnTo>
                          <a:lnTo>
                            <a:pt x="69" y="1"/>
                          </a:lnTo>
                          <a:lnTo>
                            <a:pt x="70" y="1"/>
                          </a:lnTo>
                          <a:lnTo>
                            <a:pt x="70" y="2"/>
                          </a:lnTo>
                          <a:lnTo>
                            <a:pt x="70" y="2"/>
                          </a:lnTo>
                          <a:lnTo>
                            <a:pt x="71" y="3"/>
                          </a:lnTo>
                          <a:lnTo>
                            <a:pt x="71" y="3"/>
                          </a:lnTo>
                          <a:lnTo>
                            <a:pt x="71" y="4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697">
                        <a:defRPr/>
                      </a:pPr>
                      <a:endParaRPr lang="en-US" sz="825" kern="0" dirty="0">
                        <a:solidFill>
                          <a:srgbClr val="000000">
                            <a:lumMod val="50000"/>
                            <a:lumOff val="5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  <p:sp>
                  <p:nvSpPr>
                    <p:cNvPr id="236" name="Freeform 11">
                      <a:extLst>
                        <a:ext uri="{FF2B5EF4-FFF2-40B4-BE49-F238E27FC236}">
                          <a16:creationId xmlns:a16="http://schemas.microsoft.com/office/drawing/2014/main" id="{FCAE9229-6D5E-44ED-BF88-97E363BC79F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772860" y="3653644"/>
                      <a:ext cx="1483074" cy="1339653"/>
                    </a:xfrm>
                    <a:custGeom>
                      <a:avLst/>
                      <a:gdLst/>
                      <a:ahLst/>
                      <a:cxnLst>
                        <a:cxn ang="0">
                          <a:pos x="107" y="35"/>
                        </a:cxn>
                        <a:cxn ang="0">
                          <a:pos x="125" y="42"/>
                        </a:cxn>
                        <a:cxn ang="0">
                          <a:pos x="152" y="58"/>
                        </a:cxn>
                        <a:cxn ang="0">
                          <a:pos x="180" y="59"/>
                        </a:cxn>
                        <a:cxn ang="0">
                          <a:pos x="185" y="69"/>
                        </a:cxn>
                        <a:cxn ang="0">
                          <a:pos x="183" y="80"/>
                        </a:cxn>
                        <a:cxn ang="0">
                          <a:pos x="189" y="87"/>
                        </a:cxn>
                        <a:cxn ang="0">
                          <a:pos x="190" y="110"/>
                        </a:cxn>
                        <a:cxn ang="0">
                          <a:pos x="198" y="117"/>
                        </a:cxn>
                        <a:cxn ang="0">
                          <a:pos x="197" y="131"/>
                        </a:cxn>
                        <a:cxn ang="0">
                          <a:pos x="193" y="139"/>
                        </a:cxn>
                        <a:cxn ang="0">
                          <a:pos x="195" y="145"/>
                        </a:cxn>
                        <a:cxn ang="0">
                          <a:pos x="165" y="163"/>
                        </a:cxn>
                        <a:cxn ang="0">
                          <a:pos x="160" y="156"/>
                        </a:cxn>
                        <a:cxn ang="0">
                          <a:pos x="161" y="151"/>
                        </a:cxn>
                        <a:cxn ang="0">
                          <a:pos x="159" y="149"/>
                        </a:cxn>
                        <a:cxn ang="0">
                          <a:pos x="157" y="150"/>
                        </a:cxn>
                        <a:cxn ang="0">
                          <a:pos x="151" y="151"/>
                        </a:cxn>
                        <a:cxn ang="0">
                          <a:pos x="151" y="147"/>
                        </a:cxn>
                        <a:cxn ang="0">
                          <a:pos x="147" y="140"/>
                        </a:cxn>
                        <a:cxn ang="0">
                          <a:pos x="144" y="137"/>
                        </a:cxn>
                        <a:cxn ang="0">
                          <a:pos x="139" y="134"/>
                        </a:cxn>
                        <a:cxn ang="0">
                          <a:pos x="135" y="129"/>
                        </a:cxn>
                        <a:cxn ang="0">
                          <a:pos x="132" y="125"/>
                        </a:cxn>
                        <a:cxn ang="0">
                          <a:pos x="129" y="127"/>
                        </a:cxn>
                        <a:cxn ang="0">
                          <a:pos x="125" y="129"/>
                        </a:cxn>
                        <a:cxn ang="0">
                          <a:pos x="118" y="132"/>
                        </a:cxn>
                        <a:cxn ang="0">
                          <a:pos x="113" y="130"/>
                        </a:cxn>
                        <a:cxn ang="0">
                          <a:pos x="99" y="128"/>
                        </a:cxn>
                        <a:cxn ang="0">
                          <a:pos x="93" y="127"/>
                        </a:cxn>
                        <a:cxn ang="0">
                          <a:pos x="88" y="128"/>
                        </a:cxn>
                        <a:cxn ang="0">
                          <a:pos x="78" y="129"/>
                        </a:cxn>
                        <a:cxn ang="0">
                          <a:pos x="65" y="128"/>
                        </a:cxn>
                        <a:cxn ang="0">
                          <a:pos x="61" y="124"/>
                        </a:cxn>
                        <a:cxn ang="0">
                          <a:pos x="59" y="121"/>
                        </a:cxn>
                        <a:cxn ang="0">
                          <a:pos x="56" y="116"/>
                        </a:cxn>
                        <a:cxn ang="0">
                          <a:pos x="51" y="110"/>
                        </a:cxn>
                        <a:cxn ang="0">
                          <a:pos x="50" y="102"/>
                        </a:cxn>
                        <a:cxn ang="0">
                          <a:pos x="46" y="99"/>
                        </a:cxn>
                        <a:cxn ang="0">
                          <a:pos x="42" y="97"/>
                        </a:cxn>
                        <a:cxn ang="0">
                          <a:pos x="38" y="92"/>
                        </a:cxn>
                        <a:cxn ang="0">
                          <a:pos x="35" y="90"/>
                        </a:cxn>
                        <a:cxn ang="0">
                          <a:pos x="28" y="84"/>
                        </a:cxn>
                        <a:cxn ang="0">
                          <a:pos x="24" y="82"/>
                        </a:cxn>
                        <a:cxn ang="0">
                          <a:pos x="20" y="77"/>
                        </a:cxn>
                        <a:cxn ang="0">
                          <a:pos x="17" y="75"/>
                        </a:cxn>
                        <a:cxn ang="0">
                          <a:pos x="10" y="69"/>
                        </a:cxn>
                        <a:cxn ang="0">
                          <a:pos x="7" y="67"/>
                        </a:cxn>
                        <a:cxn ang="0">
                          <a:pos x="2" y="63"/>
                        </a:cxn>
                        <a:cxn ang="0">
                          <a:pos x="0" y="59"/>
                        </a:cxn>
                        <a:cxn ang="0">
                          <a:pos x="8" y="49"/>
                        </a:cxn>
                        <a:cxn ang="0">
                          <a:pos x="18" y="41"/>
                        </a:cxn>
                        <a:cxn ang="0">
                          <a:pos x="35" y="26"/>
                        </a:cxn>
                        <a:cxn ang="0">
                          <a:pos x="44" y="18"/>
                        </a:cxn>
                        <a:cxn ang="0">
                          <a:pos x="51" y="20"/>
                        </a:cxn>
                        <a:cxn ang="0">
                          <a:pos x="59" y="5"/>
                        </a:cxn>
                        <a:cxn ang="0">
                          <a:pos x="70" y="1"/>
                        </a:cxn>
                        <a:cxn ang="0">
                          <a:pos x="81" y="11"/>
                        </a:cxn>
                        <a:cxn ang="0">
                          <a:pos x="92" y="24"/>
                        </a:cxn>
                      </a:cxnLst>
                      <a:rect l="0" t="0" r="r" b="b"/>
                      <a:pathLst>
                        <a:path w="198" h="167">
                          <a:moveTo>
                            <a:pt x="98" y="25"/>
                          </a:moveTo>
                          <a:lnTo>
                            <a:pt x="99" y="27"/>
                          </a:lnTo>
                          <a:lnTo>
                            <a:pt x="99" y="28"/>
                          </a:lnTo>
                          <a:lnTo>
                            <a:pt x="100" y="30"/>
                          </a:lnTo>
                          <a:lnTo>
                            <a:pt x="101" y="31"/>
                          </a:lnTo>
                          <a:lnTo>
                            <a:pt x="102" y="32"/>
                          </a:lnTo>
                          <a:lnTo>
                            <a:pt x="103" y="33"/>
                          </a:lnTo>
                          <a:lnTo>
                            <a:pt x="104" y="34"/>
                          </a:lnTo>
                          <a:lnTo>
                            <a:pt x="106" y="35"/>
                          </a:lnTo>
                          <a:lnTo>
                            <a:pt x="107" y="35"/>
                          </a:lnTo>
                          <a:lnTo>
                            <a:pt x="109" y="36"/>
                          </a:lnTo>
                          <a:lnTo>
                            <a:pt x="110" y="37"/>
                          </a:lnTo>
                          <a:lnTo>
                            <a:pt x="112" y="37"/>
                          </a:lnTo>
                          <a:lnTo>
                            <a:pt x="114" y="38"/>
                          </a:lnTo>
                          <a:lnTo>
                            <a:pt x="116" y="38"/>
                          </a:lnTo>
                          <a:lnTo>
                            <a:pt x="118" y="38"/>
                          </a:lnTo>
                          <a:lnTo>
                            <a:pt x="120" y="39"/>
                          </a:lnTo>
                          <a:lnTo>
                            <a:pt x="121" y="40"/>
                          </a:lnTo>
                          <a:lnTo>
                            <a:pt x="123" y="41"/>
                          </a:lnTo>
                          <a:lnTo>
                            <a:pt x="125" y="42"/>
                          </a:lnTo>
                          <a:lnTo>
                            <a:pt x="127" y="44"/>
                          </a:lnTo>
                          <a:lnTo>
                            <a:pt x="131" y="46"/>
                          </a:lnTo>
                          <a:lnTo>
                            <a:pt x="134" y="48"/>
                          </a:lnTo>
                          <a:lnTo>
                            <a:pt x="138" y="51"/>
                          </a:lnTo>
                          <a:lnTo>
                            <a:pt x="142" y="53"/>
                          </a:lnTo>
                          <a:lnTo>
                            <a:pt x="144" y="54"/>
                          </a:lnTo>
                          <a:lnTo>
                            <a:pt x="146" y="56"/>
                          </a:lnTo>
                          <a:lnTo>
                            <a:pt x="148" y="57"/>
                          </a:lnTo>
                          <a:lnTo>
                            <a:pt x="149" y="58"/>
                          </a:lnTo>
                          <a:lnTo>
                            <a:pt x="152" y="58"/>
                          </a:lnTo>
                          <a:lnTo>
                            <a:pt x="154" y="58"/>
                          </a:lnTo>
                          <a:lnTo>
                            <a:pt x="157" y="58"/>
                          </a:lnTo>
                          <a:lnTo>
                            <a:pt x="159" y="58"/>
                          </a:lnTo>
                          <a:lnTo>
                            <a:pt x="164" y="58"/>
                          </a:lnTo>
                          <a:lnTo>
                            <a:pt x="169" y="58"/>
                          </a:lnTo>
                          <a:lnTo>
                            <a:pt x="171" y="58"/>
                          </a:lnTo>
                          <a:lnTo>
                            <a:pt x="174" y="58"/>
                          </a:lnTo>
                          <a:lnTo>
                            <a:pt x="176" y="58"/>
                          </a:lnTo>
                          <a:lnTo>
                            <a:pt x="178" y="58"/>
                          </a:lnTo>
                          <a:lnTo>
                            <a:pt x="180" y="59"/>
                          </a:lnTo>
                          <a:lnTo>
                            <a:pt x="182" y="59"/>
                          </a:lnTo>
                          <a:lnTo>
                            <a:pt x="184" y="59"/>
                          </a:lnTo>
                          <a:lnTo>
                            <a:pt x="186" y="60"/>
                          </a:lnTo>
                          <a:lnTo>
                            <a:pt x="186" y="61"/>
                          </a:lnTo>
                          <a:lnTo>
                            <a:pt x="186" y="63"/>
                          </a:lnTo>
                          <a:lnTo>
                            <a:pt x="186" y="64"/>
                          </a:lnTo>
                          <a:lnTo>
                            <a:pt x="186" y="65"/>
                          </a:lnTo>
                          <a:lnTo>
                            <a:pt x="186" y="66"/>
                          </a:lnTo>
                          <a:lnTo>
                            <a:pt x="186" y="67"/>
                          </a:lnTo>
                          <a:lnTo>
                            <a:pt x="185" y="69"/>
                          </a:lnTo>
                          <a:lnTo>
                            <a:pt x="184" y="71"/>
                          </a:lnTo>
                          <a:lnTo>
                            <a:pt x="184" y="73"/>
                          </a:lnTo>
                          <a:lnTo>
                            <a:pt x="183" y="75"/>
                          </a:lnTo>
                          <a:lnTo>
                            <a:pt x="183" y="76"/>
                          </a:lnTo>
                          <a:lnTo>
                            <a:pt x="183" y="77"/>
                          </a:lnTo>
                          <a:lnTo>
                            <a:pt x="183" y="77"/>
                          </a:lnTo>
                          <a:lnTo>
                            <a:pt x="183" y="78"/>
                          </a:lnTo>
                          <a:lnTo>
                            <a:pt x="183" y="79"/>
                          </a:lnTo>
                          <a:lnTo>
                            <a:pt x="183" y="79"/>
                          </a:lnTo>
                          <a:lnTo>
                            <a:pt x="183" y="80"/>
                          </a:lnTo>
                          <a:lnTo>
                            <a:pt x="183" y="81"/>
                          </a:lnTo>
                          <a:lnTo>
                            <a:pt x="184" y="82"/>
                          </a:lnTo>
                          <a:lnTo>
                            <a:pt x="184" y="82"/>
                          </a:lnTo>
                          <a:lnTo>
                            <a:pt x="185" y="83"/>
                          </a:lnTo>
                          <a:lnTo>
                            <a:pt x="185" y="84"/>
                          </a:lnTo>
                          <a:lnTo>
                            <a:pt x="187" y="85"/>
                          </a:lnTo>
                          <a:lnTo>
                            <a:pt x="187" y="85"/>
                          </a:lnTo>
                          <a:lnTo>
                            <a:pt x="188" y="86"/>
                          </a:lnTo>
                          <a:lnTo>
                            <a:pt x="188" y="86"/>
                          </a:lnTo>
                          <a:lnTo>
                            <a:pt x="189" y="87"/>
                          </a:lnTo>
                          <a:lnTo>
                            <a:pt x="189" y="88"/>
                          </a:lnTo>
                          <a:lnTo>
                            <a:pt x="189" y="88"/>
                          </a:lnTo>
                          <a:lnTo>
                            <a:pt x="189" y="93"/>
                          </a:lnTo>
                          <a:lnTo>
                            <a:pt x="189" y="98"/>
                          </a:lnTo>
                          <a:lnTo>
                            <a:pt x="189" y="102"/>
                          </a:lnTo>
                          <a:lnTo>
                            <a:pt x="189" y="107"/>
                          </a:lnTo>
                          <a:lnTo>
                            <a:pt x="190" y="108"/>
                          </a:lnTo>
                          <a:lnTo>
                            <a:pt x="190" y="109"/>
                          </a:lnTo>
                          <a:lnTo>
                            <a:pt x="190" y="110"/>
                          </a:lnTo>
                          <a:lnTo>
                            <a:pt x="190" y="110"/>
                          </a:lnTo>
                          <a:lnTo>
                            <a:pt x="191" y="111"/>
                          </a:lnTo>
                          <a:lnTo>
                            <a:pt x="191" y="112"/>
                          </a:lnTo>
                          <a:lnTo>
                            <a:pt x="192" y="112"/>
                          </a:lnTo>
                          <a:lnTo>
                            <a:pt x="193" y="113"/>
                          </a:lnTo>
                          <a:lnTo>
                            <a:pt x="194" y="113"/>
                          </a:lnTo>
                          <a:lnTo>
                            <a:pt x="195" y="114"/>
                          </a:lnTo>
                          <a:lnTo>
                            <a:pt x="196" y="115"/>
                          </a:lnTo>
                          <a:lnTo>
                            <a:pt x="197" y="115"/>
                          </a:lnTo>
                          <a:lnTo>
                            <a:pt x="197" y="116"/>
                          </a:lnTo>
                          <a:lnTo>
                            <a:pt x="198" y="117"/>
                          </a:lnTo>
                          <a:lnTo>
                            <a:pt x="198" y="118"/>
                          </a:lnTo>
                          <a:lnTo>
                            <a:pt x="198" y="120"/>
                          </a:lnTo>
                          <a:lnTo>
                            <a:pt x="198" y="122"/>
                          </a:lnTo>
                          <a:lnTo>
                            <a:pt x="198" y="123"/>
                          </a:lnTo>
                          <a:lnTo>
                            <a:pt x="198" y="125"/>
                          </a:lnTo>
                          <a:lnTo>
                            <a:pt x="198" y="126"/>
                          </a:lnTo>
                          <a:lnTo>
                            <a:pt x="198" y="127"/>
                          </a:lnTo>
                          <a:lnTo>
                            <a:pt x="198" y="129"/>
                          </a:lnTo>
                          <a:lnTo>
                            <a:pt x="197" y="130"/>
                          </a:lnTo>
                          <a:lnTo>
                            <a:pt x="197" y="131"/>
                          </a:lnTo>
                          <a:lnTo>
                            <a:pt x="196" y="132"/>
                          </a:lnTo>
                          <a:lnTo>
                            <a:pt x="196" y="133"/>
                          </a:lnTo>
                          <a:lnTo>
                            <a:pt x="195" y="134"/>
                          </a:lnTo>
                          <a:lnTo>
                            <a:pt x="195" y="135"/>
                          </a:lnTo>
                          <a:lnTo>
                            <a:pt x="194" y="136"/>
                          </a:lnTo>
                          <a:lnTo>
                            <a:pt x="193" y="137"/>
                          </a:lnTo>
                          <a:lnTo>
                            <a:pt x="193" y="137"/>
                          </a:lnTo>
                          <a:lnTo>
                            <a:pt x="192" y="138"/>
                          </a:lnTo>
                          <a:lnTo>
                            <a:pt x="192" y="139"/>
                          </a:lnTo>
                          <a:lnTo>
                            <a:pt x="193" y="139"/>
                          </a:lnTo>
                          <a:lnTo>
                            <a:pt x="193" y="140"/>
                          </a:lnTo>
                          <a:lnTo>
                            <a:pt x="193" y="140"/>
                          </a:lnTo>
                          <a:lnTo>
                            <a:pt x="193" y="141"/>
                          </a:lnTo>
                          <a:lnTo>
                            <a:pt x="194" y="142"/>
                          </a:lnTo>
                          <a:lnTo>
                            <a:pt x="194" y="142"/>
                          </a:lnTo>
                          <a:lnTo>
                            <a:pt x="194" y="143"/>
                          </a:lnTo>
                          <a:lnTo>
                            <a:pt x="195" y="143"/>
                          </a:lnTo>
                          <a:lnTo>
                            <a:pt x="195" y="144"/>
                          </a:lnTo>
                          <a:lnTo>
                            <a:pt x="195" y="144"/>
                          </a:lnTo>
                          <a:lnTo>
                            <a:pt x="195" y="145"/>
                          </a:lnTo>
                          <a:lnTo>
                            <a:pt x="192" y="146"/>
                          </a:lnTo>
                          <a:lnTo>
                            <a:pt x="190" y="148"/>
                          </a:lnTo>
                          <a:lnTo>
                            <a:pt x="188" y="149"/>
                          </a:lnTo>
                          <a:lnTo>
                            <a:pt x="186" y="150"/>
                          </a:lnTo>
                          <a:lnTo>
                            <a:pt x="182" y="153"/>
                          </a:lnTo>
                          <a:lnTo>
                            <a:pt x="178" y="156"/>
                          </a:lnTo>
                          <a:lnTo>
                            <a:pt x="173" y="158"/>
                          </a:lnTo>
                          <a:lnTo>
                            <a:pt x="169" y="161"/>
                          </a:lnTo>
                          <a:lnTo>
                            <a:pt x="167" y="162"/>
                          </a:lnTo>
                          <a:lnTo>
                            <a:pt x="165" y="163"/>
                          </a:lnTo>
                          <a:lnTo>
                            <a:pt x="163" y="165"/>
                          </a:lnTo>
                          <a:lnTo>
                            <a:pt x="161" y="167"/>
                          </a:lnTo>
                          <a:lnTo>
                            <a:pt x="161" y="167"/>
                          </a:lnTo>
                          <a:lnTo>
                            <a:pt x="160" y="167"/>
                          </a:lnTo>
                          <a:lnTo>
                            <a:pt x="160" y="167"/>
                          </a:lnTo>
                          <a:lnTo>
                            <a:pt x="159" y="167"/>
                          </a:lnTo>
                          <a:lnTo>
                            <a:pt x="159" y="157"/>
                          </a:lnTo>
                          <a:lnTo>
                            <a:pt x="160" y="157"/>
                          </a:lnTo>
                          <a:lnTo>
                            <a:pt x="160" y="156"/>
                          </a:lnTo>
                          <a:lnTo>
                            <a:pt x="160" y="156"/>
                          </a:lnTo>
                          <a:lnTo>
                            <a:pt x="160" y="156"/>
                          </a:lnTo>
                          <a:lnTo>
                            <a:pt x="161" y="156"/>
                          </a:lnTo>
                          <a:lnTo>
                            <a:pt x="161" y="155"/>
                          </a:lnTo>
                          <a:lnTo>
                            <a:pt x="161" y="155"/>
                          </a:lnTo>
                          <a:lnTo>
                            <a:pt x="161" y="154"/>
                          </a:lnTo>
                          <a:lnTo>
                            <a:pt x="161" y="153"/>
                          </a:lnTo>
                          <a:lnTo>
                            <a:pt x="161" y="152"/>
                          </a:lnTo>
                          <a:lnTo>
                            <a:pt x="161" y="152"/>
                          </a:lnTo>
                          <a:lnTo>
                            <a:pt x="161" y="151"/>
                          </a:lnTo>
                          <a:lnTo>
                            <a:pt x="161" y="151"/>
                          </a:lnTo>
                          <a:lnTo>
                            <a:pt x="161" y="150"/>
                          </a:lnTo>
                          <a:lnTo>
                            <a:pt x="161" y="150"/>
                          </a:lnTo>
                          <a:lnTo>
                            <a:pt x="160" y="150"/>
                          </a:lnTo>
                          <a:lnTo>
                            <a:pt x="160" y="150"/>
                          </a:lnTo>
                          <a:lnTo>
                            <a:pt x="160" y="150"/>
                          </a:lnTo>
                          <a:lnTo>
                            <a:pt x="159" y="150"/>
                          </a:lnTo>
                          <a:lnTo>
                            <a:pt x="159" y="150"/>
                          </a:lnTo>
                          <a:lnTo>
                            <a:pt x="159" y="149"/>
                          </a:lnTo>
                          <a:lnTo>
                            <a:pt x="159" y="149"/>
                          </a:lnTo>
                          <a:lnTo>
                            <a:pt x="159" y="149"/>
                          </a:lnTo>
                          <a:lnTo>
                            <a:pt x="159" y="149"/>
                          </a:lnTo>
                          <a:lnTo>
                            <a:pt x="159" y="149"/>
                          </a:lnTo>
                          <a:lnTo>
                            <a:pt x="159" y="149"/>
                          </a:lnTo>
                          <a:lnTo>
                            <a:pt x="158" y="149"/>
                          </a:lnTo>
                          <a:lnTo>
                            <a:pt x="158" y="149"/>
                          </a:lnTo>
                          <a:lnTo>
                            <a:pt x="158" y="149"/>
                          </a:lnTo>
                          <a:lnTo>
                            <a:pt x="158" y="150"/>
                          </a:lnTo>
                          <a:lnTo>
                            <a:pt x="158" y="150"/>
                          </a:lnTo>
                          <a:lnTo>
                            <a:pt x="158" y="150"/>
                          </a:lnTo>
                          <a:lnTo>
                            <a:pt x="157" y="150"/>
                          </a:lnTo>
                          <a:lnTo>
                            <a:pt x="157" y="151"/>
                          </a:lnTo>
                          <a:lnTo>
                            <a:pt x="156" y="151"/>
                          </a:lnTo>
                          <a:lnTo>
                            <a:pt x="155" y="151"/>
                          </a:lnTo>
                          <a:lnTo>
                            <a:pt x="155" y="151"/>
                          </a:lnTo>
                          <a:lnTo>
                            <a:pt x="154" y="152"/>
                          </a:lnTo>
                          <a:lnTo>
                            <a:pt x="153" y="152"/>
                          </a:lnTo>
                          <a:lnTo>
                            <a:pt x="153" y="152"/>
                          </a:lnTo>
                          <a:lnTo>
                            <a:pt x="152" y="152"/>
                          </a:lnTo>
                          <a:lnTo>
                            <a:pt x="152" y="151"/>
                          </a:lnTo>
                          <a:lnTo>
                            <a:pt x="151" y="151"/>
                          </a:lnTo>
                          <a:lnTo>
                            <a:pt x="151" y="151"/>
                          </a:lnTo>
                          <a:lnTo>
                            <a:pt x="151" y="150"/>
                          </a:lnTo>
                          <a:lnTo>
                            <a:pt x="151" y="150"/>
                          </a:lnTo>
                          <a:lnTo>
                            <a:pt x="151" y="150"/>
                          </a:lnTo>
                          <a:lnTo>
                            <a:pt x="151" y="149"/>
                          </a:lnTo>
                          <a:lnTo>
                            <a:pt x="151" y="149"/>
                          </a:lnTo>
                          <a:lnTo>
                            <a:pt x="151" y="148"/>
                          </a:lnTo>
                          <a:lnTo>
                            <a:pt x="151" y="148"/>
                          </a:lnTo>
                          <a:lnTo>
                            <a:pt x="151" y="147"/>
                          </a:lnTo>
                          <a:lnTo>
                            <a:pt x="151" y="147"/>
                          </a:lnTo>
                          <a:lnTo>
                            <a:pt x="151" y="147"/>
                          </a:lnTo>
                          <a:lnTo>
                            <a:pt x="151" y="147"/>
                          </a:lnTo>
                          <a:lnTo>
                            <a:pt x="150" y="147"/>
                          </a:lnTo>
                          <a:lnTo>
                            <a:pt x="149" y="147"/>
                          </a:lnTo>
                          <a:lnTo>
                            <a:pt x="149" y="145"/>
                          </a:lnTo>
                          <a:lnTo>
                            <a:pt x="149" y="144"/>
                          </a:lnTo>
                          <a:lnTo>
                            <a:pt x="149" y="143"/>
                          </a:lnTo>
                          <a:lnTo>
                            <a:pt x="148" y="141"/>
                          </a:lnTo>
                          <a:lnTo>
                            <a:pt x="147" y="140"/>
                          </a:lnTo>
                          <a:lnTo>
                            <a:pt x="147" y="140"/>
                          </a:lnTo>
                          <a:lnTo>
                            <a:pt x="146" y="139"/>
                          </a:lnTo>
                          <a:lnTo>
                            <a:pt x="146" y="139"/>
                          </a:lnTo>
                          <a:lnTo>
                            <a:pt x="145" y="138"/>
                          </a:lnTo>
                          <a:lnTo>
                            <a:pt x="145" y="138"/>
                          </a:lnTo>
                          <a:lnTo>
                            <a:pt x="145" y="138"/>
                          </a:lnTo>
                          <a:lnTo>
                            <a:pt x="145" y="137"/>
                          </a:lnTo>
                          <a:lnTo>
                            <a:pt x="144" y="137"/>
                          </a:lnTo>
                          <a:lnTo>
                            <a:pt x="144" y="137"/>
                          </a:lnTo>
                          <a:lnTo>
                            <a:pt x="144" y="137"/>
                          </a:lnTo>
                          <a:lnTo>
                            <a:pt x="144" y="137"/>
                          </a:lnTo>
                          <a:lnTo>
                            <a:pt x="143" y="137"/>
                          </a:lnTo>
                          <a:lnTo>
                            <a:pt x="142" y="137"/>
                          </a:lnTo>
                          <a:lnTo>
                            <a:pt x="142" y="137"/>
                          </a:lnTo>
                          <a:lnTo>
                            <a:pt x="142" y="137"/>
                          </a:lnTo>
                          <a:lnTo>
                            <a:pt x="141" y="137"/>
                          </a:lnTo>
                          <a:lnTo>
                            <a:pt x="141" y="136"/>
                          </a:lnTo>
                          <a:lnTo>
                            <a:pt x="141" y="135"/>
                          </a:lnTo>
                          <a:lnTo>
                            <a:pt x="140" y="135"/>
                          </a:lnTo>
                          <a:lnTo>
                            <a:pt x="140" y="135"/>
                          </a:lnTo>
                          <a:lnTo>
                            <a:pt x="139" y="134"/>
                          </a:lnTo>
                          <a:lnTo>
                            <a:pt x="139" y="134"/>
                          </a:lnTo>
                          <a:lnTo>
                            <a:pt x="138" y="133"/>
                          </a:lnTo>
                          <a:lnTo>
                            <a:pt x="138" y="133"/>
                          </a:lnTo>
                          <a:lnTo>
                            <a:pt x="138" y="132"/>
                          </a:lnTo>
                          <a:lnTo>
                            <a:pt x="137" y="132"/>
                          </a:lnTo>
                          <a:lnTo>
                            <a:pt x="137" y="131"/>
                          </a:lnTo>
                          <a:lnTo>
                            <a:pt x="136" y="131"/>
                          </a:lnTo>
                          <a:lnTo>
                            <a:pt x="136" y="130"/>
                          </a:lnTo>
                          <a:lnTo>
                            <a:pt x="135" y="130"/>
                          </a:lnTo>
                          <a:lnTo>
                            <a:pt x="135" y="129"/>
                          </a:lnTo>
                          <a:lnTo>
                            <a:pt x="135" y="129"/>
                          </a:lnTo>
                          <a:lnTo>
                            <a:pt x="134" y="128"/>
                          </a:lnTo>
                          <a:lnTo>
                            <a:pt x="134" y="128"/>
                          </a:lnTo>
                          <a:lnTo>
                            <a:pt x="134" y="127"/>
                          </a:lnTo>
                          <a:lnTo>
                            <a:pt x="134" y="127"/>
                          </a:lnTo>
                          <a:lnTo>
                            <a:pt x="134" y="126"/>
                          </a:lnTo>
                          <a:lnTo>
                            <a:pt x="133" y="126"/>
                          </a:lnTo>
                          <a:lnTo>
                            <a:pt x="133" y="125"/>
                          </a:lnTo>
                          <a:lnTo>
                            <a:pt x="133" y="125"/>
                          </a:lnTo>
                          <a:lnTo>
                            <a:pt x="132" y="125"/>
                          </a:lnTo>
                          <a:lnTo>
                            <a:pt x="132" y="125"/>
                          </a:lnTo>
                          <a:lnTo>
                            <a:pt x="131" y="125"/>
                          </a:lnTo>
                          <a:lnTo>
                            <a:pt x="131" y="125"/>
                          </a:lnTo>
                          <a:lnTo>
                            <a:pt x="130" y="125"/>
                          </a:lnTo>
                          <a:lnTo>
                            <a:pt x="130" y="126"/>
                          </a:lnTo>
                          <a:lnTo>
                            <a:pt x="130" y="126"/>
                          </a:lnTo>
                          <a:lnTo>
                            <a:pt x="130" y="126"/>
                          </a:lnTo>
                          <a:lnTo>
                            <a:pt x="130" y="127"/>
                          </a:lnTo>
                          <a:lnTo>
                            <a:pt x="129" y="127"/>
                          </a:lnTo>
                          <a:lnTo>
                            <a:pt x="129" y="127"/>
                          </a:lnTo>
                          <a:lnTo>
                            <a:pt x="128" y="127"/>
                          </a:lnTo>
                          <a:lnTo>
                            <a:pt x="128" y="127"/>
                          </a:lnTo>
                          <a:lnTo>
                            <a:pt x="127" y="128"/>
                          </a:lnTo>
                          <a:lnTo>
                            <a:pt x="127" y="128"/>
                          </a:lnTo>
                          <a:lnTo>
                            <a:pt x="126" y="128"/>
                          </a:lnTo>
                          <a:lnTo>
                            <a:pt x="126" y="128"/>
                          </a:lnTo>
                          <a:lnTo>
                            <a:pt x="125" y="128"/>
                          </a:lnTo>
                          <a:lnTo>
                            <a:pt x="125" y="128"/>
                          </a:lnTo>
                          <a:lnTo>
                            <a:pt x="125" y="128"/>
                          </a:lnTo>
                          <a:lnTo>
                            <a:pt x="125" y="129"/>
                          </a:lnTo>
                          <a:lnTo>
                            <a:pt x="125" y="129"/>
                          </a:lnTo>
                          <a:lnTo>
                            <a:pt x="124" y="129"/>
                          </a:lnTo>
                          <a:lnTo>
                            <a:pt x="124" y="130"/>
                          </a:lnTo>
                          <a:lnTo>
                            <a:pt x="124" y="130"/>
                          </a:lnTo>
                          <a:lnTo>
                            <a:pt x="123" y="131"/>
                          </a:lnTo>
                          <a:lnTo>
                            <a:pt x="122" y="131"/>
                          </a:lnTo>
                          <a:lnTo>
                            <a:pt x="121" y="131"/>
                          </a:lnTo>
                          <a:lnTo>
                            <a:pt x="120" y="132"/>
                          </a:lnTo>
                          <a:lnTo>
                            <a:pt x="119" y="132"/>
                          </a:lnTo>
                          <a:lnTo>
                            <a:pt x="118" y="132"/>
                          </a:lnTo>
                          <a:lnTo>
                            <a:pt x="116" y="132"/>
                          </a:lnTo>
                          <a:lnTo>
                            <a:pt x="116" y="131"/>
                          </a:lnTo>
                          <a:lnTo>
                            <a:pt x="116" y="131"/>
                          </a:lnTo>
                          <a:lnTo>
                            <a:pt x="116" y="131"/>
                          </a:lnTo>
                          <a:lnTo>
                            <a:pt x="115" y="131"/>
                          </a:lnTo>
                          <a:lnTo>
                            <a:pt x="115" y="130"/>
                          </a:lnTo>
                          <a:lnTo>
                            <a:pt x="114" y="130"/>
                          </a:lnTo>
                          <a:lnTo>
                            <a:pt x="114" y="130"/>
                          </a:lnTo>
                          <a:lnTo>
                            <a:pt x="113" y="130"/>
                          </a:lnTo>
                          <a:lnTo>
                            <a:pt x="113" y="130"/>
                          </a:lnTo>
                          <a:lnTo>
                            <a:pt x="110" y="130"/>
                          </a:lnTo>
                          <a:lnTo>
                            <a:pt x="106" y="130"/>
                          </a:lnTo>
                          <a:lnTo>
                            <a:pt x="103" y="130"/>
                          </a:lnTo>
                          <a:lnTo>
                            <a:pt x="100" y="130"/>
                          </a:lnTo>
                          <a:lnTo>
                            <a:pt x="100" y="129"/>
                          </a:lnTo>
                          <a:lnTo>
                            <a:pt x="100" y="129"/>
                          </a:lnTo>
                          <a:lnTo>
                            <a:pt x="99" y="129"/>
                          </a:lnTo>
                          <a:lnTo>
                            <a:pt x="99" y="128"/>
                          </a:lnTo>
                          <a:lnTo>
                            <a:pt x="99" y="128"/>
                          </a:lnTo>
                          <a:lnTo>
                            <a:pt x="99" y="128"/>
                          </a:lnTo>
                          <a:lnTo>
                            <a:pt x="98" y="128"/>
                          </a:lnTo>
                          <a:lnTo>
                            <a:pt x="97" y="128"/>
                          </a:lnTo>
                          <a:lnTo>
                            <a:pt x="97" y="128"/>
                          </a:lnTo>
                          <a:lnTo>
                            <a:pt x="96" y="128"/>
                          </a:lnTo>
                          <a:lnTo>
                            <a:pt x="96" y="128"/>
                          </a:lnTo>
                          <a:lnTo>
                            <a:pt x="95" y="128"/>
                          </a:lnTo>
                          <a:lnTo>
                            <a:pt x="94" y="127"/>
                          </a:lnTo>
                          <a:lnTo>
                            <a:pt x="94" y="127"/>
                          </a:lnTo>
                          <a:lnTo>
                            <a:pt x="93" y="127"/>
                          </a:lnTo>
                          <a:lnTo>
                            <a:pt x="93" y="127"/>
                          </a:lnTo>
                          <a:lnTo>
                            <a:pt x="92" y="127"/>
                          </a:lnTo>
                          <a:lnTo>
                            <a:pt x="92" y="127"/>
                          </a:lnTo>
                          <a:lnTo>
                            <a:pt x="91" y="127"/>
                          </a:lnTo>
                          <a:lnTo>
                            <a:pt x="90" y="127"/>
                          </a:lnTo>
                          <a:lnTo>
                            <a:pt x="90" y="127"/>
                          </a:lnTo>
                          <a:lnTo>
                            <a:pt x="89" y="127"/>
                          </a:lnTo>
                          <a:lnTo>
                            <a:pt x="89" y="127"/>
                          </a:lnTo>
                          <a:lnTo>
                            <a:pt x="89" y="127"/>
                          </a:lnTo>
                          <a:lnTo>
                            <a:pt x="88" y="127"/>
                          </a:lnTo>
                          <a:lnTo>
                            <a:pt x="88" y="128"/>
                          </a:lnTo>
                          <a:lnTo>
                            <a:pt x="88" y="128"/>
                          </a:lnTo>
                          <a:lnTo>
                            <a:pt x="86" y="128"/>
                          </a:lnTo>
                          <a:lnTo>
                            <a:pt x="84" y="128"/>
                          </a:lnTo>
                          <a:lnTo>
                            <a:pt x="82" y="128"/>
                          </a:lnTo>
                          <a:lnTo>
                            <a:pt x="80" y="128"/>
                          </a:lnTo>
                          <a:lnTo>
                            <a:pt x="79" y="128"/>
                          </a:lnTo>
                          <a:lnTo>
                            <a:pt x="79" y="128"/>
                          </a:lnTo>
                          <a:lnTo>
                            <a:pt x="78" y="128"/>
                          </a:lnTo>
                          <a:lnTo>
                            <a:pt x="78" y="128"/>
                          </a:lnTo>
                          <a:lnTo>
                            <a:pt x="78" y="129"/>
                          </a:lnTo>
                          <a:lnTo>
                            <a:pt x="78" y="129"/>
                          </a:lnTo>
                          <a:lnTo>
                            <a:pt x="78" y="129"/>
                          </a:lnTo>
                          <a:lnTo>
                            <a:pt x="78" y="130"/>
                          </a:lnTo>
                          <a:lnTo>
                            <a:pt x="68" y="130"/>
                          </a:lnTo>
                          <a:lnTo>
                            <a:pt x="67" y="130"/>
                          </a:lnTo>
                          <a:lnTo>
                            <a:pt x="67" y="130"/>
                          </a:lnTo>
                          <a:lnTo>
                            <a:pt x="66" y="129"/>
                          </a:lnTo>
                          <a:lnTo>
                            <a:pt x="66" y="129"/>
                          </a:lnTo>
                          <a:lnTo>
                            <a:pt x="65" y="129"/>
                          </a:lnTo>
                          <a:lnTo>
                            <a:pt x="65" y="128"/>
                          </a:lnTo>
                          <a:lnTo>
                            <a:pt x="65" y="128"/>
                          </a:lnTo>
                          <a:lnTo>
                            <a:pt x="65" y="128"/>
                          </a:lnTo>
                          <a:lnTo>
                            <a:pt x="64" y="127"/>
                          </a:lnTo>
                          <a:lnTo>
                            <a:pt x="64" y="127"/>
                          </a:lnTo>
                          <a:lnTo>
                            <a:pt x="63" y="126"/>
                          </a:lnTo>
                          <a:lnTo>
                            <a:pt x="63" y="126"/>
                          </a:lnTo>
                          <a:lnTo>
                            <a:pt x="62" y="125"/>
                          </a:lnTo>
                          <a:lnTo>
                            <a:pt x="62" y="125"/>
                          </a:lnTo>
                          <a:lnTo>
                            <a:pt x="62" y="124"/>
                          </a:lnTo>
                          <a:lnTo>
                            <a:pt x="61" y="124"/>
                          </a:lnTo>
                          <a:lnTo>
                            <a:pt x="61" y="123"/>
                          </a:lnTo>
                          <a:lnTo>
                            <a:pt x="61" y="123"/>
                          </a:lnTo>
                          <a:lnTo>
                            <a:pt x="61" y="122"/>
                          </a:lnTo>
                          <a:lnTo>
                            <a:pt x="61" y="122"/>
                          </a:lnTo>
                          <a:lnTo>
                            <a:pt x="61" y="122"/>
                          </a:lnTo>
                          <a:lnTo>
                            <a:pt x="61" y="122"/>
                          </a:lnTo>
                          <a:lnTo>
                            <a:pt x="60" y="122"/>
                          </a:lnTo>
                          <a:lnTo>
                            <a:pt x="60" y="122"/>
                          </a:lnTo>
                          <a:lnTo>
                            <a:pt x="59" y="121"/>
                          </a:lnTo>
                          <a:lnTo>
                            <a:pt x="59" y="121"/>
                          </a:lnTo>
                          <a:lnTo>
                            <a:pt x="59" y="120"/>
                          </a:lnTo>
                          <a:lnTo>
                            <a:pt x="58" y="120"/>
                          </a:lnTo>
                          <a:lnTo>
                            <a:pt x="58" y="119"/>
                          </a:lnTo>
                          <a:lnTo>
                            <a:pt x="57" y="118"/>
                          </a:lnTo>
                          <a:lnTo>
                            <a:pt x="57" y="118"/>
                          </a:lnTo>
                          <a:lnTo>
                            <a:pt x="56" y="117"/>
                          </a:lnTo>
                          <a:lnTo>
                            <a:pt x="56" y="117"/>
                          </a:lnTo>
                          <a:lnTo>
                            <a:pt x="56" y="117"/>
                          </a:lnTo>
                          <a:lnTo>
                            <a:pt x="56" y="116"/>
                          </a:lnTo>
                          <a:lnTo>
                            <a:pt x="56" y="116"/>
                          </a:lnTo>
                          <a:lnTo>
                            <a:pt x="56" y="115"/>
                          </a:lnTo>
                          <a:lnTo>
                            <a:pt x="56" y="115"/>
                          </a:lnTo>
                          <a:lnTo>
                            <a:pt x="56" y="115"/>
                          </a:lnTo>
                          <a:lnTo>
                            <a:pt x="55" y="115"/>
                          </a:lnTo>
                          <a:lnTo>
                            <a:pt x="55" y="115"/>
                          </a:lnTo>
                          <a:lnTo>
                            <a:pt x="54" y="114"/>
                          </a:lnTo>
                          <a:lnTo>
                            <a:pt x="54" y="114"/>
                          </a:lnTo>
                          <a:lnTo>
                            <a:pt x="53" y="112"/>
                          </a:lnTo>
                          <a:lnTo>
                            <a:pt x="52" y="111"/>
                          </a:lnTo>
                          <a:lnTo>
                            <a:pt x="51" y="110"/>
                          </a:lnTo>
                          <a:lnTo>
                            <a:pt x="51" y="110"/>
                          </a:lnTo>
                          <a:lnTo>
                            <a:pt x="50" y="109"/>
                          </a:lnTo>
                          <a:lnTo>
                            <a:pt x="50" y="108"/>
                          </a:lnTo>
                          <a:lnTo>
                            <a:pt x="50" y="107"/>
                          </a:lnTo>
                          <a:lnTo>
                            <a:pt x="50" y="106"/>
                          </a:lnTo>
                          <a:lnTo>
                            <a:pt x="50" y="105"/>
                          </a:lnTo>
                          <a:lnTo>
                            <a:pt x="50" y="104"/>
                          </a:lnTo>
                          <a:lnTo>
                            <a:pt x="50" y="103"/>
                          </a:lnTo>
                          <a:lnTo>
                            <a:pt x="50" y="103"/>
                          </a:lnTo>
                          <a:lnTo>
                            <a:pt x="50" y="102"/>
                          </a:lnTo>
                          <a:lnTo>
                            <a:pt x="50" y="102"/>
                          </a:lnTo>
                          <a:lnTo>
                            <a:pt x="49" y="102"/>
                          </a:lnTo>
                          <a:lnTo>
                            <a:pt x="49" y="102"/>
                          </a:lnTo>
                          <a:lnTo>
                            <a:pt x="49" y="102"/>
                          </a:lnTo>
                          <a:lnTo>
                            <a:pt x="48" y="102"/>
                          </a:lnTo>
                          <a:lnTo>
                            <a:pt x="48" y="101"/>
                          </a:lnTo>
                          <a:lnTo>
                            <a:pt x="47" y="100"/>
                          </a:lnTo>
                          <a:lnTo>
                            <a:pt x="47" y="100"/>
                          </a:lnTo>
                          <a:lnTo>
                            <a:pt x="47" y="100"/>
                          </a:lnTo>
                          <a:lnTo>
                            <a:pt x="46" y="99"/>
                          </a:lnTo>
                          <a:lnTo>
                            <a:pt x="46" y="99"/>
                          </a:lnTo>
                          <a:lnTo>
                            <a:pt x="45" y="98"/>
                          </a:lnTo>
                          <a:lnTo>
                            <a:pt x="45" y="98"/>
                          </a:lnTo>
                          <a:lnTo>
                            <a:pt x="45" y="97"/>
                          </a:lnTo>
                          <a:lnTo>
                            <a:pt x="44" y="97"/>
                          </a:lnTo>
                          <a:lnTo>
                            <a:pt x="44" y="97"/>
                          </a:lnTo>
                          <a:lnTo>
                            <a:pt x="44" y="97"/>
                          </a:lnTo>
                          <a:lnTo>
                            <a:pt x="44" y="97"/>
                          </a:lnTo>
                          <a:lnTo>
                            <a:pt x="43" y="97"/>
                          </a:lnTo>
                          <a:lnTo>
                            <a:pt x="42" y="97"/>
                          </a:lnTo>
                          <a:lnTo>
                            <a:pt x="42" y="96"/>
                          </a:lnTo>
                          <a:lnTo>
                            <a:pt x="41" y="96"/>
                          </a:lnTo>
                          <a:lnTo>
                            <a:pt x="41" y="96"/>
                          </a:lnTo>
                          <a:lnTo>
                            <a:pt x="41" y="96"/>
                          </a:lnTo>
                          <a:lnTo>
                            <a:pt x="40" y="95"/>
                          </a:lnTo>
                          <a:lnTo>
                            <a:pt x="40" y="94"/>
                          </a:lnTo>
                          <a:lnTo>
                            <a:pt x="39" y="93"/>
                          </a:lnTo>
                          <a:lnTo>
                            <a:pt x="39" y="93"/>
                          </a:lnTo>
                          <a:lnTo>
                            <a:pt x="38" y="93"/>
                          </a:lnTo>
                          <a:lnTo>
                            <a:pt x="38" y="92"/>
                          </a:lnTo>
                          <a:lnTo>
                            <a:pt x="37" y="92"/>
                          </a:lnTo>
                          <a:lnTo>
                            <a:pt x="37" y="92"/>
                          </a:lnTo>
                          <a:lnTo>
                            <a:pt x="36" y="92"/>
                          </a:lnTo>
                          <a:lnTo>
                            <a:pt x="36" y="91"/>
                          </a:lnTo>
                          <a:lnTo>
                            <a:pt x="36" y="91"/>
                          </a:lnTo>
                          <a:lnTo>
                            <a:pt x="36" y="90"/>
                          </a:lnTo>
                          <a:lnTo>
                            <a:pt x="36" y="90"/>
                          </a:lnTo>
                          <a:lnTo>
                            <a:pt x="36" y="90"/>
                          </a:lnTo>
                          <a:lnTo>
                            <a:pt x="35" y="90"/>
                          </a:lnTo>
                          <a:lnTo>
                            <a:pt x="35" y="90"/>
                          </a:lnTo>
                          <a:lnTo>
                            <a:pt x="34" y="90"/>
                          </a:lnTo>
                          <a:lnTo>
                            <a:pt x="33" y="89"/>
                          </a:lnTo>
                          <a:lnTo>
                            <a:pt x="33" y="89"/>
                          </a:lnTo>
                          <a:lnTo>
                            <a:pt x="32" y="89"/>
                          </a:lnTo>
                          <a:lnTo>
                            <a:pt x="31" y="88"/>
                          </a:lnTo>
                          <a:lnTo>
                            <a:pt x="30" y="87"/>
                          </a:lnTo>
                          <a:lnTo>
                            <a:pt x="30" y="86"/>
                          </a:lnTo>
                          <a:lnTo>
                            <a:pt x="29" y="85"/>
                          </a:lnTo>
                          <a:lnTo>
                            <a:pt x="28" y="84"/>
                          </a:lnTo>
                          <a:lnTo>
                            <a:pt x="28" y="84"/>
                          </a:lnTo>
                          <a:lnTo>
                            <a:pt x="27" y="84"/>
                          </a:lnTo>
                          <a:lnTo>
                            <a:pt x="26" y="83"/>
                          </a:lnTo>
                          <a:lnTo>
                            <a:pt x="26" y="83"/>
                          </a:lnTo>
                          <a:lnTo>
                            <a:pt x="26" y="82"/>
                          </a:lnTo>
                          <a:lnTo>
                            <a:pt x="26" y="82"/>
                          </a:lnTo>
                          <a:lnTo>
                            <a:pt x="26" y="82"/>
                          </a:lnTo>
                          <a:lnTo>
                            <a:pt x="26" y="82"/>
                          </a:lnTo>
                          <a:lnTo>
                            <a:pt x="25" y="82"/>
                          </a:lnTo>
                          <a:lnTo>
                            <a:pt x="25" y="82"/>
                          </a:lnTo>
                          <a:lnTo>
                            <a:pt x="24" y="82"/>
                          </a:lnTo>
                          <a:lnTo>
                            <a:pt x="23" y="81"/>
                          </a:lnTo>
                          <a:lnTo>
                            <a:pt x="23" y="81"/>
                          </a:lnTo>
                          <a:lnTo>
                            <a:pt x="23" y="81"/>
                          </a:lnTo>
                          <a:lnTo>
                            <a:pt x="22" y="80"/>
                          </a:lnTo>
                          <a:lnTo>
                            <a:pt x="22" y="80"/>
                          </a:lnTo>
                          <a:lnTo>
                            <a:pt x="21" y="79"/>
                          </a:lnTo>
                          <a:lnTo>
                            <a:pt x="21" y="78"/>
                          </a:lnTo>
                          <a:lnTo>
                            <a:pt x="20" y="78"/>
                          </a:lnTo>
                          <a:lnTo>
                            <a:pt x="20" y="78"/>
                          </a:lnTo>
                          <a:lnTo>
                            <a:pt x="20" y="77"/>
                          </a:lnTo>
                          <a:lnTo>
                            <a:pt x="19" y="77"/>
                          </a:lnTo>
                          <a:lnTo>
                            <a:pt x="19" y="77"/>
                          </a:lnTo>
                          <a:lnTo>
                            <a:pt x="18" y="77"/>
                          </a:lnTo>
                          <a:lnTo>
                            <a:pt x="18" y="76"/>
                          </a:lnTo>
                          <a:lnTo>
                            <a:pt x="18" y="76"/>
                          </a:lnTo>
                          <a:lnTo>
                            <a:pt x="18" y="76"/>
                          </a:lnTo>
                          <a:lnTo>
                            <a:pt x="18" y="75"/>
                          </a:lnTo>
                          <a:lnTo>
                            <a:pt x="17" y="75"/>
                          </a:lnTo>
                          <a:lnTo>
                            <a:pt x="17" y="75"/>
                          </a:lnTo>
                          <a:lnTo>
                            <a:pt x="17" y="75"/>
                          </a:lnTo>
                          <a:lnTo>
                            <a:pt x="16" y="75"/>
                          </a:lnTo>
                          <a:lnTo>
                            <a:pt x="16" y="75"/>
                          </a:lnTo>
                          <a:lnTo>
                            <a:pt x="15" y="75"/>
                          </a:lnTo>
                          <a:lnTo>
                            <a:pt x="14" y="74"/>
                          </a:lnTo>
                          <a:lnTo>
                            <a:pt x="14" y="74"/>
                          </a:lnTo>
                          <a:lnTo>
                            <a:pt x="13" y="73"/>
                          </a:lnTo>
                          <a:lnTo>
                            <a:pt x="12" y="72"/>
                          </a:lnTo>
                          <a:lnTo>
                            <a:pt x="11" y="71"/>
                          </a:lnTo>
                          <a:lnTo>
                            <a:pt x="10" y="70"/>
                          </a:lnTo>
                          <a:lnTo>
                            <a:pt x="10" y="69"/>
                          </a:lnTo>
                          <a:lnTo>
                            <a:pt x="9" y="69"/>
                          </a:lnTo>
                          <a:lnTo>
                            <a:pt x="9" y="69"/>
                          </a:lnTo>
                          <a:lnTo>
                            <a:pt x="8" y="68"/>
                          </a:lnTo>
                          <a:lnTo>
                            <a:pt x="8" y="68"/>
                          </a:lnTo>
                          <a:lnTo>
                            <a:pt x="8" y="68"/>
                          </a:lnTo>
                          <a:lnTo>
                            <a:pt x="8" y="67"/>
                          </a:lnTo>
                          <a:lnTo>
                            <a:pt x="8" y="67"/>
                          </a:lnTo>
                          <a:lnTo>
                            <a:pt x="7" y="67"/>
                          </a:lnTo>
                          <a:lnTo>
                            <a:pt x="7" y="67"/>
                          </a:lnTo>
                          <a:lnTo>
                            <a:pt x="7" y="67"/>
                          </a:lnTo>
                          <a:lnTo>
                            <a:pt x="6" y="67"/>
                          </a:lnTo>
                          <a:lnTo>
                            <a:pt x="6" y="67"/>
                          </a:lnTo>
                          <a:lnTo>
                            <a:pt x="5" y="66"/>
                          </a:lnTo>
                          <a:lnTo>
                            <a:pt x="5" y="66"/>
                          </a:lnTo>
                          <a:lnTo>
                            <a:pt x="4" y="66"/>
                          </a:lnTo>
                          <a:lnTo>
                            <a:pt x="4" y="66"/>
                          </a:lnTo>
                          <a:lnTo>
                            <a:pt x="4" y="65"/>
                          </a:lnTo>
                          <a:lnTo>
                            <a:pt x="3" y="64"/>
                          </a:lnTo>
                          <a:lnTo>
                            <a:pt x="2" y="63"/>
                          </a:lnTo>
                          <a:lnTo>
                            <a:pt x="2" y="63"/>
                          </a:lnTo>
                          <a:lnTo>
                            <a:pt x="2" y="63"/>
                          </a:lnTo>
                          <a:lnTo>
                            <a:pt x="1" y="62"/>
                          </a:lnTo>
                          <a:lnTo>
                            <a:pt x="1" y="62"/>
                          </a:lnTo>
                          <a:lnTo>
                            <a:pt x="0" y="62"/>
                          </a:lnTo>
                          <a:lnTo>
                            <a:pt x="0" y="62"/>
                          </a:lnTo>
                          <a:lnTo>
                            <a:pt x="0" y="61"/>
                          </a:lnTo>
                          <a:lnTo>
                            <a:pt x="0" y="61"/>
                          </a:lnTo>
                          <a:lnTo>
                            <a:pt x="0" y="61"/>
                          </a:lnTo>
                          <a:lnTo>
                            <a:pt x="0" y="60"/>
                          </a:lnTo>
                          <a:lnTo>
                            <a:pt x="0" y="59"/>
                          </a:lnTo>
                          <a:lnTo>
                            <a:pt x="1" y="58"/>
                          </a:lnTo>
                          <a:lnTo>
                            <a:pt x="1" y="56"/>
                          </a:lnTo>
                          <a:lnTo>
                            <a:pt x="2" y="55"/>
                          </a:lnTo>
                          <a:lnTo>
                            <a:pt x="2" y="54"/>
                          </a:lnTo>
                          <a:lnTo>
                            <a:pt x="3" y="53"/>
                          </a:lnTo>
                          <a:lnTo>
                            <a:pt x="4" y="52"/>
                          </a:lnTo>
                          <a:lnTo>
                            <a:pt x="5" y="51"/>
                          </a:lnTo>
                          <a:lnTo>
                            <a:pt x="6" y="51"/>
                          </a:lnTo>
                          <a:lnTo>
                            <a:pt x="7" y="50"/>
                          </a:lnTo>
                          <a:lnTo>
                            <a:pt x="8" y="49"/>
                          </a:lnTo>
                          <a:lnTo>
                            <a:pt x="9" y="49"/>
                          </a:lnTo>
                          <a:lnTo>
                            <a:pt x="10" y="48"/>
                          </a:lnTo>
                          <a:lnTo>
                            <a:pt x="12" y="47"/>
                          </a:lnTo>
                          <a:lnTo>
                            <a:pt x="13" y="47"/>
                          </a:lnTo>
                          <a:lnTo>
                            <a:pt x="15" y="47"/>
                          </a:lnTo>
                          <a:lnTo>
                            <a:pt x="15" y="46"/>
                          </a:lnTo>
                          <a:lnTo>
                            <a:pt x="16" y="44"/>
                          </a:lnTo>
                          <a:lnTo>
                            <a:pt x="16" y="43"/>
                          </a:lnTo>
                          <a:lnTo>
                            <a:pt x="17" y="42"/>
                          </a:lnTo>
                          <a:lnTo>
                            <a:pt x="18" y="41"/>
                          </a:lnTo>
                          <a:lnTo>
                            <a:pt x="19" y="41"/>
                          </a:lnTo>
                          <a:lnTo>
                            <a:pt x="20" y="39"/>
                          </a:lnTo>
                          <a:lnTo>
                            <a:pt x="22" y="37"/>
                          </a:lnTo>
                          <a:lnTo>
                            <a:pt x="24" y="35"/>
                          </a:lnTo>
                          <a:lnTo>
                            <a:pt x="26" y="34"/>
                          </a:lnTo>
                          <a:lnTo>
                            <a:pt x="28" y="32"/>
                          </a:lnTo>
                          <a:lnTo>
                            <a:pt x="30" y="31"/>
                          </a:lnTo>
                          <a:lnTo>
                            <a:pt x="32" y="29"/>
                          </a:lnTo>
                          <a:lnTo>
                            <a:pt x="33" y="28"/>
                          </a:lnTo>
                          <a:lnTo>
                            <a:pt x="35" y="26"/>
                          </a:lnTo>
                          <a:lnTo>
                            <a:pt x="37" y="25"/>
                          </a:lnTo>
                          <a:lnTo>
                            <a:pt x="39" y="23"/>
                          </a:lnTo>
                          <a:lnTo>
                            <a:pt x="39" y="22"/>
                          </a:lnTo>
                          <a:lnTo>
                            <a:pt x="40" y="21"/>
                          </a:lnTo>
                          <a:lnTo>
                            <a:pt x="41" y="20"/>
                          </a:lnTo>
                          <a:lnTo>
                            <a:pt x="41" y="19"/>
                          </a:lnTo>
                          <a:lnTo>
                            <a:pt x="42" y="18"/>
                          </a:lnTo>
                          <a:lnTo>
                            <a:pt x="43" y="18"/>
                          </a:lnTo>
                          <a:lnTo>
                            <a:pt x="44" y="18"/>
                          </a:lnTo>
                          <a:lnTo>
                            <a:pt x="44" y="18"/>
                          </a:lnTo>
                          <a:lnTo>
                            <a:pt x="45" y="19"/>
                          </a:lnTo>
                          <a:lnTo>
                            <a:pt x="45" y="19"/>
                          </a:lnTo>
                          <a:lnTo>
                            <a:pt x="46" y="19"/>
                          </a:lnTo>
                          <a:lnTo>
                            <a:pt x="47" y="20"/>
                          </a:lnTo>
                          <a:lnTo>
                            <a:pt x="48" y="20"/>
                          </a:lnTo>
                          <a:lnTo>
                            <a:pt x="48" y="20"/>
                          </a:lnTo>
                          <a:lnTo>
                            <a:pt x="49" y="20"/>
                          </a:lnTo>
                          <a:lnTo>
                            <a:pt x="50" y="20"/>
                          </a:lnTo>
                          <a:lnTo>
                            <a:pt x="50" y="20"/>
                          </a:lnTo>
                          <a:lnTo>
                            <a:pt x="51" y="20"/>
                          </a:lnTo>
                          <a:lnTo>
                            <a:pt x="52" y="19"/>
                          </a:lnTo>
                          <a:lnTo>
                            <a:pt x="53" y="18"/>
                          </a:lnTo>
                          <a:lnTo>
                            <a:pt x="54" y="17"/>
                          </a:lnTo>
                          <a:lnTo>
                            <a:pt x="55" y="15"/>
                          </a:lnTo>
                          <a:lnTo>
                            <a:pt x="55" y="14"/>
                          </a:lnTo>
                          <a:lnTo>
                            <a:pt x="56" y="12"/>
                          </a:lnTo>
                          <a:lnTo>
                            <a:pt x="57" y="9"/>
                          </a:lnTo>
                          <a:lnTo>
                            <a:pt x="58" y="8"/>
                          </a:lnTo>
                          <a:lnTo>
                            <a:pt x="58" y="7"/>
                          </a:lnTo>
                          <a:lnTo>
                            <a:pt x="59" y="5"/>
                          </a:lnTo>
                          <a:lnTo>
                            <a:pt x="60" y="4"/>
                          </a:lnTo>
                          <a:lnTo>
                            <a:pt x="61" y="3"/>
                          </a:lnTo>
                          <a:lnTo>
                            <a:pt x="62" y="2"/>
                          </a:lnTo>
                          <a:lnTo>
                            <a:pt x="63" y="1"/>
                          </a:lnTo>
                          <a:lnTo>
                            <a:pt x="64" y="1"/>
                          </a:lnTo>
                          <a:lnTo>
                            <a:pt x="65" y="0"/>
                          </a:lnTo>
                          <a:lnTo>
                            <a:pt x="66" y="1"/>
                          </a:lnTo>
                          <a:lnTo>
                            <a:pt x="68" y="1"/>
                          </a:lnTo>
                          <a:lnTo>
                            <a:pt x="69" y="1"/>
                          </a:lnTo>
                          <a:lnTo>
                            <a:pt x="70" y="1"/>
                          </a:lnTo>
                          <a:lnTo>
                            <a:pt x="71" y="2"/>
                          </a:lnTo>
                          <a:lnTo>
                            <a:pt x="73" y="3"/>
                          </a:lnTo>
                          <a:lnTo>
                            <a:pt x="74" y="3"/>
                          </a:lnTo>
                          <a:lnTo>
                            <a:pt x="75" y="4"/>
                          </a:lnTo>
                          <a:lnTo>
                            <a:pt x="76" y="5"/>
                          </a:lnTo>
                          <a:lnTo>
                            <a:pt x="76" y="5"/>
                          </a:lnTo>
                          <a:lnTo>
                            <a:pt x="77" y="6"/>
                          </a:lnTo>
                          <a:lnTo>
                            <a:pt x="78" y="7"/>
                          </a:lnTo>
                          <a:lnTo>
                            <a:pt x="80" y="9"/>
                          </a:lnTo>
                          <a:lnTo>
                            <a:pt x="81" y="11"/>
                          </a:lnTo>
                          <a:lnTo>
                            <a:pt x="82" y="13"/>
                          </a:lnTo>
                          <a:lnTo>
                            <a:pt x="84" y="15"/>
                          </a:lnTo>
                          <a:lnTo>
                            <a:pt x="85" y="17"/>
                          </a:lnTo>
                          <a:lnTo>
                            <a:pt x="87" y="19"/>
                          </a:lnTo>
                          <a:lnTo>
                            <a:pt x="87" y="20"/>
                          </a:lnTo>
                          <a:lnTo>
                            <a:pt x="88" y="21"/>
                          </a:lnTo>
                          <a:lnTo>
                            <a:pt x="89" y="22"/>
                          </a:lnTo>
                          <a:lnTo>
                            <a:pt x="90" y="23"/>
                          </a:lnTo>
                          <a:lnTo>
                            <a:pt x="91" y="23"/>
                          </a:lnTo>
                          <a:lnTo>
                            <a:pt x="92" y="24"/>
                          </a:lnTo>
                          <a:lnTo>
                            <a:pt x="93" y="25"/>
                          </a:lnTo>
                          <a:lnTo>
                            <a:pt x="95" y="25"/>
                          </a:lnTo>
                          <a:lnTo>
                            <a:pt x="95" y="25"/>
                          </a:lnTo>
                          <a:lnTo>
                            <a:pt x="96" y="25"/>
                          </a:lnTo>
                          <a:lnTo>
                            <a:pt x="97" y="25"/>
                          </a:lnTo>
                          <a:lnTo>
                            <a:pt x="98" y="25"/>
                          </a:lnTo>
                        </a:path>
                      </a:pathLst>
                    </a:custGeom>
                    <a:grpFill/>
                    <a:ln w="3175" cap="flat" cmpd="sng">
                      <a:solidFill>
                        <a:schemeClr val="bg2">
                          <a:lumMod val="50000"/>
                        </a:schemeClr>
                      </a:solidFill>
                      <a:prstDash val="dash"/>
                      <a:round/>
                      <a:headEnd/>
                      <a:tailEnd/>
                    </a:ln>
                    <a:effectLst/>
                  </p:spPr>
                  <p:txBody>
                    <a:bodyPr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685697">
                        <a:defRPr/>
                      </a:pPr>
                      <a:endParaRPr lang="en-US" sz="825" kern="0" dirty="0">
                        <a:solidFill>
                          <a:srgbClr val="000000">
                            <a:lumMod val="50000"/>
                            <a:lumOff val="50000"/>
                          </a:srgbClr>
                        </a:solidFill>
                        <a:latin typeface="Arial" panose="020B0604020202020204" pitchFamily="34" charset="0"/>
                        <a:ea typeface="Tahoma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p:txBody>
                </p:sp>
              </p:grpSp>
              <p:sp>
                <p:nvSpPr>
                  <p:cNvPr id="223" name="Freeform 5">
                    <a:extLst>
                      <a:ext uri="{FF2B5EF4-FFF2-40B4-BE49-F238E27FC236}">
                        <a16:creationId xmlns:a16="http://schemas.microsoft.com/office/drawing/2014/main" id="{A6001B06-6F9D-402A-9CDA-50EBB3841C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9919" y="1139040"/>
                    <a:ext cx="1483602" cy="719279"/>
                  </a:xfrm>
                  <a:custGeom>
                    <a:avLst/>
                    <a:gdLst/>
                    <a:ahLst/>
                    <a:cxnLst>
                      <a:cxn ang="0">
                        <a:pos x="110" y="1"/>
                      </a:cxn>
                      <a:cxn ang="0">
                        <a:pos x="111" y="5"/>
                      </a:cxn>
                      <a:cxn ang="0">
                        <a:pos x="113" y="8"/>
                      </a:cxn>
                      <a:cxn ang="0">
                        <a:pos x="122" y="9"/>
                      </a:cxn>
                      <a:cxn ang="0">
                        <a:pos x="126" y="5"/>
                      </a:cxn>
                      <a:cxn ang="0">
                        <a:pos x="131" y="4"/>
                      </a:cxn>
                      <a:cxn ang="0">
                        <a:pos x="133" y="9"/>
                      </a:cxn>
                      <a:cxn ang="0">
                        <a:pos x="135" y="12"/>
                      </a:cxn>
                      <a:cxn ang="0">
                        <a:pos x="139" y="13"/>
                      </a:cxn>
                      <a:cxn ang="0">
                        <a:pos x="148" y="15"/>
                      </a:cxn>
                      <a:cxn ang="0">
                        <a:pos x="153" y="19"/>
                      </a:cxn>
                      <a:cxn ang="0">
                        <a:pos x="157" y="25"/>
                      </a:cxn>
                      <a:cxn ang="0">
                        <a:pos x="162" y="31"/>
                      </a:cxn>
                      <a:cxn ang="0">
                        <a:pos x="166" y="38"/>
                      </a:cxn>
                      <a:cxn ang="0">
                        <a:pos x="164" y="43"/>
                      </a:cxn>
                      <a:cxn ang="0">
                        <a:pos x="166" y="46"/>
                      </a:cxn>
                      <a:cxn ang="0">
                        <a:pos x="168" y="49"/>
                      </a:cxn>
                      <a:cxn ang="0">
                        <a:pos x="168" y="55"/>
                      </a:cxn>
                      <a:cxn ang="0">
                        <a:pos x="162" y="71"/>
                      </a:cxn>
                      <a:cxn ang="0">
                        <a:pos x="145" y="79"/>
                      </a:cxn>
                      <a:cxn ang="0">
                        <a:pos x="138" y="83"/>
                      </a:cxn>
                      <a:cxn ang="0">
                        <a:pos x="128" y="86"/>
                      </a:cxn>
                      <a:cxn ang="0">
                        <a:pos x="121" y="95"/>
                      </a:cxn>
                      <a:cxn ang="0">
                        <a:pos x="111" y="90"/>
                      </a:cxn>
                      <a:cxn ang="0">
                        <a:pos x="105" y="85"/>
                      </a:cxn>
                      <a:cxn ang="0">
                        <a:pos x="90" y="87"/>
                      </a:cxn>
                      <a:cxn ang="0">
                        <a:pos x="72" y="91"/>
                      </a:cxn>
                      <a:cxn ang="0">
                        <a:pos x="61" y="97"/>
                      </a:cxn>
                      <a:cxn ang="0">
                        <a:pos x="43" y="91"/>
                      </a:cxn>
                      <a:cxn ang="0">
                        <a:pos x="26" y="88"/>
                      </a:cxn>
                      <a:cxn ang="0">
                        <a:pos x="18" y="87"/>
                      </a:cxn>
                      <a:cxn ang="0">
                        <a:pos x="5" y="79"/>
                      </a:cxn>
                      <a:cxn ang="0">
                        <a:pos x="0" y="74"/>
                      </a:cxn>
                      <a:cxn ang="0">
                        <a:pos x="3" y="69"/>
                      </a:cxn>
                      <a:cxn ang="0">
                        <a:pos x="6" y="65"/>
                      </a:cxn>
                      <a:cxn ang="0">
                        <a:pos x="11" y="62"/>
                      </a:cxn>
                      <a:cxn ang="0">
                        <a:pos x="16" y="57"/>
                      </a:cxn>
                      <a:cxn ang="0">
                        <a:pos x="14" y="50"/>
                      </a:cxn>
                      <a:cxn ang="0">
                        <a:pos x="14" y="46"/>
                      </a:cxn>
                      <a:cxn ang="0">
                        <a:pos x="16" y="42"/>
                      </a:cxn>
                      <a:cxn ang="0">
                        <a:pos x="17" y="37"/>
                      </a:cxn>
                      <a:cxn ang="0">
                        <a:pos x="23" y="35"/>
                      </a:cxn>
                      <a:cxn ang="0">
                        <a:pos x="28" y="32"/>
                      </a:cxn>
                      <a:cxn ang="0">
                        <a:pos x="30" y="24"/>
                      </a:cxn>
                      <a:cxn ang="0">
                        <a:pos x="36" y="27"/>
                      </a:cxn>
                      <a:cxn ang="0">
                        <a:pos x="38" y="31"/>
                      </a:cxn>
                      <a:cxn ang="0">
                        <a:pos x="39" y="39"/>
                      </a:cxn>
                      <a:cxn ang="0">
                        <a:pos x="41" y="43"/>
                      </a:cxn>
                      <a:cxn ang="0">
                        <a:pos x="50" y="45"/>
                      </a:cxn>
                      <a:cxn ang="0">
                        <a:pos x="57" y="44"/>
                      </a:cxn>
                      <a:cxn ang="0">
                        <a:pos x="59" y="44"/>
                      </a:cxn>
                      <a:cxn ang="0">
                        <a:pos x="58" y="40"/>
                      </a:cxn>
                      <a:cxn ang="0">
                        <a:pos x="59" y="37"/>
                      </a:cxn>
                      <a:cxn ang="0">
                        <a:pos x="57" y="34"/>
                      </a:cxn>
                      <a:cxn ang="0">
                        <a:pos x="61" y="23"/>
                      </a:cxn>
                      <a:cxn ang="0">
                        <a:pos x="69" y="20"/>
                      </a:cxn>
                      <a:cxn ang="0">
                        <a:pos x="74" y="19"/>
                      </a:cxn>
                      <a:cxn ang="0">
                        <a:pos x="77" y="12"/>
                      </a:cxn>
                      <a:cxn ang="0">
                        <a:pos x="82" y="13"/>
                      </a:cxn>
                      <a:cxn ang="0">
                        <a:pos x="86" y="10"/>
                      </a:cxn>
                      <a:cxn ang="0">
                        <a:pos x="94" y="8"/>
                      </a:cxn>
                      <a:cxn ang="0">
                        <a:pos x="101" y="2"/>
                      </a:cxn>
                    </a:cxnLst>
                    <a:rect l="0" t="0" r="r" b="b"/>
                    <a:pathLst>
                      <a:path w="168" h="97">
                        <a:moveTo>
                          <a:pt x="101" y="2"/>
                        </a:moveTo>
                        <a:lnTo>
                          <a:pt x="102" y="2"/>
                        </a:lnTo>
                        <a:lnTo>
                          <a:pt x="102" y="2"/>
                        </a:lnTo>
                        <a:lnTo>
                          <a:pt x="103" y="2"/>
                        </a:lnTo>
                        <a:lnTo>
                          <a:pt x="103" y="1"/>
                        </a:lnTo>
                        <a:lnTo>
                          <a:pt x="104" y="1"/>
                        </a:lnTo>
                        <a:lnTo>
                          <a:pt x="104" y="0"/>
                        </a:lnTo>
                        <a:lnTo>
                          <a:pt x="104" y="0"/>
                        </a:lnTo>
                        <a:lnTo>
                          <a:pt x="109" y="0"/>
                        </a:lnTo>
                        <a:lnTo>
                          <a:pt x="109" y="1"/>
                        </a:lnTo>
                        <a:lnTo>
                          <a:pt x="109" y="1"/>
                        </a:lnTo>
                        <a:lnTo>
                          <a:pt x="110" y="1"/>
                        </a:lnTo>
                        <a:lnTo>
                          <a:pt x="110" y="2"/>
                        </a:lnTo>
                        <a:lnTo>
                          <a:pt x="110" y="2"/>
                        </a:lnTo>
                        <a:lnTo>
                          <a:pt x="110" y="2"/>
                        </a:lnTo>
                        <a:lnTo>
                          <a:pt x="111" y="2"/>
                        </a:lnTo>
                        <a:lnTo>
                          <a:pt x="111" y="2"/>
                        </a:lnTo>
                        <a:lnTo>
                          <a:pt x="111" y="2"/>
                        </a:lnTo>
                        <a:lnTo>
                          <a:pt x="111" y="3"/>
                        </a:lnTo>
                        <a:lnTo>
                          <a:pt x="111" y="3"/>
                        </a:lnTo>
                        <a:lnTo>
                          <a:pt x="111" y="4"/>
                        </a:lnTo>
                        <a:lnTo>
                          <a:pt x="111" y="4"/>
                        </a:lnTo>
                        <a:lnTo>
                          <a:pt x="111" y="5"/>
                        </a:lnTo>
                        <a:lnTo>
                          <a:pt x="111" y="5"/>
                        </a:lnTo>
                        <a:lnTo>
                          <a:pt x="111" y="5"/>
                        </a:lnTo>
                        <a:lnTo>
                          <a:pt x="112" y="5"/>
                        </a:lnTo>
                        <a:lnTo>
                          <a:pt x="112" y="5"/>
                        </a:lnTo>
                        <a:lnTo>
                          <a:pt x="112" y="5"/>
                        </a:lnTo>
                        <a:lnTo>
                          <a:pt x="113" y="5"/>
                        </a:lnTo>
                        <a:lnTo>
                          <a:pt x="113" y="6"/>
                        </a:lnTo>
                        <a:lnTo>
                          <a:pt x="113" y="6"/>
                        </a:lnTo>
                        <a:lnTo>
                          <a:pt x="113" y="7"/>
                        </a:lnTo>
                        <a:lnTo>
                          <a:pt x="113" y="7"/>
                        </a:lnTo>
                        <a:lnTo>
                          <a:pt x="113" y="7"/>
                        </a:lnTo>
                        <a:lnTo>
                          <a:pt x="113" y="8"/>
                        </a:lnTo>
                        <a:lnTo>
                          <a:pt x="113" y="8"/>
                        </a:lnTo>
                        <a:lnTo>
                          <a:pt x="113" y="8"/>
                        </a:lnTo>
                        <a:lnTo>
                          <a:pt x="113" y="8"/>
                        </a:lnTo>
                        <a:lnTo>
                          <a:pt x="114" y="9"/>
                        </a:lnTo>
                        <a:lnTo>
                          <a:pt x="114" y="9"/>
                        </a:lnTo>
                        <a:lnTo>
                          <a:pt x="114" y="9"/>
                        </a:lnTo>
                        <a:lnTo>
                          <a:pt x="116" y="9"/>
                        </a:lnTo>
                        <a:lnTo>
                          <a:pt x="118" y="9"/>
                        </a:lnTo>
                        <a:lnTo>
                          <a:pt x="119" y="9"/>
                        </a:lnTo>
                        <a:lnTo>
                          <a:pt x="121" y="9"/>
                        </a:lnTo>
                        <a:lnTo>
                          <a:pt x="122" y="9"/>
                        </a:lnTo>
                        <a:lnTo>
                          <a:pt x="122" y="9"/>
                        </a:lnTo>
                        <a:lnTo>
                          <a:pt x="122" y="9"/>
                        </a:lnTo>
                        <a:lnTo>
                          <a:pt x="122" y="8"/>
                        </a:lnTo>
                        <a:lnTo>
                          <a:pt x="123" y="8"/>
                        </a:lnTo>
                        <a:lnTo>
                          <a:pt x="123" y="8"/>
                        </a:lnTo>
                        <a:lnTo>
                          <a:pt x="123" y="7"/>
                        </a:lnTo>
                        <a:lnTo>
                          <a:pt x="123" y="7"/>
                        </a:lnTo>
                        <a:lnTo>
                          <a:pt x="123" y="7"/>
                        </a:lnTo>
                        <a:lnTo>
                          <a:pt x="124" y="7"/>
                        </a:lnTo>
                        <a:lnTo>
                          <a:pt x="124" y="7"/>
                        </a:lnTo>
                        <a:lnTo>
                          <a:pt x="125" y="6"/>
                        </a:lnTo>
                        <a:lnTo>
                          <a:pt x="125" y="6"/>
                        </a:lnTo>
                        <a:lnTo>
                          <a:pt x="126" y="6"/>
                        </a:lnTo>
                        <a:lnTo>
                          <a:pt x="126" y="5"/>
                        </a:lnTo>
                        <a:lnTo>
                          <a:pt x="126" y="5"/>
                        </a:lnTo>
                        <a:lnTo>
                          <a:pt x="127" y="5"/>
                        </a:lnTo>
                        <a:lnTo>
                          <a:pt x="127" y="5"/>
                        </a:lnTo>
                        <a:lnTo>
                          <a:pt x="127" y="5"/>
                        </a:lnTo>
                        <a:lnTo>
                          <a:pt x="128" y="5"/>
                        </a:lnTo>
                        <a:lnTo>
                          <a:pt x="128" y="4"/>
                        </a:lnTo>
                        <a:lnTo>
                          <a:pt x="128" y="4"/>
                        </a:lnTo>
                        <a:lnTo>
                          <a:pt x="128" y="4"/>
                        </a:lnTo>
                        <a:lnTo>
                          <a:pt x="129" y="4"/>
                        </a:lnTo>
                        <a:lnTo>
                          <a:pt x="129" y="4"/>
                        </a:lnTo>
                        <a:lnTo>
                          <a:pt x="130" y="4"/>
                        </a:lnTo>
                        <a:lnTo>
                          <a:pt x="131" y="4"/>
                        </a:lnTo>
                        <a:lnTo>
                          <a:pt x="131" y="4"/>
                        </a:lnTo>
                        <a:lnTo>
                          <a:pt x="131" y="5"/>
                        </a:lnTo>
                        <a:lnTo>
                          <a:pt x="131" y="5"/>
                        </a:lnTo>
                        <a:lnTo>
                          <a:pt x="131" y="5"/>
                        </a:lnTo>
                        <a:lnTo>
                          <a:pt x="132" y="5"/>
                        </a:lnTo>
                        <a:lnTo>
                          <a:pt x="132" y="5"/>
                        </a:lnTo>
                        <a:lnTo>
                          <a:pt x="132" y="5"/>
                        </a:lnTo>
                        <a:lnTo>
                          <a:pt x="133" y="5"/>
                        </a:lnTo>
                        <a:lnTo>
                          <a:pt x="133" y="6"/>
                        </a:lnTo>
                        <a:lnTo>
                          <a:pt x="133" y="7"/>
                        </a:lnTo>
                        <a:lnTo>
                          <a:pt x="133" y="8"/>
                        </a:lnTo>
                        <a:lnTo>
                          <a:pt x="133" y="9"/>
                        </a:lnTo>
                        <a:lnTo>
                          <a:pt x="133" y="9"/>
                        </a:lnTo>
                        <a:lnTo>
                          <a:pt x="133" y="9"/>
                        </a:lnTo>
                        <a:lnTo>
                          <a:pt x="133" y="10"/>
                        </a:lnTo>
                        <a:lnTo>
                          <a:pt x="133" y="10"/>
                        </a:lnTo>
                        <a:lnTo>
                          <a:pt x="133" y="10"/>
                        </a:lnTo>
                        <a:lnTo>
                          <a:pt x="134" y="10"/>
                        </a:lnTo>
                        <a:lnTo>
                          <a:pt x="134" y="10"/>
                        </a:lnTo>
                        <a:lnTo>
                          <a:pt x="134" y="10"/>
                        </a:lnTo>
                        <a:lnTo>
                          <a:pt x="134" y="11"/>
                        </a:lnTo>
                        <a:lnTo>
                          <a:pt x="135" y="11"/>
                        </a:lnTo>
                        <a:lnTo>
                          <a:pt x="135" y="11"/>
                        </a:lnTo>
                        <a:lnTo>
                          <a:pt x="135" y="12"/>
                        </a:lnTo>
                        <a:lnTo>
                          <a:pt x="135" y="12"/>
                        </a:lnTo>
                        <a:lnTo>
                          <a:pt x="135" y="12"/>
                        </a:lnTo>
                        <a:lnTo>
                          <a:pt x="136" y="12"/>
                        </a:lnTo>
                        <a:lnTo>
                          <a:pt x="136" y="12"/>
                        </a:lnTo>
                        <a:lnTo>
                          <a:pt x="136" y="12"/>
                        </a:lnTo>
                        <a:lnTo>
                          <a:pt x="136" y="12"/>
                        </a:lnTo>
                        <a:lnTo>
                          <a:pt x="136" y="13"/>
                        </a:lnTo>
                        <a:lnTo>
                          <a:pt x="137" y="13"/>
                        </a:lnTo>
                        <a:lnTo>
                          <a:pt x="137" y="13"/>
                        </a:lnTo>
                        <a:lnTo>
                          <a:pt x="138" y="13"/>
                        </a:lnTo>
                        <a:lnTo>
                          <a:pt x="138" y="13"/>
                        </a:lnTo>
                        <a:lnTo>
                          <a:pt x="139" y="13"/>
                        </a:lnTo>
                        <a:lnTo>
                          <a:pt x="139" y="14"/>
                        </a:lnTo>
                        <a:lnTo>
                          <a:pt x="141" y="14"/>
                        </a:lnTo>
                        <a:lnTo>
                          <a:pt x="143" y="14"/>
                        </a:lnTo>
                        <a:lnTo>
                          <a:pt x="144" y="14"/>
                        </a:lnTo>
                        <a:lnTo>
                          <a:pt x="146" y="14"/>
                        </a:lnTo>
                        <a:lnTo>
                          <a:pt x="146" y="14"/>
                        </a:lnTo>
                        <a:lnTo>
                          <a:pt x="146" y="14"/>
                        </a:lnTo>
                        <a:lnTo>
                          <a:pt x="146" y="14"/>
                        </a:lnTo>
                        <a:lnTo>
                          <a:pt x="147" y="15"/>
                        </a:lnTo>
                        <a:lnTo>
                          <a:pt x="147" y="15"/>
                        </a:lnTo>
                        <a:lnTo>
                          <a:pt x="148" y="15"/>
                        </a:lnTo>
                        <a:lnTo>
                          <a:pt x="148" y="15"/>
                        </a:lnTo>
                        <a:lnTo>
                          <a:pt x="149" y="15"/>
                        </a:lnTo>
                        <a:lnTo>
                          <a:pt x="149" y="15"/>
                        </a:lnTo>
                        <a:lnTo>
                          <a:pt x="150" y="15"/>
                        </a:lnTo>
                        <a:lnTo>
                          <a:pt x="150" y="15"/>
                        </a:lnTo>
                        <a:lnTo>
                          <a:pt x="151" y="15"/>
                        </a:lnTo>
                        <a:lnTo>
                          <a:pt x="151" y="15"/>
                        </a:lnTo>
                        <a:lnTo>
                          <a:pt x="151" y="16"/>
                        </a:lnTo>
                        <a:lnTo>
                          <a:pt x="152" y="16"/>
                        </a:lnTo>
                        <a:lnTo>
                          <a:pt x="152" y="17"/>
                        </a:lnTo>
                        <a:lnTo>
                          <a:pt x="152" y="18"/>
                        </a:lnTo>
                        <a:lnTo>
                          <a:pt x="152" y="19"/>
                        </a:lnTo>
                        <a:lnTo>
                          <a:pt x="153" y="19"/>
                        </a:lnTo>
                        <a:lnTo>
                          <a:pt x="153" y="21"/>
                        </a:lnTo>
                        <a:lnTo>
                          <a:pt x="153" y="22"/>
                        </a:lnTo>
                        <a:lnTo>
                          <a:pt x="153" y="23"/>
                        </a:lnTo>
                        <a:lnTo>
                          <a:pt x="153" y="23"/>
                        </a:lnTo>
                        <a:lnTo>
                          <a:pt x="153" y="24"/>
                        </a:lnTo>
                        <a:lnTo>
                          <a:pt x="154" y="25"/>
                        </a:lnTo>
                        <a:lnTo>
                          <a:pt x="155" y="25"/>
                        </a:lnTo>
                        <a:lnTo>
                          <a:pt x="155" y="25"/>
                        </a:lnTo>
                        <a:lnTo>
                          <a:pt x="156" y="25"/>
                        </a:lnTo>
                        <a:lnTo>
                          <a:pt x="156" y="25"/>
                        </a:lnTo>
                        <a:lnTo>
                          <a:pt x="156" y="25"/>
                        </a:lnTo>
                        <a:lnTo>
                          <a:pt x="157" y="25"/>
                        </a:lnTo>
                        <a:lnTo>
                          <a:pt x="157" y="25"/>
                        </a:lnTo>
                        <a:lnTo>
                          <a:pt x="158" y="25"/>
                        </a:lnTo>
                        <a:lnTo>
                          <a:pt x="158" y="26"/>
                        </a:lnTo>
                        <a:lnTo>
                          <a:pt x="159" y="27"/>
                        </a:lnTo>
                        <a:lnTo>
                          <a:pt x="159" y="28"/>
                        </a:lnTo>
                        <a:lnTo>
                          <a:pt x="160" y="28"/>
                        </a:lnTo>
                        <a:lnTo>
                          <a:pt x="160" y="29"/>
                        </a:lnTo>
                        <a:lnTo>
                          <a:pt x="161" y="30"/>
                        </a:lnTo>
                        <a:lnTo>
                          <a:pt x="162" y="30"/>
                        </a:lnTo>
                        <a:lnTo>
                          <a:pt x="163" y="30"/>
                        </a:lnTo>
                        <a:lnTo>
                          <a:pt x="163" y="31"/>
                        </a:lnTo>
                        <a:lnTo>
                          <a:pt x="162" y="31"/>
                        </a:lnTo>
                        <a:lnTo>
                          <a:pt x="162" y="32"/>
                        </a:lnTo>
                        <a:lnTo>
                          <a:pt x="162" y="33"/>
                        </a:lnTo>
                        <a:lnTo>
                          <a:pt x="163" y="34"/>
                        </a:lnTo>
                        <a:lnTo>
                          <a:pt x="163" y="34"/>
                        </a:lnTo>
                        <a:lnTo>
                          <a:pt x="163" y="35"/>
                        </a:lnTo>
                        <a:lnTo>
                          <a:pt x="164" y="35"/>
                        </a:lnTo>
                        <a:lnTo>
                          <a:pt x="164" y="36"/>
                        </a:lnTo>
                        <a:lnTo>
                          <a:pt x="165" y="36"/>
                        </a:lnTo>
                        <a:lnTo>
                          <a:pt x="165" y="37"/>
                        </a:lnTo>
                        <a:lnTo>
                          <a:pt x="166" y="37"/>
                        </a:lnTo>
                        <a:lnTo>
                          <a:pt x="166" y="38"/>
                        </a:lnTo>
                        <a:lnTo>
                          <a:pt x="166" y="38"/>
                        </a:lnTo>
                        <a:lnTo>
                          <a:pt x="166" y="39"/>
                        </a:lnTo>
                        <a:lnTo>
                          <a:pt x="166" y="40"/>
                        </a:lnTo>
                        <a:lnTo>
                          <a:pt x="166" y="40"/>
                        </a:lnTo>
                        <a:lnTo>
                          <a:pt x="165" y="40"/>
                        </a:lnTo>
                        <a:lnTo>
                          <a:pt x="165" y="40"/>
                        </a:lnTo>
                        <a:lnTo>
                          <a:pt x="165" y="41"/>
                        </a:lnTo>
                        <a:lnTo>
                          <a:pt x="165" y="41"/>
                        </a:lnTo>
                        <a:lnTo>
                          <a:pt x="164" y="41"/>
                        </a:lnTo>
                        <a:lnTo>
                          <a:pt x="164" y="42"/>
                        </a:lnTo>
                        <a:lnTo>
                          <a:pt x="164" y="42"/>
                        </a:lnTo>
                        <a:lnTo>
                          <a:pt x="164" y="42"/>
                        </a:lnTo>
                        <a:lnTo>
                          <a:pt x="164" y="43"/>
                        </a:lnTo>
                        <a:lnTo>
                          <a:pt x="164" y="43"/>
                        </a:lnTo>
                        <a:lnTo>
                          <a:pt x="164" y="44"/>
                        </a:lnTo>
                        <a:lnTo>
                          <a:pt x="164" y="44"/>
                        </a:lnTo>
                        <a:lnTo>
                          <a:pt x="164" y="44"/>
                        </a:lnTo>
                        <a:lnTo>
                          <a:pt x="164" y="45"/>
                        </a:lnTo>
                        <a:lnTo>
                          <a:pt x="165" y="45"/>
                        </a:lnTo>
                        <a:lnTo>
                          <a:pt x="165" y="45"/>
                        </a:lnTo>
                        <a:lnTo>
                          <a:pt x="165" y="45"/>
                        </a:lnTo>
                        <a:lnTo>
                          <a:pt x="166" y="45"/>
                        </a:lnTo>
                        <a:lnTo>
                          <a:pt x="166" y="45"/>
                        </a:lnTo>
                        <a:lnTo>
                          <a:pt x="166" y="46"/>
                        </a:lnTo>
                        <a:lnTo>
                          <a:pt x="166" y="46"/>
                        </a:lnTo>
                        <a:lnTo>
                          <a:pt x="166" y="47"/>
                        </a:lnTo>
                        <a:lnTo>
                          <a:pt x="166" y="47"/>
                        </a:lnTo>
                        <a:lnTo>
                          <a:pt x="166" y="47"/>
                        </a:lnTo>
                        <a:lnTo>
                          <a:pt x="166" y="48"/>
                        </a:lnTo>
                        <a:lnTo>
                          <a:pt x="166" y="48"/>
                        </a:lnTo>
                        <a:lnTo>
                          <a:pt x="166" y="48"/>
                        </a:lnTo>
                        <a:lnTo>
                          <a:pt x="167" y="48"/>
                        </a:lnTo>
                        <a:lnTo>
                          <a:pt x="167" y="48"/>
                        </a:lnTo>
                        <a:lnTo>
                          <a:pt x="167" y="49"/>
                        </a:lnTo>
                        <a:lnTo>
                          <a:pt x="168" y="49"/>
                        </a:lnTo>
                        <a:lnTo>
                          <a:pt x="168" y="49"/>
                        </a:lnTo>
                        <a:lnTo>
                          <a:pt x="168" y="49"/>
                        </a:lnTo>
                        <a:lnTo>
                          <a:pt x="168" y="50"/>
                        </a:lnTo>
                        <a:lnTo>
                          <a:pt x="168" y="50"/>
                        </a:lnTo>
                        <a:lnTo>
                          <a:pt x="168" y="50"/>
                        </a:lnTo>
                        <a:lnTo>
                          <a:pt x="167" y="50"/>
                        </a:lnTo>
                        <a:lnTo>
                          <a:pt x="167" y="51"/>
                        </a:lnTo>
                        <a:lnTo>
                          <a:pt x="167" y="51"/>
                        </a:lnTo>
                        <a:lnTo>
                          <a:pt x="167" y="52"/>
                        </a:lnTo>
                        <a:lnTo>
                          <a:pt x="167" y="52"/>
                        </a:lnTo>
                        <a:lnTo>
                          <a:pt x="167" y="53"/>
                        </a:lnTo>
                        <a:lnTo>
                          <a:pt x="167" y="54"/>
                        </a:lnTo>
                        <a:lnTo>
                          <a:pt x="167" y="55"/>
                        </a:lnTo>
                        <a:lnTo>
                          <a:pt x="168" y="55"/>
                        </a:lnTo>
                        <a:lnTo>
                          <a:pt x="168" y="56"/>
                        </a:lnTo>
                        <a:lnTo>
                          <a:pt x="168" y="57"/>
                        </a:lnTo>
                        <a:lnTo>
                          <a:pt x="168" y="58"/>
                        </a:lnTo>
                        <a:lnTo>
                          <a:pt x="168" y="59"/>
                        </a:lnTo>
                        <a:lnTo>
                          <a:pt x="168" y="60"/>
                        </a:lnTo>
                        <a:lnTo>
                          <a:pt x="168" y="61"/>
                        </a:lnTo>
                        <a:lnTo>
                          <a:pt x="168" y="62"/>
                        </a:lnTo>
                        <a:lnTo>
                          <a:pt x="166" y="65"/>
                        </a:lnTo>
                        <a:lnTo>
                          <a:pt x="164" y="67"/>
                        </a:lnTo>
                        <a:lnTo>
                          <a:pt x="164" y="68"/>
                        </a:lnTo>
                        <a:lnTo>
                          <a:pt x="163" y="70"/>
                        </a:lnTo>
                        <a:lnTo>
                          <a:pt x="162" y="71"/>
                        </a:lnTo>
                        <a:lnTo>
                          <a:pt x="161" y="72"/>
                        </a:lnTo>
                        <a:lnTo>
                          <a:pt x="158" y="72"/>
                        </a:lnTo>
                        <a:lnTo>
                          <a:pt x="155" y="72"/>
                        </a:lnTo>
                        <a:lnTo>
                          <a:pt x="152" y="72"/>
                        </a:lnTo>
                        <a:lnTo>
                          <a:pt x="149" y="72"/>
                        </a:lnTo>
                        <a:lnTo>
                          <a:pt x="149" y="73"/>
                        </a:lnTo>
                        <a:lnTo>
                          <a:pt x="149" y="73"/>
                        </a:lnTo>
                        <a:lnTo>
                          <a:pt x="148" y="74"/>
                        </a:lnTo>
                        <a:lnTo>
                          <a:pt x="148" y="75"/>
                        </a:lnTo>
                        <a:lnTo>
                          <a:pt x="147" y="76"/>
                        </a:lnTo>
                        <a:lnTo>
                          <a:pt x="146" y="77"/>
                        </a:lnTo>
                        <a:lnTo>
                          <a:pt x="145" y="79"/>
                        </a:lnTo>
                        <a:lnTo>
                          <a:pt x="144" y="79"/>
                        </a:lnTo>
                        <a:lnTo>
                          <a:pt x="144" y="80"/>
                        </a:lnTo>
                        <a:lnTo>
                          <a:pt x="144" y="81"/>
                        </a:lnTo>
                        <a:lnTo>
                          <a:pt x="143" y="82"/>
                        </a:lnTo>
                        <a:lnTo>
                          <a:pt x="143" y="83"/>
                        </a:lnTo>
                        <a:lnTo>
                          <a:pt x="143" y="83"/>
                        </a:lnTo>
                        <a:lnTo>
                          <a:pt x="142" y="84"/>
                        </a:lnTo>
                        <a:lnTo>
                          <a:pt x="141" y="84"/>
                        </a:lnTo>
                        <a:lnTo>
                          <a:pt x="140" y="84"/>
                        </a:lnTo>
                        <a:lnTo>
                          <a:pt x="139" y="84"/>
                        </a:lnTo>
                        <a:lnTo>
                          <a:pt x="138" y="84"/>
                        </a:lnTo>
                        <a:lnTo>
                          <a:pt x="138" y="83"/>
                        </a:lnTo>
                        <a:lnTo>
                          <a:pt x="136" y="83"/>
                        </a:lnTo>
                        <a:lnTo>
                          <a:pt x="135" y="83"/>
                        </a:lnTo>
                        <a:lnTo>
                          <a:pt x="134" y="82"/>
                        </a:lnTo>
                        <a:lnTo>
                          <a:pt x="132" y="82"/>
                        </a:lnTo>
                        <a:lnTo>
                          <a:pt x="131" y="82"/>
                        </a:lnTo>
                        <a:lnTo>
                          <a:pt x="130" y="82"/>
                        </a:lnTo>
                        <a:lnTo>
                          <a:pt x="130" y="83"/>
                        </a:lnTo>
                        <a:lnTo>
                          <a:pt x="129" y="83"/>
                        </a:lnTo>
                        <a:lnTo>
                          <a:pt x="129" y="84"/>
                        </a:lnTo>
                        <a:lnTo>
                          <a:pt x="128" y="84"/>
                        </a:lnTo>
                        <a:lnTo>
                          <a:pt x="128" y="85"/>
                        </a:lnTo>
                        <a:lnTo>
                          <a:pt x="128" y="86"/>
                        </a:lnTo>
                        <a:lnTo>
                          <a:pt x="128" y="87"/>
                        </a:lnTo>
                        <a:lnTo>
                          <a:pt x="127" y="87"/>
                        </a:lnTo>
                        <a:lnTo>
                          <a:pt x="127" y="87"/>
                        </a:lnTo>
                        <a:lnTo>
                          <a:pt x="127" y="87"/>
                        </a:lnTo>
                        <a:lnTo>
                          <a:pt x="126" y="87"/>
                        </a:lnTo>
                        <a:lnTo>
                          <a:pt x="126" y="88"/>
                        </a:lnTo>
                        <a:lnTo>
                          <a:pt x="126" y="88"/>
                        </a:lnTo>
                        <a:lnTo>
                          <a:pt x="126" y="88"/>
                        </a:lnTo>
                        <a:lnTo>
                          <a:pt x="126" y="89"/>
                        </a:lnTo>
                        <a:lnTo>
                          <a:pt x="125" y="91"/>
                        </a:lnTo>
                        <a:lnTo>
                          <a:pt x="123" y="93"/>
                        </a:lnTo>
                        <a:lnTo>
                          <a:pt x="121" y="95"/>
                        </a:lnTo>
                        <a:lnTo>
                          <a:pt x="119" y="97"/>
                        </a:lnTo>
                        <a:lnTo>
                          <a:pt x="119" y="97"/>
                        </a:lnTo>
                        <a:lnTo>
                          <a:pt x="119" y="97"/>
                        </a:lnTo>
                        <a:lnTo>
                          <a:pt x="118" y="97"/>
                        </a:lnTo>
                        <a:lnTo>
                          <a:pt x="118" y="97"/>
                        </a:lnTo>
                        <a:lnTo>
                          <a:pt x="117" y="96"/>
                        </a:lnTo>
                        <a:lnTo>
                          <a:pt x="116" y="96"/>
                        </a:lnTo>
                        <a:lnTo>
                          <a:pt x="115" y="95"/>
                        </a:lnTo>
                        <a:lnTo>
                          <a:pt x="115" y="94"/>
                        </a:lnTo>
                        <a:lnTo>
                          <a:pt x="113" y="93"/>
                        </a:lnTo>
                        <a:lnTo>
                          <a:pt x="112" y="92"/>
                        </a:lnTo>
                        <a:lnTo>
                          <a:pt x="111" y="90"/>
                        </a:lnTo>
                        <a:lnTo>
                          <a:pt x="109" y="89"/>
                        </a:lnTo>
                        <a:lnTo>
                          <a:pt x="109" y="88"/>
                        </a:lnTo>
                        <a:lnTo>
                          <a:pt x="108" y="88"/>
                        </a:lnTo>
                        <a:lnTo>
                          <a:pt x="107" y="87"/>
                        </a:lnTo>
                        <a:lnTo>
                          <a:pt x="106" y="87"/>
                        </a:lnTo>
                        <a:lnTo>
                          <a:pt x="106" y="86"/>
                        </a:lnTo>
                        <a:lnTo>
                          <a:pt x="106" y="86"/>
                        </a:lnTo>
                        <a:lnTo>
                          <a:pt x="106" y="86"/>
                        </a:lnTo>
                        <a:lnTo>
                          <a:pt x="106" y="85"/>
                        </a:lnTo>
                        <a:lnTo>
                          <a:pt x="105" y="85"/>
                        </a:lnTo>
                        <a:lnTo>
                          <a:pt x="105" y="85"/>
                        </a:lnTo>
                        <a:lnTo>
                          <a:pt x="105" y="85"/>
                        </a:lnTo>
                        <a:lnTo>
                          <a:pt x="104" y="85"/>
                        </a:lnTo>
                        <a:lnTo>
                          <a:pt x="103" y="85"/>
                        </a:lnTo>
                        <a:lnTo>
                          <a:pt x="101" y="85"/>
                        </a:lnTo>
                        <a:lnTo>
                          <a:pt x="100" y="85"/>
                        </a:lnTo>
                        <a:lnTo>
                          <a:pt x="98" y="85"/>
                        </a:lnTo>
                        <a:lnTo>
                          <a:pt x="97" y="85"/>
                        </a:lnTo>
                        <a:lnTo>
                          <a:pt x="96" y="85"/>
                        </a:lnTo>
                        <a:lnTo>
                          <a:pt x="94" y="85"/>
                        </a:lnTo>
                        <a:lnTo>
                          <a:pt x="93" y="86"/>
                        </a:lnTo>
                        <a:lnTo>
                          <a:pt x="92" y="86"/>
                        </a:lnTo>
                        <a:lnTo>
                          <a:pt x="91" y="86"/>
                        </a:lnTo>
                        <a:lnTo>
                          <a:pt x="90" y="87"/>
                        </a:lnTo>
                        <a:lnTo>
                          <a:pt x="89" y="88"/>
                        </a:lnTo>
                        <a:lnTo>
                          <a:pt x="88" y="88"/>
                        </a:lnTo>
                        <a:lnTo>
                          <a:pt x="88" y="89"/>
                        </a:lnTo>
                        <a:lnTo>
                          <a:pt x="87" y="89"/>
                        </a:lnTo>
                        <a:lnTo>
                          <a:pt x="86" y="90"/>
                        </a:lnTo>
                        <a:lnTo>
                          <a:pt x="83" y="90"/>
                        </a:lnTo>
                        <a:lnTo>
                          <a:pt x="80" y="90"/>
                        </a:lnTo>
                        <a:lnTo>
                          <a:pt x="77" y="90"/>
                        </a:lnTo>
                        <a:lnTo>
                          <a:pt x="74" y="90"/>
                        </a:lnTo>
                        <a:lnTo>
                          <a:pt x="73" y="90"/>
                        </a:lnTo>
                        <a:lnTo>
                          <a:pt x="72" y="91"/>
                        </a:lnTo>
                        <a:lnTo>
                          <a:pt x="72" y="91"/>
                        </a:lnTo>
                        <a:lnTo>
                          <a:pt x="71" y="91"/>
                        </a:lnTo>
                        <a:lnTo>
                          <a:pt x="70" y="92"/>
                        </a:lnTo>
                        <a:lnTo>
                          <a:pt x="70" y="92"/>
                        </a:lnTo>
                        <a:lnTo>
                          <a:pt x="68" y="93"/>
                        </a:lnTo>
                        <a:lnTo>
                          <a:pt x="67" y="94"/>
                        </a:lnTo>
                        <a:lnTo>
                          <a:pt x="67" y="95"/>
                        </a:lnTo>
                        <a:lnTo>
                          <a:pt x="66" y="95"/>
                        </a:lnTo>
                        <a:lnTo>
                          <a:pt x="65" y="96"/>
                        </a:lnTo>
                        <a:lnTo>
                          <a:pt x="65" y="96"/>
                        </a:lnTo>
                        <a:lnTo>
                          <a:pt x="64" y="97"/>
                        </a:lnTo>
                        <a:lnTo>
                          <a:pt x="63" y="97"/>
                        </a:lnTo>
                        <a:lnTo>
                          <a:pt x="61" y="97"/>
                        </a:lnTo>
                        <a:lnTo>
                          <a:pt x="60" y="97"/>
                        </a:lnTo>
                        <a:lnTo>
                          <a:pt x="59" y="97"/>
                        </a:lnTo>
                        <a:lnTo>
                          <a:pt x="57" y="97"/>
                        </a:lnTo>
                        <a:lnTo>
                          <a:pt x="56" y="96"/>
                        </a:lnTo>
                        <a:lnTo>
                          <a:pt x="55" y="96"/>
                        </a:lnTo>
                        <a:lnTo>
                          <a:pt x="54" y="96"/>
                        </a:lnTo>
                        <a:lnTo>
                          <a:pt x="53" y="96"/>
                        </a:lnTo>
                        <a:lnTo>
                          <a:pt x="50" y="95"/>
                        </a:lnTo>
                        <a:lnTo>
                          <a:pt x="49" y="94"/>
                        </a:lnTo>
                        <a:lnTo>
                          <a:pt x="47" y="93"/>
                        </a:lnTo>
                        <a:lnTo>
                          <a:pt x="45" y="92"/>
                        </a:lnTo>
                        <a:lnTo>
                          <a:pt x="43" y="91"/>
                        </a:lnTo>
                        <a:lnTo>
                          <a:pt x="41" y="91"/>
                        </a:lnTo>
                        <a:lnTo>
                          <a:pt x="39" y="90"/>
                        </a:lnTo>
                        <a:lnTo>
                          <a:pt x="37" y="89"/>
                        </a:lnTo>
                        <a:lnTo>
                          <a:pt x="36" y="89"/>
                        </a:lnTo>
                        <a:lnTo>
                          <a:pt x="34" y="89"/>
                        </a:lnTo>
                        <a:lnTo>
                          <a:pt x="33" y="88"/>
                        </a:lnTo>
                        <a:lnTo>
                          <a:pt x="32" y="88"/>
                        </a:lnTo>
                        <a:lnTo>
                          <a:pt x="31" y="88"/>
                        </a:lnTo>
                        <a:lnTo>
                          <a:pt x="29" y="88"/>
                        </a:lnTo>
                        <a:lnTo>
                          <a:pt x="28" y="88"/>
                        </a:lnTo>
                        <a:lnTo>
                          <a:pt x="26" y="89"/>
                        </a:lnTo>
                        <a:lnTo>
                          <a:pt x="26" y="88"/>
                        </a:lnTo>
                        <a:lnTo>
                          <a:pt x="26" y="87"/>
                        </a:lnTo>
                        <a:lnTo>
                          <a:pt x="26" y="87"/>
                        </a:lnTo>
                        <a:lnTo>
                          <a:pt x="25" y="87"/>
                        </a:lnTo>
                        <a:lnTo>
                          <a:pt x="25" y="87"/>
                        </a:lnTo>
                        <a:lnTo>
                          <a:pt x="24" y="86"/>
                        </a:lnTo>
                        <a:lnTo>
                          <a:pt x="24" y="86"/>
                        </a:lnTo>
                        <a:lnTo>
                          <a:pt x="23" y="86"/>
                        </a:lnTo>
                        <a:lnTo>
                          <a:pt x="22" y="87"/>
                        </a:lnTo>
                        <a:lnTo>
                          <a:pt x="20" y="87"/>
                        </a:lnTo>
                        <a:lnTo>
                          <a:pt x="19" y="87"/>
                        </a:lnTo>
                        <a:lnTo>
                          <a:pt x="19" y="87"/>
                        </a:lnTo>
                        <a:lnTo>
                          <a:pt x="18" y="87"/>
                        </a:lnTo>
                        <a:lnTo>
                          <a:pt x="18" y="87"/>
                        </a:lnTo>
                        <a:lnTo>
                          <a:pt x="8" y="87"/>
                        </a:lnTo>
                        <a:lnTo>
                          <a:pt x="8" y="86"/>
                        </a:lnTo>
                        <a:lnTo>
                          <a:pt x="8" y="85"/>
                        </a:lnTo>
                        <a:lnTo>
                          <a:pt x="8" y="84"/>
                        </a:lnTo>
                        <a:lnTo>
                          <a:pt x="8" y="83"/>
                        </a:lnTo>
                        <a:lnTo>
                          <a:pt x="7" y="83"/>
                        </a:lnTo>
                        <a:lnTo>
                          <a:pt x="7" y="82"/>
                        </a:lnTo>
                        <a:lnTo>
                          <a:pt x="6" y="81"/>
                        </a:lnTo>
                        <a:lnTo>
                          <a:pt x="6" y="80"/>
                        </a:lnTo>
                        <a:lnTo>
                          <a:pt x="5" y="80"/>
                        </a:lnTo>
                        <a:lnTo>
                          <a:pt x="5" y="79"/>
                        </a:lnTo>
                        <a:lnTo>
                          <a:pt x="4" y="79"/>
                        </a:lnTo>
                        <a:lnTo>
                          <a:pt x="3" y="79"/>
                        </a:lnTo>
                        <a:lnTo>
                          <a:pt x="2" y="78"/>
                        </a:lnTo>
                        <a:lnTo>
                          <a:pt x="2" y="78"/>
                        </a:lnTo>
                        <a:lnTo>
                          <a:pt x="1" y="78"/>
                        </a:lnTo>
                        <a:lnTo>
                          <a:pt x="1" y="77"/>
                        </a:lnTo>
                        <a:lnTo>
                          <a:pt x="1" y="77"/>
                        </a:lnTo>
                        <a:lnTo>
                          <a:pt x="0" y="76"/>
                        </a:lnTo>
                        <a:lnTo>
                          <a:pt x="0" y="76"/>
                        </a:lnTo>
                        <a:lnTo>
                          <a:pt x="0" y="75"/>
                        </a:lnTo>
                        <a:lnTo>
                          <a:pt x="0" y="75"/>
                        </a:lnTo>
                        <a:lnTo>
                          <a:pt x="0" y="74"/>
                        </a:lnTo>
                        <a:lnTo>
                          <a:pt x="0" y="74"/>
                        </a:lnTo>
                        <a:lnTo>
                          <a:pt x="0" y="73"/>
                        </a:lnTo>
                        <a:lnTo>
                          <a:pt x="1" y="73"/>
                        </a:lnTo>
                        <a:lnTo>
                          <a:pt x="1" y="72"/>
                        </a:lnTo>
                        <a:lnTo>
                          <a:pt x="1" y="72"/>
                        </a:lnTo>
                        <a:lnTo>
                          <a:pt x="1" y="71"/>
                        </a:lnTo>
                        <a:lnTo>
                          <a:pt x="1" y="71"/>
                        </a:lnTo>
                        <a:lnTo>
                          <a:pt x="2" y="70"/>
                        </a:lnTo>
                        <a:lnTo>
                          <a:pt x="2" y="70"/>
                        </a:lnTo>
                        <a:lnTo>
                          <a:pt x="2" y="69"/>
                        </a:lnTo>
                        <a:lnTo>
                          <a:pt x="3" y="69"/>
                        </a:lnTo>
                        <a:lnTo>
                          <a:pt x="3" y="69"/>
                        </a:lnTo>
                        <a:lnTo>
                          <a:pt x="3" y="69"/>
                        </a:lnTo>
                        <a:lnTo>
                          <a:pt x="4" y="69"/>
                        </a:lnTo>
                        <a:lnTo>
                          <a:pt x="4" y="68"/>
                        </a:lnTo>
                        <a:lnTo>
                          <a:pt x="4" y="68"/>
                        </a:lnTo>
                        <a:lnTo>
                          <a:pt x="4" y="68"/>
                        </a:lnTo>
                        <a:lnTo>
                          <a:pt x="4" y="68"/>
                        </a:lnTo>
                        <a:lnTo>
                          <a:pt x="4" y="67"/>
                        </a:lnTo>
                        <a:lnTo>
                          <a:pt x="4" y="67"/>
                        </a:lnTo>
                        <a:lnTo>
                          <a:pt x="5" y="66"/>
                        </a:lnTo>
                        <a:lnTo>
                          <a:pt x="5" y="66"/>
                        </a:lnTo>
                        <a:lnTo>
                          <a:pt x="5" y="65"/>
                        </a:lnTo>
                        <a:lnTo>
                          <a:pt x="6" y="65"/>
                        </a:lnTo>
                        <a:lnTo>
                          <a:pt x="6" y="64"/>
                        </a:lnTo>
                        <a:lnTo>
                          <a:pt x="7" y="64"/>
                        </a:lnTo>
                        <a:lnTo>
                          <a:pt x="7" y="64"/>
                        </a:lnTo>
                        <a:lnTo>
                          <a:pt x="8" y="64"/>
                        </a:lnTo>
                        <a:lnTo>
                          <a:pt x="8" y="64"/>
                        </a:lnTo>
                        <a:lnTo>
                          <a:pt x="9" y="64"/>
                        </a:lnTo>
                        <a:lnTo>
                          <a:pt x="10" y="64"/>
                        </a:lnTo>
                        <a:lnTo>
                          <a:pt x="10" y="63"/>
                        </a:lnTo>
                        <a:lnTo>
                          <a:pt x="11" y="63"/>
                        </a:lnTo>
                        <a:lnTo>
                          <a:pt x="11" y="63"/>
                        </a:lnTo>
                        <a:lnTo>
                          <a:pt x="11" y="62"/>
                        </a:lnTo>
                        <a:lnTo>
                          <a:pt x="11" y="62"/>
                        </a:lnTo>
                        <a:lnTo>
                          <a:pt x="12" y="62"/>
                        </a:lnTo>
                        <a:lnTo>
                          <a:pt x="12" y="61"/>
                        </a:lnTo>
                        <a:lnTo>
                          <a:pt x="13" y="61"/>
                        </a:lnTo>
                        <a:lnTo>
                          <a:pt x="13" y="61"/>
                        </a:lnTo>
                        <a:lnTo>
                          <a:pt x="14" y="60"/>
                        </a:lnTo>
                        <a:lnTo>
                          <a:pt x="14" y="60"/>
                        </a:lnTo>
                        <a:lnTo>
                          <a:pt x="14" y="59"/>
                        </a:lnTo>
                        <a:lnTo>
                          <a:pt x="14" y="59"/>
                        </a:lnTo>
                        <a:lnTo>
                          <a:pt x="15" y="58"/>
                        </a:lnTo>
                        <a:lnTo>
                          <a:pt x="15" y="58"/>
                        </a:lnTo>
                        <a:lnTo>
                          <a:pt x="16" y="58"/>
                        </a:lnTo>
                        <a:lnTo>
                          <a:pt x="16" y="57"/>
                        </a:lnTo>
                        <a:lnTo>
                          <a:pt x="16" y="57"/>
                        </a:lnTo>
                        <a:lnTo>
                          <a:pt x="16" y="57"/>
                        </a:lnTo>
                        <a:lnTo>
                          <a:pt x="16" y="57"/>
                        </a:lnTo>
                        <a:lnTo>
                          <a:pt x="16" y="56"/>
                        </a:lnTo>
                        <a:lnTo>
                          <a:pt x="17" y="55"/>
                        </a:lnTo>
                        <a:lnTo>
                          <a:pt x="16" y="55"/>
                        </a:lnTo>
                        <a:lnTo>
                          <a:pt x="16" y="54"/>
                        </a:lnTo>
                        <a:lnTo>
                          <a:pt x="16" y="53"/>
                        </a:lnTo>
                        <a:lnTo>
                          <a:pt x="16" y="53"/>
                        </a:lnTo>
                        <a:lnTo>
                          <a:pt x="15" y="52"/>
                        </a:lnTo>
                        <a:lnTo>
                          <a:pt x="15" y="51"/>
                        </a:lnTo>
                        <a:lnTo>
                          <a:pt x="14" y="50"/>
                        </a:lnTo>
                        <a:lnTo>
                          <a:pt x="14" y="50"/>
                        </a:lnTo>
                        <a:lnTo>
                          <a:pt x="13" y="49"/>
                        </a:lnTo>
                        <a:lnTo>
                          <a:pt x="13" y="49"/>
                        </a:lnTo>
                        <a:lnTo>
                          <a:pt x="13" y="49"/>
                        </a:lnTo>
                        <a:lnTo>
                          <a:pt x="13" y="48"/>
                        </a:lnTo>
                        <a:lnTo>
                          <a:pt x="13" y="48"/>
                        </a:lnTo>
                        <a:lnTo>
                          <a:pt x="13" y="47"/>
                        </a:lnTo>
                        <a:lnTo>
                          <a:pt x="13" y="47"/>
                        </a:lnTo>
                        <a:lnTo>
                          <a:pt x="13" y="47"/>
                        </a:lnTo>
                        <a:lnTo>
                          <a:pt x="13" y="47"/>
                        </a:lnTo>
                        <a:lnTo>
                          <a:pt x="14" y="47"/>
                        </a:lnTo>
                        <a:lnTo>
                          <a:pt x="14" y="46"/>
                        </a:lnTo>
                        <a:lnTo>
                          <a:pt x="14" y="46"/>
                        </a:lnTo>
                        <a:lnTo>
                          <a:pt x="14" y="45"/>
                        </a:lnTo>
                        <a:lnTo>
                          <a:pt x="14" y="45"/>
                        </a:lnTo>
                        <a:lnTo>
                          <a:pt x="14" y="44"/>
                        </a:lnTo>
                        <a:lnTo>
                          <a:pt x="14" y="44"/>
                        </a:lnTo>
                        <a:lnTo>
                          <a:pt x="14" y="43"/>
                        </a:lnTo>
                        <a:lnTo>
                          <a:pt x="14" y="43"/>
                        </a:lnTo>
                        <a:lnTo>
                          <a:pt x="14" y="42"/>
                        </a:lnTo>
                        <a:lnTo>
                          <a:pt x="14" y="42"/>
                        </a:lnTo>
                        <a:lnTo>
                          <a:pt x="15" y="42"/>
                        </a:lnTo>
                        <a:lnTo>
                          <a:pt x="15" y="42"/>
                        </a:lnTo>
                        <a:lnTo>
                          <a:pt x="16" y="42"/>
                        </a:lnTo>
                        <a:lnTo>
                          <a:pt x="16" y="42"/>
                        </a:lnTo>
                        <a:lnTo>
                          <a:pt x="16" y="41"/>
                        </a:lnTo>
                        <a:lnTo>
                          <a:pt x="16" y="41"/>
                        </a:lnTo>
                        <a:lnTo>
                          <a:pt x="16" y="41"/>
                        </a:lnTo>
                        <a:lnTo>
                          <a:pt x="16" y="40"/>
                        </a:lnTo>
                        <a:lnTo>
                          <a:pt x="16" y="40"/>
                        </a:lnTo>
                        <a:lnTo>
                          <a:pt x="16" y="39"/>
                        </a:lnTo>
                        <a:lnTo>
                          <a:pt x="16" y="39"/>
                        </a:lnTo>
                        <a:lnTo>
                          <a:pt x="16" y="38"/>
                        </a:lnTo>
                        <a:lnTo>
                          <a:pt x="17" y="38"/>
                        </a:lnTo>
                        <a:lnTo>
                          <a:pt x="17" y="37"/>
                        </a:lnTo>
                        <a:lnTo>
                          <a:pt x="17" y="37"/>
                        </a:lnTo>
                        <a:lnTo>
                          <a:pt x="17" y="37"/>
                        </a:lnTo>
                        <a:lnTo>
                          <a:pt x="18" y="37"/>
                        </a:lnTo>
                        <a:lnTo>
                          <a:pt x="19" y="37"/>
                        </a:lnTo>
                        <a:lnTo>
                          <a:pt x="20" y="37"/>
                        </a:lnTo>
                        <a:lnTo>
                          <a:pt x="20" y="37"/>
                        </a:lnTo>
                        <a:lnTo>
                          <a:pt x="21" y="37"/>
                        </a:lnTo>
                        <a:lnTo>
                          <a:pt x="22" y="37"/>
                        </a:lnTo>
                        <a:lnTo>
                          <a:pt x="22" y="36"/>
                        </a:lnTo>
                        <a:lnTo>
                          <a:pt x="22" y="36"/>
                        </a:lnTo>
                        <a:lnTo>
                          <a:pt x="23" y="36"/>
                        </a:lnTo>
                        <a:lnTo>
                          <a:pt x="23" y="36"/>
                        </a:lnTo>
                        <a:lnTo>
                          <a:pt x="23" y="35"/>
                        </a:lnTo>
                        <a:lnTo>
                          <a:pt x="23" y="35"/>
                        </a:lnTo>
                        <a:lnTo>
                          <a:pt x="24" y="35"/>
                        </a:lnTo>
                        <a:lnTo>
                          <a:pt x="24" y="35"/>
                        </a:lnTo>
                        <a:lnTo>
                          <a:pt x="24" y="35"/>
                        </a:lnTo>
                        <a:lnTo>
                          <a:pt x="25" y="35"/>
                        </a:lnTo>
                        <a:lnTo>
                          <a:pt x="26" y="35"/>
                        </a:lnTo>
                        <a:lnTo>
                          <a:pt x="26" y="34"/>
                        </a:lnTo>
                        <a:lnTo>
                          <a:pt x="26" y="34"/>
                        </a:lnTo>
                        <a:lnTo>
                          <a:pt x="27" y="34"/>
                        </a:lnTo>
                        <a:lnTo>
                          <a:pt x="27" y="33"/>
                        </a:lnTo>
                        <a:lnTo>
                          <a:pt x="27" y="33"/>
                        </a:lnTo>
                        <a:lnTo>
                          <a:pt x="28" y="32"/>
                        </a:lnTo>
                        <a:lnTo>
                          <a:pt x="28" y="30"/>
                        </a:lnTo>
                        <a:lnTo>
                          <a:pt x="28" y="29"/>
                        </a:lnTo>
                        <a:lnTo>
                          <a:pt x="28" y="28"/>
                        </a:lnTo>
                        <a:lnTo>
                          <a:pt x="28" y="27"/>
                        </a:lnTo>
                        <a:lnTo>
                          <a:pt x="28" y="26"/>
                        </a:lnTo>
                        <a:lnTo>
                          <a:pt x="28" y="26"/>
                        </a:lnTo>
                        <a:lnTo>
                          <a:pt x="28" y="25"/>
                        </a:lnTo>
                        <a:lnTo>
                          <a:pt x="29" y="25"/>
                        </a:lnTo>
                        <a:lnTo>
                          <a:pt x="29" y="24"/>
                        </a:lnTo>
                        <a:lnTo>
                          <a:pt x="29" y="24"/>
                        </a:lnTo>
                        <a:lnTo>
                          <a:pt x="30" y="24"/>
                        </a:lnTo>
                        <a:lnTo>
                          <a:pt x="30" y="24"/>
                        </a:lnTo>
                        <a:lnTo>
                          <a:pt x="31" y="24"/>
                        </a:lnTo>
                        <a:lnTo>
                          <a:pt x="32" y="24"/>
                        </a:lnTo>
                        <a:lnTo>
                          <a:pt x="33" y="24"/>
                        </a:lnTo>
                        <a:lnTo>
                          <a:pt x="33" y="24"/>
                        </a:lnTo>
                        <a:lnTo>
                          <a:pt x="34" y="24"/>
                        </a:lnTo>
                        <a:lnTo>
                          <a:pt x="35" y="25"/>
                        </a:lnTo>
                        <a:lnTo>
                          <a:pt x="36" y="25"/>
                        </a:lnTo>
                        <a:lnTo>
                          <a:pt x="36" y="26"/>
                        </a:lnTo>
                        <a:lnTo>
                          <a:pt x="36" y="26"/>
                        </a:lnTo>
                        <a:lnTo>
                          <a:pt x="36" y="27"/>
                        </a:lnTo>
                        <a:lnTo>
                          <a:pt x="36" y="27"/>
                        </a:lnTo>
                        <a:lnTo>
                          <a:pt x="36" y="27"/>
                        </a:lnTo>
                        <a:lnTo>
                          <a:pt x="36" y="28"/>
                        </a:lnTo>
                        <a:lnTo>
                          <a:pt x="36" y="28"/>
                        </a:lnTo>
                        <a:lnTo>
                          <a:pt x="36" y="28"/>
                        </a:lnTo>
                        <a:lnTo>
                          <a:pt x="37" y="28"/>
                        </a:lnTo>
                        <a:lnTo>
                          <a:pt x="37" y="29"/>
                        </a:lnTo>
                        <a:lnTo>
                          <a:pt x="37" y="29"/>
                        </a:lnTo>
                        <a:lnTo>
                          <a:pt x="38" y="29"/>
                        </a:lnTo>
                        <a:lnTo>
                          <a:pt x="38" y="29"/>
                        </a:lnTo>
                        <a:lnTo>
                          <a:pt x="38" y="30"/>
                        </a:lnTo>
                        <a:lnTo>
                          <a:pt x="38" y="30"/>
                        </a:lnTo>
                        <a:lnTo>
                          <a:pt x="38" y="30"/>
                        </a:lnTo>
                        <a:lnTo>
                          <a:pt x="38" y="31"/>
                        </a:lnTo>
                        <a:lnTo>
                          <a:pt x="38" y="31"/>
                        </a:lnTo>
                        <a:lnTo>
                          <a:pt x="38" y="31"/>
                        </a:lnTo>
                        <a:lnTo>
                          <a:pt x="38" y="32"/>
                        </a:lnTo>
                        <a:lnTo>
                          <a:pt x="38" y="32"/>
                        </a:lnTo>
                        <a:lnTo>
                          <a:pt x="39" y="32"/>
                        </a:lnTo>
                        <a:lnTo>
                          <a:pt x="39" y="32"/>
                        </a:lnTo>
                        <a:lnTo>
                          <a:pt x="39" y="32"/>
                        </a:lnTo>
                        <a:lnTo>
                          <a:pt x="39" y="34"/>
                        </a:lnTo>
                        <a:lnTo>
                          <a:pt x="39" y="35"/>
                        </a:lnTo>
                        <a:lnTo>
                          <a:pt x="39" y="37"/>
                        </a:lnTo>
                        <a:lnTo>
                          <a:pt x="39" y="39"/>
                        </a:lnTo>
                        <a:lnTo>
                          <a:pt x="39" y="39"/>
                        </a:lnTo>
                        <a:lnTo>
                          <a:pt x="39" y="39"/>
                        </a:lnTo>
                        <a:lnTo>
                          <a:pt x="40" y="40"/>
                        </a:lnTo>
                        <a:lnTo>
                          <a:pt x="40" y="40"/>
                        </a:lnTo>
                        <a:lnTo>
                          <a:pt x="40" y="40"/>
                        </a:lnTo>
                        <a:lnTo>
                          <a:pt x="40" y="40"/>
                        </a:lnTo>
                        <a:lnTo>
                          <a:pt x="41" y="40"/>
                        </a:lnTo>
                        <a:lnTo>
                          <a:pt x="41" y="40"/>
                        </a:lnTo>
                        <a:lnTo>
                          <a:pt x="41" y="41"/>
                        </a:lnTo>
                        <a:lnTo>
                          <a:pt x="41" y="41"/>
                        </a:lnTo>
                        <a:lnTo>
                          <a:pt x="41" y="42"/>
                        </a:lnTo>
                        <a:lnTo>
                          <a:pt x="41" y="42"/>
                        </a:lnTo>
                        <a:lnTo>
                          <a:pt x="41" y="43"/>
                        </a:lnTo>
                        <a:lnTo>
                          <a:pt x="41" y="43"/>
                        </a:lnTo>
                        <a:lnTo>
                          <a:pt x="41" y="43"/>
                        </a:lnTo>
                        <a:lnTo>
                          <a:pt x="42" y="44"/>
                        </a:lnTo>
                        <a:lnTo>
                          <a:pt x="42" y="44"/>
                        </a:lnTo>
                        <a:lnTo>
                          <a:pt x="43" y="45"/>
                        </a:lnTo>
                        <a:lnTo>
                          <a:pt x="43" y="45"/>
                        </a:lnTo>
                        <a:lnTo>
                          <a:pt x="43" y="45"/>
                        </a:lnTo>
                        <a:lnTo>
                          <a:pt x="44" y="45"/>
                        </a:lnTo>
                        <a:lnTo>
                          <a:pt x="44" y="45"/>
                        </a:lnTo>
                        <a:lnTo>
                          <a:pt x="45" y="45"/>
                        </a:lnTo>
                        <a:lnTo>
                          <a:pt x="49" y="45"/>
                        </a:lnTo>
                        <a:lnTo>
                          <a:pt x="50" y="45"/>
                        </a:lnTo>
                        <a:lnTo>
                          <a:pt x="51" y="45"/>
                        </a:lnTo>
                        <a:lnTo>
                          <a:pt x="52" y="45"/>
                        </a:lnTo>
                        <a:lnTo>
                          <a:pt x="53" y="45"/>
                        </a:lnTo>
                        <a:lnTo>
                          <a:pt x="53" y="45"/>
                        </a:lnTo>
                        <a:lnTo>
                          <a:pt x="54" y="45"/>
                        </a:lnTo>
                        <a:lnTo>
                          <a:pt x="54" y="45"/>
                        </a:lnTo>
                        <a:lnTo>
                          <a:pt x="54" y="44"/>
                        </a:lnTo>
                        <a:lnTo>
                          <a:pt x="54" y="44"/>
                        </a:lnTo>
                        <a:lnTo>
                          <a:pt x="55" y="44"/>
                        </a:lnTo>
                        <a:lnTo>
                          <a:pt x="55" y="44"/>
                        </a:lnTo>
                        <a:lnTo>
                          <a:pt x="56" y="44"/>
                        </a:lnTo>
                        <a:lnTo>
                          <a:pt x="57" y="44"/>
                        </a:lnTo>
                        <a:lnTo>
                          <a:pt x="58" y="44"/>
                        </a:lnTo>
                        <a:lnTo>
                          <a:pt x="58" y="44"/>
                        </a:lnTo>
                        <a:lnTo>
                          <a:pt x="58" y="44"/>
                        </a:lnTo>
                        <a:lnTo>
                          <a:pt x="58" y="44"/>
                        </a:lnTo>
                        <a:lnTo>
                          <a:pt x="58" y="44"/>
                        </a:lnTo>
                        <a:lnTo>
                          <a:pt x="58" y="45"/>
                        </a:lnTo>
                        <a:lnTo>
                          <a:pt x="58" y="45"/>
                        </a:lnTo>
                        <a:lnTo>
                          <a:pt x="59" y="45"/>
                        </a:lnTo>
                        <a:lnTo>
                          <a:pt x="59" y="44"/>
                        </a:lnTo>
                        <a:lnTo>
                          <a:pt x="59" y="44"/>
                        </a:lnTo>
                        <a:lnTo>
                          <a:pt x="59" y="44"/>
                        </a:lnTo>
                        <a:lnTo>
                          <a:pt x="59" y="44"/>
                        </a:lnTo>
                        <a:lnTo>
                          <a:pt x="60" y="43"/>
                        </a:lnTo>
                        <a:lnTo>
                          <a:pt x="59" y="43"/>
                        </a:lnTo>
                        <a:lnTo>
                          <a:pt x="59" y="43"/>
                        </a:lnTo>
                        <a:lnTo>
                          <a:pt x="59" y="42"/>
                        </a:lnTo>
                        <a:lnTo>
                          <a:pt x="59" y="42"/>
                        </a:lnTo>
                        <a:lnTo>
                          <a:pt x="58" y="42"/>
                        </a:lnTo>
                        <a:lnTo>
                          <a:pt x="58" y="42"/>
                        </a:lnTo>
                        <a:lnTo>
                          <a:pt x="58" y="42"/>
                        </a:lnTo>
                        <a:lnTo>
                          <a:pt x="58" y="42"/>
                        </a:lnTo>
                        <a:lnTo>
                          <a:pt x="58" y="41"/>
                        </a:lnTo>
                        <a:lnTo>
                          <a:pt x="58" y="41"/>
                        </a:lnTo>
                        <a:lnTo>
                          <a:pt x="58" y="40"/>
                        </a:lnTo>
                        <a:lnTo>
                          <a:pt x="58" y="40"/>
                        </a:lnTo>
                        <a:lnTo>
                          <a:pt x="58" y="40"/>
                        </a:lnTo>
                        <a:lnTo>
                          <a:pt x="59" y="40"/>
                        </a:lnTo>
                        <a:lnTo>
                          <a:pt x="59" y="39"/>
                        </a:lnTo>
                        <a:lnTo>
                          <a:pt x="59" y="39"/>
                        </a:lnTo>
                        <a:lnTo>
                          <a:pt x="59" y="39"/>
                        </a:lnTo>
                        <a:lnTo>
                          <a:pt x="59" y="39"/>
                        </a:lnTo>
                        <a:lnTo>
                          <a:pt x="59" y="38"/>
                        </a:lnTo>
                        <a:lnTo>
                          <a:pt x="59" y="38"/>
                        </a:lnTo>
                        <a:lnTo>
                          <a:pt x="59" y="38"/>
                        </a:lnTo>
                        <a:lnTo>
                          <a:pt x="59" y="37"/>
                        </a:lnTo>
                        <a:lnTo>
                          <a:pt x="59" y="37"/>
                        </a:lnTo>
                        <a:lnTo>
                          <a:pt x="58" y="37"/>
                        </a:lnTo>
                        <a:lnTo>
                          <a:pt x="58" y="37"/>
                        </a:lnTo>
                        <a:lnTo>
                          <a:pt x="58" y="37"/>
                        </a:lnTo>
                        <a:lnTo>
                          <a:pt x="58" y="37"/>
                        </a:lnTo>
                        <a:lnTo>
                          <a:pt x="58" y="36"/>
                        </a:lnTo>
                        <a:lnTo>
                          <a:pt x="58" y="36"/>
                        </a:lnTo>
                        <a:lnTo>
                          <a:pt x="58" y="35"/>
                        </a:lnTo>
                        <a:lnTo>
                          <a:pt x="58" y="35"/>
                        </a:lnTo>
                        <a:lnTo>
                          <a:pt x="58" y="34"/>
                        </a:lnTo>
                        <a:lnTo>
                          <a:pt x="58" y="34"/>
                        </a:lnTo>
                        <a:lnTo>
                          <a:pt x="57" y="34"/>
                        </a:lnTo>
                        <a:lnTo>
                          <a:pt x="57" y="34"/>
                        </a:lnTo>
                        <a:lnTo>
                          <a:pt x="57" y="34"/>
                        </a:lnTo>
                        <a:lnTo>
                          <a:pt x="56" y="34"/>
                        </a:lnTo>
                        <a:lnTo>
                          <a:pt x="56" y="34"/>
                        </a:lnTo>
                        <a:lnTo>
                          <a:pt x="56" y="24"/>
                        </a:lnTo>
                        <a:lnTo>
                          <a:pt x="57" y="24"/>
                        </a:lnTo>
                        <a:lnTo>
                          <a:pt x="58" y="24"/>
                        </a:lnTo>
                        <a:lnTo>
                          <a:pt x="59" y="24"/>
                        </a:lnTo>
                        <a:lnTo>
                          <a:pt x="59" y="24"/>
                        </a:lnTo>
                        <a:lnTo>
                          <a:pt x="60" y="24"/>
                        </a:lnTo>
                        <a:lnTo>
                          <a:pt x="60" y="23"/>
                        </a:lnTo>
                        <a:lnTo>
                          <a:pt x="61" y="23"/>
                        </a:lnTo>
                        <a:lnTo>
                          <a:pt x="61" y="23"/>
                        </a:lnTo>
                        <a:lnTo>
                          <a:pt x="62" y="22"/>
                        </a:lnTo>
                        <a:lnTo>
                          <a:pt x="62" y="22"/>
                        </a:lnTo>
                        <a:lnTo>
                          <a:pt x="63" y="22"/>
                        </a:lnTo>
                        <a:lnTo>
                          <a:pt x="63" y="22"/>
                        </a:lnTo>
                        <a:lnTo>
                          <a:pt x="63" y="22"/>
                        </a:lnTo>
                        <a:lnTo>
                          <a:pt x="64" y="22"/>
                        </a:lnTo>
                        <a:lnTo>
                          <a:pt x="64" y="22"/>
                        </a:lnTo>
                        <a:lnTo>
                          <a:pt x="64" y="21"/>
                        </a:lnTo>
                        <a:lnTo>
                          <a:pt x="64" y="21"/>
                        </a:lnTo>
                        <a:lnTo>
                          <a:pt x="64" y="21"/>
                        </a:lnTo>
                        <a:lnTo>
                          <a:pt x="64" y="20"/>
                        </a:lnTo>
                        <a:lnTo>
                          <a:pt x="69" y="20"/>
                        </a:lnTo>
                        <a:lnTo>
                          <a:pt x="70" y="20"/>
                        </a:lnTo>
                        <a:lnTo>
                          <a:pt x="70" y="20"/>
                        </a:lnTo>
                        <a:lnTo>
                          <a:pt x="71" y="20"/>
                        </a:lnTo>
                        <a:lnTo>
                          <a:pt x="71" y="20"/>
                        </a:lnTo>
                        <a:lnTo>
                          <a:pt x="72" y="20"/>
                        </a:lnTo>
                        <a:lnTo>
                          <a:pt x="72" y="20"/>
                        </a:lnTo>
                        <a:lnTo>
                          <a:pt x="72" y="20"/>
                        </a:lnTo>
                        <a:lnTo>
                          <a:pt x="73" y="20"/>
                        </a:lnTo>
                        <a:lnTo>
                          <a:pt x="73" y="20"/>
                        </a:lnTo>
                        <a:lnTo>
                          <a:pt x="73" y="20"/>
                        </a:lnTo>
                        <a:lnTo>
                          <a:pt x="74" y="19"/>
                        </a:lnTo>
                        <a:lnTo>
                          <a:pt x="74" y="19"/>
                        </a:lnTo>
                        <a:lnTo>
                          <a:pt x="74" y="18"/>
                        </a:lnTo>
                        <a:lnTo>
                          <a:pt x="74" y="18"/>
                        </a:lnTo>
                        <a:lnTo>
                          <a:pt x="74" y="17"/>
                        </a:lnTo>
                        <a:lnTo>
                          <a:pt x="74" y="15"/>
                        </a:lnTo>
                        <a:lnTo>
                          <a:pt x="74" y="14"/>
                        </a:lnTo>
                        <a:lnTo>
                          <a:pt x="74" y="14"/>
                        </a:lnTo>
                        <a:lnTo>
                          <a:pt x="75" y="13"/>
                        </a:lnTo>
                        <a:lnTo>
                          <a:pt x="75" y="13"/>
                        </a:lnTo>
                        <a:lnTo>
                          <a:pt x="75" y="12"/>
                        </a:lnTo>
                        <a:lnTo>
                          <a:pt x="76" y="12"/>
                        </a:lnTo>
                        <a:lnTo>
                          <a:pt x="76" y="12"/>
                        </a:lnTo>
                        <a:lnTo>
                          <a:pt x="77" y="12"/>
                        </a:lnTo>
                        <a:lnTo>
                          <a:pt x="78" y="12"/>
                        </a:lnTo>
                        <a:lnTo>
                          <a:pt x="79" y="12"/>
                        </a:lnTo>
                        <a:lnTo>
                          <a:pt x="79" y="12"/>
                        </a:lnTo>
                        <a:lnTo>
                          <a:pt x="80" y="12"/>
                        </a:lnTo>
                        <a:lnTo>
                          <a:pt x="80" y="13"/>
                        </a:lnTo>
                        <a:lnTo>
                          <a:pt x="80" y="13"/>
                        </a:lnTo>
                        <a:lnTo>
                          <a:pt x="80" y="13"/>
                        </a:lnTo>
                        <a:lnTo>
                          <a:pt x="80" y="13"/>
                        </a:lnTo>
                        <a:lnTo>
                          <a:pt x="81" y="13"/>
                        </a:lnTo>
                        <a:lnTo>
                          <a:pt x="81" y="13"/>
                        </a:lnTo>
                        <a:lnTo>
                          <a:pt x="81" y="13"/>
                        </a:lnTo>
                        <a:lnTo>
                          <a:pt x="82" y="13"/>
                        </a:lnTo>
                        <a:lnTo>
                          <a:pt x="82" y="13"/>
                        </a:lnTo>
                        <a:lnTo>
                          <a:pt x="82" y="13"/>
                        </a:lnTo>
                        <a:lnTo>
                          <a:pt x="82" y="13"/>
                        </a:lnTo>
                        <a:lnTo>
                          <a:pt x="83" y="13"/>
                        </a:lnTo>
                        <a:lnTo>
                          <a:pt x="83" y="12"/>
                        </a:lnTo>
                        <a:lnTo>
                          <a:pt x="83" y="12"/>
                        </a:lnTo>
                        <a:lnTo>
                          <a:pt x="83" y="11"/>
                        </a:lnTo>
                        <a:lnTo>
                          <a:pt x="83" y="11"/>
                        </a:lnTo>
                        <a:lnTo>
                          <a:pt x="84" y="11"/>
                        </a:lnTo>
                        <a:lnTo>
                          <a:pt x="85" y="11"/>
                        </a:lnTo>
                        <a:lnTo>
                          <a:pt x="85" y="10"/>
                        </a:lnTo>
                        <a:lnTo>
                          <a:pt x="86" y="10"/>
                        </a:lnTo>
                        <a:lnTo>
                          <a:pt x="88" y="10"/>
                        </a:lnTo>
                        <a:lnTo>
                          <a:pt x="89" y="10"/>
                        </a:lnTo>
                        <a:lnTo>
                          <a:pt x="90" y="10"/>
                        </a:lnTo>
                        <a:lnTo>
                          <a:pt x="90" y="10"/>
                        </a:lnTo>
                        <a:lnTo>
                          <a:pt x="91" y="10"/>
                        </a:lnTo>
                        <a:lnTo>
                          <a:pt x="92" y="10"/>
                        </a:lnTo>
                        <a:lnTo>
                          <a:pt x="92" y="10"/>
                        </a:lnTo>
                        <a:lnTo>
                          <a:pt x="93" y="9"/>
                        </a:lnTo>
                        <a:lnTo>
                          <a:pt x="93" y="9"/>
                        </a:lnTo>
                        <a:lnTo>
                          <a:pt x="93" y="9"/>
                        </a:lnTo>
                        <a:lnTo>
                          <a:pt x="94" y="8"/>
                        </a:lnTo>
                        <a:lnTo>
                          <a:pt x="94" y="8"/>
                        </a:lnTo>
                        <a:lnTo>
                          <a:pt x="95" y="7"/>
                        </a:lnTo>
                        <a:lnTo>
                          <a:pt x="96" y="7"/>
                        </a:lnTo>
                        <a:lnTo>
                          <a:pt x="96" y="6"/>
                        </a:lnTo>
                        <a:lnTo>
                          <a:pt x="97" y="5"/>
                        </a:lnTo>
                        <a:lnTo>
                          <a:pt x="97" y="5"/>
                        </a:lnTo>
                        <a:lnTo>
                          <a:pt x="98" y="4"/>
                        </a:lnTo>
                        <a:lnTo>
                          <a:pt x="98" y="4"/>
                        </a:lnTo>
                        <a:lnTo>
                          <a:pt x="99" y="3"/>
                        </a:lnTo>
                        <a:lnTo>
                          <a:pt x="99" y="3"/>
                        </a:lnTo>
                        <a:lnTo>
                          <a:pt x="100" y="3"/>
                        </a:lnTo>
                        <a:lnTo>
                          <a:pt x="100" y="2"/>
                        </a:lnTo>
                        <a:lnTo>
                          <a:pt x="101" y="2"/>
                        </a:lnTo>
                        <a:lnTo>
                          <a:pt x="101" y="2"/>
                        </a:lnTo>
                      </a:path>
                    </a:pathLst>
                  </a:custGeom>
                  <a:grpFill/>
                  <a:ln w="3175" cap="flat" cmpd="sng">
                    <a:solidFill>
                      <a:schemeClr val="bg2">
                        <a:lumMod val="50000"/>
                      </a:schemeClr>
                    </a:solidFill>
                    <a:prstDash val="dash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 algn="ctr" defTabSz="685697"/>
                    <a:endParaRPr lang="en-US" sz="825" kern="0" dirty="0">
                      <a:ln>
                        <a:solidFill>
                          <a:prstClr val="black"/>
                        </a:solidFill>
                      </a:ln>
                      <a:solidFill>
                        <a:srgbClr val="ED7D31">
                          <a:lumMod val="20000"/>
                          <a:lumOff val="80000"/>
                        </a:srgbClr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endParaRPr>
                  </a:p>
                </p:txBody>
              </p:sp>
            </p:grpSp>
            <p:sp>
              <p:nvSpPr>
                <p:cNvPr id="208" name="TextBox 56">
                  <a:extLst>
                    <a:ext uri="{FF2B5EF4-FFF2-40B4-BE49-F238E27FC236}">
                      <a16:creationId xmlns:a16="http://schemas.microsoft.com/office/drawing/2014/main" id="{7F63D1DE-8580-4C81-92CA-EC9507E7CFB1}"/>
                    </a:ext>
                  </a:extLst>
                </p:cNvPr>
                <p:cNvSpPr txBox="1"/>
                <p:nvPr/>
              </p:nvSpPr>
              <p:spPr>
                <a:xfrm>
                  <a:off x="4361631" y="1753545"/>
                  <a:ext cx="510086" cy="366761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ЗКО</a:t>
                  </a:r>
                </a:p>
              </p:txBody>
            </p:sp>
            <p:sp>
              <p:nvSpPr>
                <p:cNvPr id="209" name="TextBox 58">
                  <a:extLst>
                    <a:ext uri="{FF2B5EF4-FFF2-40B4-BE49-F238E27FC236}">
                      <a16:creationId xmlns:a16="http://schemas.microsoft.com/office/drawing/2014/main" id="{0A158A0A-11F1-4512-A212-9612A7554CD2}"/>
                    </a:ext>
                  </a:extLst>
                </p:cNvPr>
                <p:cNvSpPr txBox="1"/>
                <p:nvPr/>
              </p:nvSpPr>
              <p:spPr>
                <a:xfrm>
                  <a:off x="5528898" y="3114617"/>
                  <a:ext cx="1330983" cy="366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Кызылординская</a:t>
                  </a:r>
                </a:p>
              </p:txBody>
            </p:sp>
            <p:sp>
              <p:nvSpPr>
                <p:cNvPr id="210" name="TextBox 59">
                  <a:extLst>
                    <a:ext uri="{FF2B5EF4-FFF2-40B4-BE49-F238E27FC236}">
                      <a16:creationId xmlns:a16="http://schemas.microsoft.com/office/drawing/2014/main" id="{E9A5C5F4-3B53-4E62-9843-F1F0C0E69C43}"/>
                    </a:ext>
                  </a:extLst>
                </p:cNvPr>
                <p:cNvSpPr txBox="1"/>
                <p:nvPr/>
              </p:nvSpPr>
              <p:spPr>
                <a:xfrm>
                  <a:off x="5025162" y="2212206"/>
                  <a:ext cx="1074062" cy="366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Актюбинская</a:t>
                  </a:r>
                </a:p>
              </p:txBody>
            </p:sp>
            <p:sp>
              <p:nvSpPr>
                <p:cNvPr id="211" name="TextBox 60">
                  <a:extLst>
                    <a:ext uri="{FF2B5EF4-FFF2-40B4-BE49-F238E27FC236}">
                      <a16:creationId xmlns:a16="http://schemas.microsoft.com/office/drawing/2014/main" id="{431DF60C-AF10-408B-9507-652542BC01F7}"/>
                    </a:ext>
                  </a:extLst>
                </p:cNvPr>
                <p:cNvSpPr txBox="1"/>
                <p:nvPr/>
              </p:nvSpPr>
              <p:spPr>
                <a:xfrm>
                  <a:off x="5536147" y="1364975"/>
                  <a:ext cx="1117926" cy="366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Костанайская</a:t>
                  </a:r>
                </a:p>
              </p:txBody>
            </p:sp>
            <p:sp>
              <p:nvSpPr>
                <p:cNvPr id="213" name="TextBox 67">
                  <a:extLst>
                    <a:ext uri="{FF2B5EF4-FFF2-40B4-BE49-F238E27FC236}">
                      <a16:creationId xmlns:a16="http://schemas.microsoft.com/office/drawing/2014/main" id="{7123359A-19BB-4974-B667-0C75E364DFC9}"/>
                    </a:ext>
                  </a:extLst>
                </p:cNvPr>
                <p:cNvSpPr txBox="1"/>
                <p:nvPr/>
              </p:nvSpPr>
              <p:spPr>
                <a:xfrm>
                  <a:off x="6570766" y="1613422"/>
                  <a:ext cx="1080328" cy="366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Акмолинская</a:t>
                  </a:r>
                </a:p>
              </p:txBody>
            </p:sp>
            <p:sp>
              <p:nvSpPr>
                <p:cNvPr id="214" name="TextBox 68">
                  <a:extLst>
                    <a:ext uri="{FF2B5EF4-FFF2-40B4-BE49-F238E27FC236}">
                      <a16:creationId xmlns:a16="http://schemas.microsoft.com/office/drawing/2014/main" id="{2CB4A06D-D6D7-404D-A1B1-6ADA7905071F}"/>
                    </a:ext>
                  </a:extLst>
                </p:cNvPr>
                <p:cNvSpPr txBox="1"/>
                <p:nvPr/>
              </p:nvSpPr>
              <p:spPr>
                <a:xfrm>
                  <a:off x="6379656" y="3651870"/>
                  <a:ext cx="1174325" cy="366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Туркестанская</a:t>
                  </a:r>
                </a:p>
              </p:txBody>
            </p:sp>
            <p:sp>
              <p:nvSpPr>
                <p:cNvPr id="215" name="TextBox 63">
                  <a:extLst>
                    <a:ext uri="{FF2B5EF4-FFF2-40B4-BE49-F238E27FC236}">
                      <a16:creationId xmlns:a16="http://schemas.microsoft.com/office/drawing/2014/main" id="{9B11993B-3336-4315-B3DC-31E3A5E95700}"/>
                    </a:ext>
                  </a:extLst>
                </p:cNvPr>
                <p:cNvSpPr txBox="1"/>
                <p:nvPr/>
              </p:nvSpPr>
              <p:spPr>
                <a:xfrm>
                  <a:off x="8659971" y="2016518"/>
                  <a:ext cx="518441" cy="366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ВКО</a:t>
                  </a:r>
                </a:p>
              </p:txBody>
            </p:sp>
            <p:sp>
              <p:nvSpPr>
                <p:cNvPr id="216" name="TextBox 64">
                  <a:extLst>
                    <a:ext uri="{FF2B5EF4-FFF2-40B4-BE49-F238E27FC236}">
                      <a16:creationId xmlns:a16="http://schemas.microsoft.com/office/drawing/2014/main" id="{CA3C6F67-86A5-4D15-9612-B37AA3C45D74}"/>
                    </a:ext>
                  </a:extLst>
                </p:cNvPr>
                <p:cNvSpPr txBox="1"/>
                <p:nvPr/>
              </p:nvSpPr>
              <p:spPr>
                <a:xfrm>
                  <a:off x="7660712" y="3370699"/>
                  <a:ext cx="1082418" cy="366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Алматинская</a:t>
                  </a:r>
                </a:p>
              </p:txBody>
            </p:sp>
            <p:sp>
              <p:nvSpPr>
                <p:cNvPr id="217" name="TextBox 65">
                  <a:extLst>
                    <a:ext uri="{FF2B5EF4-FFF2-40B4-BE49-F238E27FC236}">
                      <a16:creationId xmlns:a16="http://schemas.microsoft.com/office/drawing/2014/main" id="{5735D077-82C8-408A-9DC9-0A4455681B5B}"/>
                    </a:ext>
                  </a:extLst>
                </p:cNvPr>
                <p:cNvSpPr txBox="1"/>
                <p:nvPr/>
              </p:nvSpPr>
              <p:spPr>
                <a:xfrm>
                  <a:off x="6925046" y="3240444"/>
                  <a:ext cx="1080328" cy="366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Жамбылская</a:t>
                  </a:r>
                </a:p>
              </p:txBody>
            </p:sp>
            <p:sp>
              <p:nvSpPr>
                <p:cNvPr id="218" name="TextBox 57">
                  <a:extLst>
                    <a:ext uri="{FF2B5EF4-FFF2-40B4-BE49-F238E27FC236}">
                      <a16:creationId xmlns:a16="http://schemas.microsoft.com/office/drawing/2014/main" id="{096A648A-69D7-4247-BB11-F506CB7E2E9E}"/>
                    </a:ext>
                  </a:extLst>
                </p:cNvPr>
                <p:cNvSpPr txBox="1"/>
                <p:nvPr/>
              </p:nvSpPr>
              <p:spPr>
                <a:xfrm>
                  <a:off x="4154445" y="2436445"/>
                  <a:ext cx="998866" cy="366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Атырауская</a:t>
                  </a:r>
                </a:p>
              </p:txBody>
            </p:sp>
            <p:sp>
              <p:nvSpPr>
                <p:cNvPr id="219" name="TextBox 57">
                  <a:extLst>
                    <a:ext uri="{FF2B5EF4-FFF2-40B4-BE49-F238E27FC236}">
                      <a16:creationId xmlns:a16="http://schemas.microsoft.com/office/drawing/2014/main" id="{49FA0CE1-CF0B-4E3C-8BC9-915542DCA3D5}"/>
                    </a:ext>
                  </a:extLst>
                </p:cNvPr>
                <p:cNvSpPr txBox="1"/>
                <p:nvPr/>
              </p:nvSpPr>
              <p:spPr>
                <a:xfrm>
                  <a:off x="6557969" y="879903"/>
                  <a:ext cx="808535" cy="328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68580" tIns="34290" rIns="68580" bIns="34290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СКО</a:t>
                  </a:r>
                </a:p>
              </p:txBody>
            </p:sp>
            <p:sp>
              <p:nvSpPr>
                <p:cNvPr id="220" name="TextBox 57">
                  <a:extLst>
                    <a:ext uri="{FF2B5EF4-FFF2-40B4-BE49-F238E27FC236}">
                      <a16:creationId xmlns:a16="http://schemas.microsoft.com/office/drawing/2014/main" id="{A3DFD7BA-685A-4D42-A7C5-B66FD2AB6F2F}"/>
                    </a:ext>
                  </a:extLst>
                </p:cNvPr>
                <p:cNvSpPr txBox="1"/>
                <p:nvPr/>
              </p:nvSpPr>
              <p:spPr>
                <a:xfrm>
                  <a:off x="7495389" y="1255089"/>
                  <a:ext cx="1143410" cy="328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68580" tIns="34290" rIns="68580" bIns="34290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Павлодарская </a:t>
                  </a:r>
                </a:p>
              </p:txBody>
            </p:sp>
            <p:sp>
              <p:nvSpPr>
                <p:cNvPr id="221" name="TextBox 57">
                  <a:extLst>
                    <a:ext uri="{FF2B5EF4-FFF2-40B4-BE49-F238E27FC236}">
                      <a16:creationId xmlns:a16="http://schemas.microsoft.com/office/drawing/2014/main" id="{393434D7-F39E-4103-9541-759FF7A5F3F0}"/>
                    </a:ext>
                  </a:extLst>
                </p:cNvPr>
                <p:cNvSpPr txBox="1"/>
                <p:nvPr/>
              </p:nvSpPr>
              <p:spPr>
                <a:xfrm>
                  <a:off x="4298299" y="3254414"/>
                  <a:ext cx="1135055" cy="32815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68580" tIns="34290" rIns="68580" bIns="34290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Мангистауская</a:t>
                  </a:r>
                </a:p>
              </p:txBody>
            </p:sp>
            <p:sp>
              <p:nvSpPr>
                <p:cNvPr id="212" name="TextBox 66">
                  <a:extLst>
                    <a:ext uri="{FF2B5EF4-FFF2-40B4-BE49-F238E27FC236}">
                      <a16:creationId xmlns:a16="http://schemas.microsoft.com/office/drawing/2014/main" id="{834D2173-4CE5-4D66-AD29-07CE29EA74AA}"/>
                    </a:ext>
                  </a:extLst>
                </p:cNvPr>
                <p:cNvSpPr txBox="1"/>
                <p:nvPr/>
              </p:nvSpPr>
              <p:spPr>
                <a:xfrm>
                  <a:off x="6812531" y="2232469"/>
                  <a:ext cx="1270409" cy="36676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ru-RU" sz="825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Tahoma" pitchFamily="34" charset="0"/>
                      <a:cs typeface="Arial" panose="020B0604020202020204" pitchFamily="34" charset="0"/>
                      <a:sym typeface="Helvetica Neue"/>
                    </a:rPr>
                    <a:t>Карагандинская</a:t>
                  </a:r>
                </a:p>
              </p:txBody>
            </p:sp>
          </p:grp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C294BB4C-E9BC-4441-ADA1-7C2F0EBA1700}"/>
                  </a:ext>
                </a:extLst>
              </p:cNvPr>
              <p:cNvSpPr txBox="1"/>
              <p:nvPr/>
            </p:nvSpPr>
            <p:spPr>
              <a:xfrm>
                <a:off x="3960577" y="2032172"/>
                <a:ext cx="965651" cy="36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  <a:sym typeface="Helvetica Neue"/>
                  </a:rPr>
                  <a:t>6477,4</a:t>
                </a:r>
              </a:p>
            </p:txBody>
          </p: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C294BB4C-E9BC-4441-ADA1-7C2F0EBA1700}"/>
                  </a:ext>
                </a:extLst>
              </p:cNvPr>
              <p:cNvSpPr txBox="1"/>
              <p:nvPr/>
            </p:nvSpPr>
            <p:spPr>
              <a:xfrm>
                <a:off x="4883284" y="2561869"/>
                <a:ext cx="825103" cy="36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100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r>
                  <a:rPr lang="kk-KZ" sz="825" dirty="0"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14282,2</a:t>
                </a:r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C294BB4C-E9BC-4441-ADA1-7C2F0EBA1700}"/>
                  </a:ext>
                </a:extLst>
              </p:cNvPr>
              <p:cNvSpPr txBox="1"/>
              <p:nvPr/>
            </p:nvSpPr>
            <p:spPr>
              <a:xfrm>
                <a:off x="5608189" y="1660063"/>
                <a:ext cx="740652" cy="36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8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  <a:sym typeface="Helvetica Neue"/>
                  </a:rPr>
                  <a:t>16473</a:t>
                </a: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C294BB4C-E9BC-4441-ADA1-7C2F0EBA1700}"/>
                  </a:ext>
                </a:extLst>
              </p:cNvPr>
              <p:cNvSpPr txBox="1"/>
              <p:nvPr/>
            </p:nvSpPr>
            <p:spPr>
              <a:xfrm>
                <a:off x="6351449" y="1113133"/>
                <a:ext cx="748902" cy="36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8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  <a:sym typeface="Helvetica Neue"/>
                  </a:rPr>
                  <a:t>7036,6</a:t>
                </a: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C294BB4C-E9BC-4441-ADA1-7C2F0EBA1700}"/>
                  </a:ext>
                </a:extLst>
              </p:cNvPr>
              <p:cNvSpPr txBox="1"/>
              <p:nvPr/>
            </p:nvSpPr>
            <p:spPr>
              <a:xfrm>
                <a:off x="7299948" y="1528790"/>
                <a:ext cx="844279" cy="36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8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  <a:sym typeface="Helvetica Neue"/>
                  </a:rPr>
                  <a:t>16894</a:t>
                </a:r>
              </a:p>
            </p:txBody>
          </p:sp>
          <p:grpSp>
            <p:nvGrpSpPr>
              <p:cNvPr id="173" name="Группа 172">
                <a:extLst>
                  <a:ext uri="{FF2B5EF4-FFF2-40B4-BE49-F238E27FC236}">
                    <a16:creationId xmlns:a16="http://schemas.microsoft.com/office/drawing/2014/main" id="{E3C8F4A0-332F-4149-8AFC-8317AA1709D2}"/>
                  </a:ext>
                </a:extLst>
              </p:cNvPr>
              <p:cNvGrpSpPr/>
              <p:nvPr/>
            </p:nvGrpSpPr>
            <p:grpSpPr>
              <a:xfrm>
                <a:off x="8204653" y="2275056"/>
                <a:ext cx="921590" cy="592109"/>
                <a:chOff x="1765595" y="1804541"/>
                <a:chExt cx="1360398" cy="884793"/>
              </a:xfrm>
              <a:grpFill/>
            </p:grpSpPr>
            <p:sp>
              <p:nvSpPr>
                <p:cNvPr id="195" name="TextBox 194">
                  <a:extLst>
                    <a:ext uri="{FF2B5EF4-FFF2-40B4-BE49-F238E27FC236}">
                      <a16:creationId xmlns:a16="http://schemas.microsoft.com/office/drawing/2014/main" id="{C294BB4C-E9BC-4441-ADA1-7C2F0EBA1700}"/>
                    </a:ext>
                  </a:extLst>
                </p:cNvPr>
                <p:cNvSpPr txBox="1"/>
                <p:nvPr/>
              </p:nvSpPr>
              <p:spPr>
                <a:xfrm>
                  <a:off x="1939300" y="1804541"/>
                  <a:ext cx="1186693" cy="5480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k-KZ" sz="825" b="1" dirty="0">
                      <a:solidFill>
                        <a:srgbClr val="C00000"/>
                      </a:solidFill>
                      <a:latin typeface="Arial" panose="020B0604020202020204" pitchFamily="34" charset="0"/>
                      <a:ea typeface="Tahoma" panose="020B0604030504040204" pitchFamily="34" charset="0"/>
                      <a:cs typeface="Arial" panose="020B0604020202020204" pitchFamily="34" charset="0"/>
                      <a:sym typeface="Helvetica Neue"/>
                    </a:rPr>
                    <a:t>3303,8</a:t>
                  </a:r>
                </a:p>
              </p:txBody>
            </p:sp>
            <p:sp>
              <p:nvSpPr>
                <p:cNvPr id="196" name="Прямоугольник 1044">
                  <a:extLst>
                    <a:ext uri="{FF2B5EF4-FFF2-40B4-BE49-F238E27FC236}">
                      <a16:creationId xmlns:a16="http://schemas.microsoft.com/office/drawing/2014/main" id="{4A284C9F-D86D-40D3-89B4-20DE7DD73A88}"/>
                    </a:ext>
                  </a:extLst>
                </p:cNvPr>
                <p:cNvSpPr/>
                <p:nvPr/>
              </p:nvSpPr>
              <p:spPr>
                <a:xfrm>
                  <a:off x="1765595" y="2141281"/>
                  <a:ext cx="718862" cy="548053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ru-RU" sz="825" dirty="0">
                    <a:solidFill>
                      <a:srgbClr val="002060"/>
                    </a:solidFill>
                    <a:latin typeface="Arial" panose="020B0604020202020204" pitchFamily="34" charset="0"/>
                    <a:ea typeface="Tahoma" pitchFamily="34" charset="0"/>
                    <a:cs typeface="Arial" panose="020B0604020202020204" pitchFamily="34" charset="0"/>
                    <a:sym typeface="Helvetica Neue"/>
                    <a:hlinkClick r:id="rId4"/>
                  </a:endParaRPr>
                </a:p>
              </p:txBody>
            </p:sp>
          </p:grp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C294BB4C-E9BC-4441-ADA1-7C2F0EBA1700}"/>
                  </a:ext>
                </a:extLst>
              </p:cNvPr>
              <p:cNvSpPr txBox="1"/>
              <p:nvPr/>
            </p:nvSpPr>
            <p:spPr>
              <a:xfrm>
                <a:off x="7682927" y="3565956"/>
                <a:ext cx="777188" cy="36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8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  <a:sym typeface="Helvetica Neue"/>
                  </a:rPr>
                  <a:t>8251,3</a:t>
                </a:r>
              </a:p>
            </p:txBody>
          </p:sp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C294BB4C-E9BC-4441-ADA1-7C2F0EBA1700}"/>
                  </a:ext>
                </a:extLst>
              </p:cNvPr>
              <p:cNvSpPr txBox="1"/>
              <p:nvPr/>
            </p:nvSpPr>
            <p:spPr>
              <a:xfrm>
                <a:off x="5559885" y="3398215"/>
                <a:ext cx="965509" cy="36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8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  <a:sym typeface="Helvetica Neue"/>
                  </a:rPr>
                  <a:t>95406,1</a:t>
                </a:r>
              </a:p>
            </p:txBody>
          </p:sp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C294BB4C-E9BC-4441-ADA1-7C2F0EBA1700}"/>
                  </a:ext>
                </a:extLst>
              </p:cNvPr>
              <p:cNvSpPr txBox="1"/>
              <p:nvPr/>
            </p:nvSpPr>
            <p:spPr>
              <a:xfrm>
                <a:off x="6286338" y="3995433"/>
                <a:ext cx="803461" cy="36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8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  <a:sym typeface="Helvetica Neue"/>
                  </a:rPr>
                  <a:t>22244,3</a:t>
                </a:r>
              </a:p>
            </p:txBody>
          </p: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294BB4C-E9BC-4441-ADA1-7C2F0EBA1700}"/>
                  </a:ext>
                </a:extLst>
              </p:cNvPr>
              <p:cNvSpPr txBox="1"/>
              <p:nvPr/>
            </p:nvSpPr>
            <p:spPr>
              <a:xfrm>
                <a:off x="6864741" y="3503392"/>
                <a:ext cx="828764" cy="36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8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  <a:sym typeface="Helvetica Neue"/>
                  </a:rPr>
                  <a:t>24648</a:t>
                </a:r>
              </a:p>
            </p:txBody>
          </p:sp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C294BB4C-E9BC-4441-ADA1-7C2F0EBA1700}"/>
                  </a:ext>
                </a:extLst>
              </p:cNvPr>
              <p:cNvSpPr txBox="1"/>
              <p:nvPr/>
            </p:nvSpPr>
            <p:spPr>
              <a:xfrm>
                <a:off x="4181129" y="2770883"/>
                <a:ext cx="929168" cy="36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100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r>
                  <a:rPr lang="kk-KZ" sz="825" dirty="0"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1534,6</a:t>
                </a: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C294BB4C-E9BC-4441-ADA1-7C2F0EBA1700}"/>
                  </a:ext>
                </a:extLst>
              </p:cNvPr>
              <p:cNvSpPr txBox="1"/>
              <p:nvPr/>
            </p:nvSpPr>
            <p:spPr>
              <a:xfrm>
                <a:off x="4262100" y="3481093"/>
                <a:ext cx="826876" cy="366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100" b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r>
                  <a:rPr lang="kk-KZ" sz="825" dirty="0">
                    <a:latin typeface="Arial" panose="020B0604020202020204" pitchFamily="34" charset="0"/>
                    <a:cs typeface="Arial" panose="020B0604020202020204" pitchFamily="34" charset="0"/>
                    <a:sym typeface="Helvetica Neue"/>
                  </a:rPr>
                  <a:t>217</a:t>
                </a:r>
              </a:p>
            </p:txBody>
          </p:sp>
        </p:grpSp>
        <p:grpSp>
          <p:nvGrpSpPr>
            <p:cNvPr id="164" name="Группа 163">
              <a:extLst>
                <a:ext uri="{FF2B5EF4-FFF2-40B4-BE49-F238E27FC236}">
                  <a16:creationId xmlns:a16="http://schemas.microsoft.com/office/drawing/2014/main" id="{E3C8F4A0-332F-4149-8AFC-8317AA1709D2}"/>
                </a:ext>
              </a:extLst>
            </p:cNvPr>
            <p:cNvGrpSpPr/>
            <p:nvPr/>
          </p:nvGrpSpPr>
          <p:grpSpPr>
            <a:xfrm>
              <a:off x="6833654" y="2492371"/>
              <a:ext cx="805113" cy="662260"/>
              <a:chOff x="1765594" y="1720869"/>
              <a:chExt cx="1188463" cy="942202"/>
            </a:xfrm>
            <a:grpFill/>
          </p:grpSpPr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C294BB4C-E9BC-4441-ADA1-7C2F0EBA1700}"/>
                  </a:ext>
                </a:extLst>
              </p:cNvPr>
              <p:cNvSpPr txBox="1"/>
              <p:nvPr/>
            </p:nvSpPr>
            <p:spPr>
              <a:xfrm>
                <a:off x="1858391" y="1720869"/>
                <a:ext cx="1095666" cy="521793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825" b="1" dirty="0">
                    <a:solidFill>
                      <a:srgbClr val="C00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  <a:sym typeface="Helvetica Neue"/>
                  </a:rPr>
                  <a:t>1479,5</a:t>
                </a:r>
              </a:p>
            </p:txBody>
          </p:sp>
          <p:sp>
            <p:nvSpPr>
              <p:cNvPr id="166" name="Прямоугольник 1044">
                <a:extLst>
                  <a:ext uri="{FF2B5EF4-FFF2-40B4-BE49-F238E27FC236}">
                    <a16:creationId xmlns:a16="http://schemas.microsoft.com/office/drawing/2014/main" id="{4A284C9F-D86D-40D3-89B4-20DE7DD73A88}"/>
                  </a:ext>
                </a:extLst>
              </p:cNvPr>
              <p:cNvSpPr/>
              <p:nvPr/>
            </p:nvSpPr>
            <p:spPr>
              <a:xfrm>
                <a:off x="1765594" y="2141278"/>
                <a:ext cx="718861" cy="5217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ru-RU" sz="825" dirty="0">
                  <a:solidFill>
                    <a:srgbClr val="00206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  <a:sym typeface="Helvetica Neue"/>
                  <a:hlinkClick r:id="rId4"/>
                </a:endParaRPr>
              </a:p>
            </p:txBody>
          </p:sp>
        </p:grpSp>
      </p:grpSp>
      <p:sp>
        <p:nvSpPr>
          <p:cNvPr id="237" name="Прямоугольник 236">
            <a:extLst>
              <a:ext uri="{FF2B5EF4-FFF2-40B4-BE49-F238E27FC236}">
                <a16:creationId xmlns:a16="http://schemas.microsoft.com/office/drawing/2014/main" id="{DAF4EDD7-593F-48EA-B89A-731B7BF64F45}"/>
              </a:ext>
            </a:extLst>
          </p:cNvPr>
          <p:cNvSpPr/>
          <p:nvPr/>
        </p:nvSpPr>
        <p:spPr>
          <a:xfrm>
            <a:off x="82612" y="438951"/>
            <a:ext cx="4717988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</a:pPr>
            <a:endParaRPr lang="ru-RU" sz="900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  <a:sym typeface="Helvetica Neue"/>
            </a:endParaRPr>
          </a:p>
          <a:p>
            <a:pPr algn="just">
              <a:buClr>
                <a:srgbClr val="00B050"/>
              </a:buClr>
            </a:pPr>
            <a:endParaRPr lang="ru-RU" sz="900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  <a:sym typeface="Helvetica Neue"/>
            </a:endParaRPr>
          </a:p>
          <a:p>
            <a:pPr algn="just">
              <a:buClr>
                <a:srgbClr val="00B050"/>
              </a:buClr>
            </a:pPr>
            <a:endParaRPr lang="ru-RU" sz="900" b="1" dirty="0">
              <a:solidFill>
                <a:srgbClr val="0070C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  <a:sym typeface="Helvetica Neue"/>
            </a:endParaRPr>
          </a:p>
          <a:p>
            <a:pPr marL="203597" indent="-203597"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В 2022 года высажено </a:t>
            </a:r>
            <a:r>
              <a:rPr lang="ru-RU" sz="1050" b="1" dirty="0" smtClean="0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282,8</a:t>
            </a:r>
            <a:r>
              <a:rPr lang="kk-KZ" sz="1050" b="1" dirty="0" smtClean="0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млн 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деревьев на площади </a:t>
            </a:r>
            <a:r>
              <a:rPr lang="ru-RU" sz="1050" b="1" dirty="0" smtClean="0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166,4 </a:t>
            </a:r>
            <a:r>
              <a:rPr lang="ru-RU" sz="1050" b="1" dirty="0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тыс.га</a:t>
            </a:r>
          </a:p>
          <a:p>
            <a:pPr marL="203597" indent="-203597"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План 2023 года посадка </a:t>
            </a:r>
            <a:r>
              <a:rPr lang="ru-RU" sz="1050" b="1" dirty="0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409 млн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 деревьев на площади </a:t>
            </a:r>
            <a:r>
              <a:rPr lang="ru-RU" sz="1050" b="1" dirty="0" smtClean="0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188 </a:t>
            </a:r>
            <a:r>
              <a:rPr lang="ru-RU" sz="1050" b="1" dirty="0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тыс.га </a:t>
            </a:r>
          </a:p>
          <a:p>
            <a:pPr marL="203597" indent="-203597" algn="just">
              <a:buClr>
                <a:srgbClr val="00B050"/>
              </a:buClr>
              <a:buFont typeface="Wingdings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Осуществляется мониторинг по базе геоданных по посадке                    </a:t>
            </a:r>
            <a:r>
              <a:rPr lang="ru-RU" sz="1050" b="1" dirty="0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2 млрд. деревьев  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по Республике Казахстан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kk-KZ" sz="105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и</a:t>
            </a:r>
            <a:r>
              <a:rPr lang="en-US" sz="105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 </a:t>
            </a:r>
            <a:r>
              <a:rPr lang="kk-KZ" sz="105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по </a:t>
            </a: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приложению </a:t>
            </a:r>
            <a:r>
              <a:rPr lang="ru-RU" sz="105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OrmanMap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84C26542-AD01-4781-BDCA-FF49DE44249F}"/>
              </a:ext>
            </a:extLst>
          </p:cNvPr>
          <p:cNvSpPr/>
          <p:nvPr/>
        </p:nvSpPr>
        <p:spPr>
          <a:xfrm>
            <a:off x="6769004" y="2781092"/>
            <a:ext cx="22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Объемы воспроизводства лесов и лесоразведения, тыс. шт. </a:t>
            </a:r>
            <a:endParaRPr lang="x-none" sz="9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146314" y="1726626"/>
            <a:ext cx="4675520" cy="26545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25" dirty="0">
                <a:solidFill>
                  <a:prstClr val="black"/>
                </a:solidFill>
                <a:latin typeface="Arial" panose="020B0604020202020204" pitchFamily="34" charset="0"/>
                <a:ea typeface="Lato Black" charset="0"/>
                <a:cs typeface="Arial" panose="020B0604020202020204" pitchFamily="34" charset="0"/>
                <a:sym typeface="Helvetica Neue"/>
              </a:rPr>
              <a:t>Фитолесомелиорация осушенного дна Аральского моря </a:t>
            </a: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125080" y="543088"/>
            <a:ext cx="4675520" cy="26545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kk-KZ" sz="1125" dirty="0">
                <a:solidFill>
                  <a:prstClr val="black"/>
                </a:solidFill>
                <a:latin typeface="Arial" panose="020B0604020202020204" pitchFamily="34" charset="0"/>
                <a:ea typeface="Lato Black" charset="0"/>
                <a:cs typeface="Arial" panose="020B0604020202020204" pitchFamily="34" charset="0"/>
              </a:rPr>
              <a:t>П</a:t>
            </a:r>
            <a:r>
              <a:rPr lang="ru-RU" sz="1125" dirty="0">
                <a:solidFill>
                  <a:prstClr val="black"/>
                </a:solidFill>
                <a:latin typeface="Arial" panose="020B0604020202020204" pitchFamily="34" charset="0"/>
                <a:ea typeface="Lato Black" charset="0"/>
                <a:cs typeface="Arial" panose="020B0604020202020204" pitchFamily="34" charset="0"/>
              </a:rPr>
              <a:t>осадка 2 млрд. деревьев по Казахстану на 2022-2023 годы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294BB4C-E9BC-4441-ADA1-7C2F0EBA1700}"/>
              </a:ext>
            </a:extLst>
          </p:cNvPr>
          <p:cNvSpPr txBox="1"/>
          <p:nvPr/>
        </p:nvSpPr>
        <p:spPr>
          <a:xfrm>
            <a:off x="7148881" y="1148472"/>
            <a:ext cx="54370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825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Helvetica Neue"/>
              </a:rPr>
              <a:t>28286,9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81" b="10797"/>
          <a:stretch/>
        </p:blipFill>
        <p:spPr>
          <a:xfrm>
            <a:off x="8570941" y="433511"/>
            <a:ext cx="472703" cy="428923"/>
          </a:xfrm>
          <a:prstGeom prst="rect">
            <a:avLst/>
          </a:prstGeom>
        </p:spPr>
      </p:pic>
      <p:cxnSp>
        <p:nvCxnSpPr>
          <p:cNvPr id="65" name="Прямая соединительная линия 64"/>
          <p:cNvCxnSpPr/>
          <p:nvPr/>
        </p:nvCxnSpPr>
        <p:spPr>
          <a:xfrm flipV="1">
            <a:off x="47982" y="377354"/>
            <a:ext cx="9013997" cy="9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>
            <a:spLocks noChangeArrowheads="1"/>
          </p:cNvSpPr>
          <p:nvPr/>
        </p:nvSpPr>
        <p:spPr bwMode="auto">
          <a:xfrm>
            <a:off x="146314" y="2455998"/>
            <a:ext cx="4675520" cy="265457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25" dirty="0">
                <a:solidFill>
                  <a:prstClr val="black"/>
                </a:solidFill>
                <a:latin typeface="Arial" panose="020B0604020202020204" pitchFamily="34" charset="0"/>
                <a:ea typeface="Lato Black" charset="0"/>
                <a:cs typeface="Arial" panose="020B0604020202020204" pitchFamily="34" charset="0"/>
                <a:sym typeface="Helvetica Neue"/>
              </a:rPr>
              <a:t>Исполнение мероприятий предвыборной платформы Президента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03844" y="2723384"/>
            <a:ext cx="47179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Neue"/>
              </a:rPr>
              <a:t>Доведение площади лесов до </a:t>
            </a:r>
            <a:r>
              <a:rPr lang="ru-RU" sz="1050" b="1" dirty="0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14,5 </a:t>
            </a:r>
            <a:r>
              <a:rPr lang="ru-RU" sz="1050" b="1" dirty="0" err="1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млн.га</a:t>
            </a:r>
            <a:r>
              <a:rPr lang="ru-RU" sz="1050" b="1" dirty="0">
                <a:solidFill>
                  <a:srgbClr val="00B05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  </a:t>
            </a:r>
          </a:p>
        </p:txBody>
      </p:sp>
      <p:sp>
        <p:nvSpPr>
          <p:cNvPr id="70" name="TextBox 63">
            <a:extLst>
              <a:ext uri="{FF2B5EF4-FFF2-40B4-BE49-F238E27FC236}">
                <a16:creationId xmlns:a16="http://schemas.microsoft.com/office/drawing/2014/main" id="{9B11993B-3336-4315-B3DC-31E3A5E95700}"/>
              </a:ext>
            </a:extLst>
          </p:cNvPr>
          <p:cNvSpPr txBox="1"/>
          <p:nvPr/>
        </p:nvSpPr>
        <p:spPr>
          <a:xfrm>
            <a:off x="7949950" y="1268215"/>
            <a:ext cx="434734" cy="2192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Абай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294BB4C-E9BC-4441-ADA1-7C2F0EBA1700}"/>
              </a:ext>
            </a:extLst>
          </p:cNvPr>
          <p:cNvSpPr txBox="1"/>
          <p:nvPr/>
        </p:nvSpPr>
        <p:spPr>
          <a:xfrm>
            <a:off x="7822266" y="1411964"/>
            <a:ext cx="61694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825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Helvetica Neue"/>
              </a:rPr>
              <a:t>21100</a:t>
            </a:r>
          </a:p>
        </p:txBody>
      </p:sp>
      <p:sp>
        <p:nvSpPr>
          <p:cNvPr id="73" name="TextBox 64">
            <a:extLst>
              <a:ext uri="{FF2B5EF4-FFF2-40B4-BE49-F238E27FC236}">
                <a16:creationId xmlns:a16="http://schemas.microsoft.com/office/drawing/2014/main" id="{CA3C6F67-86A5-4D15-9612-B37AA3C45D74}"/>
              </a:ext>
            </a:extLst>
          </p:cNvPr>
          <p:cNvSpPr txBox="1"/>
          <p:nvPr/>
        </p:nvSpPr>
        <p:spPr>
          <a:xfrm>
            <a:off x="7787985" y="1781536"/>
            <a:ext cx="787395" cy="2192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 err="1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Жет</a:t>
            </a:r>
            <a:r>
              <a:rPr lang="kk-KZ" sz="825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ысуская</a:t>
            </a:r>
            <a:endParaRPr lang="ru-RU" sz="825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C294BB4C-E9BC-4441-ADA1-7C2F0EBA1700}"/>
              </a:ext>
            </a:extLst>
          </p:cNvPr>
          <p:cNvSpPr txBox="1"/>
          <p:nvPr/>
        </p:nvSpPr>
        <p:spPr>
          <a:xfrm>
            <a:off x="7852566" y="1900228"/>
            <a:ext cx="59643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825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Helvetica Neue"/>
              </a:rPr>
              <a:t>5673,3</a:t>
            </a:r>
          </a:p>
        </p:txBody>
      </p:sp>
      <p:sp>
        <p:nvSpPr>
          <p:cNvPr id="75" name="TextBox 66">
            <a:extLst>
              <a:ext uri="{FF2B5EF4-FFF2-40B4-BE49-F238E27FC236}">
                <a16:creationId xmlns:a16="http://schemas.microsoft.com/office/drawing/2014/main" id="{834D2173-4CE5-4D66-AD29-07CE29EA74AA}"/>
              </a:ext>
            </a:extLst>
          </p:cNvPr>
          <p:cNvSpPr txBox="1"/>
          <p:nvPr/>
        </p:nvSpPr>
        <p:spPr>
          <a:xfrm>
            <a:off x="6566076" y="1600039"/>
            <a:ext cx="766557" cy="21929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825" dirty="0">
                <a:solidFill>
                  <a:prstClr val="black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  <a:sym typeface="Helvetica Neue"/>
              </a:rPr>
              <a:t>Улытауская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294BB4C-E9BC-4441-ADA1-7C2F0EBA1700}"/>
              </a:ext>
            </a:extLst>
          </p:cNvPr>
          <p:cNvSpPr txBox="1"/>
          <p:nvPr/>
        </p:nvSpPr>
        <p:spPr>
          <a:xfrm>
            <a:off x="6758073" y="1743026"/>
            <a:ext cx="569622" cy="21929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825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sym typeface="Helvetica Neue"/>
              </a:rPr>
              <a:t>207,3</a:t>
            </a:r>
          </a:p>
        </p:txBody>
      </p:sp>
      <p:grpSp>
        <p:nvGrpSpPr>
          <p:cNvPr id="77" name="Группа 7"/>
          <p:cNvGrpSpPr>
            <a:grpSpLocks/>
          </p:cNvGrpSpPr>
          <p:nvPr/>
        </p:nvGrpSpPr>
        <p:grpSpPr bwMode="auto">
          <a:xfrm>
            <a:off x="339212" y="3172352"/>
            <a:ext cx="5351138" cy="1971149"/>
            <a:chOff x="202387" y="766346"/>
            <a:chExt cx="9253433" cy="3630060"/>
          </a:xfrm>
        </p:grpSpPr>
        <p:grpSp>
          <p:nvGrpSpPr>
            <p:cNvPr id="78" name="Группа 5"/>
            <p:cNvGrpSpPr>
              <a:grpSpLocks/>
            </p:cNvGrpSpPr>
            <p:nvPr/>
          </p:nvGrpSpPr>
          <p:grpSpPr bwMode="auto">
            <a:xfrm>
              <a:off x="5018596" y="986707"/>
              <a:ext cx="4437224" cy="3409699"/>
              <a:chOff x="5018596" y="986707"/>
              <a:chExt cx="4437224" cy="3409699"/>
            </a:xfrm>
          </p:grpSpPr>
          <p:graphicFrame>
            <p:nvGraphicFramePr>
              <p:cNvPr id="83" name="Объект 6"/>
              <p:cNvGraphicFramePr>
                <a:graphicFrameLocks/>
              </p:cNvGraphicFramePr>
              <p:nvPr>
                <p:extLst/>
              </p:nvPr>
            </p:nvGraphicFramePr>
            <p:xfrm>
              <a:off x="5018596" y="1557701"/>
              <a:ext cx="4437224" cy="283870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34" name="Диаграмма" r:id="rId6" imgW="6153107" imgH="3390785" progId="Excel.Chart.8">
                      <p:embed/>
                    </p:oleObj>
                  </mc:Choice>
                  <mc:Fallback>
                    <p:oleObj name="Диаграмма" r:id="rId6" imgW="6153107" imgH="3390785" progId="Excel.Chart.8">
                      <p:embed/>
                      <p:pic>
                        <p:nvPicPr>
                          <p:cNvPr id="83" name="Объект 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18596" y="1557701"/>
                            <a:ext cx="4437224" cy="28387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84" name="Заголовок 1"/>
              <p:cNvSpPr txBox="1">
                <a:spLocks/>
              </p:cNvSpPr>
              <p:nvPr/>
            </p:nvSpPr>
            <p:spPr bwMode="auto">
              <a:xfrm>
                <a:off x="5375612" y="986707"/>
                <a:ext cx="3995558" cy="449335"/>
              </a:xfrm>
              <a:prstGeom prst="rect">
                <a:avLst/>
              </a:prstGeom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lIns="91432" tIns="45716" rIns="91432" bIns="45716" anchor="ctr"/>
              <a:lstStyle>
                <a:defPPr>
                  <a:defRPr lang="en-US"/>
                </a:defPPr>
                <a:lvl1pPr algn="ctr" defTabSz="912813">
                  <a:lnSpc>
                    <a:spcPct val="100000"/>
                  </a:lnSpc>
                  <a:buFontTx/>
                  <a:buNone/>
                  <a:defRPr sz="14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685800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 defTabSz="912813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6pPr>
                <a:lvl7pPr marL="2971800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7pPr>
                <a:lvl8pPr marL="3429000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8pPr>
                <a:lvl9pPr marL="3886200" indent="-228600" defTabSz="912813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lvl9pPr>
              </a:lstStyle>
              <a:p>
                <a:pPr>
                  <a:defRPr/>
                </a:pPr>
                <a:r>
                  <a:rPr lang="kk-KZ" altLang="ru-RU" sz="1050" b="0" dirty="0"/>
                  <a:t>Анализ</a:t>
                </a:r>
                <a:r>
                  <a:rPr lang="kk-KZ" altLang="ru-RU" sz="1050" dirty="0"/>
                  <a:t> </a:t>
                </a:r>
                <a:r>
                  <a:rPr lang="kk-KZ" altLang="ru-RU" sz="1050" b="0" dirty="0"/>
                  <a:t>лесных</a:t>
                </a:r>
                <a:r>
                  <a:rPr lang="kk-KZ" altLang="ru-RU" sz="1050" dirty="0"/>
                  <a:t> </a:t>
                </a:r>
                <a:r>
                  <a:rPr lang="kk-KZ" altLang="ru-RU" sz="1050" b="0" dirty="0"/>
                  <a:t>пожаров</a:t>
                </a:r>
                <a:endParaRPr lang="ru-RU" altLang="ru-RU" sz="1050" b="0" dirty="0"/>
              </a:p>
            </p:txBody>
          </p:sp>
        </p:grpSp>
        <p:sp>
          <p:nvSpPr>
            <p:cNvPr id="82" name="Заголовок 1"/>
            <p:cNvSpPr txBox="1">
              <a:spLocks/>
            </p:cNvSpPr>
            <p:nvPr/>
          </p:nvSpPr>
          <p:spPr bwMode="auto">
            <a:xfrm>
              <a:off x="202387" y="766346"/>
              <a:ext cx="4525672" cy="68617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lIns="91432" tIns="45716" rIns="91432" bIns="45716" anchor="ctr"/>
            <a:lstStyle>
              <a:lvl1pPr defTabSz="912813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6858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2813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2813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05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Распределение государственного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ru-RU" altLang="ru-RU" sz="105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лесного фонда</a:t>
              </a:r>
            </a:p>
          </p:txBody>
        </p:sp>
      </p:grpSp>
      <p:graphicFrame>
        <p:nvGraphicFramePr>
          <p:cNvPr id="4" name="Объект 3"/>
          <p:cNvGraphicFramePr>
            <a:graphicFrameLocks/>
          </p:cNvGraphicFramePr>
          <p:nvPr>
            <p:extLst/>
          </p:nvPr>
        </p:nvGraphicFramePr>
        <p:xfrm>
          <a:off x="6048662" y="3753365"/>
          <a:ext cx="2527589" cy="1251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Диаграмма" r:id="rId8" imgW="6162740" imgH="3400425" progId="Excel.Chart.8">
                  <p:embed/>
                </p:oleObj>
              </mc:Choice>
              <mc:Fallback>
                <p:oleObj name="Диаграмма" r:id="rId8" imgW="6162740" imgH="3400425" progId="Excel.Chart.8">
                  <p:embed/>
                  <p:pic>
                    <p:nvPicPr>
                      <p:cNvPr id="4" name="Объект 3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662" y="3753365"/>
                        <a:ext cx="2527589" cy="1251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Заголовок 1"/>
          <p:cNvSpPr txBox="1">
            <a:spLocks/>
          </p:cNvSpPr>
          <p:nvPr/>
        </p:nvSpPr>
        <p:spPr bwMode="auto">
          <a:xfrm>
            <a:off x="6094271" y="3292009"/>
            <a:ext cx="2476670" cy="252942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1432" tIns="45716" rIns="91432" bIns="45716" anchor="ctr"/>
          <a:lstStyle>
            <a:defPPr>
              <a:defRPr lang="en-US"/>
            </a:defPPr>
            <a:lvl1pPr algn="ctr" defTabSz="912813">
              <a:lnSpc>
                <a:spcPct val="100000"/>
              </a:lnSpc>
              <a:buFontTx/>
              <a:buNone/>
              <a:defRPr sz="1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</a:lvl9pPr>
          </a:lstStyle>
          <a:p>
            <a:pPr>
              <a:defRPr/>
            </a:pPr>
            <a:r>
              <a:rPr lang="ru-RU" altLang="ru-RU" sz="1050" b="0" dirty="0"/>
              <a:t>Анализ незаконных рубок леса</a:t>
            </a:r>
          </a:p>
        </p:txBody>
      </p:sp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12" y="3544951"/>
            <a:ext cx="2615937" cy="157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068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/>
          </p:cNvPr>
          <p:cNvSpPr txBox="1">
            <a:spLocks/>
          </p:cNvSpPr>
          <p:nvPr/>
        </p:nvSpPr>
        <p:spPr>
          <a:xfrm>
            <a:off x="1115616" y="51471"/>
            <a:ext cx="6858000" cy="33655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cap="smal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животный мир  </a:t>
            </a:r>
            <a:endParaRPr lang="ru-RU" sz="2000" b="1" cap="small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 bwMode="auto">
          <a:xfrm>
            <a:off x="1557494" y="872012"/>
            <a:ext cx="479670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763">
              <a:spcBef>
                <a:spcPts val="207"/>
              </a:spcBef>
              <a:buClr>
                <a:srgbClr val="00B050"/>
              </a:buClr>
              <a:tabLst>
                <a:tab pos="61328" algn="l"/>
              </a:tabLst>
            </a:pPr>
            <a:endParaRPr lang="ru-RU" sz="900" cap="small" dirty="0">
              <a:solidFill>
                <a:prstClr val="black"/>
              </a:solidFill>
              <a:latin typeface="Trebuchet MS" panose="020B070302020209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9530399-EFF8-4134-8300-578F835C5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998" y="4118678"/>
            <a:ext cx="1304044" cy="833654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39551" y="1087484"/>
            <a:ext cx="4555385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685763">
              <a:spcBef>
                <a:spcPts val="45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созданы </a:t>
            </a:r>
            <a:r>
              <a:rPr lang="ru-RU" sz="1400" b="1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резерват «</a:t>
            </a:r>
            <a:r>
              <a:rPr lang="ru-RU" sz="1400" b="1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Бокейорда</a:t>
            </a:r>
            <a:r>
              <a:rPr lang="ru-RU" sz="1400" b="1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»  </a:t>
            </a:r>
            <a:r>
              <a:rPr lang="ru-RU" sz="1400" dirty="0">
                <a:solidFill>
                  <a:prstClr val="black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sz="1400" b="1" dirty="0">
                <a:solidFill>
                  <a:prstClr val="black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Ащиозекский</a:t>
            </a:r>
            <a:r>
              <a:rPr lang="ru-RU" sz="1400" b="1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заказник </a:t>
            </a:r>
            <a:r>
              <a:rPr lang="ru-RU" sz="1400" i="1" dirty="0">
                <a:solidFill>
                  <a:prstClr val="black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(общая площадь </a:t>
            </a:r>
            <a:r>
              <a:rPr lang="ru-RU" sz="1400" i="1" dirty="0">
                <a:solidFill>
                  <a:srgbClr val="0070C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657</a:t>
            </a:r>
            <a:r>
              <a:rPr lang="ru-RU" sz="1400" i="1" dirty="0">
                <a:solidFill>
                  <a:prstClr val="black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400" i="1" dirty="0" err="1">
                <a:solidFill>
                  <a:prstClr val="black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тыс.га</a:t>
            </a:r>
            <a:r>
              <a:rPr lang="ru-RU" sz="1400" i="1" dirty="0">
                <a:solidFill>
                  <a:prstClr val="black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214313" indent="-214313" algn="just" defTabSz="685763">
              <a:spcBef>
                <a:spcPts val="45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rebuchet MS" panose="020B0603020202020204" pitchFamily="34" charset="0"/>
              </a:rPr>
              <a:t>продлен </a:t>
            </a:r>
            <a:r>
              <a:rPr lang="ru-RU" sz="1400" b="1" dirty="0">
                <a:solidFill>
                  <a:srgbClr val="002060"/>
                </a:solidFill>
                <a:latin typeface="Trebuchet MS" panose="020B0603020202020204" pitchFamily="34" charset="0"/>
              </a:rPr>
              <a:t>моратории до 2024 года </a:t>
            </a:r>
            <a:r>
              <a:rPr lang="ru-RU" sz="1400" dirty="0">
                <a:solidFill>
                  <a:prstClr val="black"/>
                </a:solidFill>
                <a:latin typeface="Trebuchet MS" panose="020B0603020202020204" pitchFamily="34" charset="0"/>
              </a:rPr>
              <a:t>на использование сайгаков</a:t>
            </a:r>
          </a:p>
          <a:p>
            <a:pPr marL="214313" indent="-214313" algn="just" defTabSz="685763">
              <a:spcBef>
                <a:spcPts val="45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2023 г. - </a:t>
            </a:r>
            <a:r>
              <a:rPr lang="ru-RU" sz="1400" b="1" dirty="0">
                <a:solidFill>
                  <a:srgbClr val="002060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научное исследование </a:t>
            </a:r>
            <a:r>
              <a:rPr lang="ru-RU" sz="1400" dirty="0">
                <a:solidFill>
                  <a:prstClr val="black"/>
                </a:solidFill>
                <a:latin typeface="Trebuchet MS" panose="020B0603020202020204" pitchFamily="34" charset="0"/>
                <a:ea typeface="Tahoma" pitchFamily="34" charset="0"/>
                <a:cs typeface="Tahoma" pitchFamily="34" charset="0"/>
              </a:rPr>
              <a:t>популяции сайгаков</a:t>
            </a:r>
          </a:p>
          <a:p>
            <a:pPr marL="214313" indent="-214313" algn="just" defTabSz="685763">
              <a:spcBef>
                <a:spcPts val="45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altLang="ru-RU" sz="1400" dirty="0">
                <a:solidFill>
                  <a:prstClr val="black"/>
                </a:solidFill>
                <a:latin typeface="Trebuchet MS"/>
              </a:rPr>
              <a:t>Разработаны и утверждены НПА для реализации  принятого Закона  </a:t>
            </a:r>
            <a:r>
              <a:rPr lang="ru-RU" altLang="ru-RU" sz="1400" b="1" dirty="0">
                <a:solidFill>
                  <a:srgbClr val="002060"/>
                </a:solidFill>
                <a:latin typeface="Trebuchet MS"/>
              </a:rPr>
              <a:t>«Об ответственном обращении с животными» </a:t>
            </a:r>
          </a:p>
          <a:p>
            <a:pPr marL="214313" indent="-214313" algn="just" defTabSz="685763">
              <a:spcBef>
                <a:spcPts val="45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prstClr val="black"/>
                </a:solidFill>
                <a:latin typeface="Trebuchet MS"/>
              </a:rPr>
              <a:t>Принят закон РК о </a:t>
            </a:r>
            <a:r>
              <a:rPr lang="ru-RU" sz="1400" b="1" dirty="0">
                <a:solidFill>
                  <a:srgbClr val="002060"/>
                </a:solidFill>
                <a:latin typeface="Trebuchet MS"/>
              </a:rPr>
              <a:t>сохранении и воспроизводства казахских пород </a:t>
            </a:r>
            <a:r>
              <a:rPr lang="ru-RU" sz="1400" dirty="0">
                <a:solidFill>
                  <a:prstClr val="black"/>
                </a:solidFill>
                <a:latin typeface="Trebuchet MS"/>
              </a:rPr>
              <a:t>собак </a:t>
            </a:r>
            <a:endParaRPr lang="ru-RU" sz="1400" dirty="0">
              <a:solidFill>
                <a:prstClr val="black"/>
              </a:solidFill>
              <a:latin typeface="Trebuchet MS" panose="020B06030202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3218" y="508767"/>
            <a:ext cx="25477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3"/>
            <a:r>
              <a:rPr lang="ru-RU" sz="1050" b="1" dirty="0">
                <a:solidFill>
                  <a:srgbClr val="002060"/>
                </a:solidFill>
                <a:latin typeface="Trebuchet MS" panose="020B0603020202020204" pitchFamily="34" charset="0"/>
              </a:rPr>
              <a:t>Численность редких и исчезающих видов копытных животных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/>
          </p:nvPr>
        </p:nvGraphicFramePr>
        <p:xfrm>
          <a:off x="5419369" y="1037266"/>
          <a:ext cx="2581630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6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70C0"/>
                          </a:solidFill>
                          <a:latin typeface="Trebuchet MS" panose="020B0603020202020204" pitchFamily="34" charset="0"/>
                        </a:rPr>
                        <a:t>2021</a:t>
                      </a:r>
                    </a:p>
                  </a:txBody>
                  <a:tcPr marL="68580" marR="68580"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70C0"/>
                          </a:solidFill>
                          <a:latin typeface="Trebuchet MS" panose="020B0603020202020204" pitchFamily="34" charset="0"/>
                        </a:rPr>
                        <a:t>2022</a:t>
                      </a:r>
                    </a:p>
                  </a:txBody>
                  <a:tcPr marL="68580" marR="68580"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сайгак</a:t>
                      </a:r>
                    </a:p>
                  </a:txBody>
                  <a:tcPr marL="68580" marR="68580"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842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тыс.</a:t>
                      </a:r>
                    </a:p>
                  </a:txBody>
                  <a:tcPr marL="68580" marR="68580"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1318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тыс.</a:t>
                      </a:r>
                    </a:p>
                  </a:txBody>
                  <a:tcPr marL="68580" marR="68580"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кулан</a:t>
                      </a:r>
                    </a:p>
                  </a:txBody>
                  <a:tcPr marL="68580" marR="68580"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4337</a:t>
                      </a:r>
                    </a:p>
                  </a:txBody>
                  <a:tcPr marL="68580" marR="68580"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4413</a:t>
                      </a:r>
                    </a:p>
                  </a:txBody>
                  <a:tcPr marL="68580" marR="68580"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архар</a:t>
                      </a:r>
                    </a:p>
                  </a:txBody>
                  <a:tcPr marL="68580" marR="68580"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18863</a:t>
                      </a:r>
                    </a:p>
                  </a:txBody>
                  <a:tcPr marL="68580" marR="68580"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19730</a:t>
                      </a:r>
                    </a:p>
                  </a:txBody>
                  <a:tcPr marL="68580" marR="68580"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джейран</a:t>
                      </a:r>
                    </a:p>
                  </a:txBody>
                  <a:tcPr marL="68580" marR="68580"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14894</a:t>
                      </a:r>
                    </a:p>
                  </a:txBody>
                  <a:tcPr marL="68580" marR="68580">
                    <a:lnR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15089</a:t>
                      </a:r>
                    </a:p>
                  </a:txBody>
                  <a:tcPr marL="68580" marR="68580">
                    <a:lnT w="6350" cap="flat" cmpd="sng" algn="ctr">
                      <a:solidFill>
                        <a:srgbClr val="0070C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8" name="Прямая соединительная линия 7"/>
          <p:cNvCxnSpPr/>
          <p:nvPr/>
        </p:nvCxnSpPr>
        <p:spPr>
          <a:xfrm>
            <a:off x="5274077" y="555526"/>
            <a:ext cx="0" cy="43022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>
            <a:extLst>
              <a:ext uri="{FF2B5EF4-FFF2-40B4-BE49-F238E27FC236}">
                <a16:creationId xmlns:a16="http://schemas.microsoft.com/office/drawing/2014/main" id="{D7D0029F-CD86-42BC-B625-72945B7AC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786" y="3003734"/>
            <a:ext cx="1136512" cy="101788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13" name="Рисунок 7">
            <a:extLst>
              <a:ext uri="{FF2B5EF4-FFF2-40B4-BE49-F238E27FC236}">
                <a16:creationId xmlns:a16="http://schemas.microsoft.com/office/drawing/2014/main" id="{AD7A417F-8552-491B-8638-30DA7D3986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77" y="3042050"/>
            <a:ext cx="1210110" cy="1023631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cxnSp>
        <p:nvCxnSpPr>
          <p:cNvPr id="12" name="Прямая соединительная линия 11"/>
          <p:cNvCxnSpPr/>
          <p:nvPr/>
        </p:nvCxnSpPr>
        <p:spPr>
          <a:xfrm flipV="1">
            <a:off x="47982" y="377354"/>
            <a:ext cx="9013997" cy="9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96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FA9EF6AE-E014-45AC-9788-C1D741C573DA}"/>
              </a:ext>
            </a:extLst>
          </p:cNvPr>
          <p:cNvSpPr/>
          <p:nvPr/>
        </p:nvSpPr>
        <p:spPr>
          <a:xfrm>
            <a:off x="1011077" y="850568"/>
            <a:ext cx="1322693" cy="584723"/>
          </a:xfrm>
          <a:prstGeom prst="rect">
            <a:avLst/>
          </a:prstGeom>
        </p:spPr>
        <p:txBody>
          <a:bodyPr wrap="none" lIns="91388" tIns="45694" rIns="91388" bIns="45694">
            <a:spAutoFit/>
          </a:bodyPr>
          <a:lstStyle/>
          <a:p>
            <a:pPr algn="ctr" defTabSz="685052"/>
            <a:r>
              <a:rPr lang="ru-RU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19,2 </a:t>
            </a:r>
            <a:r>
              <a:rPr lang="ru-RU" sz="32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3200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7CC41DAE-321D-43C3-B925-FDFD8BCBF51A}"/>
              </a:ext>
            </a:extLst>
          </p:cNvPr>
          <p:cNvSpPr/>
          <p:nvPr/>
        </p:nvSpPr>
        <p:spPr>
          <a:xfrm>
            <a:off x="1875610" y="984127"/>
            <a:ext cx="1188682" cy="369279"/>
          </a:xfrm>
          <a:prstGeom prst="rect">
            <a:avLst/>
          </a:prstGeom>
        </p:spPr>
        <p:txBody>
          <a:bodyPr wrap="none" lIns="91388" tIns="45694" rIns="91388" bIns="45694">
            <a:spAutoFit/>
          </a:bodyPr>
          <a:lstStyle/>
          <a:p>
            <a:pPr algn="ctr" defTabSz="685052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тонн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8B408BE-9AA9-481A-9961-F0BF7327AF41}"/>
              </a:ext>
            </a:extLst>
          </p:cNvPr>
          <p:cNvSpPr/>
          <p:nvPr/>
        </p:nvSpPr>
        <p:spPr>
          <a:xfrm>
            <a:off x="244421" y="1425147"/>
            <a:ext cx="3799678" cy="400110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 defTabSz="685765"/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ВЫРАЩЕНО 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0" y="411510"/>
            <a:ext cx="9107488" cy="0"/>
          </a:xfrm>
          <a:prstGeom prst="line">
            <a:avLst/>
          </a:pr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6617" y="1961223"/>
            <a:ext cx="1255285" cy="11791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2" name="Прямоугольник 1"/>
          <p:cNvSpPr/>
          <p:nvPr/>
        </p:nvSpPr>
        <p:spPr>
          <a:xfrm>
            <a:off x="0" y="562513"/>
            <a:ext cx="1247570" cy="300082"/>
          </a:xfrm>
          <a:prstGeom prst="rect">
            <a:avLst/>
          </a:pr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defTabSz="685765"/>
            <a:r>
              <a:rPr lang="ru-RU" sz="1350" b="1" dirty="0">
                <a:latin typeface="Arial" panose="020B0604020202020204" pitchFamily="34" charset="0"/>
                <a:cs typeface="Arial" panose="020B0604020202020204" pitchFamily="34" charset="0"/>
              </a:rPr>
              <a:t>ЗА 2022 ГОД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05B6172A-3092-4DC3-B744-728972DED799}"/>
              </a:ext>
            </a:extLst>
          </p:cNvPr>
          <p:cNvCxnSpPr>
            <a:cxnSpLocks/>
          </p:cNvCxnSpPr>
          <p:nvPr/>
        </p:nvCxnSpPr>
        <p:spPr>
          <a:xfrm>
            <a:off x="4335844" y="891030"/>
            <a:ext cx="0" cy="399424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2542" y="3222295"/>
            <a:ext cx="3971556" cy="1598468"/>
          </a:xfrm>
          <a:prstGeom prst="rect">
            <a:avLst/>
          </a:prstGeom>
          <a:noFill/>
        </p:spPr>
        <p:txBody>
          <a:bodyPr wrap="square" lIns="91394" tIns="45697" rIns="91394" bIns="45697" rtlCol="0">
            <a:spAutoFit/>
          </a:bodyPr>
          <a:lstStyle/>
          <a:p>
            <a:pPr indent="136922"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29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291</a:t>
            </a:r>
            <a:r>
              <a:rPr lang="ru-RU" sz="129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озерно-товарных рыбоводных хозяйств</a:t>
            </a:r>
          </a:p>
          <a:p>
            <a:pPr indent="136922"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29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ru-RU" sz="1298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прудовых хозяйств</a:t>
            </a:r>
          </a:p>
          <a:p>
            <a:pPr indent="136922"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29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ru-RU" sz="12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садковых рыбоводных хозяйств</a:t>
            </a:r>
          </a:p>
          <a:p>
            <a:pPr indent="136922">
              <a:spcAft>
                <a:spcPts val="600"/>
              </a:spcAft>
              <a:buClr>
                <a:srgbClr val="0070C0"/>
              </a:buClr>
              <a:buFont typeface="Arial" pitchFamily="34" charset="0"/>
              <a:buChar char="•"/>
            </a:pPr>
            <a:r>
              <a:rPr lang="ru-RU" sz="1298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ru-RU" sz="1298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рыбоводных хозяйств с УЗВ и бассейновых хозяйств</a:t>
            </a:r>
          </a:p>
          <a:p>
            <a:pPr marL="171354" indent="-171354">
              <a:buFont typeface="Wingdings" pitchFamily="2" charset="2"/>
              <a:buChar char="ü"/>
            </a:pPr>
            <a:endParaRPr lang="ru-RU" sz="1298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id="{F2E35004-21C2-453D-93BC-139518D5F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073" y="22925"/>
            <a:ext cx="7208195" cy="369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4" tIns="45696" rIns="91394" bIns="45696">
            <a:spAutoFit/>
          </a:bodyPr>
          <a:lstStyle>
            <a:lvl1pPr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defTabSz="68543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РЫБНОЕ ХОЗЯЙСТВО</a:t>
            </a:r>
            <a:endParaRPr lang="ru-RU" altLang="ru-RU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756611" y="702501"/>
            <a:ext cx="3735770" cy="276999"/>
          </a:xfrm>
          <a:prstGeom prst="rect">
            <a:avLst/>
          </a:prstGeom>
          <a:pattFill prst="dkDn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>
            <a:defPPr>
              <a:defRPr lang="ru-RU"/>
            </a:defPPr>
            <a:lvl1pPr algn="ctr" defTabSz="914350">
              <a:defRPr sz="1600" b="1" cap="small">
                <a:solidFill>
                  <a:prstClr val="black"/>
                </a:solidFill>
                <a:latin typeface="Arial" pitchFamily="34" charset="0"/>
              </a:defRPr>
            </a:lvl1pPr>
            <a:lvl2pPr marL="457175" defTabSz="914350"/>
            <a:lvl3pPr marL="914350" defTabSz="914350"/>
            <a:lvl4pPr marL="1371524" defTabSz="914350"/>
            <a:lvl5pPr marL="1828700" defTabSz="914350"/>
            <a:lvl6pPr marL="2285874" defTabSz="914350"/>
            <a:lvl7pPr marL="2743049" defTabSz="914350"/>
            <a:lvl8pPr marL="3200224" defTabSz="914350"/>
            <a:lvl9pPr marL="3657399" defTabSz="914350"/>
          </a:lstStyle>
          <a:p>
            <a:r>
              <a:rPr lang="ru-RU" sz="1200" dirty="0">
                <a:cs typeface="Arial" panose="020B0604020202020204" pitchFamily="34" charset="0"/>
              </a:rPr>
              <a:t>ОБЪЕМ ВЫРАЩИВАНИЯ РЫБЫ, ТЫС.ТОНН</a:t>
            </a:r>
          </a:p>
        </p:txBody>
      </p:sp>
      <p:graphicFrame>
        <p:nvGraphicFramePr>
          <p:cNvPr id="57" name="Диаграмма 56"/>
          <p:cNvGraphicFramePr/>
          <p:nvPr>
            <p:extLst/>
          </p:nvPr>
        </p:nvGraphicFramePr>
        <p:xfrm>
          <a:off x="4850139" y="1142954"/>
          <a:ext cx="3676015" cy="1299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8" name="TextBox 57"/>
          <p:cNvSpPr txBox="1"/>
          <p:nvPr/>
        </p:nvSpPr>
        <p:spPr>
          <a:xfrm rot="20850435">
            <a:off x="6000906" y="986256"/>
            <a:ext cx="10828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+10 </a:t>
            </a:r>
            <a:r>
              <a:rPr lang="ru-RU" sz="135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</a:t>
            </a:r>
          </a:p>
        </p:txBody>
      </p:sp>
      <p:graphicFrame>
        <p:nvGraphicFramePr>
          <p:cNvPr id="61" name="Диаграмма 60"/>
          <p:cNvGraphicFramePr/>
          <p:nvPr>
            <p:extLst>
              <p:ext uri="{D42A27DB-BD31-4B8C-83A1-F6EECF244321}">
                <p14:modId xmlns:p14="http://schemas.microsoft.com/office/powerpoint/2010/main" val="3707662108"/>
              </p:ext>
            </p:extLst>
          </p:nvPr>
        </p:nvGraphicFramePr>
        <p:xfrm>
          <a:off x="4843072" y="3054044"/>
          <a:ext cx="3374196" cy="1831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6" name="TextBox 65"/>
          <p:cNvSpPr txBox="1"/>
          <p:nvPr/>
        </p:nvSpPr>
        <p:spPr>
          <a:xfrm>
            <a:off x="4771970" y="2536798"/>
            <a:ext cx="3720410" cy="276999"/>
          </a:xfrm>
          <a:prstGeom prst="rect">
            <a:avLst/>
          </a:prstGeom>
          <a:pattFill prst="dkDn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>
            <a:defPPr>
              <a:defRPr lang="ru-RU"/>
            </a:defPPr>
            <a:lvl1pPr algn="ctr" defTabSz="914350">
              <a:defRPr sz="1600" b="1" cap="small">
                <a:solidFill>
                  <a:prstClr val="black"/>
                </a:solidFill>
                <a:latin typeface="Arial" pitchFamily="34" charset="0"/>
              </a:defRPr>
            </a:lvl1pPr>
            <a:lvl2pPr marL="457175" defTabSz="914350"/>
            <a:lvl3pPr marL="914350" defTabSz="914350"/>
            <a:lvl4pPr marL="1371524" defTabSz="914350"/>
            <a:lvl5pPr marL="1828700" defTabSz="914350"/>
            <a:lvl6pPr marL="2285874" defTabSz="914350"/>
            <a:lvl7pPr marL="2743049" defTabSz="914350"/>
            <a:lvl8pPr marL="3200224" defTabSz="914350"/>
            <a:lvl9pPr marL="3657399" defTabSz="914350"/>
          </a:lstStyle>
          <a:p>
            <a:r>
              <a:rPr lang="ru-RU" sz="1200" dirty="0">
                <a:cs typeface="Arial" panose="020B0604020202020204" pitchFamily="34" charset="0"/>
              </a:rPr>
              <a:t>КОЛИЧЕСТВО РЫБОВОДНЫХ ХОЗЯЙСТВ</a:t>
            </a:r>
          </a:p>
        </p:txBody>
      </p:sp>
      <p:cxnSp>
        <p:nvCxnSpPr>
          <p:cNvPr id="68" name="Прямая со стрелкой 67"/>
          <p:cNvCxnSpPr/>
          <p:nvPr/>
        </p:nvCxnSpPr>
        <p:spPr>
          <a:xfrm flipV="1">
            <a:off x="5317069" y="2905471"/>
            <a:ext cx="2415055" cy="704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 rot="20681156">
            <a:off x="6126204" y="2868837"/>
            <a:ext cx="73854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r>
              <a:rPr lang="ru-RU" sz="105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57800" y="3724672"/>
            <a:ext cx="4663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spc="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endParaRPr lang="en-US" sz="1200" spc="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25342" y="3272663"/>
            <a:ext cx="5689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spc="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</a:t>
            </a:r>
            <a:endParaRPr lang="en-US" sz="1200" spc="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98608" y="2968380"/>
            <a:ext cx="562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spc="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380</a:t>
            </a:r>
            <a:endParaRPr lang="en-US" sz="1200" spc="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7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638" y="39615"/>
            <a:ext cx="8471552" cy="282769"/>
          </a:xfrm>
          <a:prstGeom prst="rect">
            <a:avLst/>
          </a:prstGeom>
          <a:noFill/>
        </p:spPr>
        <p:txBody>
          <a:bodyPr wrap="square" lIns="51416" tIns="25717" rIns="51416" bIns="25717" rtlCol="0">
            <a:spAutoFit/>
          </a:bodyPr>
          <a:lstStyle/>
          <a:p>
            <a:pPr algn="ctr" defTabSz="514133">
              <a:buClr>
                <a:srgbClr val="31859B"/>
              </a:buClr>
              <a:buSzPts val="2000"/>
            </a:pPr>
            <a:r>
              <a:rPr lang="kk-KZ" sz="15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 СОХРАНЕНИЮ РЫБНЫХ РЕСУРСОВ ЕСТЕСТВЕННЫХ ВОДОЕМОВ</a:t>
            </a:r>
            <a:endParaRPr lang="ru-RU" sz="15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3"/>
          <p:cNvSpPr/>
          <p:nvPr/>
        </p:nvSpPr>
        <p:spPr>
          <a:xfrm>
            <a:off x="0" y="406896"/>
            <a:ext cx="9107551" cy="276999"/>
          </a:xfrm>
          <a:custGeom>
            <a:avLst/>
            <a:gdLst/>
            <a:ahLst/>
            <a:cxnLst/>
            <a:rect l="l" t="t" r="r" b="b"/>
            <a:pathLst>
              <a:path w="9107551">
                <a:moveTo>
                  <a:pt x="0" y="0"/>
                </a:moveTo>
                <a:lnTo>
                  <a:pt x="9107551" y="0"/>
                </a:lnTo>
              </a:path>
            </a:pathLst>
          </a:custGeom>
          <a:ln w="19812">
            <a:solidFill>
              <a:srgbClr val="0070C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5"/>
          <p:cNvSpPr/>
          <p:nvPr/>
        </p:nvSpPr>
        <p:spPr>
          <a:xfrm>
            <a:off x="3066228" y="538012"/>
            <a:ext cx="2584721" cy="300082"/>
          </a:xfrm>
          <a:custGeom>
            <a:avLst/>
            <a:gdLst/>
            <a:ahLst/>
            <a:cxnLst/>
            <a:rect l="l" t="t" r="r" b="b"/>
            <a:pathLst>
              <a:path w="1799844" h="307848">
                <a:moveTo>
                  <a:pt x="0" y="307848"/>
                </a:moveTo>
                <a:lnTo>
                  <a:pt x="1799844" y="307848"/>
                </a:lnTo>
                <a:lnTo>
                  <a:pt x="1799844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pattFill prst="ltUpDiag">
            <a:fgClr>
              <a:schemeClr val="accent5">
                <a:lumMod val="40000"/>
                <a:lumOff val="6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 defTabSz="685765"/>
            <a:r>
              <a:rPr lang="ru-RU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ПРОВОДИМАЯ РАБОТА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53775" y="2265514"/>
            <a:ext cx="445500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-14288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350" b="1" spc="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разрабатывается информационная система прослеживаемости рыбной продукции</a:t>
            </a:r>
          </a:p>
          <a:p>
            <a:pPr marL="14288" indent="-14288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600" b="1" spc="6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algn="just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sz="1350" spc="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информсистема позволит пресечь реализацию рыбной продукции незаконного происхождения, тем самым снизить теневой оборот</a:t>
            </a:r>
            <a:endParaRPr lang="en-US" sz="1350" spc="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8" indent="-14288" algn="just">
              <a:buClr>
                <a:srgbClr val="0070C0"/>
              </a:buClr>
              <a:buFont typeface="Wingdings" panose="05000000000000000000" pitchFamily="2" charset="2"/>
              <a:buChar char="ü"/>
            </a:pPr>
            <a:endParaRPr lang="ru-RU" sz="1350" b="1" spc="6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2850" y="3687796"/>
            <a:ext cx="4576850" cy="1251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 defTabSz="914378">
              <a:spcBef>
                <a:spcPts val="225"/>
              </a:spcBef>
              <a:buClr>
                <a:srgbClr val="0070C0"/>
              </a:buClr>
              <a:buFont typeface="Wingdings" panose="05000000000000000000" pitchFamily="2" charset="2"/>
              <a:buChar char="ü"/>
              <a:defRPr/>
            </a:pPr>
            <a:r>
              <a:rPr lang="ru-RU" sz="1200" b="1" spc="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ответственности </a:t>
            </a:r>
            <a:r>
              <a:rPr lang="ru-RU" sz="1200" spc="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проекта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Кодекса об административных правонарушениях:</a:t>
            </a:r>
            <a:endParaRPr lang="ru-RU" sz="1200" b="1" dirty="0">
              <a:solidFill>
                <a:prstClr val="black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marL="214313" indent="-214313" algn="just" defTabSz="914378">
              <a:spcBef>
                <a:spcPts val="225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ru-RU" sz="1125" spc="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увеличение штрафа за вылов рыбы запрещенными орудиями с 20 до </a:t>
            </a:r>
            <a:r>
              <a:rPr lang="ru-RU" sz="1350" b="1" spc="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МРП</a:t>
            </a:r>
          </a:p>
          <a:p>
            <a:pPr marL="214313" indent="-214313" algn="just" defTabSz="914378">
              <a:spcBef>
                <a:spcPts val="225"/>
              </a:spcBef>
              <a:buClr>
                <a:srgbClr val="0070C0"/>
              </a:buClr>
              <a:buFont typeface="Wingdings" panose="05000000000000000000" pitchFamily="2" charset="2"/>
              <a:buChar char="v"/>
              <a:defRPr/>
            </a:pPr>
            <a:r>
              <a:rPr lang="ru-RU" sz="1125" spc="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повторное нарушение в течение 1 года – административный арест </a:t>
            </a:r>
            <a:r>
              <a:rPr lang="ru-RU" sz="1200" b="1" spc="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15 суток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023172" y="1040094"/>
            <a:ext cx="3149265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8">
              <a:spcBef>
                <a:spcPts val="225"/>
              </a:spcBef>
              <a:buClr>
                <a:srgbClr val="0070C0"/>
              </a:buClr>
              <a:defRPr/>
            </a:pPr>
            <a:r>
              <a:rPr lang="ru-RU" sz="1200" b="1" spc="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Утверждён </a:t>
            </a:r>
          </a:p>
          <a:p>
            <a:pPr algn="ctr" defTabSz="914378">
              <a:spcBef>
                <a:spcPts val="225"/>
              </a:spcBef>
              <a:buClr>
                <a:srgbClr val="0070C0"/>
              </a:buClr>
              <a:defRPr/>
            </a:pPr>
            <a:r>
              <a:rPr lang="ru-RU" sz="1200" b="1" spc="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совместный План мероприятий </a:t>
            </a:r>
          </a:p>
          <a:p>
            <a:pPr algn="ctr" defTabSz="914378">
              <a:spcBef>
                <a:spcPts val="225"/>
              </a:spcBef>
              <a:buClr>
                <a:srgbClr val="0070C0"/>
              </a:buClr>
              <a:defRPr/>
            </a:pPr>
            <a:r>
              <a:rPr lang="ru-RU" sz="1200" spc="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борьбе с браконьерством на водоемах </a:t>
            </a:r>
          </a:p>
          <a:p>
            <a:pPr algn="ctr" defTabSz="914378">
              <a:spcBef>
                <a:spcPts val="225"/>
              </a:spcBef>
              <a:buClr>
                <a:srgbClr val="0070C0"/>
              </a:buClr>
              <a:defRPr/>
            </a:pPr>
            <a:r>
              <a:rPr lang="ru-RU" sz="1200" spc="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Жайык-Каспийского бассейна </a:t>
            </a:r>
          </a:p>
          <a:p>
            <a:pPr algn="ctr" defTabSz="914378">
              <a:spcBef>
                <a:spcPts val="225"/>
              </a:spcBef>
              <a:buClr>
                <a:srgbClr val="0070C0"/>
              </a:buClr>
              <a:defRPr/>
            </a:pPr>
            <a:r>
              <a:rPr lang="ru-RU" sz="1200" spc="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2023-2024 годы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1744" y="3275386"/>
            <a:ext cx="40619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ru-RU" sz="1200" spc="6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30819" y="922784"/>
            <a:ext cx="0" cy="405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091" y="1112001"/>
            <a:ext cx="734104" cy="74976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7A189D-A1E6-40DD-830E-8B2C996AF6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992" y="1112002"/>
            <a:ext cx="758349" cy="7396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39190" y="1840830"/>
            <a:ext cx="623889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МЭПР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448304" y="1846842"/>
            <a:ext cx="53893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50" dirty="0"/>
              <a:t>МВД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4553775" y="2178225"/>
            <a:ext cx="445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71848" y="922784"/>
            <a:ext cx="39506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514350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Поручение Главы государства на встрече с населением Мангистауской области:</a:t>
            </a:r>
          </a:p>
          <a:p>
            <a:pPr algn="just" defTabSz="514350"/>
            <a:r>
              <a:rPr lang="ru-RU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«Ускорить создание государственного природного резервата                                       в Мангистауской области для сохранения популяции каспийского тюленя»</a:t>
            </a:r>
          </a:p>
        </p:txBody>
      </p:sp>
      <p:sp>
        <p:nvSpPr>
          <p:cNvPr id="23" name="object 5"/>
          <p:cNvSpPr/>
          <p:nvPr/>
        </p:nvSpPr>
        <p:spPr>
          <a:xfrm>
            <a:off x="271848" y="2171625"/>
            <a:ext cx="2463630" cy="300082"/>
          </a:xfrm>
          <a:custGeom>
            <a:avLst/>
            <a:gdLst/>
            <a:ahLst/>
            <a:cxnLst/>
            <a:rect l="l" t="t" r="r" b="b"/>
            <a:pathLst>
              <a:path w="1799844" h="307848">
                <a:moveTo>
                  <a:pt x="0" y="307848"/>
                </a:moveTo>
                <a:lnTo>
                  <a:pt x="1799844" y="307848"/>
                </a:lnTo>
                <a:lnTo>
                  <a:pt x="1799844" y="0"/>
                </a:lnTo>
                <a:lnTo>
                  <a:pt x="0" y="0"/>
                </a:lnTo>
                <a:lnTo>
                  <a:pt x="0" y="307848"/>
                </a:lnTo>
                <a:close/>
              </a:path>
            </a:pathLst>
          </a:custGeom>
          <a:pattFill prst="ltUpDiag">
            <a:fgClr>
              <a:srgbClr val="4BACC6">
                <a:lumMod val="40000"/>
                <a:lumOff val="60000"/>
              </a:srgbClr>
            </a:fgClr>
            <a:bgClr>
              <a:sysClr val="window" lastClr="FFFFFF"/>
            </a:bgClr>
          </a:pattFill>
        </p:spPr>
        <p:txBody>
          <a:bodyPr wrap="square">
            <a:spAutoFit/>
          </a:bodyPr>
          <a:lstStyle/>
          <a:p>
            <a:pPr algn="ctr" defTabSz="685765">
              <a:defRPr/>
            </a:pPr>
            <a:r>
              <a:rPr lang="ru-RU" sz="135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ПРОВОДИМАЯ РАБОТА: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1849" y="2625646"/>
            <a:ext cx="3880022" cy="1408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just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апреле 2023 года утверждено 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естественно-научное обоснование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(ЕНО)</a:t>
            </a:r>
          </a:p>
          <a:p>
            <a:pPr marL="214313" indent="-214313" algn="just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разработку </a:t>
            </a:r>
            <a:r>
              <a:rPr lang="ru-RU" sz="9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технико-экономического обоснования</a:t>
            </a:r>
            <a:r>
              <a:rPr lang="ru-RU" sz="9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(ТЭО) из республиканского бюджета предусмотрено </a:t>
            </a: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180 млн тенге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214313" indent="-214313" algn="just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июне </a:t>
            </a:r>
            <a:r>
              <a:rPr lang="ru-RU" sz="9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года </a:t>
            </a: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планируется определить поставщика и приступить к разработке ТЭО</a:t>
            </a:r>
          </a:p>
          <a:p>
            <a:pPr marL="214313" indent="-214313" algn="just">
              <a:spcBef>
                <a:spcPts val="900"/>
              </a:spcBef>
              <a:buFont typeface="Wingdings" panose="05000000000000000000" pitchFamily="2" charset="2"/>
              <a:buChar char="q"/>
            </a:pPr>
            <a:r>
              <a:rPr lang="ru-RU" sz="9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резервата намечено на 2024 год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434" y="4175589"/>
            <a:ext cx="1539290" cy="72133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6893" y="4175588"/>
            <a:ext cx="1600199" cy="72133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4553775" y="3594131"/>
            <a:ext cx="445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7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idx="1"/>
          </p:nvPr>
        </p:nvSpPr>
        <p:spPr bwMode="auto">
          <a:xfrm>
            <a:off x="755576" y="1419622"/>
            <a:ext cx="7920880" cy="2232248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lvl="0" algn="just"/>
            <a:r>
              <a:rPr lang="ru-RU" dirty="0" smtClean="0"/>
              <a:t>Проведен анализ </a:t>
            </a:r>
            <a:r>
              <a:rPr lang="ru-RU" b="1" dirty="0" smtClean="0"/>
              <a:t>330 </a:t>
            </a:r>
            <a:r>
              <a:rPr lang="ru-RU" dirty="0" smtClean="0"/>
              <a:t>регуляторных актов и порядка </a:t>
            </a:r>
            <a:r>
              <a:rPr lang="ru-RU" b="1" dirty="0" smtClean="0"/>
              <a:t>6,0 тыс. </a:t>
            </a:r>
            <a:r>
              <a:rPr lang="ru-RU" dirty="0" smtClean="0"/>
              <a:t>(5987) требований, </a:t>
            </a:r>
            <a:endParaRPr lang="en-US" dirty="0"/>
          </a:p>
          <a:p>
            <a:pPr lvl="0" algn="just"/>
            <a:r>
              <a:rPr lang="ru-RU" b="1" dirty="0" smtClean="0"/>
              <a:t>10% </a:t>
            </a:r>
            <a:r>
              <a:rPr lang="ru-RU" dirty="0" smtClean="0"/>
              <a:t>(597) не соответствуют базовым условиям и требуют сокращения, </a:t>
            </a:r>
            <a:endParaRPr lang="en-US" dirty="0"/>
          </a:p>
          <a:p>
            <a:pPr lvl="0" algn="just"/>
            <a:r>
              <a:rPr lang="ru-RU" dirty="0" smtClean="0"/>
              <a:t>Внесение изменений в </a:t>
            </a:r>
            <a:r>
              <a:rPr lang="ru-RU" b="1" dirty="0" smtClean="0"/>
              <a:t>67</a:t>
            </a:r>
            <a:r>
              <a:rPr lang="ru-RU" dirty="0" smtClean="0"/>
              <a:t> НПА, в том числе в Экологический Кодекс </a:t>
            </a:r>
            <a:endParaRPr lang="en-US" dirty="0"/>
          </a:p>
          <a:p>
            <a:pPr algn="just"/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51520" y="188425"/>
            <a:ext cx="8788400" cy="596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defRPr/>
            </a:pP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РЕГУЛИРОВАНИЕ 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С</a:t>
            </a:r>
            <a:r>
              <a:rPr lang="ru-RU" sz="1600" b="1" dirty="0" smtClean="0">
                <a:solidFill>
                  <a:srgbClr val="0000FF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 «ЧИСТОГО ЛИСТА»</a:t>
            </a:r>
            <a:endParaRPr lang="ru-RU" sz="1600" b="1" dirty="0">
              <a:solidFill>
                <a:srgbClr val="0000FF"/>
              </a:solidFill>
              <a:latin typeface="Arial" panose="020B0604020202020204" pitchFamily="34" charset="0"/>
              <a:ea typeface="Barlow Condensed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>
            <a:cxnSpLocks/>
          </p:cNvCxnSpPr>
          <p:nvPr/>
        </p:nvCxnSpPr>
        <p:spPr>
          <a:xfrm>
            <a:off x="0" y="699542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67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indent="0" algn="ctr"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55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612267"/>
              </p:ext>
            </p:extLst>
          </p:nvPr>
        </p:nvGraphicFramePr>
        <p:xfrm>
          <a:off x="176213" y="787400"/>
          <a:ext cx="3386137" cy="4290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9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881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Очень высокое</a:t>
                      </a:r>
                    </a:p>
                    <a:p>
                      <a:pPr algn="l"/>
                      <a:endParaRPr lang="ru-RU" sz="10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34285" marB="34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22 города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Караганда, Алматы, Астана, Усть-Каменогорск, Атырау,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Актобе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Актау, Балхаш, Темиртау,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Жезказган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Риддер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Семей, Петропавловск, Уральск,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Костанай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Аксай, Абай,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Лисаковск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Аягоз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Шемонаиха, Аральск,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Жаркент</a:t>
                      </a:r>
                      <a:endParaRPr lang="ru-RU" sz="11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6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Высокое</a:t>
                      </a:r>
                    </a:p>
                    <a:p>
                      <a:pPr algn="l"/>
                      <a:endParaRPr lang="ru-RU" sz="1000" dirty="0" smtClean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34285" marB="34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153561"/>
                  </a:ext>
                </a:extLst>
              </a:tr>
              <a:tr h="1485680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Повышенное</a:t>
                      </a:r>
                    </a:p>
                  </a:txBody>
                  <a:tcPr marL="68594" marR="68594" marT="34285" marB="34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19 населенных пунктов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гг. Шымкент, Павлодар,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Тараз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Степногорск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Талдыкорган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Сатпаев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Сарань,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Кызылорда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Жанаозен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Шу, СКФМ «Боровое»,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Щучинско-Боровская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 курортная зона, Жанатас, и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пп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. Глубокое,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Ауэзов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Ганюшкино,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Кызылсай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Шубарши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Бурлин</a:t>
                      </a:r>
                      <a:endParaRPr lang="ru-RU" sz="1100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065">
                <a:tc>
                  <a:txBody>
                    <a:bodyPr/>
                    <a:lstStyle/>
                    <a:p>
                      <a:pPr algn="l"/>
                      <a:r>
                        <a:rPr lang="ru-RU" sz="10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Низкое</a:t>
                      </a:r>
                    </a:p>
                  </a:txBody>
                  <a:tcPr marL="68594" marR="68594" marT="34285" marB="34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00FF"/>
                          </a:solidFill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20 населенных пунктов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гг. Туркестан, Кокшетау, Алтай,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Екибастуз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Рудный,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Житикара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Аркалык, Талгар, Аксу,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Кентау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Кордай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Каратау, Атбасар  и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пп.Бейнеу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Карабалык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Акай,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Торетам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Састобе</a:t>
                      </a:r>
                      <a:r>
                        <a:rPr lang="ru-RU" sz="1100" dirty="0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, Аксу, </a:t>
                      </a:r>
                      <a:r>
                        <a:rPr lang="ru-RU" sz="1100" dirty="0" err="1" smtClean="0">
                          <a:latin typeface="Trebuchet MS" panose="020B0603020202020204" pitchFamily="34" charset="0"/>
                          <a:cs typeface="Times New Roman" panose="02020603050405020304" pitchFamily="18" charset="0"/>
                        </a:rPr>
                        <a:t>Кульсары</a:t>
                      </a:r>
                      <a:endParaRPr lang="ru-RU" sz="1100" i="1" dirty="0">
                        <a:latin typeface="Trebuchet MS" panose="020B0603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94" marR="68594" marT="34285" marB="342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7" name="Straight Connector 29">
            <a:extLst>
              <a:ext uri="{FF2B5EF4-FFF2-40B4-BE49-F238E27FC236}">
                <a16:creationId xmlns:a16="http://schemas.microsoft.com/office/drawing/2014/main" id="{5A3C696F-E7EC-7CF5-93E2-9CD8ABAD2FB2}"/>
              </a:ext>
            </a:extLst>
          </p:cNvPr>
          <p:cNvCxnSpPr>
            <a:cxnSpLocks/>
          </p:cNvCxnSpPr>
          <p:nvPr/>
        </p:nvCxnSpPr>
        <p:spPr>
          <a:xfrm>
            <a:off x="3779912" y="817653"/>
            <a:ext cx="0" cy="4176713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 bwMode="auto">
          <a:xfrm>
            <a:off x="395288" y="-15875"/>
            <a:ext cx="8328025" cy="596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defRPr/>
            </a:pPr>
            <a:r>
              <a:rPr lang="ru-RU" sz="2000" b="1" dirty="0">
                <a:solidFill>
                  <a:srgbClr val="0000FF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Качество </a:t>
            </a:r>
            <a:r>
              <a:rPr lang="ru-RU" b="1" dirty="0" smtClean="0">
                <a:solidFill>
                  <a:srgbClr val="0000FF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АТМОСФЕРНОГО ВОЗДУХА за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ea typeface="Barlow Condensed"/>
                <a:cs typeface="Arial" panose="020B0604020202020204" pitchFamily="34" charset="0"/>
              </a:rPr>
              <a:t>2022 год</a:t>
            </a:r>
            <a:endParaRPr lang="ru-RU" altLang="ru-RU" b="1" dirty="0">
              <a:solidFill>
                <a:srgbClr val="0000FF"/>
              </a:solidFill>
              <a:latin typeface="Arial" panose="020B0604020202020204" pitchFamily="34" charset="0"/>
              <a:ea typeface="Barlow Condensed"/>
              <a:cs typeface="Arial" panose="020B0604020202020204" pitchFamily="34" charset="0"/>
              <a:sym typeface="Barlow Condensed"/>
            </a:endParaRPr>
          </a:p>
        </p:txBody>
      </p:sp>
      <p:sp>
        <p:nvSpPr>
          <p:cNvPr id="13337" name="TextBox 4"/>
          <p:cNvSpPr txBox="1">
            <a:spLocks noChangeArrowheads="1"/>
          </p:cNvSpPr>
          <p:nvPr/>
        </p:nvSpPr>
        <p:spPr bwMode="auto">
          <a:xfrm>
            <a:off x="161925" y="527050"/>
            <a:ext cx="38909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en-US" sz="1400" i="1">
                <a:latin typeface="Arial" panose="020B0604020202020204" pitchFamily="34" charset="0"/>
                <a:cs typeface="Arial" panose="020B0604020202020204" pitchFamily="34" charset="0"/>
              </a:rPr>
              <a:t>Индекс загрязнения атмосферы</a:t>
            </a:r>
            <a:endParaRPr lang="en-US" altLang="en-US" sz="1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4"/>
          <p:cNvCxnSpPr>
            <a:cxnSpLocks/>
          </p:cNvCxnSpPr>
          <p:nvPr/>
        </p:nvCxnSpPr>
        <p:spPr>
          <a:xfrm>
            <a:off x="0" y="48418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4698149" y="817653"/>
            <a:ext cx="347287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Промышленные предприятия</a:t>
            </a:r>
            <a:endParaRPr lang="en-US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79994" y="3795886"/>
            <a:ext cx="3472872" cy="432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Автотранспорт</a:t>
            </a:r>
            <a:endParaRPr lang="en-US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60032" y="4452958"/>
            <a:ext cx="3492834" cy="495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Индивидуальное отопление домов </a:t>
            </a:r>
            <a:endParaRPr lang="en-US" b="1" dirty="0"/>
          </a:p>
        </p:txBody>
      </p:sp>
      <p:sp>
        <p:nvSpPr>
          <p:cNvPr id="16" name="object 7"/>
          <p:cNvSpPr/>
          <p:nvPr/>
        </p:nvSpPr>
        <p:spPr>
          <a:xfrm>
            <a:off x="4116158" y="829742"/>
            <a:ext cx="394657" cy="407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67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18" name="Straight Connector 29">
            <a:extLst>
              <a:ext uri="{FF2B5EF4-FFF2-40B4-BE49-F238E27FC236}">
                <a16:creationId xmlns:a16="http://schemas.microsoft.com/office/drawing/2014/main" id="{5A3C696F-E7EC-7CF5-93E2-9CD8ABAD2FB2}"/>
              </a:ext>
            </a:extLst>
          </p:cNvPr>
          <p:cNvCxnSpPr>
            <a:cxnSpLocks/>
          </p:cNvCxnSpPr>
          <p:nvPr/>
        </p:nvCxnSpPr>
        <p:spPr>
          <a:xfrm>
            <a:off x="4374201" y="3579862"/>
            <a:ext cx="4464496" cy="0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21" y="4468920"/>
            <a:ext cx="480334" cy="4803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89" y="3927595"/>
            <a:ext cx="459174" cy="238503"/>
          </a:xfrm>
          <a:prstGeom prst="rect">
            <a:avLst/>
          </a:prstGeom>
        </p:spPr>
      </p:pic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2926705217"/>
              </p:ext>
            </p:extLst>
          </p:nvPr>
        </p:nvGraphicFramePr>
        <p:xfrm>
          <a:off x="4693061" y="1281846"/>
          <a:ext cx="3839379" cy="2318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006377" y="1766457"/>
            <a:ext cx="1499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Динамика выбросов загрязняющих веществ промышленными предприятиями РК</a:t>
            </a:r>
            <a:endParaRPr lang="en-US" sz="1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62816" y="130613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/>
              <a:t>млн.</a:t>
            </a:r>
          </a:p>
          <a:p>
            <a:r>
              <a:rPr lang="ru-RU" sz="1000" i="1" dirty="0" smtClean="0"/>
              <a:t>тонн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81071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7FB9B945-4EFD-403B-1A3C-251FE320B85B}"/>
              </a:ext>
            </a:extLst>
          </p:cNvPr>
          <p:cNvSpPr/>
          <p:nvPr/>
        </p:nvSpPr>
        <p:spPr>
          <a:xfrm>
            <a:off x="1291086" y="3793857"/>
            <a:ext cx="437773" cy="429677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7FB9B945-4EFD-403B-1A3C-251FE320B85B}"/>
              </a:ext>
            </a:extLst>
          </p:cNvPr>
          <p:cNvSpPr/>
          <p:nvPr/>
        </p:nvSpPr>
        <p:spPr>
          <a:xfrm>
            <a:off x="1291086" y="3339016"/>
            <a:ext cx="437773" cy="429677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7FB9B945-4EFD-403B-1A3C-251FE320B85B}"/>
              </a:ext>
            </a:extLst>
          </p:cNvPr>
          <p:cNvSpPr/>
          <p:nvPr/>
        </p:nvSpPr>
        <p:spPr>
          <a:xfrm>
            <a:off x="1296783" y="2720800"/>
            <a:ext cx="437773" cy="429677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FB9B945-4EFD-403B-1A3C-251FE320B85B}"/>
              </a:ext>
            </a:extLst>
          </p:cNvPr>
          <p:cNvSpPr/>
          <p:nvPr/>
        </p:nvSpPr>
        <p:spPr>
          <a:xfrm>
            <a:off x="1297711" y="2282590"/>
            <a:ext cx="437773" cy="429677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7FB9B945-4EFD-403B-1A3C-251FE320B85B}"/>
              </a:ext>
            </a:extLst>
          </p:cNvPr>
          <p:cNvSpPr/>
          <p:nvPr/>
        </p:nvSpPr>
        <p:spPr>
          <a:xfrm>
            <a:off x="1305858" y="1860613"/>
            <a:ext cx="437773" cy="429677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7FB9B945-4EFD-403B-1A3C-251FE320B85B}"/>
              </a:ext>
            </a:extLst>
          </p:cNvPr>
          <p:cNvSpPr/>
          <p:nvPr/>
        </p:nvSpPr>
        <p:spPr>
          <a:xfrm>
            <a:off x="1294072" y="1422889"/>
            <a:ext cx="437773" cy="429677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7FB9B945-4EFD-403B-1A3C-251FE320B85B}"/>
              </a:ext>
            </a:extLst>
          </p:cNvPr>
          <p:cNvSpPr/>
          <p:nvPr/>
        </p:nvSpPr>
        <p:spPr>
          <a:xfrm>
            <a:off x="1298550" y="997077"/>
            <a:ext cx="437773" cy="429677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FB9B945-4EFD-403B-1A3C-251FE320B85B}"/>
              </a:ext>
            </a:extLst>
          </p:cNvPr>
          <p:cNvSpPr/>
          <p:nvPr/>
        </p:nvSpPr>
        <p:spPr>
          <a:xfrm>
            <a:off x="5111589" y="938716"/>
            <a:ext cx="437773" cy="429677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FB9B945-4EFD-403B-1A3C-251FE320B85B}"/>
              </a:ext>
            </a:extLst>
          </p:cNvPr>
          <p:cNvSpPr/>
          <p:nvPr/>
        </p:nvSpPr>
        <p:spPr>
          <a:xfrm>
            <a:off x="5112024" y="1399746"/>
            <a:ext cx="437773" cy="429677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7FB9B945-4EFD-403B-1A3C-251FE320B85B}"/>
              </a:ext>
            </a:extLst>
          </p:cNvPr>
          <p:cNvSpPr/>
          <p:nvPr/>
        </p:nvSpPr>
        <p:spPr>
          <a:xfrm>
            <a:off x="5118651" y="2282749"/>
            <a:ext cx="437773" cy="429677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736C138-0D5A-4771-B249-71E965F319D5}"/>
              </a:ext>
            </a:extLst>
          </p:cNvPr>
          <p:cNvSpPr/>
          <p:nvPr/>
        </p:nvSpPr>
        <p:spPr>
          <a:xfrm>
            <a:off x="1836465" y="978573"/>
            <a:ext cx="1535245" cy="3238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ru-RU" sz="5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5A81A7-3132-4B17-B131-F68A146C7BCB}"/>
              </a:ext>
            </a:extLst>
          </p:cNvPr>
          <p:cNvSpPr txBox="1"/>
          <p:nvPr/>
        </p:nvSpPr>
        <p:spPr>
          <a:xfrm>
            <a:off x="2073769" y="1012012"/>
            <a:ext cx="1303883" cy="3522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>
              <a:defRPr/>
            </a:pPr>
            <a:r>
              <a:rPr lang="ru-RU" sz="563" b="1" dirty="0">
                <a:solidFill>
                  <a:srgbClr val="AE562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Сжигание топлива </a:t>
            </a: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на крупных установках </a:t>
            </a:r>
          </a:p>
          <a:p>
            <a:pPr defTabSz="685784">
              <a:defRPr/>
            </a:pP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в целях производства энергии</a:t>
            </a:r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2D51F094-0E5A-4923-A1C7-CF7C854E526B}"/>
              </a:ext>
            </a:extLst>
          </p:cNvPr>
          <p:cNvCxnSpPr>
            <a:cxnSpLocks/>
          </p:cNvCxnSpPr>
          <p:nvPr/>
        </p:nvCxnSpPr>
        <p:spPr>
          <a:xfrm flipV="1">
            <a:off x="1719925" y="1170952"/>
            <a:ext cx="331315" cy="4546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F384D2C-EEBC-4F74-86E0-28D8788AE79F}"/>
              </a:ext>
            </a:extLst>
          </p:cNvPr>
          <p:cNvCxnSpPr>
            <a:cxnSpLocks/>
          </p:cNvCxnSpPr>
          <p:nvPr/>
        </p:nvCxnSpPr>
        <p:spPr>
          <a:xfrm>
            <a:off x="2057181" y="1042969"/>
            <a:ext cx="0" cy="31795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470E3437-DA7A-40BD-BF74-4F8C84708BEC}"/>
              </a:ext>
            </a:extLst>
          </p:cNvPr>
          <p:cNvSpPr txBox="1"/>
          <p:nvPr/>
        </p:nvSpPr>
        <p:spPr>
          <a:xfrm>
            <a:off x="2064128" y="1536492"/>
            <a:ext cx="1357263" cy="178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>
              <a:defRPr/>
            </a:pPr>
            <a:r>
              <a:rPr lang="ru-RU" sz="563" b="1" dirty="0">
                <a:solidFill>
                  <a:srgbClr val="6C853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Переработка</a:t>
            </a:r>
            <a:r>
              <a:rPr lang="ru-RU" sz="563" dirty="0">
                <a:solidFill>
                  <a:prstClr val="black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нефти и газа</a:t>
            </a:r>
          </a:p>
        </p:txBody>
      </p: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842BA56-82FD-480A-93EE-67EED9294F9B}"/>
              </a:ext>
            </a:extLst>
          </p:cNvPr>
          <p:cNvCxnSpPr>
            <a:cxnSpLocks/>
          </p:cNvCxnSpPr>
          <p:nvPr/>
        </p:nvCxnSpPr>
        <p:spPr>
          <a:xfrm>
            <a:off x="1755415" y="1613872"/>
            <a:ext cx="298808" cy="1844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F162D13-32E7-4288-A893-E45312C32847}"/>
              </a:ext>
            </a:extLst>
          </p:cNvPr>
          <p:cNvCxnSpPr>
            <a:cxnSpLocks/>
          </p:cNvCxnSpPr>
          <p:nvPr/>
        </p:nvCxnSpPr>
        <p:spPr>
          <a:xfrm>
            <a:off x="2057181" y="1475476"/>
            <a:ext cx="0" cy="3031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1BA8704F-009F-4EA0-ADDA-6C5BA9485188}"/>
              </a:ext>
            </a:extLst>
          </p:cNvPr>
          <p:cNvSpPr txBox="1"/>
          <p:nvPr/>
        </p:nvSpPr>
        <p:spPr>
          <a:xfrm>
            <a:off x="2064128" y="2363185"/>
            <a:ext cx="1704113" cy="26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>
              <a:defRPr/>
            </a:pPr>
            <a:r>
              <a:rPr lang="ru-RU" sz="563" b="1" dirty="0">
                <a:solidFill>
                  <a:srgbClr val="E36C0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Производство </a:t>
            </a:r>
          </a:p>
          <a:p>
            <a:pPr defTabSz="685784">
              <a:defRPr/>
            </a:pP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неорганических химических веществ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7ABA31D-7111-434B-A7E8-7A98BA094619}"/>
              </a:ext>
            </a:extLst>
          </p:cNvPr>
          <p:cNvCxnSpPr>
            <a:cxnSpLocks/>
          </p:cNvCxnSpPr>
          <p:nvPr/>
        </p:nvCxnSpPr>
        <p:spPr>
          <a:xfrm>
            <a:off x="2064128" y="2372977"/>
            <a:ext cx="0" cy="29947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5">
            <a:extLst>
              <a:ext uri="{FF2B5EF4-FFF2-40B4-BE49-F238E27FC236}">
                <a16:creationId xmlns:a16="http://schemas.microsoft.com/office/drawing/2014/main" id="{A347F2C4-3F4F-4EA2-9E43-2D261C703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4267" y="-7351"/>
            <a:ext cx="6695674" cy="404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514350">
              <a:lnSpc>
                <a:spcPct val="125000"/>
              </a:lnSpc>
              <a:spcBef>
                <a:spcPct val="0"/>
              </a:spcBef>
              <a:buNone/>
              <a:defRPr/>
            </a:pPr>
            <a:r>
              <a:rPr lang="kk-KZ" altLang="ru-RU" sz="1800" b="1" dirty="0" smtClean="0">
                <a:solidFill>
                  <a:srgbClr val="0000FF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НАИЛУЧШИЕ ДОСТУПНЫЕ ТЕХНОЛОГИИ</a:t>
            </a:r>
            <a:endParaRPr lang="ru-RU" altLang="ru-RU" sz="1800" b="1" dirty="0">
              <a:solidFill>
                <a:srgbClr val="0000FF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CC747AD-134C-4F3F-84F3-7770451D5EF9}"/>
              </a:ext>
            </a:extLst>
          </p:cNvPr>
          <p:cNvSpPr txBox="1"/>
          <p:nvPr/>
        </p:nvSpPr>
        <p:spPr>
          <a:xfrm>
            <a:off x="2073769" y="2745220"/>
            <a:ext cx="1277867" cy="4388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>
              <a:defRPr/>
            </a:pPr>
            <a:r>
              <a:rPr lang="ru-RU" sz="563" b="1" dirty="0">
                <a:solidFill>
                  <a:srgbClr val="C0504D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Энергетическая эффективность </a:t>
            </a: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при осуществлении хоз. и/или иной деятельности </a:t>
            </a:r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7453BE0C-57EB-4A37-AF1B-78C470CB448E}"/>
              </a:ext>
            </a:extLst>
          </p:cNvPr>
          <p:cNvCxnSpPr>
            <a:cxnSpLocks/>
          </p:cNvCxnSpPr>
          <p:nvPr/>
        </p:nvCxnSpPr>
        <p:spPr>
          <a:xfrm flipV="1">
            <a:off x="1769121" y="2924646"/>
            <a:ext cx="282119" cy="2228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2C2933F-C819-4F00-9339-047E7B30628D}"/>
              </a:ext>
            </a:extLst>
          </p:cNvPr>
          <p:cNvCxnSpPr>
            <a:cxnSpLocks/>
          </p:cNvCxnSpPr>
          <p:nvPr/>
        </p:nvCxnSpPr>
        <p:spPr>
          <a:xfrm>
            <a:off x="2055877" y="2764929"/>
            <a:ext cx="0" cy="36923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3" descr="Нефтяная промышленность Иконка">
            <a:extLst>
              <a:ext uri="{FF2B5EF4-FFF2-40B4-BE49-F238E27FC236}">
                <a16:creationId xmlns:a16="http://schemas.microsoft.com/office/drawing/2014/main" id="{15782E2B-F1B6-4913-985F-C3FE79DBD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67" y="1533207"/>
            <a:ext cx="173198" cy="173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9" descr="Химия – Бесплатные иконки: образование">
            <a:extLst>
              <a:ext uri="{FF2B5EF4-FFF2-40B4-BE49-F238E27FC236}">
                <a16:creationId xmlns:a16="http://schemas.microsoft.com/office/drawing/2014/main" id="{7F078C63-8A7E-4990-944B-947204D2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268" y="2389837"/>
            <a:ext cx="187178" cy="187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5" descr="IconsMind - Бесплатные иконки скачать - Part 31">
            <a:extLst>
              <a:ext uri="{FF2B5EF4-FFF2-40B4-BE49-F238E27FC236}">
                <a16:creationId xmlns:a16="http://schemas.microsoft.com/office/drawing/2014/main" id="{D7D038AC-C968-4C62-870B-A33BA806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211" y="1055317"/>
            <a:ext cx="230451" cy="23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314B944F-DBDC-463F-A5F5-861B05499489}"/>
              </a:ext>
            </a:extLst>
          </p:cNvPr>
          <p:cNvCxnSpPr>
            <a:cxnSpLocks/>
          </p:cNvCxnSpPr>
          <p:nvPr/>
        </p:nvCxnSpPr>
        <p:spPr>
          <a:xfrm flipV="1">
            <a:off x="1765042" y="2483761"/>
            <a:ext cx="286198" cy="5097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AA7753-DE0A-4AA4-965D-137E5EE6DB80}"/>
              </a:ext>
            </a:extLst>
          </p:cNvPr>
          <p:cNvSpPr txBox="1"/>
          <p:nvPr/>
        </p:nvSpPr>
        <p:spPr>
          <a:xfrm>
            <a:off x="2055877" y="1914694"/>
            <a:ext cx="1295759" cy="26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>
              <a:defRPr/>
            </a:pPr>
            <a:r>
              <a:rPr lang="ru-RU" sz="563" b="1" dirty="0">
                <a:solidFill>
                  <a:srgbClr val="4F81BD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Прои</a:t>
            </a:r>
            <a:r>
              <a:rPr lang="ru-RU" sz="563" b="1" dirty="0">
                <a:solidFill>
                  <a:srgbClr val="37609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зво</a:t>
            </a:r>
            <a:r>
              <a:rPr lang="ru-RU" sz="563" b="1" dirty="0">
                <a:solidFill>
                  <a:srgbClr val="4F81BD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дство </a:t>
            </a: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цемента и извести</a:t>
            </a:r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F50745B-6500-49D0-BE72-D50C84D77650}"/>
              </a:ext>
            </a:extLst>
          </p:cNvPr>
          <p:cNvCxnSpPr>
            <a:cxnSpLocks/>
          </p:cNvCxnSpPr>
          <p:nvPr/>
        </p:nvCxnSpPr>
        <p:spPr>
          <a:xfrm>
            <a:off x="2052162" y="1916764"/>
            <a:ext cx="0" cy="30317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9" descr="Бетон – Бесплатные иконки: строительство и инструменты">
            <a:extLst>
              <a:ext uri="{FF2B5EF4-FFF2-40B4-BE49-F238E27FC236}">
                <a16:creationId xmlns:a16="http://schemas.microsoft.com/office/drawing/2014/main" id="{D02240FC-7ED8-4523-904B-E6CEBAB4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91" y="1962884"/>
            <a:ext cx="214250" cy="21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03E9D148-080A-4D78-94E3-BDAF4BABA7EB}"/>
              </a:ext>
            </a:extLst>
          </p:cNvPr>
          <p:cNvCxnSpPr>
            <a:cxnSpLocks/>
          </p:cNvCxnSpPr>
          <p:nvPr/>
        </p:nvCxnSpPr>
        <p:spPr>
          <a:xfrm flipV="1">
            <a:off x="1759440" y="2044014"/>
            <a:ext cx="291800" cy="422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16B983CB-BF00-4D5B-8200-2CBBC312CDF5}"/>
              </a:ext>
            </a:extLst>
          </p:cNvPr>
          <p:cNvSpPr/>
          <p:nvPr/>
        </p:nvSpPr>
        <p:spPr>
          <a:xfrm>
            <a:off x="5769531" y="3616800"/>
            <a:ext cx="2786105" cy="497384"/>
          </a:xfrm>
          <a:prstGeom prst="rect">
            <a:avLst/>
          </a:prstGeom>
          <a:solidFill>
            <a:srgbClr val="B5D548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ru-RU" sz="1013">
              <a:solidFill>
                <a:prstClr val="white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4753965-F42A-4747-82EA-81526AF8F952}"/>
              </a:ext>
            </a:extLst>
          </p:cNvPr>
          <p:cNvSpPr txBox="1"/>
          <p:nvPr/>
        </p:nvSpPr>
        <p:spPr>
          <a:xfrm>
            <a:off x="5753316" y="3743480"/>
            <a:ext cx="3237433" cy="21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514350">
              <a:defRPr/>
            </a:pPr>
            <a:r>
              <a:rPr lang="ru-RU" sz="788" b="1" dirty="0">
                <a:solidFill>
                  <a:srgbClr val="EEECE1">
                    <a:lumMod val="1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2024-2025 выдача комплексных экологических разрешений</a:t>
            </a:r>
          </a:p>
        </p:txBody>
      </p:sp>
      <p:sp>
        <p:nvSpPr>
          <p:cNvPr id="39" name="TextBox 29">
            <a:extLst>
              <a:ext uri="{FF2B5EF4-FFF2-40B4-BE49-F238E27FC236}">
                <a16:creationId xmlns:a16="http://schemas.microsoft.com/office/drawing/2014/main" id="{ADB903E6-89BA-40C4-AA72-D40138269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2984" y="1026745"/>
            <a:ext cx="2359558" cy="79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kk-KZ" altLang="ru-RU" sz="900" dirty="0">
                <a:solidFill>
                  <a:srgbClr val="41657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на</a:t>
            </a:r>
            <a:r>
              <a:rPr lang="kk-KZ" altLang="ru-RU" sz="3038" dirty="0">
                <a:solidFill>
                  <a:srgbClr val="41657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93</a:t>
            </a:r>
            <a:r>
              <a:rPr lang="ru-RU" altLang="ru-RU" sz="900" dirty="0">
                <a:solidFill>
                  <a:srgbClr val="41657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предприятиях</a:t>
            </a:r>
            <a:r>
              <a:rPr lang="en-US" altLang="ru-RU" sz="3038" dirty="0">
                <a:solidFill>
                  <a:srgbClr val="41657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endParaRPr lang="kk-KZ" altLang="ru-RU" sz="3038" dirty="0">
              <a:solidFill>
                <a:srgbClr val="416573"/>
              </a:solidFill>
              <a:latin typeface="Segoe UI Black" panose="020B0A02040204020203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40" name="TextBox 107">
            <a:extLst>
              <a:ext uri="{FF2B5EF4-FFF2-40B4-BE49-F238E27FC236}">
                <a16:creationId xmlns:a16="http://schemas.microsoft.com/office/drawing/2014/main" id="{1EE2523F-34D7-4CA4-98DB-2F399143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0001" y="2591065"/>
            <a:ext cx="1043498" cy="79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3038" b="1" dirty="0">
                <a:solidFill>
                  <a:srgbClr val="EEECE1">
                    <a:lumMod val="50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30</a:t>
            </a:r>
          </a:p>
        </p:txBody>
      </p:sp>
      <p:sp>
        <p:nvSpPr>
          <p:cNvPr id="41" name="TextBox 109">
            <a:extLst>
              <a:ext uri="{FF2B5EF4-FFF2-40B4-BE49-F238E27FC236}">
                <a16:creationId xmlns:a16="http://schemas.microsoft.com/office/drawing/2014/main" id="{D571215D-7640-40D6-BBC1-0B6B11823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27" y="3227774"/>
            <a:ext cx="91082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900" dirty="0">
                <a:solidFill>
                  <a:srgbClr val="EEECE1">
                    <a:lumMod val="50000"/>
                  </a:srgb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заседаний ТРГ</a:t>
            </a:r>
          </a:p>
        </p:txBody>
      </p:sp>
      <p:pic>
        <p:nvPicPr>
          <p:cNvPr id="42" name="Picture 4" descr="DEUTSCHE GESELLSCHAFT FUR INTERNATIONALE ZUSAMMENARBEIT(GIZ) GMBH– TENDER  FOR TEACHING, COACHING AND FACILITATION SERVICE. | Public Procurement NG">
            <a:extLst>
              <a:ext uri="{FF2B5EF4-FFF2-40B4-BE49-F238E27FC236}">
                <a16:creationId xmlns:a16="http://schemas.microsoft.com/office/drawing/2014/main" id="{0CC141E7-2657-4E2B-B7BB-47D3B5D7E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7"/>
          <a:stretch/>
        </p:blipFill>
        <p:spPr bwMode="auto">
          <a:xfrm>
            <a:off x="1384225" y="2879106"/>
            <a:ext cx="287261" cy="10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110">
            <a:extLst>
              <a:ext uri="{FF2B5EF4-FFF2-40B4-BE49-F238E27FC236}">
                <a16:creationId xmlns:a16="http://schemas.microsoft.com/office/drawing/2014/main" id="{53B04323-0DEB-4EB1-83E7-5E36DB8C6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4137" y="1802557"/>
            <a:ext cx="1316895" cy="79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435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ru-RU" altLang="ru-RU" sz="3038" dirty="0">
                <a:solidFill>
                  <a:srgbClr val="416573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15</a:t>
            </a:r>
            <a:r>
              <a:rPr lang="ru-RU" altLang="ru-RU" sz="3038" b="1" dirty="0">
                <a:solidFill>
                  <a:srgbClr val="6CA17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</a:p>
        </p:txBody>
      </p:sp>
      <p:sp>
        <p:nvSpPr>
          <p:cNvPr id="44" name="TextBox 109">
            <a:extLst>
              <a:ext uri="{FF2B5EF4-FFF2-40B4-BE49-F238E27FC236}">
                <a16:creationId xmlns:a16="http://schemas.microsoft.com/office/drawing/2014/main" id="{B2093B23-ABBE-4C90-AF60-191949658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1003" y="2392849"/>
            <a:ext cx="9615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51435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900" dirty="0">
                <a:solidFill>
                  <a:srgbClr val="6CA17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Справочников для  ТОП-50</a:t>
            </a:r>
          </a:p>
        </p:txBody>
      </p:sp>
      <p:sp>
        <p:nvSpPr>
          <p:cNvPr id="45" name="TextBox 109">
            <a:extLst>
              <a:ext uri="{FF2B5EF4-FFF2-40B4-BE49-F238E27FC236}">
                <a16:creationId xmlns:a16="http://schemas.microsoft.com/office/drawing/2014/main" id="{B2093B23-ABBE-4C90-AF60-191949658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95" y="1595999"/>
            <a:ext cx="2023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900" dirty="0">
                <a:solidFill>
                  <a:srgbClr val="6CA174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Завершен комплексный технологический аудит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65A81A7-3132-4B17-B131-F68A146C7BCB}"/>
              </a:ext>
            </a:extLst>
          </p:cNvPr>
          <p:cNvSpPr txBox="1"/>
          <p:nvPr/>
        </p:nvSpPr>
        <p:spPr>
          <a:xfrm>
            <a:off x="2057233" y="3382926"/>
            <a:ext cx="1301324" cy="26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ru-RU" sz="563" b="1" dirty="0">
                <a:solidFill>
                  <a:srgbClr val="AE562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Производство меди </a:t>
            </a:r>
            <a:r>
              <a:rPr lang="ru-RU" sz="563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и драгоценного металла </a:t>
            </a:r>
            <a:r>
              <a:rPr lang="ru-RU" sz="563" b="1" dirty="0">
                <a:solidFill>
                  <a:srgbClr val="AE562A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- </a:t>
            </a:r>
            <a:r>
              <a:rPr lang="ru-RU" sz="563" b="1" dirty="0">
                <a:solidFill>
                  <a:srgbClr val="AE562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золото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2D51F094-0E5A-4923-A1C7-CF7C854E526B}"/>
              </a:ext>
            </a:extLst>
          </p:cNvPr>
          <p:cNvCxnSpPr>
            <a:cxnSpLocks/>
          </p:cNvCxnSpPr>
          <p:nvPr/>
        </p:nvCxnSpPr>
        <p:spPr>
          <a:xfrm flipV="1">
            <a:off x="1693479" y="3518891"/>
            <a:ext cx="357761" cy="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3F384D2C-EEBC-4F74-86E0-28D8788AE79F}"/>
              </a:ext>
            </a:extLst>
          </p:cNvPr>
          <p:cNvCxnSpPr>
            <a:cxnSpLocks/>
          </p:cNvCxnSpPr>
          <p:nvPr/>
        </p:nvCxnSpPr>
        <p:spPr>
          <a:xfrm>
            <a:off x="2051240" y="3415784"/>
            <a:ext cx="0" cy="2062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70E3437-DA7A-40BD-BF74-4F8C84708BEC}"/>
              </a:ext>
            </a:extLst>
          </p:cNvPr>
          <p:cNvSpPr txBox="1"/>
          <p:nvPr/>
        </p:nvSpPr>
        <p:spPr>
          <a:xfrm>
            <a:off x="2062114" y="3919216"/>
            <a:ext cx="1815109" cy="178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kk-KZ" sz="563" b="1" dirty="0">
                <a:solidFill>
                  <a:srgbClr val="6C853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Производство </a:t>
            </a: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цинка и кадмия 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3842BA56-82FD-480A-93EE-67EED9294F9B}"/>
              </a:ext>
            </a:extLst>
          </p:cNvPr>
          <p:cNvCxnSpPr>
            <a:cxnSpLocks/>
          </p:cNvCxnSpPr>
          <p:nvPr/>
        </p:nvCxnSpPr>
        <p:spPr>
          <a:xfrm>
            <a:off x="1711795" y="4003025"/>
            <a:ext cx="327245" cy="1351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CF162D13-32E7-4288-A893-E45312C32847}"/>
              </a:ext>
            </a:extLst>
          </p:cNvPr>
          <p:cNvCxnSpPr>
            <a:cxnSpLocks/>
          </p:cNvCxnSpPr>
          <p:nvPr/>
        </p:nvCxnSpPr>
        <p:spPr>
          <a:xfrm>
            <a:off x="2051240" y="3829487"/>
            <a:ext cx="0" cy="38991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FDE05D8E-92A1-B974-78F8-102B9E55C57B}"/>
              </a:ext>
            </a:extLst>
          </p:cNvPr>
          <p:cNvSpPr txBox="1"/>
          <p:nvPr/>
        </p:nvSpPr>
        <p:spPr>
          <a:xfrm>
            <a:off x="1345800" y="3392102"/>
            <a:ext cx="430144" cy="1962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en-US" sz="675" b="1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Cu</a:t>
            </a:r>
            <a:endParaRPr lang="kk-KZ" altLang="ru-RU" sz="563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02D991-7E7B-3037-E27C-CC0FE2EF0621}"/>
              </a:ext>
            </a:extLst>
          </p:cNvPr>
          <p:cNvSpPr txBox="1"/>
          <p:nvPr/>
        </p:nvSpPr>
        <p:spPr>
          <a:xfrm>
            <a:off x="1331640" y="3499112"/>
            <a:ext cx="314754" cy="1962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en-US" sz="675" b="1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Au</a:t>
            </a:r>
            <a:endParaRPr lang="kk-KZ" altLang="ru-RU" sz="563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0BB329C-9286-C68A-E29A-8F548D55344C}"/>
              </a:ext>
            </a:extLst>
          </p:cNvPr>
          <p:cNvSpPr txBox="1"/>
          <p:nvPr/>
        </p:nvSpPr>
        <p:spPr>
          <a:xfrm>
            <a:off x="1356517" y="3865492"/>
            <a:ext cx="293285" cy="1962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en-US" altLang="ru-RU" sz="675" b="1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Zn</a:t>
            </a:r>
            <a:endParaRPr lang="kk-KZ" altLang="ru-RU" sz="563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C241D13-BD34-9C4C-742C-8C8DC9D3E631}"/>
              </a:ext>
            </a:extLst>
          </p:cNvPr>
          <p:cNvSpPr txBox="1"/>
          <p:nvPr/>
        </p:nvSpPr>
        <p:spPr>
          <a:xfrm>
            <a:off x="1331640" y="3959718"/>
            <a:ext cx="293285" cy="1962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en-US" sz="675" b="1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Cd</a:t>
            </a:r>
            <a:endParaRPr lang="kk-KZ" altLang="ru-RU" sz="563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E736C138-0D5A-4771-B249-71E965F319D5}"/>
              </a:ext>
            </a:extLst>
          </p:cNvPr>
          <p:cNvSpPr/>
          <p:nvPr/>
        </p:nvSpPr>
        <p:spPr>
          <a:xfrm>
            <a:off x="3475799" y="989083"/>
            <a:ext cx="1535245" cy="3238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>
              <a:defRPr/>
            </a:pPr>
            <a:endParaRPr lang="ru-RU" sz="56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FD135F9-3BF7-874E-B4E0-EAD06AF18B66}"/>
              </a:ext>
            </a:extLst>
          </p:cNvPr>
          <p:cNvSpPr txBox="1"/>
          <p:nvPr/>
        </p:nvSpPr>
        <p:spPr>
          <a:xfrm>
            <a:off x="3448734" y="1023117"/>
            <a:ext cx="1436407" cy="26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ru-RU" sz="563" b="1" dirty="0">
                <a:solidFill>
                  <a:srgbClr val="AE562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Добыча и обогащение </a:t>
            </a: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железных руд</a:t>
            </a:r>
            <a:endParaRPr lang="kk-KZ" sz="563" b="1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9F9ED080-BE81-AD14-F97E-7D50B36BB767}"/>
              </a:ext>
            </a:extLst>
          </p:cNvPr>
          <p:cNvCxnSpPr>
            <a:cxnSpLocks/>
          </p:cNvCxnSpPr>
          <p:nvPr/>
        </p:nvCxnSpPr>
        <p:spPr>
          <a:xfrm flipH="1">
            <a:off x="4862279" y="1161832"/>
            <a:ext cx="271826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A9DFED6-A5D2-2B3B-1473-E9C586A2E5F0}"/>
              </a:ext>
            </a:extLst>
          </p:cNvPr>
          <p:cNvCxnSpPr>
            <a:cxnSpLocks/>
          </p:cNvCxnSpPr>
          <p:nvPr/>
        </p:nvCxnSpPr>
        <p:spPr>
          <a:xfrm>
            <a:off x="4862279" y="997751"/>
            <a:ext cx="0" cy="33124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CD614B5-A4C4-186B-66B4-0463D7FC4D20}"/>
              </a:ext>
            </a:extLst>
          </p:cNvPr>
          <p:cNvSpPr txBox="1"/>
          <p:nvPr/>
        </p:nvSpPr>
        <p:spPr>
          <a:xfrm>
            <a:off x="3450269" y="1521234"/>
            <a:ext cx="1560775" cy="26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ru-RU" sz="563" b="1" dirty="0">
                <a:solidFill>
                  <a:srgbClr val="6C853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Добыча и обогащение </a:t>
            </a:r>
            <a:r>
              <a:rPr lang="ru-RU" sz="563" dirty="0">
                <a:solidFill>
                  <a:prstClr val="black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 </a:t>
            </a: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руд цветных металлов (вкл. драгоценные)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7F44CF-7431-9426-C2FB-D46AE55DA4CC}"/>
              </a:ext>
            </a:extLst>
          </p:cNvPr>
          <p:cNvSpPr txBox="1"/>
          <p:nvPr/>
        </p:nvSpPr>
        <p:spPr>
          <a:xfrm>
            <a:off x="3472417" y="2362943"/>
            <a:ext cx="1145285" cy="26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ru-RU" sz="563" b="1" dirty="0">
                <a:solidFill>
                  <a:srgbClr val="E36C0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Производство </a:t>
            </a: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ферросплавов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B90CDEE-4C6E-8FFE-B4FB-0B829C73474C}"/>
              </a:ext>
            </a:extLst>
          </p:cNvPr>
          <p:cNvSpPr txBox="1"/>
          <p:nvPr/>
        </p:nvSpPr>
        <p:spPr>
          <a:xfrm>
            <a:off x="3455725" y="1935508"/>
            <a:ext cx="873608" cy="26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ru-RU" sz="563" b="1" dirty="0">
                <a:solidFill>
                  <a:srgbClr val="4F81BD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Добыча </a:t>
            </a: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нефти и газа</a:t>
            </a:r>
            <a:endParaRPr lang="ru-RU" sz="563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3" name="Овал 62">
            <a:extLst>
              <a:ext uri="{FF2B5EF4-FFF2-40B4-BE49-F238E27FC236}">
                <a16:creationId xmlns:a16="http://schemas.microsoft.com/office/drawing/2014/main" id="{7FB9B945-4EFD-403B-1A3C-251FE320B85B}"/>
              </a:ext>
            </a:extLst>
          </p:cNvPr>
          <p:cNvSpPr/>
          <p:nvPr/>
        </p:nvSpPr>
        <p:spPr>
          <a:xfrm>
            <a:off x="5112024" y="1842078"/>
            <a:ext cx="437773" cy="429677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4" name="Рисунок 63" descr="Нефтяная вышка контур">
            <a:extLst>
              <a:ext uri="{FF2B5EF4-FFF2-40B4-BE49-F238E27FC236}">
                <a16:creationId xmlns:a16="http://schemas.microsoft.com/office/drawing/2014/main" id="{E28AA62E-698E-4979-34CA-14F3E9015B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5227711" y="1929526"/>
            <a:ext cx="241307" cy="241307"/>
          </a:xfrm>
          <a:prstGeom prst="rect">
            <a:avLst/>
          </a:prstGeom>
        </p:spPr>
      </p:pic>
      <p:pic>
        <p:nvPicPr>
          <p:cNvPr id="65" name="Picture 4" descr="Factory Free Icon">
            <a:extLst>
              <a:ext uri="{FF2B5EF4-FFF2-40B4-BE49-F238E27FC236}">
                <a16:creationId xmlns:a16="http://schemas.microsoft.com/office/drawing/2014/main" id="{842CFBCA-8F06-38EB-31D7-473EE3EE7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396" y="2371769"/>
            <a:ext cx="231661" cy="23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6" descr="Производство бесплатно иконка">
            <a:extLst>
              <a:ext uri="{FF2B5EF4-FFF2-40B4-BE49-F238E27FC236}">
                <a16:creationId xmlns:a16="http://schemas.microsoft.com/office/drawing/2014/main" id="{635E9A87-B327-E91F-10CE-A21E4E175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18" y="1471317"/>
            <a:ext cx="262556" cy="26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8" descr="Factory free icon">
            <a:extLst>
              <a:ext uri="{FF2B5EF4-FFF2-40B4-BE49-F238E27FC236}">
                <a16:creationId xmlns:a16="http://schemas.microsoft.com/office/drawing/2014/main" id="{8EB91002-9D46-34B7-14DE-490DE2867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801" y="1042970"/>
            <a:ext cx="222865" cy="22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id="{9F9ED080-BE81-AD14-F97E-7D50B36BB767}"/>
              </a:ext>
            </a:extLst>
          </p:cNvPr>
          <p:cNvCxnSpPr>
            <a:cxnSpLocks/>
          </p:cNvCxnSpPr>
          <p:nvPr/>
        </p:nvCxnSpPr>
        <p:spPr>
          <a:xfrm flipH="1">
            <a:off x="4862279" y="1621643"/>
            <a:ext cx="271826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7A9DFED6-A5D2-2B3B-1473-E9C586A2E5F0}"/>
              </a:ext>
            </a:extLst>
          </p:cNvPr>
          <p:cNvCxnSpPr>
            <a:cxnSpLocks/>
          </p:cNvCxnSpPr>
          <p:nvPr/>
        </p:nvCxnSpPr>
        <p:spPr>
          <a:xfrm>
            <a:off x="4862279" y="1457562"/>
            <a:ext cx="0" cy="31440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>
            <a:extLst>
              <a:ext uri="{FF2B5EF4-FFF2-40B4-BE49-F238E27FC236}">
                <a16:creationId xmlns:a16="http://schemas.microsoft.com/office/drawing/2014/main" id="{9F9ED080-BE81-AD14-F97E-7D50B36BB767}"/>
              </a:ext>
            </a:extLst>
          </p:cNvPr>
          <p:cNvCxnSpPr>
            <a:cxnSpLocks/>
          </p:cNvCxnSpPr>
          <p:nvPr/>
        </p:nvCxnSpPr>
        <p:spPr>
          <a:xfrm flipH="1">
            <a:off x="4862279" y="2060688"/>
            <a:ext cx="271826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7A9DFED6-A5D2-2B3B-1473-E9C586A2E5F0}"/>
              </a:ext>
            </a:extLst>
          </p:cNvPr>
          <p:cNvCxnSpPr>
            <a:cxnSpLocks/>
          </p:cNvCxnSpPr>
          <p:nvPr/>
        </p:nvCxnSpPr>
        <p:spPr>
          <a:xfrm>
            <a:off x="4862279" y="1896607"/>
            <a:ext cx="0" cy="31440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>
            <a:extLst>
              <a:ext uri="{FF2B5EF4-FFF2-40B4-BE49-F238E27FC236}">
                <a16:creationId xmlns:a16="http://schemas.microsoft.com/office/drawing/2014/main" id="{9F9ED080-BE81-AD14-F97E-7D50B36BB767}"/>
              </a:ext>
            </a:extLst>
          </p:cNvPr>
          <p:cNvCxnSpPr>
            <a:cxnSpLocks/>
          </p:cNvCxnSpPr>
          <p:nvPr/>
        </p:nvCxnSpPr>
        <p:spPr>
          <a:xfrm flipH="1">
            <a:off x="4862279" y="2489574"/>
            <a:ext cx="271826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7A9DFED6-A5D2-2B3B-1473-E9C586A2E5F0}"/>
              </a:ext>
            </a:extLst>
          </p:cNvPr>
          <p:cNvCxnSpPr>
            <a:cxnSpLocks/>
          </p:cNvCxnSpPr>
          <p:nvPr/>
        </p:nvCxnSpPr>
        <p:spPr>
          <a:xfrm>
            <a:off x="4862279" y="2325494"/>
            <a:ext cx="0" cy="31440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A0AA7753-DE0A-4AA4-965D-137E5EE6DB80}"/>
              </a:ext>
            </a:extLst>
          </p:cNvPr>
          <p:cNvSpPr txBox="1"/>
          <p:nvPr/>
        </p:nvSpPr>
        <p:spPr>
          <a:xfrm>
            <a:off x="3473618" y="2835165"/>
            <a:ext cx="1016342" cy="178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ru-RU" sz="563" b="1" dirty="0">
                <a:solidFill>
                  <a:srgbClr val="4F81BD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Прои</a:t>
            </a:r>
            <a:r>
              <a:rPr lang="ru-RU" sz="563" b="1" dirty="0">
                <a:solidFill>
                  <a:srgbClr val="37609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зво</a:t>
            </a:r>
            <a:r>
              <a:rPr lang="ru-RU" sz="563" b="1" dirty="0">
                <a:solidFill>
                  <a:srgbClr val="4F81BD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дство </a:t>
            </a: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свинца</a:t>
            </a: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7FB9B945-4EFD-403B-1A3C-251FE320B85B}"/>
              </a:ext>
            </a:extLst>
          </p:cNvPr>
          <p:cNvSpPr/>
          <p:nvPr/>
        </p:nvSpPr>
        <p:spPr>
          <a:xfrm>
            <a:off x="5118651" y="2734872"/>
            <a:ext cx="437773" cy="429677"/>
          </a:xfrm>
          <a:prstGeom prst="ellipse">
            <a:avLst/>
          </a:pr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9F9ED080-BE81-AD14-F97E-7D50B36BB767}"/>
              </a:ext>
            </a:extLst>
          </p:cNvPr>
          <p:cNvCxnSpPr>
            <a:cxnSpLocks/>
          </p:cNvCxnSpPr>
          <p:nvPr/>
        </p:nvCxnSpPr>
        <p:spPr>
          <a:xfrm flipH="1">
            <a:off x="4862279" y="2941698"/>
            <a:ext cx="271826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7A9DFED6-A5D2-2B3B-1473-E9C586A2E5F0}"/>
              </a:ext>
            </a:extLst>
          </p:cNvPr>
          <p:cNvCxnSpPr>
            <a:cxnSpLocks/>
          </p:cNvCxnSpPr>
          <p:nvPr/>
        </p:nvCxnSpPr>
        <p:spPr>
          <a:xfrm>
            <a:off x="4862279" y="2777617"/>
            <a:ext cx="0" cy="314401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DFC173B-8656-111C-355B-19A7695B0BE7}"/>
              </a:ext>
            </a:extLst>
          </p:cNvPr>
          <p:cNvSpPr txBox="1"/>
          <p:nvPr/>
        </p:nvSpPr>
        <p:spPr>
          <a:xfrm>
            <a:off x="5218481" y="2767867"/>
            <a:ext cx="309875" cy="4040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en-US" sz="1013" b="1" dirty="0">
                <a:latin typeface="Segoe UI Light" panose="020B05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Pb</a:t>
            </a:r>
            <a:endParaRPr lang="kk-KZ" altLang="ru-RU" sz="563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flipV="1">
            <a:off x="1189177" y="3338820"/>
            <a:ext cx="2179016" cy="1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395536" y="3150444"/>
            <a:ext cx="30757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В 2022 году </a:t>
            </a:r>
            <a:r>
              <a:rPr lang="ru-RU" sz="1000" b="1" i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разработаны </a:t>
            </a:r>
            <a:r>
              <a:rPr lang="ru-RU" sz="10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7 Справочников</a:t>
            </a:r>
            <a:endParaRPr lang="ru-RU" sz="1000" b="1" dirty="0"/>
          </a:p>
        </p:txBody>
      </p:sp>
      <p:cxnSp>
        <p:nvCxnSpPr>
          <p:cNvPr id="81" name="Прямая соединительная линия 80"/>
          <p:cNvCxnSpPr/>
          <p:nvPr/>
        </p:nvCxnSpPr>
        <p:spPr>
          <a:xfrm flipV="1">
            <a:off x="1143001" y="987433"/>
            <a:ext cx="2179016" cy="10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379542" y="800074"/>
            <a:ext cx="32063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В 2021 году разработаны 5 Справочников</a:t>
            </a:r>
            <a:endParaRPr lang="ru-RU" sz="1100" b="1" dirty="0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V="1">
            <a:off x="3477406" y="3308762"/>
            <a:ext cx="1550765" cy="6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3458672" y="3161322"/>
            <a:ext cx="226215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В 2023 году планируется разработать</a:t>
            </a:r>
            <a:endParaRPr lang="ru-RU" sz="800" b="1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0AA7753-DE0A-4AA4-965D-137E5EE6DB80}"/>
              </a:ext>
            </a:extLst>
          </p:cNvPr>
          <p:cNvSpPr txBox="1"/>
          <p:nvPr/>
        </p:nvSpPr>
        <p:spPr>
          <a:xfrm>
            <a:off x="3462646" y="3425666"/>
            <a:ext cx="1233611" cy="178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ru-RU" sz="563" b="1" dirty="0">
                <a:solidFill>
                  <a:srgbClr val="4F81BD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Прои</a:t>
            </a:r>
            <a:r>
              <a:rPr lang="ru-RU" sz="563" b="1" dirty="0">
                <a:solidFill>
                  <a:srgbClr val="37609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зво</a:t>
            </a:r>
            <a:r>
              <a:rPr lang="ru-RU" sz="563" b="1" dirty="0">
                <a:solidFill>
                  <a:srgbClr val="4F81BD">
                    <a:lumMod val="75000"/>
                  </a:srgb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дство </a:t>
            </a: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чугуна и стали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97F44CF-7431-9426-C2FB-D46AE55DA4CC}"/>
              </a:ext>
            </a:extLst>
          </p:cNvPr>
          <p:cNvSpPr txBox="1"/>
          <p:nvPr/>
        </p:nvSpPr>
        <p:spPr>
          <a:xfrm>
            <a:off x="3443132" y="3661063"/>
            <a:ext cx="1567912" cy="2655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ru-RU" sz="563" b="1" dirty="0">
                <a:solidFill>
                  <a:srgbClr val="E36C0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Производство </a:t>
            </a:r>
            <a:r>
              <a:rPr lang="ru-RU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изделий дальнейшего передела черных металлов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CD614B5-A4C4-186B-66B4-0463D7FC4D20}"/>
              </a:ext>
            </a:extLst>
          </p:cNvPr>
          <p:cNvSpPr txBox="1"/>
          <p:nvPr/>
        </p:nvSpPr>
        <p:spPr>
          <a:xfrm>
            <a:off x="3450269" y="4005048"/>
            <a:ext cx="1560775" cy="1789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685784"/>
            <a:r>
              <a:rPr lang="ru-RU" sz="563" b="1" dirty="0">
                <a:solidFill>
                  <a:srgbClr val="6C853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Light" panose="020B0502040204020203" pitchFamily="34" charset="0"/>
              </a:rPr>
              <a:t>Производство </a:t>
            </a:r>
            <a:r>
              <a:rPr lang="kk-KZ" sz="563" dirty="0">
                <a:solidFill>
                  <a:prstClr val="black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аллюминия</a:t>
            </a:r>
            <a:endParaRPr lang="ru-RU" sz="563" dirty="0">
              <a:solidFill>
                <a:prstClr val="black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88" name="Прямая соединительная линия 4"/>
          <p:cNvCxnSpPr>
            <a:cxnSpLocks/>
          </p:cNvCxnSpPr>
          <p:nvPr/>
        </p:nvCxnSpPr>
        <p:spPr>
          <a:xfrm>
            <a:off x="0" y="422411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923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52475" y="23396"/>
            <a:ext cx="8856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2370" algn="ctr"/>
            <a:r>
              <a:rPr lang="ru-RU" sz="2000" b="1" spc="-5" dirty="0" smtClean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Сфера </a:t>
            </a:r>
            <a:r>
              <a:rPr lang="ru-RU" sz="2000" b="1" spc="-5" dirty="0">
                <a:solidFill>
                  <a:srgbClr val="0000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обращения с ТБО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44018" y="461022"/>
            <a:ext cx="29276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4F81BD">
                  <a:lumMod val="50000"/>
                </a:srgbClr>
              </a:buClr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 переработки </a:t>
            </a:r>
          </a:p>
          <a:p>
            <a:pPr algn="ctr">
              <a:buClr>
                <a:srgbClr val="4F81BD">
                  <a:lumMod val="50000"/>
                </a:srgbClr>
              </a:buClr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твердых бытовых отходов</a:t>
            </a:r>
            <a:r>
              <a:rPr lang="ru-RU" sz="16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cap="sm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95697" y="3895620"/>
            <a:ext cx="30405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несанкционированных свалок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01015" y="3369610"/>
            <a:ext cx="1611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5 683 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9246" y="484514"/>
            <a:ext cx="4932246" cy="338554"/>
          </a:xfrm>
          <a:prstGeom prst="rect">
            <a:avLst/>
          </a:prstGeom>
          <a:pattFill prst="dkDnDiag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ctr"/>
            <a:r>
              <a:rPr lang="ru-RU" sz="1600" b="1" cap="smal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инфраструктура обращения с </a:t>
            </a:r>
            <a:r>
              <a:rPr lang="ru-RU" sz="1600" b="1" cap="small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тбо</a:t>
            </a:r>
            <a:endParaRPr lang="ru-RU" sz="1600" b="1" cap="smal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-22864" y="871499"/>
            <a:ext cx="5746474" cy="1348066"/>
            <a:chOff x="4088" y="2203331"/>
            <a:chExt cx="5746473" cy="1348066"/>
          </a:xfrm>
        </p:grpSpPr>
        <p:sp>
          <p:nvSpPr>
            <p:cNvPr id="23" name="Rectangle 13">
              <a:extLst>
                <a:ext uri="{FF2B5EF4-FFF2-40B4-BE49-F238E27FC236}">
                  <a16:creationId xmlns:a16="http://schemas.microsoft.com/office/drawing/2014/main" id="{0BBDD9C3-6E4D-4FD9-84E5-F18F838EB83A}"/>
                </a:ext>
              </a:extLst>
            </p:cNvPr>
            <p:cNvSpPr/>
            <p:nvPr/>
          </p:nvSpPr>
          <p:spPr>
            <a:xfrm>
              <a:off x="3595564" y="2204393"/>
              <a:ext cx="215499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5106" algn="ctr"/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 УПРАВЛЕНИЮ ОТХОДАМИ</a:t>
              </a:r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433603" y="2203331"/>
              <a:ext cx="3225802" cy="931112"/>
              <a:chOff x="418879" y="2345699"/>
              <a:chExt cx="3225802" cy="931112"/>
            </a:xfrm>
          </p:grpSpPr>
          <p:sp>
            <p:nvSpPr>
              <p:cNvPr id="25" name="Прямоугольник 24"/>
              <p:cNvSpPr/>
              <p:nvPr/>
            </p:nvSpPr>
            <p:spPr>
              <a:xfrm>
                <a:off x="418879" y="2753591"/>
                <a:ext cx="11894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65106" algn="ctr"/>
                <a:r>
                  <a:rPr lang="ru-RU" sz="2800" b="1" dirty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142 </a:t>
                </a: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57286" y="2345699"/>
                <a:ext cx="13252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РАЗДЕЛЬНЫЙ </a:t>
                </a:r>
              </a:p>
              <a:p>
                <a:pPr algn="ctr"/>
                <a:r>
                  <a:rPr lang="ru-RU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СБОР </a:t>
                </a: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2262562" y="2738745"/>
                <a:ext cx="118942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265106" algn="ctr"/>
                <a:r>
                  <a:rPr lang="ru-RU" sz="28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103 </a:t>
                </a:r>
                <a:endParaRPr lang="ru-RU" sz="2800" b="1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2347466" y="2346447"/>
                <a:ext cx="1297215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СОРТИРОВКА </a:t>
                </a:r>
              </a:p>
            </p:txBody>
          </p:sp>
        </p:grpSp>
        <p:sp>
          <p:nvSpPr>
            <p:cNvPr id="32" name="Прямоугольник 31"/>
            <p:cNvSpPr/>
            <p:nvPr/>
          </p:nvSpPr>
          <p:spPr>
            <a:xfrm>
              <a:off x="4158226" y="2611223"/>
              <a:ext cx="105317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65106" algn="ctr"/>
              <a:r>
                <a:rPr lang="kk-KZ" sz="2800" b="1" dirty="0" smtClean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610</a:t>
              </a:r>
              <a:endParaRPr lang="ru-RU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088" y="3243620"/>
              <a:ext cx="2101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65106" algn="ctr"/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населенных пункта 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877903" y="3234816"/>
              <a:ext cx="21019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indent="265106" algn="ctr"/>
              <a:r>
                <a:rPr lang="ru-RU" sz="14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населенных пункта </a:t>
              </a:r>
              <a:endPara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78091" y="3216422"/>
              <a:ext cx="174511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265106" algn="ctr"/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предприятий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19E2AA1-3158-4776-9173-4BCD66374F38}"/>
              </a:ext>
            </a:extLst>
          </p:cNvPr>
          <p:cNvGrpSpPr/>
          <p:nvPr/>
        </p:nvGrpSpPr>
        <p:grpSpPr>
          <a:xfrm>
            <a:off x="5623588" y="4274672"/>
            <a:ext cx="2764796" cy="523220"/>
            <a:chOff x="2998291" y="1308793"/>
            <a:chExt cx="2315503" cy="523218"/>
          </a:xfrm>
        </p:grpSpPr>
        <p:sp>
          <p:nvSpPr>
            <p:cNvPr id="37" name="TextBox 36"/>
            <p:cNvSpPr txBox="1"/>
            <p:nvPr/>
          </p:nvSpPr>
          <p:spPr>
            <a:xfrm>
              <a:off x="2998291" y="1308793"/>
              <a:ext cx="2315503" cy="523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76,2% </a:t>
              </a:r>
              <a:r>
                <a:rPr lang="ru-RU" sz="16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ликвидировано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62155" y="1357711"/>
              <a:ext cx="202987" cy="338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spcAft>
                  <a:spcPts val="600"/>
                </a:spcAft>
              </a:pPr>
              <a:r>
                <a:rPr lang="ru-RU" sz="16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9" name="Прямая соединительная линия 4"/>
          <p:cNvCxnSpPr>
            <a:cxnSpLocks/>
          </p:cNvCxnSpPr>
          <p:nvPr/>
        </p:nvCxnSpPr>
        <p:spPr>
          <a:xfrm>
            <a:off x="0" y="411510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B7129322-ABA5-4FE6-9EC4-F470A6F8099F}"/>
              </a:ext>
            </a:extLst>
          </p:cNvPr>
          <p:cNvGrpSpPr/>
          <p:nvPr/>
        </p:nvGrpSpPr>
        <p:grpSpPr>
          <a:xfrm>
            <a:off x="150721" y="2378805"/>
            <a:ext cx="5080530" cy="1317748"/>
            <a:chOff x="318219" y="1978444"/>
            <a:chExt cx="4742967" cy="131774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461D7F6-3BBD-43F1-B46A-3140DB67DBA8}"/>
                </a:ext>
              </a:extLst>
            </p:cNvPr>
            <p:cNvSpPr txBox="1"/>
            <p:nvPr/>
          </p:nvSpPr>
          <p:spPr>
            <a:xfrm>
              <a:off x="489774" y="2640323"/>
              <a:ext cx="1357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полигонов ТБО</a:t>
              </a:r>
              <a:endParaRPr lang="x-none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Группа 23">
              <a:extLst>
                <a:ext uri="{FF2B5EF4-FFF2-40B4-BE49-F238E27FC236}">
                  <a16:creationId xmlns:a16="http://schemas.microsoft.com/office/drawing/2014/main" id="{F49D6CC1-E936-46FF-9379-EA7824A87A23}"/>
                </a:ext>
              </a:extLst>
            </p:cNvPr>
            <p:cNvGrpSpPr/>
            <p:nvPr/>
          </p:nvGrpSpPr>
          <p:grpSpPr>
            <a:xfrm>
              <a:off x="318219" y="1978444"/>
              <a:ext cx="4742967" cy="1317748"/>
              <a:chOff x="318219" y="2251626"/>
              <a:chExt cx="4742967" cy="1317748"/>
            </a:xfrm>
          </p:grpSpPr>
          <p:sp>
            <p:nvSpPr>
              <p:cNvPr id="8" name="Прямоугольник 7"/>
              <p:cNvSpPr/>
              <p:nvPr/>
            </p:nvSpPr>
            <p:spPr>
              <a:xfrm>
                <a:off x="3333319" y="2251626"/>
                <a:ext cx="105233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36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21</a:t>
                </a:r>
                <a:r>
                  <a:rPr lang="ru-RU" sz="3200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r>
                  <a:rPr lang="ru-RU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2415598" y="2830710"/>
                <a:ext cx="2645588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полигонов </a:t>
                </a:r>
                <a:r>
                  <a:rPr lang="ru-RU" sz="14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соответствуют</a:t>
                </a:r>
                <a:r>
                  <a:rPr lang="ru-RU" sz="14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экологическим и санитарным требованиям </a:t>
                </a: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D0D481A-6ECA-4A19-A813-ABC8E2167CF9}"/>
                  </a:ext>
                </a:extLst>
              </p:cNvPr>
              <p:cNvSpPr txBox="1"/>
              <p:nvPr/>
            </p:nvSpPr>
            <p:spPr>
              <a:xfrm>
                <a:off x="318219" y="2369754"/>
                <a:ext cx="137976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265106" algn="ctr"/>
                <a:r>
                  <a:rPr lang="kk-KZ" sz="3600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3012</a:t>
                </a:r>
                <a:endParaRPr lang="x-none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41" name="Прямая соединительная линия 40"/>
          <p:cNvCxnSpPr/>
          <p:nvPr/>
        </p:nvCxnSpPr>
        <p:spPr>
          <a:xfrm>
            <a:off x="5652120" y="606002"/>
            <a:ext cx="0" cy="448602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1947910" y="2765769"/>
            <a:ext cx="245318" cy="309087"/>
            <a:chOff x="2558414" y="1857011"/>
            <a:chExt cx="198748" cy="405498"/>
          </a:xfrm>
        </p:grpSpPr>
        <p:sp>
          <p:nvSpPr>
            <p:cNvPr id="43" name="Стрелка: шеврон 10">
              <a:extLst>
                <a:ext uri="{FF2B5EF4-FFF2-40B4-BE49-F238E27FC236}">
                  <a16:creationId xmlns:a16="http://schemas.microsoft.com/office/drawing/2014/main" id="{7AE1221C-9A8D-4E19-BDA6-87AA5DFB7CF1}"/>
                </a:ext>
              </a:extLst>
            </p:cNvPr>
            <p:cNvSpPr/>
            <p:nvPr/>
          </p:nvSpPr>
          <p:spPr>
            <a:xfrm>
              <a:off x="2558414" y="1857011"/>
              <a:ext cx="103916" cy="405498"/>
            </a:xfrm>
            <a:prstGeom prst="chevro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Стрелка: шеврон 13">
              <a:extLst>
                <a:ext uri="{FF2B5EF4-FFF2-40B4-BE49-F238E27FC236}">
                  <a16:creationId xmlns:a16="http://schemas.microsoft.com/office/drawing/2014/main" id="{4D97B71C-11A0-4E21-90A2-529A0BE23B94}"/>
                </a:ext>
              </a:extLst>
            </p:cNvPr>
            <p:cNvSpPr/>
            <p:nvPr/>
          </p:nvSpPr>
          <p:spPr>
            <a:xfrm>
              <a:off x="2653246" y="1857011"/>
              <a:ext cx="103916" cy="405498"/>
            </a:xfrm>
            <a:prstGeom prst="chevron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778857431"/>
              </p:ext>
            </p:extLst>
          </p:nvPr>
        </p:nvGraphicFramePr>
        <p:xfrm>
          <a:off x="5777316" y="878350"/>
          <a:ext cx="3552056" cy="242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98622" y="3782101"/>
            <a:ext cx="548682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algn="just">
              <a:spcBef>
                <a:spcPts val="600"/>
              </a:spcBef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с наименьшей долей соответствия полигонов требованиям законодательства: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43" lvl="3" indent="-28574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Западно-Казахстанская (1,36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285743" lvl="3" indent="-28574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Павлодарская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(1,56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285743" lvl="3" indent="-285743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Северо-Казахстанская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2,43%)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2627" y="2283718"/>
            <a:ext cx="5518763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0" y="3723553"/>
            <a:ext cx="5518763" cy="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74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395288" y="-15875"/>
            <a:ext cx="8328025" cy="5969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b="1" dirty="0">
                <a:solidFill>
                  <a:srgbClr val="0000FF"/>
                </a:solidFill>
              </a:rPr>
              <a:t>«Плата за негативное воздействие на окружающую среду» за 2018-2022 годы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808533"/>
              </p:ext>
            </p:extLst>
          </p:nvPr>
        </p:nvGraphicFramePr>
        <p:xfrm>
          <a:off x="395288" y="699542"/>
          <a:ext cx="8396696" cy="4337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5268">
                  <a:extLst>
                    <a:ext uri="{9D8B030D-6E8A-4147-A177-3AD203B41FA5}">
                      <a16:colId xmlns:a16="http://schemas.microsoft.com/office/drawing/2014/main" val="1772027131"/>
                    </a:ext>
                  </a:extLst>
                </a:gridCol>
                <a:gridCol w="1099787">
                  <a:extLst>
                    <a:ext uri="{9D8B030D-6E8A-4147-A177-3AD203B41FA5}">
                      <a16:colId xmlns:a16="http://schemas.microsoft.com/office/drawing/2014/main" val="2376896918"/>
                    </a:ext>
                  </a:extLst>
                </a:gridCol>
                <a:gridCol w="1183927">
                  <a:extLst>
                    <a:ext uri="{9D8B030D-6E8A-4147-A177-3AD203B41FA5}">
                      <a16:colId xmlns:a16="http://schemas.microsoft.com/office/drawing/2014/main" val="1219081688"/>
                    </a:ext>
                  </a:extLst>
                </a:gridCol>
                <a:gridCol w="1184524">
                  <a:extLst>
                    <a:ext uri="{9D8B030D-6E8A-4147-A177-3AD203B41FA5}">
                      <a16:colId xmlns:a16="http://schemas.microsoft.com/office/drawing/2014/main" val="2608153439"/>
                    </a:ext>
                  </a:extLst>
                </a:gridCol>
                <a:gridCol w="1188105">
                  <a:extLst>
                    <a:ext uri="{9D8B030D-6E8A-4147-A177-3AD203B41FA5}">
                      <a16:colId xmlns:a16="http://schemas.microsoft.com/office/drawing/2014/main" val="3647380646"/>
                    </a:ext>
                  </a:extLst>
                </a:gridCol>
                <a:gridCol w="1265085">
                  <a:extLst>
                    <a:ext uri="{9D8B030D-6E8A-4147-A177-3AD203B41FA5}">
                      <a16:colId xmlns:a16="http://schemas.microsoft.com/office/drawing/2014/main" val="1164843921"/>
                    </a:ext>
                  </a:extLst>
                </a:gridCol>
              </a:tblGrid>
              <a:tr h="325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Наименование регионов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2018 год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2019 год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202</a:t>
                      </a:r>
                      <a:r>
                        <a:rPr lang="kk-KZ" sz="1400" dirty="0">
                          <a:effectLst/>
                        </a:rPr>
                        <a:t>0</a:t>
                      </a:r>
                      <a:r>
                        <a:rPr lang="ru-RU" sz="1400" dirty="0">
                          <a:effectLst/>
                        </a:rPr>
                        <a:t> год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2021 год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dirty="0">
                          <a:effectLst/>
                        </a:rPr>
                        <a:t>2022 год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/>
                </a:tc>
                <a:extLst>
                  <a:ext uri="{0D108BD9-81ED-4DB2-BD59-A6C34878D82A}">
                    <a16:rowId xmlns:a16="http://schemas.microsoft.com/office/drawing/2014/main" val="2665115926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город Астана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1 817,8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2 139,5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2 607,1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3 082,1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3 250,3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4143559820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город Алматы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1 571,2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1 573,2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1 467,7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1 915,4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1 906,2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1390906142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город Шымкент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334,8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930,5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862,4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1 025,0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1 262,6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798712611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Акмолинская область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2 859,2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3 333,9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3 331,3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3 575,7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3 828,6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3747496736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Актюбинская область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9 449,9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9 512,9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7 993,2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9 219,6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9 026,9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4081709522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Алматинская</a:t>
                      </a:r>
                      <a:r>
                        <a:rPr lang="ru-RU" sz="1050" dirty="0">
                          <a:effectLst/>
                        </a:rPr>
                        <a:t> область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1 245,0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1 430,0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1 602,4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1 903,6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1 773,0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1162402580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Атырауская область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9 916,9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10 785,5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9 313,8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19 738,5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13 401,5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764757015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ВКО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5 978,5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7 218,9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7 046,9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11 024,5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8 045,0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2481902905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Жамбылская</a:t>
                      </a:r>
                      <a:r>
                        <a:rPr lang="ru-RU" sz="1050" dirty="0">
                          <a:effectLst/>
                        </a:rPr>
                        <a:t> область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2 865,9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3 256,7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3 668,4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4 358,6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4 858,8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3379541721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ЗКО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2 329,7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1 963,8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2 131,7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1 671,6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1 728,5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1588407342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Карагандинская область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14 340,7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16 744,2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18 499,5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18 320,6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17 060,6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839790905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Костанайская</a:t>
                      </a:r>
                      <a:r>
                        <a:rPr lang="ru-RU" sz="1050" dirty="0">
                          <a:effectLst/>
                        </a:rPr>
                        <a:t> область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5 640,7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6 293,3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7 771,4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9 587,6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9 444,0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1492747541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Кызылординская</a:t>
                      </a:r>
                      <a:r>
                        <a:rPr lang="ru-RU" sz="1050" dirty="0">
                          <a:effectLst/>
                        </a:rPr>
                        <a:t> область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10 608,0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11 107,3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1 101,3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2 693,8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1 208,1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3405604221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err="1">
                          <a:effectLst/>
                        </a:rPr>
                        <a:t>Мангистауская</a:t>
                      </a:r>
                      <a:r>
                        <a:rPr lang="ru-RU" sz="1050" dirty="0">
                          <a:effectLst/>
                        </a:rPr>
                        <a:t> область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1 776,3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5 372,1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109,2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1 704,7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1 857,4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796420202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Павлодарская область 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13 673,4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15 023,2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16 434,0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18 112,5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13 474,3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2020146505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СКО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1 597,8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1 859,1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1 997,8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2 062,1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1 981,1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3321384287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Туркестанская область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1 119,9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2 265,6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- 345,1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>
                          <a:effectLst/>
                        </a:rPr>
                        <a:t>938,5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1 064,6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2367362342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область</a:t>
                      </a:r>
                      <a:r>
                        <a:rPr lang="kk-KZ" sz="1050" dirty="0">
                          <a:effectLst/>
                        </a:rPr>
                        <a:t> Абай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1 590,2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309879963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область</a:t>
                      </a:r>
                      <a:r>
                        <a:rPr lang="kk-KZ" sz="1050" dirty="0">
                          <a:effectLst/>
                        </a:rPr>
                        <a:t> Жетісу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83,1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3360715488"/>
                  </a:ext>
                </a:extLst>
              </a:tr>
              <a:tr h="1924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область</a:t>
                      </a:r>
                      <a:r>
                        <a:rPr lang="kk-KZ" sz="1050" dirty="0">
                          <a:effectLst/>
                        </a:rPr>
                        <a:t> Ұлытау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050" dirty="0">
                          <a:effectLst/>
                        </a:rPr>
                        <a:t>1 759,6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extLst>
                  <a:ext uri="{0D108BD9-81ED-4DB2-BD59-A6C34878D82A}">
                    <a16:rowId xmlns:a16="http://schemas.microsoft.com/office/drawing/2014/main" val="4056347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b="1" dirty="0">
                          <a:effectLst/>
                        </a:rPr>
                        <a:t>ИТОГО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b="1" dirty="0">
                          <a:effectLst/>
                        </a:rPr>
                        <a:t>87 125,5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b="1" dirty="0">
                          <a:effectLst/>
                        </a:rPr>
                        <a:t>100 809,6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b="1" dirty="0">
                          <a:effectLst/>
                        </a:rPr>
                        <a:t>85 593,1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b="1" dirty="0">
                          <a:effectLst/>
                        </a:rPr>
                        <a:t>110 934,4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50" b="1" dirty="0">
                          <a:effectLst/>
                        </a:rPr>
                        <a:t>98 604,6</a:t>
                      </a:r>
                      <a:endParaRPr lang="en-US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548" marR="44548" marT="0" marB="0" anchor="b"/>
                </a:tc>
                <a:extLst>
                  <a:ext uri="{0D108BD9-81ED-4DB2-BD59-A6C34878D82A}">
                    <a16:rowId xmlns:a16="http://schemas.microsoft.com/office/drawing/2014/main" val="3041501408"/>
                  </a:ext>
                </a:extLst>
              </a:tr>
            </a:tbl>
          </a:graphicData>
        </a:graphic>
      </p:graphicFrame>
      <p:cxnSp>
        <p:nvCxnSpPr>
          <p:cNvPr id="21" name="Прямая соединительная линия 4"/>
          <p:cNvCxnSpPr>
            <a:cxnSpLocks/>
          </p:cNvCxnSpPr>
          <p:nvPr/>
        </p:nvCxnSpPr>
        <p:spPr>
          <a:xfrm>
            <a:off x="0" y="484188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192314" y="499487"/>
            <a:ext cx="916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err="1" smtClean="0"/>
              <a:t>млн.тенге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44473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C8D6BE-D601-E5D2-5372-8BCDE77B6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9542"/>
          </a:xfrm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ru-RU" alt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Регулирование выбросов ПАРНИКОВЫХ ГАЗОВ</a:t>
            </a:r>
            <a:endParaRPr lang="ru-RU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43FBD-C261-74A6-8EC0-F22AED623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00150"/>
            <a:ext cx="8280920" cy="3394075"/>
          </a:xfrm>
        </p:spPr>
        <p:txBody>
          <a:bodyPr/>
          <a:lstStyle/>
          <a:p>
            <a:pPr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углеродной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нейтральности до 2060 г.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Актуализированы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Определяемые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национальном уровне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(ОНУВ)</a:t>
            </a:r>
          </a:p>
          <a:p>
            <a:pPr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Национальный план углеродных квот на 2022-2025 годы с ежегодной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ставкой сокращения в 1,5%</a:t>
            </a:r>
          </a:p>
          <a:p>
            <a:pPr>
              <a:defRPr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дорожная карта по </a:t>
            </a:r>
            <a:r>
              <a:rPr lang="ru-RU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интеграции 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казахстанской системы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торговли выбросами парниковых газов с европейской СТВ на 2022-2026 годы.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4"/>
          <p:cNvCxnSpPr>
            <a:cxnSpLocks/>
          </p:cNvCxnSpPr>
          <p:nvPr/>
        </p:nvCxnSpPr>
        <p:spPr>
          <a:xfrm>
            <a:off x="0" y="555526"/>
            <a:ext cx="9144000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711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ВОДНЫЕ РЕСУРСЫ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0" y="411510"/>
            <a:ext cx="91440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6141482" y="532829"/>
            <a:ext cx="2895014" cy="72826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/>
            <a:endParaRPr lang="ru-RU" altLang="ru-RU" sz="1905" dirty="0">
              <a:solidFill>
                <a:srgbClr val="0070C0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0070C0"/>
                </a:solidFill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102,3</a:t>
            </a:r>
            <a:r>
              <a:rPr lang="ru-RU" altLang="ru-RU" sz="1225" b="1" dirty="0" smtClean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r>
              <a:rPr lang="ru-RU" altLang="ru-RU" sz="1089" b="1" cap="small" dirty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км</a:t>
            </a:r>
            <a:r>
              <a:rPr lang="ru-RU" altLang="ru-RU" sz="1089" b="1" baseline="30000" dirty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3</a:t>
            </a:r>
            <a:r>
              <a:rPr lang="ru-RU" altLang="ru-RU" sz="1633" b="1" baseline="30000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altLang="ru-RU" sz="1225" cap="small" dirty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ВОДНЫЕ  РЕСУРСЫ</a:t>
            </a:r>
          </a:p>
          <a:p>
            <a:pPr algn="ctr"/>
            <a:endParaRPr lang="ru-RU" sz="2381" b="1" dirty="0">
              <a:solidFill>
                <a:schemeClr val="tx1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618988" y="1335720"/>
            <a:ext cx="1417508" cy="104295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47,8%</a:t>
            </a:r>
            <a:endParaRPr lang="ru-RU" sz="1089" b="1" dirty="0">
              <a:solidFill>
                <a:schemeClr val="tx1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00" cap="small" dirty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поступает из сопредельных стран</a:t>
            </a:r>
            <a:r>
              <a:rPr lang="en-US" sz="1000" cap="small" dirty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endParaRPr lang="ru-RU" sz="1000" cap="small" dirty="0">
              <a:solidFill>
                <a:schemeClr val="tx1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41482" y="1346767"/>
            <a:ext cx="1356363" cy="104454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Trebuchet MS" panose="020B0603020202020204" pitchFamily="34" charset="0"/>
                <a:ea typeface="Tahoma" pitchFamily="34" charset="0"/>
                <a:cs typeface="Arial" pitchFamily="34" charset="0"/>
              </a:rPr>
              <a:t>54,5%</a:t>
            </a:r>
            <a:endParaRPr lang="ru-RU" sz="1089" b="1" dirty="0">
              <a:solidFill>
                <a:schemeClr val="tx1"/>
              </a:solidFill>
              <a:latin typeface="Trebuchet MS" panose="020B0603020202020204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050" cap="small" dirty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формируется на территории РК </a:t>
            </a:r>
            <a:r>
              <a:rPr lang="en-US" sz="1050" cap="small" dirty="0">
                <a:solidFill>
                  <a:schemeClr val="tx1"/>
                </a:solidFill>
                <a:latin typeface="Trebuchet MS" panose="020B0603020202020204" pitchFamily="34" charset="0"/>
                <a:cs typeface="Arial" pitchFamily="34" charset="0"/>
              </a:rPr>
              <a:t> </a:t>
            </a:r>
            <a:endParaRPr lang="ru-RU" sz="1050" cap="small" dirty="0">
              <a:solidFill>
                <a:schemeClr val="tx1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01214" y="2549479"/>
            <a:ext cx="3075436" cy="601873"/>
          </a:xfrm>
          <a:prstGeom prst="roundRect">
            <a:avLst/>
          </a:prstGeom>
          <a:solidFill>
            <a:schemeClr val="bg1"/>
          </a:solidFill>
          <a:ln w="127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/>
            <a:r>
              <a:rPr lang="ru-RU" altLang="ru-RU" sz="1361" b="1" cap="small" dirty="0">
                <a:solidFill>
                  <a:srgbClr val="0070C0"/>
                </a:solidFill>
                <a:latin typeface="Trebuchet MS" panose="020B0603020202020204" pitchFamily="34" charset="0"/>
                <a:cs typeface="Arial" pitchFamily="34" charset="0"/>
              </a:rPr>
              <a:t>зависимость от водной политики стран верховья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6300191" y="3110324"/>
            <a:ext cx="2809028" cy="1909698"/>
            <a:chOff x="7158887" y="1122424"/>
            <a:chExt cx="2332943" cy="1909698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7795118" y="1122424"/>
              <a:ext cx="16093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spc="-38" dirty="0" err="1">
                  <a:latin typeface="Trebuchet MS" pitchFamily="34" charset="0"/>
                  <a:cs typeface="Arial" pitchFamily="34" charset="0"/>
                </a:rPr>
                <a:t>Кызылординская</a:t>
              </a:r>
              <a:r>
                <a:rPr lang="ru-RU" sz="1300" spc="89" dirty="0">
                  <a:latin typeface="Trebuchet MS" pitchFamily="34" charset="0"/>
                  <a:cs typeface="Arial" pitchFamily="34" charset="0"/>
                </a:rPr>
                <a:t> </a:t>
              </a:r>
              <a:r>
                <a:rPr lang="ru-RU" sz="1300" spc="-19" dirty="0">
                  <a:latin typeface="Trebuchet MS" pitchFamily="34" charset="0"/>
                  <a:cs typeface="Arial" pitchFamily="34" charset="0"/>
                </a:rPr>
                <a:t>Туркестанская </a:t>
              </a:r>
              <a:endParaRPr lang="ru-RU" sz="13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179053" y="1172180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90%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158888" y="1788241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80%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800653" y="1735978"/>
              <a:ext cx="169117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4400">
                <a:defRPr/>
              </a:pPr>
              <a:r>
                <a:rPr lang="ru-RU" sz="1300" spc="-6" dirty="0">
                  <a:latin typeface="Trebuchet MS" pitchFamily="34" charset="0"/>
                  <a:cs typeface="Arial" pitchFamily="34" charset="0"/>
                </a:rPr>
                <a:t>Западно-Казахстанская</a:t>
              </a:r>
            </a:p>
            <a:p>
              <a:pPr algn="just" defTabSz="914400">
                <a:defRPr/>
              </a:pPr>
              <a:r>
                <a:rPr lang="ru-RU" sz="1300" spc="-6" dirty="0" err="1">
                  <a:latin typeface="Trebuchet MS" pitchFamily="34" charset="0"/>
                  <a:cs typeface="Arial" pitchFamily="34" charset="0"/>
                </a:rPr>
                <a:t>Атырауская</a:t>
              </a:r>
              <a:r>
                <a:rPr lang="en-US" sz="1300" spc="-6" dirty="0">
                  <a:latin typeface="Trebuchet MS" pitchFamily="34" charset="0"/>
                  <a:cs typeface="Arial" pitchFamily="34" charset="0"/>
                </a:rPr>
                <a:t> </a:t>
              </a:r>
              <a:endParaRPr lang="ru-RU" sz="1300" spc="-6" dirty="0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58887" y="2292297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>
                  <a:solidFill>
                    <a:srgbClr val="C00000"/>
                  </a:solidFill>
                  <a:latin typeface="Trebuchet MS" panose="020B0603020202020204" pitchFamily="34" charset="0"/>
                </a:rPr>
                <a:t>75%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177428" y="2724345"/>
              <a:ext cx="431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Trebuchet MS" panose="020B0603020202020204" pitchFamily="34" charset="0"/>
                </a:rPr>
                <a:t>48%</a:t>
              </a:r>
              <a:endParaRPr lang="ru-RU" sz="1400" b="1" dirty="0">
                <a:solidFill>
                  <a:srgbClr val="C0000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7816730" y="2307686"/>
              <a:ext cx="96840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914400">
                <a:spcAft>
                  <a:spcPts val="600"/>
                </a:spcAft>
                <a:defRPr/>
              </a:pPr>
              <a:r>
                <a:rPr lang="ru-RU" sz="1300" spc="-6" dirty="0" err="1">
                  <a:latin typeface="Trebuchet MS" pitchFamily="34" charset="0"/>
                  <a:cs typeface="Arial" pitchFamily="34" charset="0"/>
                </a:rPr>
                <a:t>Жамбылская</a:t>
              </a:r>
              <a:endParaRPr lang="ru-RU" sz="1300" spc="-19" dirty="0">
                <a:latin typeface="Trebuchet MS" pitchFamily="34" charset="0"/>
                <a:cs typeface="Arial" pitchFamily="34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7874205" y="2739734"/>
              <a:ext cx="959190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 defTabSz="914400">
                <a:spcAft>
                  <a:spcPts val="600"/>
                </a:spcAft>
                <a:defRPr/>
              </a:pPr>
              <a:r>
                <a:rPr lang="ru-RU" sz="1300" spc="-19" dirty="0" err="1">
                  <a:latin typeface="Trebuchet MS" pitchFamily="34" charset="0"/>
                  <a:cs typeface="Arial" pitchFamily="34" charset="0"/>
                </a:rPr>
                <a:t>Алматинская</a:t>
              </a:r>
              <a:endParaRPr lang="ru-RU" sz="1300" dirty="0">
                <a:latin typeface="Trebuchet MS" pitchFamily="34" charset="0"/>
              </a:endParaRPr>
            </a:p>
          </p:txBody>
        </p:sp>
      </p:grpSp>
      <p:pic>
        <p:nvPicPr>
          <p:cNvPr id="43" name="Picture 2" descr="C:\Users\t.narimbayev\Dropbox\Вода\Карта x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7" y="532829"/>
            <a:ext cx="5969569" cy="4055145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  <a:extLst/>
        </p:spPr>
      </p:pic>
      <p:sp>
        <p:nvSpPr>
          <p:cNvPr id="44" name="TextBox 43"/>
          <p:cNvSpPr txBox="1"/>
          <p:nvPr/>
        </p:nvSpPr>
        <p:spPr>
          <a:xfrm>
            <a:off x="3245988" y="1024142"/>
            <a:ext cx="769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err="1">
                <a:latin typeface="Trebuchet MS" pitchFamily="34" charset="0"/>
              </a:rPr>
              <a:t>Есильский</a:t>
            </a:r>
            <a:endParaRPr lang="ru-RU" sz="900" b="1" dirty="0">
              <a:latin typeface="Trebuchet MS" pitchFamily="34" charset="0"/>
            </a:endParaRPr>
          </a:p>
          <a:p>
            <a:pPr algn="ctr"/>
            <a:r>
              <a:rPr lang="ru-RU" sz="900" b="1" dirty="0">
                <a:latin typeface="Trebuchet MS" pitchFamily="34" charset="0"/>
              </a:rPr>
              <a:t>бассейн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907984" y="176263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err="1" smtClean="0">
                <a:latin typeface="Trebuchet MS" pitchFamily="34" charset="0"/>
              </a:rPr>
              <a:t>Ертисский</a:t>
            </a:r>
            <a:endParaRPr lang="ru-RU" sz="900" b="1" dirty="0">
              <a:latin typeface="Trebuchet MS" pitchFamily="34" charset="0"/>
            </a:endParaRPr>
          </a:p>
          <a:p>
            <a:pPr algn="ctr"/>
            <a:r>
              <a:rPr lang="ru-RU" sz="900" b="1" dirty="0">
                <a:latin typeface="Trebuchet MS" pitchFamily="34" charset="0"/>
              </a:rPr>
              <a:t>бассейн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021036" y="2066613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err="1">
                <a:latin typeface="Trebuchet MS" pitchFamily="34" charset="0"/>
              </a:rPr>
              <a:t>Тобыл-Торгайский</a:t>
            </a:r>
            <a:endParaRPr lang="ru-RU" sz="900" b="1" dirty="0">
              <a:latin typeface="Trebuchet MS" pitchFamily="34" charset="0"/>
            </a:endParaRPr>
          </a:p>
          <a:p>
            <a:pPr algn="ctr"/>
            <a:r>
              <a:rPr lang="ru-RU" sz="900" b="1" dirty="0">
                <a:latin typeface="Trebuchet MS" pitchFamily="34" charset="0"/>
              </a:rPr>
              <a:t>бассейн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9371" y="2023802"/>
            <a:ext cx="1271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err="1" smtClean="0">
                <a:latin typeface="Trebuchet MS" pitchFamily="34" charset="0"/>
              </a:rPr>
              <a:t>Жайык</a:t>
            </a:r>
            <a:r>
              <a:rPr lang="ru-RU" sz="900" b="1" dirty="0" smtClean="0">
                <a:latin typeface="Trebuchet MS" pitchFamily="34" charset="0"/>
              </a:rPr>
              <a:t>-Каспийский</a:t>
            </a:r>
            <a:endParaRPr lang="ru-RU" sz="900" b="1" dirty="0">
              <a:latin typeface="Trebuchet MS" pitchFamily="34" charset="0"/>
            </a:endParaRPr>
          </a:p>
          <a:p>
            <a:pPr algn="ctr"/>
            <a:r>
              <a:rPr lang="ru-RU" sz="900" b="1" dirty="0">
                <a:latin typeface="Trebuchet MS" pitchFamily="34" charset="0"/>
              </a:rPr>
              <a:t>бассейн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908384" y="3146949"/>
            <a:ext cx="138371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50" b="1" dirty="0" err="1" smtClean="0">
                <a:latin typeface="Trebuchet MS" pitchFamily="34" charset="0"/>
              </a:rPr>
              <a:t>Арало</a:t>
            </a:r>
            <a:r>
              <a:rPr lang="ru-RU" sz="850" b="1" dirty="0" smtClean="0">
                <a:latin typeface="Trebuchet MS" pitchFamily="34" charset="0"/>
              </a:rPr>
              <a:t>-Сырдарьинский</a:t>
            </a:r>
            <a:endParaRPr lang="ru-RU" sz="850" b="1" dirty="0">
              <a:latin typeface="Trebuchet MS" pitchFamily="34" charset="0"/>
            </a:endParaRPr>
          </a:p>
          <a:p>
            <a:pPr algn="ctr"/>
            <a:r>
              <a:rPr lang="ru-RU" sz="850" b="1" dirty="0">
                <a:latin typeface="Trebuchet MS" pitchFamily="34" charset="0"/>
              </a:rPr>
              <a:t>бассейн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83801" y="3479817"/>
            <a:ext cx="1091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rebuchet MS" pitchFamily="34" charset="0"/>
              </a:rPr>
              <a:t>Шу-</a:t>
            </a:r>
            <a:r>
              <a:rPr lang="ru-RU" sz="900" b="1" dirty="0" err="1" smtClean="0">
                <a:latin typeface="Trebuchet MS" pitchFamily="34" charset="0"/>
              </a:rPr>
              <a:t>Таласский</a:t>
            </a:r>
            <a:endParaRPr lang="ru-RU" sz="900" b="1" dirty="0">
              <a:latin typeface="Trebuchet MS" pitchFamily="34" charset="0"/>
            </a:endParaRPr>
          </a:p>
          <a:p>
            <a:pPr algn="ctr"/>
            <a:r>
              <a:rPr lang="ru-RU" sz="900" b="1" dirty="0">
                <a:latin typeface="Trebuchet MS" pitchFamily="34" charset="0"/>
              </a:rPr>
              <a:t>бассейн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098913" y="274099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latin typeface="Trebuchet MS" pitchFamily="34" charset="0"/>
              </a:rPr>
              <a:t>Балхаш-</a:t>
            </a:r>
            <a:r>
              <a:rPr lang="ru-RU" sz="900" b="1" dirty="0" err="1" smtClean="0">
                <a:latin typeface="Trebuchet MS" pitchFamily="34" charset="0"/>
              </a:rPr>
              <a:t>Алакольский</a:t>
            </a:r>
            <a:endParaRPr lang="ru-RU" sz="900" b="1" dirty="0">
              <a:latin typeface="Trebuchet MS" pitchFamily="34" charset="0"/>
            </a:endParaRPr>
          </a:p>
          <a:p>
            <a:pPr algn="ctr"/>
            <a:r>
              <a:rPr lang="ru-RU" sz="900" b="1" dirty="0">
                <a:latin typeface="Trebuchet MS" pitchFamily="34" charset="0"/>
              </a:rPr>
              <a:t>бассейн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45988" y="2104478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latin typeface="Trebuchet MS" pitchFamily="34" charset="0"/>
              </a:rPr>
              <a:t>Нура-</a:t>
            </a:r>
            <a:r>
              <a:rPr lang="ru-RU" sz="900" b="1" dirty="0" err="1">
                <a:latin typeface="Trebuchet MS" pitchFamily="34" charset="0"/>
              </a:rPr>
              <a:t>Сарысуский</a:t>
            </a:r>
            <a:endParaRPr lang="ru-RU" sz="900" b="1" dirty="0">
              <a:latin typeface="Trebuchet MS" pitchFamily="34" charset="0"/>
            </a:endParaRPr>
          </a:p>
          <a:p>
            <a:pPr algn="ctr"/>
            <a:r>
              <a:rPr lang="ru-RU" sz="900" b="1" dirty="0">
                <a:latin typeface="Trebuchet MS" pitchFamily="34" charset="0"/>
              </a:rPr>
              <a:t>бассейн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7451" y="4687146"/>
            <a:ext cx="5916814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50" dirty="0" smtClean="0">
                <a:latin typeface="Arial" panose="020B0604020202020204" pitchFamily="34" charset="0"/>
                <a:ea typeface="Yu Mincho"/>
              </a:rPr>
              <a:t>объем </a:t>
            </a:r>
            <a:r>
              <a:rPr lang="ru-RU" sz="1250" dirty="0">
                <a:latin typeface="Arial" panose="020B0604020202020204" pitchFamily="34" charset="0"/>
                <a:ea typeface="Yu Mincho"/>
              </a:rPr>
              <a:t>возобновляемых водных </a:t>
            </a:r>
            <a:r>
              <a:rPr lang="ru-RU" sz="1250" dirty="0" smtClean="0">
                <a:latin typeface="Arial" panose="020B0604020202020204" pitchFamily="34" charset="0"/>
                <a:ea typeface="Yu Mincho"/>
              </a:rPr>
              <a:t>ресурсов </a:t>
            </a:r>
            <a:r>
              <a:rPr lang="ru-RU" sz="1250" dirty="0" smtClean="0">
                <a:solidFill>
                  <a:srgbClr val="FF0000"/>
                </a:solidFill>
                <a:latin typeface="Arial" panose="020B0604020202020204" pitchFamily="34" charset="0"/>
                <a:ea typeface="Yu Mincho"/>
              </a:rPr>
              <a:t>3476 </a:t>
            </a:r>
            <a:r>
              <a:rPr lang="ru-RU" sz="1250" dirty="0">
                <a:solidFill>
                  <a:srgbClr val="FF0000"/>
                </a:solidFill>
                <a:latin typeface="Arial" panose="020B0604020202020204" pitchFamily="34" charset="0"/>
                <a:ea typeface="Yu Mincho"/>
              </a:rPr>
              <a:t>м</a:t>
            </a:r>
            <a:r>
              <a:rPr lang="ru-RU" sz="1250" baseline="30000" dirty="0">
                <a:solidFill>
                  <a:srgbClr val="FF0000"/>
                </a:solidFill>
                <a:latin typeface="Arial" panose="020B0604020202020204" pitchFamily="34" charset="0"/>
                <a:ea typeface="Yu Mincho"/>
              </a:rPr>
              <a:t>3 </a:t>
            </a:r>
            <a:r>
              <a:rPr lang="ru-RU" sz="1250" dirty="0">
                <a:latin typeface="Arial" panose="020B0604020202020204" pitchFamily="34" charset="0"/>
                <a:ea typeface="Yu Mincho"/>
              </a:rPr>
              <a:t>на душу населения</a:t>
            </a:r>
            <a:endParaRPr lang="ru-RU" sz="1250" dirty="0"/>
          </a:p>
        </p:txBody>
      </p:sp>
    </p:spTree>
    <p:extLst>
      <p:ext uri="{BB962C8B-B14F-4D97-AF65-F5344CB8AC3E}">
        <p14:creationId xmlns:p14="http://schemas.microsoft.com/office/powerpoint/2010/main" val="15041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411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ТРАНСГРАНИЧНОЕ СОТРУДНИЧЕСТВО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2" descr="C:\Users\t.narimbayev\Dropbox\Вода\Карта x1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7" y="630407"/>
            <a:ext cx="8791171" cy="4485769"/>
          </a:xfrm>
          <a:prstGeom prst="rect">
            <a:avLst/>
          </a:prstGeom>
          <a:solidFill>
            <a:schemeClr val="bg1"/>
          </a:solidFill>
          <a:ln>
            <a:noFill/>
            <a:prstDash val="dash"/>
          </a:ln>
          <a:extLst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0" y="411510"/>
            <a:ext cx="9144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39727" y="572305"/>
            <a:ext cx="2920105" cy="154956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На российском направлении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  <a:p>
            <a:pPr marL="180975" indent="-180975"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050" dirty="0" smtClean="0">
                <a:solidFill>
                  <a:schemeClr val="tx1"/>
                </a:solidFill>
                <a:latin typeface="Trebuchet MS" pitchFamily="34" charset="0"/>
              </a:rPr>
              <a:t>совместная </a:t>
            </a:r>
            <a:r>
              <a:rPr lang="ru-RU" sz="1050" dirty="0">
                <a:solidFill>
                  <a:schemeClr val="tx1"/>
                </a:solidFill>
                <a:latin typeface="Trebuchet MS" pitchFamily="34" charset="0"/>
              </a:rPr>
              <a:t>казахстанско-российская программа экологического оздоровления бассейна р. </a:t>
            </a:r>
            <a:r>
              <a:rPr lang="ru-RU" sz="1050" dirty="0" err="1">
                <a:solidFill>
                  <a:schemeClr val="tx1"/>
                </a:solidFill>
                <a:latin typeface="Trebuchet MS" pitchFamily="34" charset="0"/>
              </a:rPr>
              <a:t>Жайык</a:t>
            </a:r>
            <a:endParaRPr lang="ru-RU" sz="1050" dirty="0">
              <a:solidFill>
                <a:schemeClr val="tx1"/>
              </a:solidFill>
              <a:latin typeface="Trebuchet MS" pitchFamily="34" charset="0"/>
            </a:endParaRPr>
          </a:p>
          <a:p>
            <a:pPr marL="180975" indent="-180975"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  <a:latin typeface="Trebuchet MS" pitchFamily="34" charset="0"/>
              </a:rPr>
              <a:t>перекачка волжской воды в бассейны р. </a:t>
            </a:r>
            <a:r>
              <a:rPr lang="ru-RU" sz="1050" dirty="0" err="1">
                <a:solidFill>
                  <a:schemeClr val="tx1"/>
                </a:solidFill>
                <a:latin typeface="Trebuchet MS" pitchFamily="34" charset="0"/>
              </a:rPr>
              <a:t>Сарыозен</a:t>
            </a:r>
            <a:r>
              <a:rPr lang="ru-RU" sz="1050" dirty="0">
                <a:solidFill>
                  <a:schemeClr val="tx1"/>
                </a:solidFill>
                <a:latin typeface="Trebuchet MS" pitchFamily="34" charset="0"/>
              </a:rPr>
              <a:t> и </a:t>
            </a:r>
            <a:r>
              <a:rPr lang="ru-RU" sz="1050" dirty="0" err="1">
                <a:solidFill>
                  <a:schemeClr val="tx1"/>
                </a:solidFill>
                <a:latin typeface="Trebuchet MS" pitchFamily="34" charset="0"/>
              </a:rPr>
              <a:t>Караозен</a:t>
            </a:r>
            <a:endParaRPr lang="ru-RU" sz="1050" dirty="0">
              <a:solidFill>
                <a:schemeClr val="tx1"/>
              </a:solidFill>
              <a:latin typeface="Trebuchet MS" pitchFamily="34" charset="0"/>
            </a:endParaRPr>
          </a:p>
          <a:p>
            <a:pPr marL="180975" indent="-180975"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  <a:latin typeface="Trebuchet MS" pitchFamily="34" charset="0"/>
              </a:rPr>
              <a:t>строительство 2 новых водохранилищ</a:t>
            </a:r>
            <a:endParaRPr lang="ru-RU" sz="12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300192" y="1779662"/>
            <a:ext cx="2792311" cy="16072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На китайском направлении</a:t>
            </a:r>
            <a:endParaRPr lang="kk-KZ" sz="1400" b="1" dirty="0">
              <a:solidFill>
                <a:srgbClr val="0070C0"/>
              </a:solidFill>
              <a:latin typeface="Trebuchet MS" pitchFamily="34" charset="0"/>
            </a:endParaRPr>
          </a:p>
          <a:p>
            <a:pPr marL="180975" indent="-180975"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  <a:latin typeface="Trebuchet MS" pitchFamily="34" charset="0"/>
              </a:rPr>
              <a:t>продолжается работа по подготовке соглашения по вододелению</a:t>
            </a:r>
          </a:p>
          <a:p>
            <a:pPr marL="180975" indent="-180975"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  <a:latin typeface="Trebuchet MS" pitchFamily="34" charset="0"/>
              </a:rPr>
              <a:t>модернизация ГТС межгосударственного значения на реках Хоргос, Сумбе и др</a:t>
            </a:r>
            <a:r>
              <a:rPr lang="ru-RU" sz="1050" dirty="0" smtClean="0">
                <a:solidFill>
                  <a:schemeClr val="tx1"/>
                </a:solidFill>
                <a:latin typeface="Trebuchet MS" pitchFamily="34" charset="0"/>
              </a:rPr>
              <a:t>.</a:t>
            </a:r>
            <a:endParaRPr lang="ru-RU" sz="105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75656" y="3219822"/>
            <a:ext cx="2736304" cy="172819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На Центрально-азиатском направлении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  <a:p>
            <a:pPr marL="180975" indent="-180975"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  <a:latin typeface="Trebuchet MS" pitchFamily="34" charset="0"/>
              </a:rPr>
              <a:t>с</a:t>
            </a:r>
            <a:r>
              <a:rPr lang="ru-RU" sz="1050" dirty="0" smtClean="0">
                <a:solidFill>
                  <a:schemeClr val="tx1"/>
                </a:solidFill>
                <a:latin typeface="Trebuchet MS" pitchFamily="34" charset="0"/>
              </a:rPr>
              <a:t>оздание водно-энергетического </a:t>
            </a:r>
            <a:r>
              <a:rPr lang="ru-RU" sz="1050" dirty="0">
                <a:solidFill>
                  <a:schemeClr val="tx1"/>
                </a:solidFill>
                <a:latin typeface="Trebuchet MS" pitchFamily="34" charset="0"/>
              </a:rPr>
              <a:t>механизма взаимодействия стран Центральной </a:t>
            </a:r>
            <a:r>
              <a:rPr lang="ru-RU" sz="1050" dirty="0" smtClean="0">
                <a:solidFill>
                  <a:schemeClr val="tx1"/>
                </a:solidFill>
                <a:latin typeface="Trebuchet MS" pitchFamily="34" charset="0"/>
              </a:rPr>
              <a:t>Азии</a:t>
            </a:r>
            <a:endParaRPr lang="ru-RU" sz="1050" dirty="0">
              <a:solidFill>
                <a:schemeClr val="tx1"/>
              </a:solidFill>
              <a:latin typeface="Trebuchet MS" pitchFamily="34" charset="0"/>
            </a:endParaRPr>
          </a:p>
          <a:p>
            <a:pPr marL="180975" indent="-180975"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050" dirty="0">
                <a:solidFill>
                  <a:schemeClr val="tx1"/>
                </a:solidFill>
                <a:latin typeface="Trebuchet MS" pitchFamily="34" charset="0"/>
              </a:rPr>
              <a:t>подписание двустороннего Соглашения по реке Сырдарья с Республикой Узбекистан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23314" y="3686224"/>
            <a:ext cx="2901013" cy="1349554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На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кыргызском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направлении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  <a:p>
            <a:pPr marL="180975" indent="-180975">
              <a:spcBef>
                <a:spcPts val="400"/>
              </a:spcBef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1050" dirty="0" smtClean="0">
                <a:solidFill>
                  <a:schemeClr val="tx1"/>
                </a:solidFill>
                <a:latin typeface="Trebuchet MS" pitchFamily="34" charset="0"/>
              </a:rPr>
              <a:t>долевое финансирование эксплуатации </a:t>
            </a:r>
            <a:r>
              <a:rPr lang="ru-RU" sz="1050" dirty="0">
                <a:solidFill>
                  <a:schemeClr val="tx1"/>
                </a:solidFill>
                <a:latin typeface="Trebuchet MS" pitchFamily="34" charset="0"/>
              </a:rPr>
              <a:t>и </a:t>
            </a:r>
            <a:r>
              <a:rPr lang="ru-RU" sz="1050" dirty="0" smtClean="0">
                <a:solidFill>
                  <a:schemeClr val="tx1"/>
                </a:solidFill>
                <a:latin typeface="Trebuchet MS" pitchFamily="34" charset="0"/>
              </a:rPr>
              <a:t>технического обслуживания </a:t>
            </a:r>
            <a:r>
              <a:rPr lang="ru-RU" sz="1050" dirty="0">
                <a:solidFill>
                  <a:schemeClr val="tx1"/>
                </a:solidFill>
                <a:latin typeface="Trebuchet MS" pitchFamily="34" charset="0"/>
              </a:rPr>
              <a:t>водохозяйственных сооружений межгосударственного пользования</a:t>
            </a:r>
          </a:p>
        </p:txBody>
      </p:sp>
    </p:spTree>
    <p:extLst>
      <p:ext uri="{BB962C8B-B14F-4D97-AF65-F5344CB8AC3E}">
        <p14:creationId xmlns:p14="http://schemas.microsoft.com/office/powerpoint/2010/main" val="96542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"/>
          <p:cNvSpPr txBox="1"/>
          <p:nvPr/>
        </p:nvSpPr>
        <p:spPr>
          <a:xfrm>
            <a:off x="-302405" y="0"/>
            <a:ext cx="9142413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1600" b="1" cap="small" dirty="0">
                <a:solidFill>
                  <a:srgbClr val="002060"/>
                </a:solidFill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2000" b="1" cap="small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</a:t>
            </a:r>
            <a:r>
              <a:rPr lang="ru-RU" sz="2000" b="1" cap="small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вегетационного периода за 2022 год</a:t>
            </a:r>
          </a:p>
        </p:txBody>
      </p:sp>
      <p:sp>
        <p:nvSpPr>
          <p:cNvPr id="191" name="Google Shape;191;p3"/>
          <p:cNvSpPr/>
          <p:nvPr/>
        </p:nvSpPr>
        <p:spPr>
          <a:xfrm>
            <a:off x="55111" y="383671"/>
            <a:ext cx="6461105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177800" indent="-177800" algn="just">
              <a:spcBef>
                <a:spcPts val="600"/>
              </a:spcBef>
              <a:buClr>
                <a:srgbClr val="0070C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с </a:t>
            </a:r>
            <a:r>
              <a:rPr lang="ru-RU" sz="1500" dirty="0">
                <a:latin typeface="Trebuchet MS" panose="020B0603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ноября 2021 года </a:t>
            </a:r>
            <a:r>
              <a:rPr lang="ru-RU" sz="1500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были начаты подготовительные работы, </a:t>
            </a:r>
            <a:r>
              <a:rPr lang="ru-RU" sz="1500" dirty="0" smtClean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утверждена </a:t>
            </a:r>
            <a:r>
              <a:rPr lang="ru-RU" sz="1500" b="1" dirty="0" smtClean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Дорожная карта к </a:t>
            </a:r>
            <a:r>
              <a:rPr lang="ru-RU" sz="1500" b="1" dirty="0" err="1" smtClean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межвегетационному</a:t>
            </a:r>
            <a:r>
              <a:rPr lang="ru-RU" sz="1500" b="1" dirty="0" smtClean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ru-RU" sz="1500" b="1" dirty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и </a:t>
            </a:r>
            <a:r>
              <a:rPr lang="ru-RU" sz="1500" b="1" dirty="0" smtClean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вегетационному периодам </a:t>
            </a:r>
            <a:r>
              <a:rPr lang="ru-RU" sz="1500" b="1" dirty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2021-2022 </a:t>
            </a:r>
            <a:r>
              <a:rPr lang="ru-RU" sz="1500" b="1" dirty="0" smtClean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годов.</a:t>
            </a:r>
            <a:endParaRPr lang="ru-RU" sz="1500" b="1" dirty="0">
              <a:solidFill>
                <a:srgbClr val="0070C0"/>
              </a:solidFill>
              <a:latin typeface="Trebuchet MS" panose="020B0603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177800" indent="-177800" algn="just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проведены работы с Кыргызстаном, Таджикистаном и Узбекистаном по обеспечению дополнительных сбросов воды </a:t>
            </a:r>
            <a:r>
              <a:rPr lang="ru-RU" sz="1500" b="1" dirty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из водохранилищ «Токтогул» и «</a:t>
            </a:r>
            <a:r>
              <a:rPr lang="ru-RU" sz="1500" b="1" dirty="0" err="1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Бахри</a:t>
            </a:r>
            <a:r>
              <a:rPr lang="ru-RU" sz="1500" b="1" dirty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Точик</a:t>
            </a:r>
            <a:r>
              <a:rPr lang="ru-RU" sz="1500" b="1" dirty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» </a:t>
            </a:r>
            <a:r>
              <a:rPr lang="ru-RU" sz="1500" dirty="0">
                <a:latin typeface="Trebuchet MS" panose="020B0603020202020204" pitchFamily="34" charset="0"/>
                <a:ea typeface="Tahoma" pitchFamily="34" charset="0"/>
                <a:cs typeface="Arial" panose="020B0604020202020204" pitchFamily="34" charset="0"/>
              </a:rPr>
              <a:t>в объеме в </a:t>
            </a:r>
            <a:r>
              <a:rPr lang="ru-RU" sz="1500" b="1" dirty="0">
                <a:solidFill>
                  <a:srgbClr val="0070C0"/>
                </a:solidFill>
                <a:latin typeface="Trebuchet MS" panose="020B0603020202020204" pitchFamily="34" charset="0"/>
                <a:ea typeface="Tahoma" pitchFamily="34" charset="0"/>
                <a:cs typeface="Arial" panose="020B0604020202020204" pitchFamily="34" charset="0"/>
              </a:rPr>
              <a:t>330 млн. м</a:t>
            </a:r>
            <a:r>
              <a:rPr lang="ru-RU" sz="1500" b="1" baseline="30000" dirty="0">
                <a:solidFill>
                  <a:srgbClr val="0070C0"/>
                </a:solidFill>
                <a:latin typeface="Trebuchet MS" panose="020B0603020202020204" pitchFamily="34" charset="0"/>
                <a:ea typeface="Tahoma" pitchFamily="34" charset="0"/>
                <a:cs typeface="Arial" panose="020B0604020202020204" pitchFamily="34" charset="0"/>
              </a:rPr>
              <a:t>3</a:t>
            </a:r>
            <a:endParaRPr lang="ru-RU" sz="1500" dirty="0">
              <a:solidFill>
                <a:srgbClr val="0070C0"/>
              </a:solidFill>
              <a:latin typeface="Trebuchet MS" panose="020B0603020202020204" pitchFamily="34" charset="0"/>
              <a:ea typeface="Trebuchet MS"/>
              <a:cs typeface="Arial" panose="020B0604020202020204" pitchFamily="34" charset="0"/>
            </a:endParaRPr>
          </a:p>
          <a:p>
            <a:pPr marL="177800" indent="-177800" algn="just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на Межгосударственной Водохозяйственной Комиссии согласован приток в </a:t>
            </a:r>
            <a:r>
              <a:rPr lang="ru-RU" sz="1500" dirty="0" err="1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Шардаринское</a:t>
            </a:r>
            <a:r>
              <a:rPr lang="ru-RU" sz="1500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 водохранилище в вегетационном периоде </a:t>
            </a:r>
            <a:r>
              <a:rPr lang="ru-RU" sz="1500" dirty="0"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до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3,9 млрд. м</a:t>
            </a:r>
            <a:r>
              <a:rPr lang="ru-RU" sz="1500" b="1" baseline="30000" dirty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3</a:t>
            </a:r>
            <a:r>
              <a:rPr lang="ru-RU" sz="1500" b="1" dirty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 </a:t>
            </a:r>
            <a:r>
              <a:rPr lang="ru-RU" sz="1500" dirty="0"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воды</a:t>
            </a:r>
          </a:p>
          <a:p>
            <a:pPr marL="177800" indent="-177800" algn="just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совместно с Республикой Кыргызстан утверждены графики подачи воды по межгосударственным каналам по бассейну р. Талас 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на 500 млн. м</a:t>
            </a:r>
            <a:r>
              <a:rPr lang="ru-RU" sz="1500" b="1" baseline="30000" dirty="0">
                <a:solidFill>
                  <a:srgbClr val="00206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3</a:t>
            </a:r>
            <a:r>
              <a:rPr lang="ru-RU" sz="1500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, по бассейну р. Шу </a:t>
            </a:r>
            <a:r>
              <a:rPr lang="ru-RU" sz="1500" b="1" dirty="0">
                <a:solidFill>
                  <a:srgbClr val="00206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на 220 млн. м</a:t>
            </a:r>
            <a:r>
              <a:rPr lang="ru-RU" sz="1500" b="1" baseline="30000" dirty="0">
                <a:solidFill>
                  <a:srgbClr val="00206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3</a:t>
            </a:r>
          </a:p>
          <a:p>
            <a:pPr marL="177800" indent="-177800" algn="just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из резерва Правительства Республики Казахстан выделены </a:t>
            </a:r>
            <a:r>
              <a:rPr lang="ru-RU" sz="1500" dirty="0"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средства в сумме </a:t>
            </a:r>
            <a:r>
              <a:rPr lang="ru-RU" sz="1500" b="1" dirty="0">
                <a:solidFill>
                  <a:srgbClr val="0070C0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3,6 млрд. тенге </a:t>
            </a:r>
          </a:p>
          <a:p>
            <a:pPr marL="177800" indent="-177800" algn="just"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ru-RU" sz="1500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выполнены ремонтно-восстановительные работы и очистка на </a:t>
            </a:r>
            <a:r>
              <a:rPr lang="ru-RU" sz="1500" b="1" dirty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1030,4</a:t>
            </a:r>
            <a:r>
              <a:rPr lang="ru-RU" sz="1500" dirty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км</a:t>
            </a:r>
            <a:r>
              <a:rPr lang="en-US" sz="1500" dirty="0">
                <a:solidFill>
                  <a:srgbClr val="0070C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chemeClr val="dk1"/>
                </a:solidFill>
                <a:latin typeface="Trebuchet MS" panose="020B0603020202020204" pitchFamily="34" charset="0"/>
                <a:ea typeface="Trebuchet MS"/>
                <a:cs typeface="Arial" panose="020B0604020202020204" pitchFamily="34" charset="0"/>
              </a:rPr>
              <a:t>магистральных и межхозяйственных каналов оросительной сети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6654778" y="722422"/>
            <a:ext cx="2120087" cy="4009349"/>
            <a:chOff x="6451601" y="906234"/>
            <a:chExt cx="2283474" cy="3805345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1601" y="906234"/>
              <a:ext cx="2283473" cy="1578973"/>
            </a:xfrm>
            <a:prstGeom prst="rect">
              <a:avLst/>
            </a:prstGeom>
            <a:ln w="31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1601" y="2634221"/>
              <a:ext cx="2283474" cy="1541635"/>
            </a:xfrm>
            <a:prstGeom prst="rect">
              <a:avLst/>
            </a:prstGeom>
            <a:ln w="31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6527894" y="4302616"/>
              <a:ext cx="2130895" cy="4089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Канал «</a:t>
              </a:r>
              <a:r>
                <a:rPr lang="ru-RU" sz="1100" dirty="0" err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Кел</a:t>
              </a:r>
              <a:r>
                <a:rPr lang="kk-KZ" sz="11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інтөбе» </a:t>
              </a:r>
            </a:p>
            <a:p>
              <a:pPr algn="ctr"/>
              <a:r>
                <a:rPr lang="kk-KZ" sz="11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в </a:t>
              </a:r>
              <a:r>
                <a:rPr lang="ru-RU" sz="1100" dirty="0" err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Кызылординской</a:t>
              </a:r>
              <a:r>
                <a:rPr lang="ru-RU" sz="1100" dirty="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</a:rPr>
                <a:t> области</a:t>
              </a:r>
            </a:p>
          </p:txBody>
        </p:sp>
      </p:grpSp>
      <p:cxnSp>
        <p:nvCxnSpPr>
          <p:cNvPr id="12" name="Google Shape;177;p2">
            <a:extLst>
              <a:ext uri="{FF2B5EF4-FFF2-40B4-BE49-F238E27FC236}">
                <a16:creationId xmlns:a16="http://schemas.microsoft.com/office/drawing/2014/main" id="{F28DB1CE-B2C5-4FD1-BA86-BB8BE89EA248}"/>
              </a:ext>
            </a:extLst>
          </p:cNvPr>
          <p:cNvCxnSpPr/>
          <p:nvPr/>
        </p:nvCxnSpPr>
        <p:spPr>
          <a:xfrm>
            <a:off x="303992" y="444887"/>
            <a:ext cx="8326144" cy="0"/>
          </a:xfrm>
          <a:prstGeom prst="straightConnector1">
            <a:avLst/>
          </a:prstGeom>
          <a:noFill/>
          <a:ln w="1905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095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28273</TotalTime>
  <Words>1605</Words>
  <Application>Microsoft Office PowerPoint</Application>
  <PresentationFormat>Экран (16:9)</PresentationFormat>
  <Paragraphs>444</Paragraphs>
  <Slides>17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Arial</vt:lpstr>
      <vt:lpstr>Barlow Condensed</vt:lpstr>
      <vt:lpstr>Calibri</vt:lpstr>
      <vt:lpstr>Calibri Light</vt:lpstr>
      <vt:lpstr>Helvetica Neue</vt:lpstr>
      <vt:lpstr>Lato Black</vt:lpstr>
      <vt:lpstr>Segoe UI Black</vt:lpstr>
      <vt:lpstr>Segoe UI Historic</vt:lpstr>
      <vt:lpstr>Segoe UI Light</vt:lpstr>
      <vt:lpstr>Tahoma</vt:lpstr>
      <vt:lpstr>Times New Roman</vt:lpstr>
      <vt:lpstr>Trebuchet MS</vt:lpstr>
      <vt:lpstr>Wingdings</vt:lpstr>
      <vt:lpstr>Yu Mincho</vt:lpstr>
      <vt:lpstr>2_Тема Office</vt:lpstr>
      <vt:lpstr>3_Тема Office</vt:lpstr>
      <vt:lpstr>5_Тема Office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Регулирование выбросов ПАРНИКОВЫХ ГАЗОВ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Улжан Т. Ахметова</dc:creator>
  <cp:lastModifiedBy>Ольга Н. Мельник</cp:lastModifiedBy>
  <cp:revision>693</cp:revision>
  <cp:lastPrinted>2023-05-10T09:28:09Z</cp:lastPrinted>
  <dcterms:created xsi:type="dcterms:W3CDTF">2021-01-27T15:27:49Z</dcterms:created>
  <dcterms:modified xsi:type="dcterms:W3CDTF">2023-05-11T04:51:28Z</dcterms:modified>
</cp:coreProperties>
</file>