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7" r:id="rId3"/>
    <p:sldId id="260" r:id="rId4"/>
    <p:sldId id="258" r:id="rId5"/>
    <p:sldId id="259" r:id="rId6"/>
    <p:sldId id="370" r:id="rId7"/>
    <p:sldId id="368" r:id="rId8"/>
    <p:sldId id="372" r:id="rId9"/>
    <p:sldId id="407" r:id="rId10"/>
    <p:sldId id="1955" r:id="rId11"/>
    <p:sldId id="269" r:id="rId12"/>
    <p:sldId id="271" r:id="rId13"/>
    <p:sldId id="268" r:id="rId14"/>
    <p:sldId id="275" r:id="rId15"/>
    <p:sldId id="277" r:id="rId16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87" autoAdjust="0"/>
    <p:restoredTop sz="94660"/>
  </p:normalViewPr>
  <p:slideViewPr>
    <p:cSldViewPr>
      <p:cViewPr varScale="1">
        <p:scale>
          <a:sx n="68" d="100"/>
          <a:sy n="68" d="100"/>
        </p:scale>
        <p:origin x="35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F76DC-FD60-4619-8B4B-660B7DF4673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5759A-EFE9-4AF5-B44B-A1BAA7706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4271" indent="-28241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9643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1501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3362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85218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37078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88934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0792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5839" indent="-283014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2058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4881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37703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0530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3352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96175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49003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5938" indent="-2830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2212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5100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7986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0871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3756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96642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9527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9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5741" indent="-2829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1907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4674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7438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0201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2964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95729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8492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3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1758950"/>
            <a:ext cx="8439150" cy="4748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067941" indent="-41074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642984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2300183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957381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614572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4271769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4928968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5586164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A39C48C-C0E0-464C-9550-E574E75FD3B4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9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9F92-551B-4F7E-A6AB-DABAED57D9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9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439" indent="-28862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4522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6330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8139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39947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1756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3565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5373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C612497-A9DA-4CD1-9984-0E2E1BCD7287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38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290A7-AC2C-4CEA-9414-AF6E306124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9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1F06-A59E-4506-B91B-C876447002F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6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963" y="739775"/>
            <a:ext cx="657383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5981" indent="-28306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2274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5183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38093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1006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3915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96825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49740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 txBox="1">
            <a:spLocks noChangeArrowheads="1"/>
          </p:cNvSpPr>
          <p:nvPr/>
        </p:nvSpPr>
        <p:spPr bwMode="auto">
          <a:xfrm>
            <a:off x="0" y="4838619"/>
            <a:ext cx="9140031" cy="299259"/>
          </a:xfrm>
          <a:prstGeom prst="rect">
            <a:avLst/>
          </a:prstGeom>
          <a:noFill/>
          <a:ln>
            <a:noFill/>
          </a:ln>
          <a:effectLst/>
        </p:spPr>
        <p:txBody>
          <a:bodyPr lIns="81343" tIns="40675" rIns="81343" bIns="4067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ru-RU" sz="15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Астана қ. 2023 </a:t>
            </a:r>
            <a:r>
              <a:rPr lang="ru-RU" sz="15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endParaRPr lang="en-US" sz="15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16" y="20580"/>
            <a:ext cx="9144794" cy="602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ҚР ИНДУСТРИЯ ЖӘНЕ ИНФРАҚҰРЫЛЫМДЫҚ ДАМУ МИНИСТРЛІГІН</a:t>
            </a:r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ІҢ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АВТОМОБИЛЬ ЖОЛДАРЫ КОМИТЕТІ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4976" y="2580583"/>
            <a:ext cx="9140034" cy="53409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lIns="81343" tIns="40675" rIns="81343" bIns="4067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cap="small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АВТОЖОЛ САЛАСЫН ДАМЫТУ</a:t>
            </a:r>
          </a:p>
        </p:txBody>
      </p:sp>
      <p:pic>
        <p:nvPicPr>
          <p:cNvPr id="7" name="Рисунок 6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C026D14-46B7-44A9-937D-7CB10447C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55" y="830403"/>
            <a:ext cx="1245341" cy="12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8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ЗКО"/>
          <p:cNvPicPr>
            <a:picLocks noChangeAspect="1" noChangeArrowheads="1"/>
          </p:cNvPicPr>
          <p:nvPr/>
        </p:nvPicPr>
        <p:blipFill rotWithShape="1">
          <a:blip r:embed="rId2" cstate="print"/>
          <a:srcRect l="708" t="5219" r="789" b="1318"/>
          <a:stretch/>
        </p:blipFill>
        <p:spPr bwMode="auto">
          <a:xfrm>
            <a:off x="122999" y="627569"/>
            <a:ext cx="8864812" cy="4460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30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9405" name="Полилиния 59404"/>
          <p:cNvSpPr/>
          <p:nvPr/>
        </p:nvSpPr>
        <p:spPr>
          <a:xfrm>
            <a:off x="5241280" y="968591"/>
            <a:ext cx="3771330" cy="1860012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4" name="Полилиния 59413"/>
          <p:cNvSpPr/>
          <p:nvPr/>
        </p:nvSpPr>
        <p:spPr>
          <a:xfrm>
            <a:off x="4149727" y="1274258"/>
            <a:ext cx="1133475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5" name="Полилиния 59414"/>
          <p:cNvSpPr/>
          <p:nvPr/>
        </p:nvSpPr>
        <p:spPr>
          <a:xfrm>
            <a:off x="2968626" y="222819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2080" name="Полилиния 2079"/>
          <p:cNvSpPr/>
          <p:nvPr/>
        </p:nvSpPr>
        <p:spPr>
          <a:xfrm>
            <a:off x="5553004" y="1385668"/>
            <a:ext cx="1745348" cy="133491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solidFill>
            <a:srgbClr val="92D050"/>
          </a:solidFill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 dirty="0"/>
          </a:p>
        </p:txBody>
      </p:sp>
      <p:sp>
        <p:nvSpPr>
          <p:cNvPr id="2081" name="Полилиния 2080"/>
          <p:cNvSpPr/>
          <p:nvPr/>
        </p:nvSpPr>
        <p:spPr>
          <a:xfrm>
            <a:off x="4572000" y="1504540"/>
            <a:ext cx="755650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7542589" y="995777"/>
            <a:ext cx="828000" cy="135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Оренбург (РФ)</a:t>
            </a: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3347864" y="872825"/>
            <a:ext cx="828000" cy="135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kk-KZ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Саратов </a:t>
            </a:r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(РФ)</a:t>
            </a:r>
          </a:p>
        </p:txBody>
      </p:sp>
      <p:sp>
        <p:nvSpPr>
          <p:cNvPr id="72" name="Полилиния 71"/>
          <p:cNvSpPr/>
          <p:nvPr/>
        </p:nvSpPr>
        <p:spPr>
          <a:xfrm>
            <a:off x="4572000" y="1501624"/>
            <a:ext cx="755650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4" name="Полилиния 73"/>
          <p:cNvSpPr/>
          <p:nvPr/>
        </p:nvSpPr>
        <p:spPr>
          <a:xfrm>
            <a:off x="5241280" y="968592"/>
            <a:ext cx="3768614" cy="1852690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5" name="Полилиния 74"/>
          <p:cNvSpPr/>
          <p:nvPr/>
        </p:nvSpPr>
        <p:spPr>
          <a:xfrm>
            <a:off x="2991343" y="222819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4" name="Полилиния 83"/>
          <p:cNvSpPr/>
          <p:nvPr/>
        </p:nvSpPr>
        <p:spPr>
          <a:xfrm>
            <a:off x="4171502" y="1268723"/>
            <a:ext cx="1133475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5" name="Полилиния 84"/>
          <p:cNvSpPr/>
          <p:nvPr/>
        </p:nvSpPr>
        <p:spPr>
          <a:xfrm>
            <a:off x="5500738" y="1393723"/>
            <a:ext cx="1756228" cy="133491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4932040" y="1181018"/>
            <a:ext cx="792000" cy="16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Орал</a:t>
            </a:r>
          </a:p>
        </p:txBody>
      </p:sp>
      <p:sp>
        <p:nvSpPr>
          <p:cNvPr id="118" name="Блок-схема: узел 117"/>
          <p:cNvSpPr/>
          <p:nvPr/>
        </p:nvSpPr>
        <p:spPr bwMode="auto">
          <a:xfrm>
            <a:off x="5294996" y="1363515"/>
            <a:ext cx="252000" cy="189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655608" y="2296886"/>
            <a:ext cx="337024" cy="156771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7" name="Полилиния 86"/>
          <p:cNvSpPr/>
          <p:nvPr/>
        </p:nvSpPr>
        <p:spPr>
          <a:xfrm>
            <a:off x="2696585" y="2316190"/>
            <a:ext cx="295275" cy="135731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32" name="Полилиния 131"/>
          <p:cNvSpPr/>
          <p:nvPr/>
        </p:nvSpPr>
        <p:spPr>
          <a:xfrm>
            <a:off x="645064" y="2116922"/>
            <a:ext cx="106135" cy="79602"/>
          </a:xfrm>
          <a:custGeom>
            <a:avLst/>
            <a:gdLst>
              <a:gd name="connsiteX0" fmla="*/ 0 w 106135"/>
              <a:gd name="connsiteY0" fmla="*/ 0 h 106136"/>
              <a:gd name="connsiteX1" fmla="*/ 106135 w 106135"/>
              <a:gd name="connsiteY1" fmla="*/ 106136 h 1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35" h="106136">
                <a:moveTo>
                  <a:pt x="0" y="0"/>
                </a:moveTo>
                <a:lnTo>
                  <a:pt x="106135" y="106136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08" name="Прямоугольник 59407"/>
          <p:cNvSpPr/>
          <p:nvPr/>
        </p:nvSpPr>
        <p:spPr>
          <a:xfrm>
            <a:off x="2513056" y="1832687"/>
            <a:ext cx="28581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09" name="Прямоугольник 59408"/>
          <p:cNvSpPr/>
          <p:nvPr/>
        </p:nvSpPr>
        <p:spPr>
          <a:xfrm>
            <a:off x="8532441" y="1832687"/>
            <a:ext cx="47745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3" name="Прямоугольник 59412"/>
          <p:cNvSpPr/>
          <p:nvPr/>
        </p:nvSpPr>
        <p:spPr>
          <a:xfrm>
            <a:off x="5304976" y="725549"/>
            <a:ext cx="779192" cy="13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7" name="Прямоугольник 59416"/>
          <p:cNvSpPr/>
          <p:nvPr/>
        </p:nvSpPr>
        <p:spPr>
          <a:xfrm>
            <a:off x="5610557" y="806573"/>
            <a:ext cx="152329" cy="35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311219" y="2048711"/>
            <a:ext cx="857432" cy="1495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Қазталовка</a:t>
            </a:r>
            <a:endParaRPr lang="ru-RU" sz="825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3952" y="2084135"/>
            <a:ext cx="656661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Жәнібек</a:t>
            </a:r>
            <a:endParaRPr lang="ru-RU" sz="825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0911" y="2895374"/>
            <a:ext cx="707100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Сайқын</a:t>
            </a:r>
            <a:endParaRPr lang="ru-RU" sz="825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34138" y="2750808"/>
            <a:ext cx="540000" cy="135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Бисен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94733" y="2497786"/>
            <a:ext cx="579407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Өнеге</a:t>
            </a:r>
            <a:endParaRPr lang="ru-RU" sz="825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906013" y="2279429"/>
            <a:ext cx="1753299" cy="158556"/>
          </a:xfrm>
          <a:custGeom>
            <a:avLst/>
            <a:gdLst>
              <a:gd name="connsiteX0" fmla="*/ 1753299 w 1753299"/>
              <a:gd name="connsiteY0" fmla="*/ 0 h 211408"/>
              <a:gd name="connsiteX1" fmla="*/ 1686187 w 1753299"/>
              <a:gd name="connsiteY1" fmla="*/ 117446 h 211408"/>
              <a:gd name="connsiteX2" fmla="*/ 1627464 w 1753299"/>
              <a:gd name="connsiteY2" fmla="*/ 167780 h 211408"/>
              <a:gd name="connsiteX3" fmla="*/ 1510018 w 1753299"/>
              <a:gd name="connsiteY3" fmla="*/ 209725 h 211408"/>
              <a:gd name="connsiteX4" fmla="*/ 1233182 w 1753299"/>
              <a:gd name="connsiteY4" fmla="*/ 176169 h 211408"/>
              <a:gd name="connsiteX5" fmla="*/ 1082180 w 1753299"/>
              <a:gd name="connsiteY5" fmla="*/ 167780 h 211408"/>
              <a:gd name="connsiteX6" fmla="*/ 947956 w 1753299"/>
              <a:gd name="connsiteY6" fmla="*/ 159391 h 211408"/>
              <a:gd name="connsiteX7" fmla="*/ 872455 w 1753299"/>
              <a:gd name="connsiteY7" fmla="*/ 167780 h 211408"/>
              <a:gd name="connsiteX8" fmla="*/ 771787 w 1753299"/>
              <a:gd name="connsiteY8" fmla="*/ 209725 h 211408"/>
              <a:gd name="connsiteX9" fmla="*/ 637563 w 1753299"/>
              <a:gd name="connsiteY9" fmla="*/ 201336 h 211408"/>
              <a:gd name="connsiteX10" fmla="*/ 520117 w 1753299"/>
              <a:gd name="connsiteY10" fmla="*/ 184558 h 211408"/>
              <a:gd name="connsiteX11" fmla="*/ 419450 w 1753299"/>
              <a:gd name="connsiteY11" fmla="*/ 176169 h 211408"/>
              <a:gd name="connsiteX12" fmla="*/ 251670 w 1753299"/>
              <a:gd name="connsiteY12" fmla="*/ 176169 h 211408"/>
              <a:gd name="connsiteX13" fmla="*/ 159391 w 1753299"/>
              <a:gd name="connsiteY13" fmla="*/ 134224 h 211408"/>
              <a:gd name="connsiteX14" fmla="*/ 100668 w 1753299"/>
              <a:gd name="connsiteY14" fmla="*/ 109057 h 211408"/>
              <a:gd name="connsiteX15" fmla="*/ 58723 w 1753299"/>
              <a:gd name="connsiteY15" fmla="*/ 75501 h 211408"/>
              <a:gd name="connsiteX16" fmla="*/ 0 w 1753299"/>
              <a:gd name="connsiteY16" fmla="*/ 33556 h 2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3299" h="211408">
                <a:moveTo>
                  <a:pt x="1753299" y="0"/>
                </a:moveTo>
                <a:cubicBezTo>
                  <a:pt x="1730229" y="44741"/>
                  <a:pt x="1707160" y="89483"/>
                  <a:pt x="1686187" y="117446"/>
                </a:cubicBezTo>
                <a:cubicBezTo>
                  <a:pt x="1665214" y="145409"/>
                  <a:pt x="1656825" y="152400"/>
                  <a:pt x="1627464" y="167780"/>
                </a:cubicBezTo>
                <a:cubicBezTo>
                  <a:pt x="1598102" y="183160"/>
                  <a:pt x="1575732" y="208327"/>
                  <a:pt x="1510018" y="209725"/>
                </a:cubicBezTo>
                <a:cubicBezTo>
                  <a:pt x="1444304" y="211123"/>
                  <a:pt x="1304488" y="183160"/>
                  <a:pt x="1233182" y="176169"/>
                </a:cubicBezTo>
                <a:cubicBezTo>
                  <a:pt x="1161876" y="169178"/>
                  <a:pt x="1082180" y="167780"/>
                  <a:pt x="1082180" y="167780"/>
                </a:cubicBezTo>
                <a:cubicBezTo>
                  <a:pt x="1034642" y="164984"/>
                  <a:pt x="982910" y="159391"/>
                  <a:pt x="947956" y="159391"/>
                </a:cubicBezTo>
                <a:cubicBezTo>
                  <a:pt x="913002" y="159391"/>
                  <a:pt x="901816" y="159391"/>
                  <a:pt x="872455" y="167780"/>
                </a:cubicBezTo>
                <a:cubicBezTo>
                  <a:pt x="843093" y="176169"/>
                  <a:pt x="810936" y="204132"/>
                  <a:pt x="771787" y="209725"/>
                </a:cubicBezTo>
                <a:cubicBezTo>
                  <a:pt x="732638" y="215318"/>
                  <a:pt x="679508" y="205531"/>
                  <a:pt x="637563" y="201336"/>
                </a:cubicBezTo>
                <a:cubicBezTo>
                  <a:pt x="595618" y="197142"/>
                  <a:pt x="556469" y="188753"/>
                  <a:pt x="520117" y="184558"/>
                </a:cubicBezTo>
                <a:cubicBezTo>
                  <a:pt x="483765" y="180363"/>
                  <a:pt x="464191" y="177567"/>
                  <a:pt x="419450" y="176169"/>
                </a:cubicBezTo>
                <a:cubicBezTo>
                  <a:pt x="374709" y="174771"/>
                  <a:pt x="295013" y="183160"/>
                  <a:pt x="251670" y="176169"/>
                </a:cubicBezTo>
                <a:cubicBezTo>
                  <a:pt x="208327" y="169178"/>
                  <a:pt x="184558" y="145409"/>
                  <a:pt x="159391" y="134224"/>
                </a:cubicBezTo>
                <a:cubicBezTo>
                  <a:pt x="134224" y="123039"/>
                  <a:pt x="117446" y="118844"/>
                  <a:pt x="100668" y="109057"/>
                </a:cubicBezTo>
                <a:cubicBezTo>
                  <a:pt x="83890" y="99270"/>
                  <a:pt x="75501" y="88085"/>
                  <a:pt x="58723" y="75501"/>
                </a:cubicBezTo>
                <a:cubicBezTo>
                  <a:pt x="41945" y="62918"/>
                  <a:pt x="20972" y="48237"/>
                  <a:pt x="0" y="33556"/>
                </a:cubicBezTo>
              </a:path>
            </a:pathLst>
          </a:custGeom>
          <a:ln w="114300">
            <a:solidFill>
              <a:srgbClr val="000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3" name="Полилиния 52"/>
          <p:cNvSpPr/>
          <p:nvPr/>
        </p:nvSpPr>
        <p:spPr>
          <a:xfrm>
            <a:off x="909119" y="2279024"/>
            <a:ext cx="1753299" cy="158556"/>
          </a:xfrm>
          <a:custGeom>
            <a:avLst/>
            <a:gdLst>
              <a:gd name="connsiteX0" fmla="*/ 1753299 w 1753299"/>
              <a:gd name="connsiteY0" fmla="*/ 0 h 211408"/>
              <a:gd name="connsiteX1" fmla="*/ 1686187 w 1753299"/>
              <a:gd name="connsiteY1" fmla="*/ 117446 h 211408"/>
              <a:gd name="connsiteX2" fmla="*/ 1627464 w 1753299"/>
              <a:gd name="connsiteY2" fmla="*/ 167780 h 211408"/>
              <a:gd name="connsiteX3" fmla="*/ 1510018 w 1753299"/>
              <a:gd name="connsiteY3" fmla="*/ 209725 h 211408"/>
              <a:gd name="connsiteX4" fmla="*/ 1233182 w 1753299"/>
              <a:gd name="connsiteY4" fmla="*/ 176169 h 211408"/>
              <a:gd name="connsiteX5" fmla="*/ 1082180 w 1753299"/>
              <a:gd name="connsiteY5" fmla="*/ 167780 h 211408"/>
              <a:gd name="connsiteX6" fmla="*/ 947956 w 1753299"/>
              <a:gd name="connsiteY6" fmla="*/ 159391 h 211408"/>
              <a:gd name="connsiteX7" fmla="*/ 872455 w 1753299"/>
              <a:gd name="connsiteY7" fmla="*/ 167780 h 211408"/>
              <a:gd name="connsiteX8" fmla="*/ 771787 w 1753299"/>
              <a:gd name="connsiteY8" fmla="*/ 209725 h 211408"/>
              <a:gd name="connsiteX9" fmla="*/ 637563 w 1753299"/>
              <a:gd name="connsiteY9" fmla="*/ 201336 h 211408"/>
              <a:gd name="connsiteX10" fmla="*/ 520117 w 1753299"/>
              <a:gd name="connsiteY10" fmla="*/ 184558 h 211408"/>
              <a:gd name="connsiteX11" fmla="*/ 419450 w 1753299"/>
              <a:gd name="connsiteY11" fmla="*/ 176169 h 211408"/>
              <a:gd name="connsiteX12" fmla="*/ 251670 w 1753299"/>
              <a:gd name="connsiteY12" fmla="*/ 176169 h 211408"/>
              <a:gd name="connsiteX13" fmla="*/ 159391 w 1753299"/>
              <a:gd name="connsiteY13" fmla="*/ 134224 h 211408"/>
              <a:gd name="connsiteX14" fmla="*/ 100668 w 1753299"/>
              <a:gd name="connsiteY14" fmla="*/ 109057 h 211408"/>
              <a:gd name="connsiteX15" fmla="*/ 58723 w 1753299"/>
              <a:gd name="connsiteY15" fmla="*/ 75501 h 211408"/>
              <a:gd name="connsiteX16" fmla="*/ 0 w 1753299"/>
              <a:gd name="connsiteY16" fmla="*/ 33556 h 2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3299" h="211408">
                <a:moveTo>
                  <a:pt x="1753299" y="0"/>
                </a:moveTo>
                <a:cubicBezTo>
                  <a:pt x="1730229" y="44741"/>
                  <a:pt x="1707160" y="89483"/>
                  <a:pt x="1686187" y="117446"/>
                </a:cubicBezTo>
                <a:cubicBezTo>
                  <a:pt x="1665214" y="145409"/>
                  <a:pt x="1656825" y="152400"/>
                  <a:pt x="1627464" y="167780"/>
                </a:cubicBezTo>
                <a:cubicBezTo>
                  <a:pt x="1598102" y="183160"/>
                  <a:pt x="1575732" y="208327"/>
                  <a:pt x="1510018" y="209725"/>
                </a:cubicBezTo>
                <a:cubicBezTo>
                  <a:pt x="1444304" y="211123"/>
                  <a:pt x="1304488" y="183160"/>
                  <a:pt x="1233182" y="176169"/>
                </a:cubicBezTo>
                <a:cubicBezTo>
                  <a:pt x="1161876" y="169178"/>
                  <a:pt x="1082180" y="167780"/>
                  <a:pt x="1082180" y="167780"/>
                </a:cubicBezTo>
                <a:cubicBezTo>
                  <a:pt x="1034642" y="164984"/>
                  <a:pt x="982910" y="159391"/>
                  <a:pt x="947956" y="159391"/>
                </a:cubicBezTo>
                <a:cubicBezTo>
                  <a:pt x="913002" y="159391"/>
                  <a:pt x="901816" y="159391"/>
                  <a:pt x="872455" y="167780"/>
                </a:cubicBezTo>
                <a:cubicBezTo>
                  <a:pt x="843093" y="176169"/>
                  <a:pt x="810936" y="204132"/>
                  <a:pt x="771787" y="209725"/>
                </a:cubicBezTo>
                <a:cubicBezTo>
                  <a:pt x="732638" y="215318"/>
                  <a:pt x="679508" y="205531"/>
                  <a:pt x="637563" y="201336"/>
                </a:cubicBezTo>
                <a:cubicBezTo>
                  <a:pt x="595618" y="197142"/>
                  <a:pt x="556469" y="188753"/>
                  <a:pt x="520117" y="184558"/>
                </a:cubicBezTo>
                <a:cubicBezTo>
                  <a:pt x="483765" y="180363"/>
                  <a:pt x="464191" y="177567"/>
                  <a:pt x="419450" y="176169"/>
                </a:cubicBezTo>
                <a:cubicBezTo>
                  <a:pt x="374709" y="174771"/>
                  <a:pt x="295013" y="183160"/>
                  <a:pt x="251670" y="176169"/>
                </a:cubicBezTo>
                <a:cubicBezTo>
                  <a:pt x="208327" y="169178"/>
                  <a:pt x="184558" y="145409"/>
                  <a:pt x="159391" y="134224"/>
                </a:cubicBezTo>
                <a:cubicBezTo>
                  <a:pt x="134224" y="123039"/>
                  <a:pt x="117446" y="118844"/>
                  <a:pt x="100668" y="109057"/>
                </a:cubicBezTo>
                <a:cubicBezTo>
                  <a:pt x="83890" y="99270"/>
                  <a:pt x="75501" y="88085"/>
                  <a:pt x="58723" y="75501"/>
                </a:cubicBezTo>
                <a:cubicBezTo>
                  <a:pt x="41945" y="62918"/>
                  <a:pt x="20972" y="48237"/>
                  <a:pt x="0" y="33556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47" name="Блок-схема: узел 46"/>
          <p:cNvSpPr/>
          <p:nvPr/>
        </p:nvSpPr>
        <p:spPr bwMode="auto">
          <a:xfrm>
            <a:off x="2590417" y="2230759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71502" y="2460612"/>
            <a:ext cx="862013" cy="382283"/>
          </a:xfrm>
          <a:custGeom>
            <a:avLst/>
            <a:gdLst>
              <a:gd name="connsiteX0" fmla="*/ 862013 w 862013"/>
              <a:gd name="connsiteY0" fmla="*/ 0 h 509711"/>
              <a:gd name="connsiteX1" fmla="*/ 857250 w 862013"/>
              <a:gd name="connsiteY1" fmla="*/ 176212 h 509711"/>
              <a:gd name="connsiteX2" fmla="*/ 857250 w 862013"/>
              <a:gd name="connsiteY2" fmla="*/ 276225 h 509711"/>
              <a:gd name="connsiteX3" fmla="*/ 857250 w 862013"/>
              <a:gd name="connsiteY3" fmla="*/ 361950 h 509711"/>
              <a:gd name="connsiteX4" fmla="*/ 842963 w 862013"/>
              <a:gd name="connsiteY4" fmla="*/ 461962 h 509711"/>
              <a:gd name="connsiteX5" fmla="*/ 757238 w 862013"/>
              <a:gd name="connsiteY5" fmla="*/ 457200 h 509711"/>
              <a:gd name="connsiteX6" fmla="*/ 709613 w 862013"/>
              <a:gd name="connsiteY6" fmla="*/ 457200 h 509711"/>
              <a:gd name="connsiteX7" fmla="*/ 619125 w 862013"/>
              <a:gd name="connsiteY7" fmla="*/ 471487 h 509711"/>
              <a:gd name="connsiteX8" fmla="*/ 519113 w 862013"/>
              <a:gd name="connsiteY8" fmla="*/ 495300 h 509711"/>
              <a:gd name="connsiteX9" fmla="*/ 419100 w 862013"/>
              <a:gd name="connsiteY9" fmla="*/ 504825 h 509711"/>
              <a:gd name="connsiteX10" fmla="*/ 309563 w 862013"/>
              <a:gd name="connsiteY10" fmla="*/ 509587 h 509711"/>
              <a:gd name="connsiteX11" fmla="*/ 219075 w 862013"/>
              <a:gd name="connsiteY11" fmla="*/ 500062 h 509711"/>
              <a:gd name="connsiteX12" fmla="*/ 138113 w 862013"/>
              <a:gd name="connsiteY12" fmla="*/ 500062 h 509711"/>
              <a:gd name="connsiteX13" fmla="*/ 80963 w 862013"/>
              <a:gd name="connsiteY13" fmla="*/ 490537 h 509711"/>
              <a:gd name="connsiteX14" fmla="*/ 0 w 862013"/>
              <a:gd name="connsiteY14" fmla="*/ 471487 h 50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013" h="509711">
                <a:moveTo>
                  <a:pt x="862013" y="0"/>
                </a:moveTo>
                <a:cubicBezTo>
                  <a:pt x="860028" y="65087"/>
                  <a:pt x="858044" y="130175"/>
                  <a:pt x="857250" y="176212"/>
                </a:cubicBezTo>
                <a:cubicBezTo>
                  <a:pt x="856456" y="222249"/>
                  <a:pt x="857250" y="276225"/>
                  <a:pt x="857250" y="276225"/>
                </a:cubicBezTo>
                <a:cubicBezTo>
                  <a:pt x="857250" y="307181"/>
                  <a:pt x="859631" y="330994"/>
                  <a:pt x="857250" y="361950"/>
                </a:cubicBezTo>
                <a:cubicBezTo>
                  <a:pt x="854869" y="392906"/>
                  <a:pt x="859632" y="446087"/>
                  <a:pt x="842963" y="461962"/>
                </a:cubicBezTo>
                <a:cubicBezTo>
                  <a:pt x="826294" y="477837"/>
                  <a:pt x="779463" y="457994"/>
                  <a:pt x="757238" y="457200"/>
                </a:cubicBezTo>
                <a:cubicBezTo>
                  <a:pt x="735013" y="456406"/>
                  <a:pt x="732632" y="454819"/>
                  <a:pt x="709613" y="457200"/>
                </a:cubicBezTo>
                <a:cubicBezTo>
                  <a:pt x="686594" y="459581"/>
                  <a:pt x="650875" y="465137"/>
                  <a:pt x="619125" y="471487"/>
                </a:cubicBezTo>
                <a:cubicBezTo>
                  <a:pt x="587375" y="477837"/>
                  <a:pt x="552450" y="489744"/>
                  <a:pt x="519113" y="495300"/>
                </a:cubicBezTo>
                <a:cubicBezTo>
                  <a:pt x="485775" y="500856"/>
                  <a:pt x="454025" y="502444"/>
                  <a:pt x="419100" y="504825"/>
                </a:cubicBezTo>
                <a:cubicBezTo>
                  <a:pt x="384175" y="507206"/>
                  <a:pt x="342900" y="510381"/>
                  <a:pt x="309563" y="509587"/>
                </a:cubicBezTo>
                <a:cubicBezTo>
                  <a:pt x="276226" y="508793"/>
                  <a:pt x="247650" y="501650"/>
                  <a:pt x="219075" y="500062"/>
                </a:cubicBezTo>
                <a:cubicBezTo>
                  <a:pt x="190500" y="498475"/>
                  <a:pt x="161132" y="501649"/>
                  <a:pt x="138113" y="500062"/>
                </a:cubicBezTo>
                <a:cubicBezTo>
                  <a:pt x="115094" y="498475"/>
                  <a:pt x="103982" y="495300"/>
                  <a:pt x="80963" y="490537"/>
                </a:cubicBezTo>
                <a:cubicBezTo>
                  <a:pt x="57944" y="485775"/>
                  <a:pt x="28972" y="478631"/>
                  <a:pt x="0" y="471487"/>
                </a:cubicBezTo>
              </a:path>
            </a:pathLst>
          </a:custGeom>
          <a:ln w="114300">
            <a:solidFill>
              <a:srgbClr val="000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5" name="Полилиния 54"/>
          <p:cNvSpPr/>
          <p:nvPr/>
        </p:nvSpPr>
        <p:spPr>
          <a:xfrm>
            <a:off x="572895" y="2458658"/>
            <a:ext cx="862013" cy="382283"/>
          </a:xfrm>
          <a:custGeom>
            <a:avLst/>
            <a:gdLst>
              <a:gd name="connsiteX0" fmla="*/ 862013 w 862013"/>
              <a:gd name="connsiteY0" fmla="*/ 0 h 509711"/>
              <a:gd name="connsiteX1" fmla="*/ 857250 w 862013"/>
              <a:gd name="connsiteY1" fmla="*/ 176212 h 509711"/>
              <a:gd name="connsiteX2" fmla="*/ 857250 w 862013"/>
              <a:gd name="connsiteY2" fmla="*/ 276225 h 509711"/>
              <a:gd name="connsiteX3" fmla="*/ 857250 w 862013"/>
              <a:gd name="connsiteY3" fmla="*/ 361950 h 509711"/>
              <a:gd name="connsiteX4" fmla="*/ 842963 w 862013"/>
              <a:gd name="connsiteY4" fmla="*/ 461962 h 509711"/>
              <a:gd name="connsiteX5" fmla="*/ 757238 w 862013"/>
              <a:gd name="connsiteY5" fmla="*/ 457200 h 509711"/>
              <a:gd name="connsiteX6" fmla="*/ 709613 w 862013"/>
              <a:gd name="connsiteY6" fmla="*/ 457200 h 509711"/>
              <a:gd name="connsiteX7" fmla="*/ 619125 w 862013"/>
              <a:gd name="connsiteY7" fmla="*/ 471487 h 509711"/>
              <a:gd name="connsiteX8" fmla="*/ 519113 w 862013"/>
              <a:gd name="connsiteY8" fmla="*/ 495300 h 509711"/>
              <a:gd name="connsiteX9" fmla="*/ 419100 w 862013"/>
              <a:gd name="connsiteY9" fmla="*/ 504825 h 509711"/>
              <a:gd name="connsiteX10" fmla="*/ 309563 w 862013"/>
              <a:gd name="connsiteY10" fmla="*/ 509587 h 509711"/>
              <a:gd name="connsiteX11" fmla="*/ 219075 w 862013"/>
              <a:gd name="connsiteY11" fmla="*/ 500062 h 509711"/>
              <a:gd name="connsiteX12" fmla="*/ 138113 w 862013"/>
              <a:gd name="connsiteY12" fmla="*/ 500062 h 509711"/>
              <a:gd name="connsiteX13" fmla="*/ 80963 w 862013"/>
              <a:gd name="connsiteY13" fmla="*/ 490537 h 509711"/>
              <a:gd name="connsiteX14" fmla="*/ 0 w 862013"/>
              <a:gd name="connsiteY14" fmla="*/ 471487 h 50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013" h="509711">
                <a:moveTo>
                  <a:pt x="862013" y="0"/>
                </a:moveTo>
                <a:cubicBezTo>
                  <a:pt x="860028" y="65087"/>
                  <a:pt x="858044" y="130175"/>
                  <a:pt x="857250" y="176212"/>
                </a:cubicBezTo>
                <a:cubicBezTo>
                  <a:pt x="856456" y="222249"/>
                  <a:pt x="857250" y="276225"/>
                  <a:pt x="857250" y="276225"/>
                </a:cubicBezTo>
                <a:cubicBezTo>
                  <a:pt x="857250" y="307181"/>
                  <a:pt x="859631" y="330994"/>
                  <a:pt x="857250" y="361950"/>
                </a:cubicBezTo>
                <a:cubicBezTo>
                  <a:pt x="854869" y="392906"/>
                  <a:pt x="859632" y="446087"/>
                  <a:pt x="842963" y="461962"/>
                </a:cubicBezTo>
                <a:cubicBezTo>
                  <a:pt x="826294" y="477837"/>
                  <a:pt x="779463" y="457994"/>
                  <a:pt x="757238" y="457200"/>
                </a:cubicBezTo>
                <a:cubicBezTo>
                  <a:pt x="735013" y="456406"/>
                  <a:pt x="732632" y="454819"/>
                  <a:pt x="709613" y="457200"/>
                </a:cubicBezTo>
                <a:cubicBezTo>
                  <a:pt x="686594" y="459581"/>
                  <a:pt x="650875" y="465137"/>
                  <a:pt x="619125" y="471487"/>
                </a:cubicBezTo>
                <a:cubicBezTo>
                  <a:pt x="587375" y="477837"/>
                  <a:pt x="552450" y="489744"/>
                  <a:pt x="519113" y="495300"/>
                </a:cubicBezTo>
                <a:cubicBezTo>
                  <a:pt x="485775" y="500856"/>
                  <a:pt x="454025" y="502444"/>
                  <a:pt x="419100" y="504825"/>
                </a:cubicBezTo>
                <a:cubicBezTo>
                  <a:pt x="384175" y="507206"/>
                  <a:pt x="342900" y="510381"/>
                  <a:pt x="309563" y="509587"/>
                </a:cubicBezTo>
                <a:cubicBezTo>
                  <a:pt x="276226" y="508793"/>
                  <a:pt x="247650" y="501650"/>
                  <a:pt x="219075" y="500062"/>
                </a:cubicBezTo>
                <a:cubicBezTo>
                  <a:pt x="190500" y="498475"/>
                  <a:pt x="161132" y="501649"/>
                  <a:pt x="138113" y="500062"/>
                </a:cubicBezTo>
                <a:cubicBezTo>
                  <a:pt x="115094" y="498475"/>
                  <a:pt x="103982" y="495300"/>
                  <a:pt x="80963" y="490537"/>
                </a:cubicBezTo>
                <a:cubicBezTo>
                  <a:pt x="57944" y="485775"/>
                  <a:pt x="28972" y="478631"/>
                  <a:pt x="0" y="4714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6" name="Блок-схема: узел 55"/>
          <p:cNvSpPr/>
          <p:nvPr/>
        </p:nvSpPr>
        <p:spPr bwMode="auto">
          <a:xfrm>
            <a:off x="1350732" y="2370143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" name="Блок-схема: узел 56"/>
          <p:cNvSpPr/>
          <p:nvPr/>
        </p:nvSpPr>
        <p:spPr bwMode="auto">
          <a:xfrm>
            <a:off x="834011" y="2250302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" name="Блок-схема: узел 57"/>
          <p:cNvSpPr/>
          <p:nvPr/>
        </p:nvSpPr>
        <p:spPr bwMode="auto">
          <a:xfrm>
            <a:off x="499500" y="2764308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1350732" y="2734894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60" name="Прямая со стрелкой 59"/>
          <p:cNvCxnSpPr>
            <a:cxnSpLocks/>
            <a:stCxn id="69" idx="0"/>
            <a:endCxn id="55" idx="8"/>
          </p:cNvCxnSpPr>
          <p:nvPr/>
        </p:nvCxnSpPr>
        <p:spPr>
          <a:xfrm flipH="1" flipV="1">
            <a:off x="1092008" y="2830133"/>
            <a:ext cx="705566" cy="960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/>
            <a:stCxn id="61" idx="2"/>
            <a:endCxn id="53" idx="6"/>
          </p:cNvCxnSpPr>
          <p:nvPr/>
        </p:nvCxnSpPr>
        <p:spPr>
          <a:xfrm>
            <a:off x="1763967" y="1609504"/>
            <a:ext cx="93108" cy="7890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9543" y="3790270"/>
            <a:ext cx="3456062" cy="98615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Өнеге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Бисен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Сайқын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а/ж (103 км)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103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Жалпы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құны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28,7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млрд.тг. 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Мердігер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0-50 (50 км) 		- «Атырау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Жолдары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53-103 (53 км)	-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Ақ-Жол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Қурылыс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  <a:endParaRPr lang="ru-RU" sz="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Іске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асыру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кезеңі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2019-2023 гг.</a:t>
            </a:r>
          </a:p>
        </p:txBody>
      </p:sp>
      <p:sp>
        <p:nvSpPr>
          <p:cNvPr id="59411" name="Полилиния 59410"/>
          <p:cNvSpPr/>
          <p:nvPr/>
        </p:nvSpPr>
        <p:spPr>
          <a:xfrm>
            <a:off x="4504890" y="4072577"/>
            <a:ext cx="101033" cy="421547"/>
          </a:xfrm>
          <a:custGeom>
            <a:avLst/>
            <a:gdLst>
              <a:gd name="connsiteX0" fmla="*/ 67112 w 101033"/>
              <a:gd name="connsiteY0" fmla="*/ 0 h 562063"/>
              <a:gd name="connsiteX1" fmla="*/ 67112 w 101033"/>
              <a:gd name="connsiteY1" fmla="*/ 67112 h 562063"/>
              <a:gd name="connsiteX2" fmla="*/ 83890 w 101033"/>
              <a:gd name="connsiteY2" fmla="*/ 151002 h 562063"/>
              <a:gd name="connsiteX3" fmla="*/ 100668 w 101033"/>
              <a:gd name="connsiteY3" fmla="*/ 209725 h 562063"/>
              <a:gd name="connsiteX4" fmla="*/ 67112 w 101033"/>
              <a:gd name="connsiteY4" fmla="*/ 318782 h 562063"/>
              <a:gd name="connsiteX5" fmla="*/ 41945 w 101033"/>
              <a:gd name="connsiteY5" fmla="*/ 411061 h 562063"/>
              <a:gd name="connsiteX6" fmla="*/ 8389 w 101033"/>
              <a:gd name="connsiteY6" fmla="*/ 520118 h 562063"/>
              <a:gd name="connsiteX7" fmla="*/ 0 w 101033"/>
              <a:gd name="connsiteY7" fmla="*/ 562063 h 5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3" h="562063">
                <a:moveTo>
                  <a:pt x="67112" y="0"/>
                </a:moveTo>
                <a:cubicBezTo>
                  <a:pt x="65714" y="20972"/>
                  <a:pt x="64316" y="41945"/>
                  <a:pt x="67112" y="67112"/>
                </a:cubicBezTo>
                <a:cubicBezTo>
                  <a:pt x="69908" y="92279"/>
                  <a:pt x="78297" y="127233"/>
                  <a:pt x="83890" y="151002"/>
                </a:cubicBezTo>
                <a:cubicBezTo>
                  <a:pt x="89483" y="174771"/>
                  <a:pt x="103464" y="181762"/>
                  <a:pt x="100668" y="209725"/>
                </a:cubicBezTo>
                <a:cubicBezTo>
                  <a:pt x="97872" y="237688"/>
                  <a:pt x="76899" y="285226"/>
                  <a:pt x="67112" y="318782"/>
                </a:cubicBezTo>
                <a:cubicBezTo>
                  <a:pt x="57325" y="352338"/>
                  <a:pt x="51732" y="377505"/>
                  <a:pt x="41945" y="411061"/>
                </a:cubicBezTo>
                <a:cubicBezTo>
                  <a:pt x="32158" y="444617"/>
                  <a:pt x="15380" y="494951"/>
                  <a:pt x="8389" y="520118"/>
                </a:cubicBezTo>
                <a:cubicBezTo>
                  <a:pt x="1398" y="545285"/>
                  <a:pt x="699" y="553674"/>
                  <a:pt x="0" y="562063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97" name="Полилиния 96"/>
          <p:cNvSpPr/>
          <p:nvPr/>
        </p:nvSpPr>
        <p:spPr>
          <a:xfrm>
            <a:off x="4516772" y="4059518"/>
            <a:ext cx="101033" cy="421547"/>
          </a:xfrm>
          <a:custGeom>
            <a:avLst/>
            <a:gdLst>
              <a:gd name="connsiteX0" fmla="*/ 67112 w 101033"/>
              <a:gd name="connsiteY0" fmla="*/ 0 h 562063"/>
              <a:gd name="connsiteX1" fmla="*/ 67112 w 101033"/>
              <a:gd name="connsiteY1" fmla="*/ 67112 h 562063"/>
              <a:gd name="connsiteX2" fmla="*/ 83890 w 101033"/>
              <a:gd name="connsiteY2" fmla="*/ 151002 h 562063"/>
              <a:gd name="connsiteX3" fmla="*/ 100668 w 101033"/>
              <a:gd name="connsiteY3" fmla="*/ 209725 h 562063"/>
              <a:gd name="connsiteX4" fmla="*/ 67112 w 101033"/>
              <a:gd name="connsiteY4" fmla="*/ 318782 h 562063"/>
              <a:gd name="connsiteX5" fmla="*/ 41945 w 101033"/>
              <a:gd name="connsiteY5" fmla="*/ 411061 h 562063"/>
              <a:gd name="connsiteX6" fmla="*/ 8389 w 101033"/>
              <a:gd name="connsiteY6" fmla="*/ 520118 h 562063"/>
              <a:gd name="connsiteX7" fmla="*/ 0 w 101033"/>
              <a:gd name="connsiteY7" fmla="*/ 562063 h 5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3" h="562063">
                <a:moveTo>
                  <a:pt x="67112" y="0"/>
                </a:moveTo>
                <a:cubicBezTo>
                  <a:pt x="65714" y="20972"/>
                  <a:pt x="64316" y="41945"/>
                  <a:pt x="67112" y="67112"/>
                </a:cubicBezTo>
                <a:cubicBezTo>
                  <a:pt x="69908" y="92279"/>
                  <a:pt x="78297" y="127233"/>
                  <a:pt x="83890" y="151002"/>
                </a:cubicBezTo>
                <a:cubicBezTo>
                  <a:pt x="89483" y="174771"/>
                  <a:pt x="103464" y="181762"/>
                  <a:pt x="100668" y="209725"/>
                </a:cubicBezTo>
                <a:cubicBezTo>
                  <a:pt x="97872" y="237688"/>
                  <a:pt x="76899" y="285226"/>
                  <a:pt x="67112" y="318782"/>
                </a:cubicBezTo>
                <a:cubicBezTo>
                  <a:pt x="57325" y="352338"/>
                  <a:pt x="51732" y="377505"/>
                  <a:pt x="41945" y="411061"/>
                </a:cubicBezTo>
                <a:cubicBezTo>
                  <a:pt x="32158" y="444617"/>
                  <a:pt x="15380" y="494951"/>
                  <a:pt x="8389" y="520118"/>
                </a:cubicBezTo>
                <a:cubicBezTo>
                  <a:pt x="1398" y="545285"/>
                  <a:pt x="699" y="553674"/>
                  <a:pt x="0" y="56206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2518" y="493567"/>
            <a:ext cx="3382897" cy="111593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«Казталовка -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Жанибек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РФ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шек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.» а/ж (145 км)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248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Жалпы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құны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51,4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млрд. тг. 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Мердігер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0-1,4-50, 53-95 (90 км) 	-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Юнисерв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95-138 (43 км) 	-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Теміржол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жөндеу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158-165 (7 км) 	-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БекетСәтЖол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ЖШС</a:t>
            </a:r>
          </a:p>
          <a:p>
            <a:pPr algn="just">
              <a:defRPr/>
            </a:pP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Іске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асыру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кезеңі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2019-2023 ж.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4482952" y="4490627"/>
            <a:ext cx="177948" cy="514350"/>
          </a:xfrm>
          <a:custGeom>
            <a:avLst/>
            <a:gdLst>
              <a:gd name="connsiteX0" fmla="*/ 38248 w 177948"/>
              <a:gd name="connsiteY0" fmla="*/ 0 h 685800"/>
              <a:gd name="connsiteX1" fmla="*/ 148 w 177948"/>
              <a:gd name="connsiteY1" fmla="*/ 203200 h 685800"/>
              <a:gd name="connsiteX2" fmla="*/ 25548 w 177948"/>
              <a:gd name="connsiteY2" fmla="*/ 279400 h 685800"/>
              <a:gd name="connsiteX3" fmla="*/ 38248 w 177948"/>
              <a:gd name="connsiteY3" fmla="*/ 355600 h 685800"/>
              <a:gd name="connsiteX4" fmla="*/ 114448 w 177948"/>
              <a:gd name="connsiteY4" fmla="*/ 431800 h 685800"/>
              <a:gd name="connsiteX5" fmla="*/ 127148 w 177948"/>
              <a:gd name="connsiteY5" fmla="*/ 546100 h 685800"/>
              <a:gd name="connsiteX6" fmla="*/ 152548 w 177948"/>
              <a:gd name="connsiteY6" fmla="*/ 647700 h 685800"/>
              <a:gd name="connsiteX7" fmla="*/ 177948 w 177948"/>
              <a:gd name="connsiteY7" fmla="*/ 685800 h 685800"/>
              <a:gd name="connsiteX8" fmla="*/ 177948 w 1779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48" h="685800">
                <a:moveTo>
                  <a:pt x="38248" y="0"/>
                </a:moveTo>
                <a:cubicBezTo>
                  <a:pt x="20256" y="78316"/>
                  <a:pt x="2265" y="156633"/>
                  <a:pt x="148" y="203200"/>
                </a:cubicBezTo>
                <a:cubicBezTo>
                  <a:pt x="-1969" y="249767"/>
                  <a:pt x="19198" y="254000"/>
                  <a:pt x="25548" y="279400"/>
                </a:cubicBezTo>
                <a:cubicBezTo>
                  <a:pt x="31898" y="304800"/>
                  <a:pt x="23431" y="330200"/>
                  <a:pt x="38248" y="355600"/>
                </a:cubicBezTo>
                <a:cubicBezTo>
                  <a:pt x="53065" y="381000"/>
                  <a:pt x="99631" y="400050"/>
                  <a:pt x="114448" y="431800"/>
                </a:cubicBezTo>
                <a:cubicBezTo>
                  <a:pt x="129265" y="463550"/>
                  <a:pt x="120798" y="510117"/>
                  <a:pt x="127148" y="546100"/>
                </a:cubicBezTo>
                <a:cubicBezTo>
                  <a:pt x="133498" y="582083"/>
                  <a:pt x="144081" y="624417"/>
                  <a:pt x="152548" y="647700"/>
                </a:cubicBezTo>
                <a:cubicBezTo>
                  <a:pt x="161015" y="670983"/>
                  <a:pt x="177948" y="685800"/>
                  <a:pt x="177948" y="685800"/>
                </a:cubicBezTo>
                <a:lnTo>
                  <a:pt x="177948" y="685800"/>
                </a:ln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6" name="Полилиния 75"/>
          <p:cNvSpPr/>
          <p:nvPr/>
        </p:nvSpPr>
        <p:spPr>
          <a:xfrm>
            <a:off x="4489046" y="4504691"/>
            <a:ext cx="174442" cy="514350"/>
          </a:xfrm>
          <a:custGeom>
            <a:avLst/>
            <a:gdLst>
              <a:gd name="connsiteX0" fmla="*/ 38248 w 177948"/>
              <a:gd name="connsiteY0" fmla="*/ 0 h 685800"/>
              <a:gd name="connsiteX1" fmla="*/ 148 w 177948"/>
              <a:gd name="connsiteY1" fmla="*/ 203200 h 685800"/>
              <a:gd name="connsiteX2" fmla="*/ 25548 w 177948"/>
              <a:gd name="connsiteY2" fmla="*/ 279400 h 685800"/>
              <a:gd name="connsiteX3" fmla="*/ 38248 w 177948"/>
              <a:gd name="connsiteY3" fmla="*/ 355600 h 685800"/>
              <a:gd name="connsiteX4" fmla="*/ 114448 w 177948"/>
              <a:gd name="connsiteY4" fmla="*/ 431800 h 685800"/>
              <a:gd name="connsiteX5" fmla="*/ 127148 w 177948"/>
              <a:gd name="connsiteY5" fmla="*/ 546100 h 685800"/>
              <a:gd name="connsiteX6" fmla="*/ 152548 w 177948"/>
              <a:gd name="connsiteY6" fmla="*/ 647700 h 685800"/>
              <a:gd name="connsiteX7" fmla="*/ 177948 w 177948"/>
              <a:gd name="connsiteY7" fmla="*/ 685800 h 685800"/>
              <a:gd name="connsiteX8" fmla="*/ 177948 w 1779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48" h="685800">
                <a:moveTo>
                  <a:pt x="38248" y="0"/>
                </a:moveTo>
                <a:cubicBezTo>
                  <a:pt x="20256" y="78316"/>
                  <a:pt x="2265" y="156633"/>
                  <a:pt x="148" y="203200"/>
                </a:cubicBezTo>
                <a:cubicBezTo>
                  <a:pt x="-1969" y="249767"/>
                  <a:pt x="19198" y="254000"/>
                  <a:pt x="25548" y="279400"/>
                </a:cubicBezTo>
                <a:cubicBezTo>
                  <a:pt x="31898" y="304800"/>
                  <a:pt x="23431" y="330200"/>
                  <a:pt x="38248" y="355600"/>
                </a:cubicBezTo>
                <a:cubicBezTo>
                  <a:pt x="53065" y="381000"/>
                  <a:pt x="99631" y="400050"/>
                  <a:pt x="114448" y="431800"/>
                </a:cubicBezTo>
                <a:cubicBezTo>
                  <a:pt x="129265" y="463550"/>
                  <a:pt x="120798" y="510117"/>
                  <a:pt x="127148" y="546100"/>
                </a:cubicBezTo>
                <a:cubicBezTo>
                  <a:pt x="133498" y="582083"/>
                  <a:pt x="144081" y="624417"/>
                  <a:pt x="152548" y="647700"/>
                </a:cubicBezTo>
                <a:cubicBezTo>
                  <a:pt x="161015" y="670983"/>
                  <a:pt x="177948" y="685800"/>
                  <a:pt x="177948" y="685800"/>
                </a:cubicBezTo>
                <a:lnTo>
                  <a:pt x="177948" y="685800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7" name="Блок-схема: узел 76"/>
          <p:cNvSpPr/>
          <p:nvPr/>
        </p:nvSpPr>
        <p:spPr bwMode="auto">
          <a:xfrm>
            <a:off x="4504888" y="4882736"/>
            <a:ext cx="252000" cy="189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" y="-1107"/>
            <a:ext cx="9143999" cy="341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БАТЫС ҚАЗАҚСТАН ОБЛЫСЫНЫҢ АВТОЖОЛДАРЫН ДАМЫТУ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652067" y="4081053"/>
            <a:ext cx="3329373" cy="99068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2023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жылға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дейін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жүрү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етілді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125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 </a:t>
            </a:r>
          </a:p>
          <a:p>
            <a:pPr algn="just">
              <a:lnSpc>
                <a:spcPct val="150000"/>
              </a:lnSpc>
              <a:defRPr/>
            </a:pPr>
            <a:endParaRPr lang="ru-RU" sz="7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2023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жыл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жүрү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ету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жоспарлануда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123</a:t>
            </a:r>
            <a:r>
              <a:rPr lang="ru-RU" sz="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</p:txBody>
      </p:sp>
      <p:sp>
        <p:nvSpPr>
          <p:cNvPr id="63" name="Номер слайда 2">
            <a:extLst>
              <a:ext uri="{FF2B5EF4-FFF2-40B4-BE49-F238E27FC236}">
                <a16:creationId xmlns:a16="http://schemas.microsoft.com/office/drawing/2014/main" xmlns="" id="{80053153-3E00-4721-ADE2-CABB4615D762}"/>
              </a:ext>
            </a:extLst>
          </p:cNvPr>
          <p:cNvSpPr txBox="1">
            <a:spLocks/>
          </p:cNvSpPr>
          <p:nvPr/>
        </p:nvSpPr>
        <p:spPr>
          <a:xfrm>
            <a:off x="7127945" y="4905113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886105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44491" y="3628825"/>
            <a:ext cx="3302668" cy="107154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56092" y="3749069"/>
            <a:ext cx="4838473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altLang="ko-KR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ko-KR" sz="26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14</a:t>
            </a:r>
            <a:r>
              <a:rPr lang="ru-RU" altLang="ko-K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</a:p>
        </p:txBody>
      </p:sp>
      <p:sp>
        <p:nvSpPr>
          <p:cNvPr id="26" name="object 48"/>
          <p:cNvSpPr/>
          <p:nvPr/>
        </p:nvSpPr>
        <p:spPr>
          <a:xfrm>
            <a:off x="4590574" y="-304036"/>
            <a:ext cx="4936490" cy="2731771"/>
          </a:xfrm>
          <a:custGeom>
            <a:avLst/>
            <a:gdLst/>
            <a:ahLst/>
            <a:cxnLst/>
            <a:rect l="l" t="t" r="r" b="b"/>
            <a:pathLst>
              <a:path w="4936490" h="2731770">
                <a:moveTo>
                  <a:pt x="103558" y="0"/>
                </a:moveTo>
                <a:lnTo>
                  <a:pt x="103558" y="2731157"/>
                </a:lnTo>
              </a:path>
              <a:path w="4936490" h="2731770">
                <a:moveTo>
                  <a:pt x="0" y="2431141"/>
                </a:moveTo>
                <a:lnTo>
                  <a:pt x="4936313" y="2431141"/>
                </a:lnTo>
              </a:path>
            </a:pathLst>
          </a:custGeom>
          <a:solidFill>
            <a:srgbClr val="396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5"/>
          <p:cNvSpPr/>
          <p:nvPr/>
        </p:nvSpPr>
        <p:spPr>
          <a:xfrm>
            <a:off x="6224521" y="4200581"/>
            <a:ext cx="473990" cy="499787"/>
          </a:xfrm>
          <a:custGeom>
            <a:avLst/>
            <a:gdLst/>
            <a:ahLst/>
            <a:cxnLst/>
            <a:rect l="l" t="t" r="r" b="b"/>
            <a:pathLst>
              <a:path w="520064" h="1014729">
                <a:moveTo>
                  <a:pt x="258292" y="173710"/>
                </a:moveTo>
                <a:lnTo>
                  <a:pt x="914" y="87579"/>
                </a:lnTo>
                <a:lnTo>
                  <a:pt x="0" y="1014260"/>
                </a:lnTo>
                <a:lnTo>
                  <a:pt x="257467" y="1014260"/>
                </a:lnTo>
                <a:lnTo>
                  <a:pt x="258292" y="173710"/>
                </a:lnTo>
                <a:close/>
              </a:path>
              <a:path w="520064" h="1014729">
                <a:moveTo>
                  <a:pt x="515518" y="83616"/>
                </a:moveTo>
                <a:lnTo>
                  <a:pt x="257035" y="0"/>
                </a:lnTo>
                <a:lnTo>
                  <a:pt x="939" y="83604"/>
                </a:lnTo>
                <a:lnTo>
                  <a:pt x="258495" y="170014"/>
                </a:lnTo>
                <a:lnTo>
                  <a:pt x="515518" y="83616"/>
                </a:lnTo>
                <a:close/>
              </a:path>
              <a:path w="520064" h="1014729">
                <a:moveTo>
                  <a:pt x="519696" y="87655"/>
                </a:moveTo>
                <a:lnTo>
                  <a:pt x="262305" y="173774"/>
                </a:lnTo>
                <a:lnTo>
                  <a:pt x="261467" y="1014260"/>
                </a:lnTo>
                <a:lnTo>
                  <a:pt x="518782" y="1014260"/>
                </a:lnTo>
                <a:lnTo>
                  <a:pt x="519696" y="87655"/>
                </a:lnTo>
                <a:close/>
              </a:path>
            </a:pathLst>
          </a:custGeom>
          <a:solidFill>
            <a:srgbClr val="D49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58"/>
          <p:cNvGrpSpPr/>
          <p:nvPr/>
        </p:nvGrpSpPr>
        <p:grpSpPr>
          <a:xfrm>
            <a:off x="252119" y="4487687"/>
            <a:ext cx="399212" cy="333740"/>
            <a:chOff x="1460063" y="6653669"/>
            <a:chExt cx="621665" cy="481330"/>
          </a:xfrm>
        </p:grpSpPr>
        <p:sp>
          <p:nvSpPr>
            <p:cNvPr id="41" name="object 59"/>
            <p:cNvSpPr/>
            <p:nvPr/>
          </p:nvSpPr>
          <p:spPr>
            <a:xfrm>
              <a:off x="1801256" y="682031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40026" y="0"/>
                  </a:moveTo>
                  <a:lnTo>
                    <a:pt x="95767" y="7138"/>
                  </a:lnTo>
                  <a:lnTo>
                    <a:pt x="57329" y="27017"/>
                  </a:lnTo>
                  <a:lnTo>
                    <a:pt x="27017" y="57330"/>
                  </a:lnTo>
                  <a:lnTo>
                    <a:pt x="7138" y="95769"/>
                  </a:lnTo>
                  <a:lnTo>
                    <a:pt x="0" y="140028"/>
                  </a:lnTo>
                  <a:lnTo>
                    <a:pt x="7138" y="184286"/>
                  </a:lnTo>
                  <a:lnTo>
                    <a:pt x="27017" y="222725"/>
                  </a:lnTo>
                  <a:lnTo>
                    <a:pt x="57329" y="253037"/>
                  </a:lnTo>
                  <a:lnTo>
                    <a:pt x="95767" y="272916"/>
                  </a:lnTo>
                  <a:lnTo>
                    <a:pt x="140026" y="280055"/>
                  </a:lnTo>
                  <a:lnTo>
                    <a:pt x="184285" y="272916"/>
                  </a:lnTo>
                  <a:lnTo>
                    <a:pt x="222724" y="253037"/>
                  </a:lnTo>
                  <a:lnTo>
                    <a:pt x="223089" y="252672"/>
                  </a:lnTo>
                  <a:lnTo>
                    <a:pt x="125773" y="252672"/>
                  </a:lnTo>
                  <a:lnTo>
                    <a:pt x="125773" y="108173"/>
                  </a:lnTo>
                  <a:lnTo>
                    <a:pt x="71989" y="108173"/>
                  </a:lnTo>
                  <a:lnTo>
                    <a:pt x="71989" y="84524"/>
                  </a:lnTo>
                  <a:lnTo>
                    <a:pt x="267101" y="84524"/>
                  </a:lnTo>
                  <a:lnTo>
                    <a:pt x="261297" y="73303"/>
                  </a:lnTo>
                  <a:lnTo>
                    <a:pt x="71989" y="73303"/>
                  </a:lnTo>
                  <a:lnTo>
                    <a:pt x="71989" y="60631"/>
                  </a:lnTo>
                  <a:lnTo>
                    <a:pt x="254744" y="60631"/>
                  </a:lnTo>
                  <a:lnTo>
                    <a:pt x="253037" y="57330"/>
                  </a:lnTo>
                  <a:lnTo>
                    <a:pt x="222724" y="27017"/>
                  </a:lnTo>
                  <a:lnTo>
                    <a:pt x="184285" y="7138"/>
                  </a:lnTo>
                  <a:lnTo>
                    <a:pt x="140026" y="0"/>
                  </a:lnTo>
                  <a:close/>
                </a:path>
                <a:path w="280669" h="280670">
                  <a:moveTo>
                    <a:pt x="267101" y="84524"/>
                  </a:moveTo>
                  <a:lnTo>
                    <a:pt x="208065" y="84524"/>
                  </a:lnTo>
                  <a:lnTo>
                    <a:pt x="208065" y="108173"/>
                  </a:lnTo>
                  <a:lnTo>
                    <a:pt x="154285" y="108173"/>
                  </a:lnTo>
                  <a:lnTo>
                    <a:pt x="154285" y="252672"/>
                  </a:lnTo>
                  <a:lnTo>
                    <a:pt x="223089" y="252672"/>
                  </a:lnTo>
                  <a:lnTo>
                    <a:pt x="253037" y="222725"/>
                  </a:lnTo>
                  <a:lnTo>
                    <a:pt x="272916" y="184286"/>
                  </a:lnTo>
                  <a:lnTo>
                    <a:pt x="280055" y="140028"/>
                  </a:lnTo>
                  <a:lnTo>
                    <a:pt x="272916" y="95769"/>
                  </a:lnTo>
                  <a:lnTo>
                    <a:pt x="267101" y="84524"/>
                  </a:lnTo>
                  <a:close/>
                </a:path>
                <a:path w="280669" h="280670">
                  <a:moveTo>
                    <a:pt x="254744" y="60631"/>
                  </a:moveTo>
                  <a:lnTo>
                    <a:pt x="208065" y="60631"/>
                  </a:lnTo>
                  <a:lnTo>
                    <a:pt x="208065" y="73303"/>
                  </a:lnTo>
                  <a:lnTo>
                    <a:pt x="261297" y="73303"/>
                  </a:lnTo>
                  <a:lnTo>
                    <a:pt x="254744" y="60631"/>
                  </a:lnTo>
                  <a:close/>
                </a:path>
              </a:pathLst>
            </a:custGeom>
            <a:solidFill>
              <a:srgbClr val="D49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063" y="6653669"/>
              <a:ext cx="443472" cy="480728"/>
            </a:xfrm>
            <a:prstGeom prst="rect">
              <a:avLst/>
            </a:prstGeom>
          </p:spPr>
        </p:pic>
      </p:grpSp>
      <p:sp>
        <p:nvSpPr>
          <p:cNvPr id="52" name="object 45"/>
          <p:cNvSpPr/>
          <p:nvPr/>
        </p:nvSpPr>
        <p:spPr>
          <a:xfrm>
            <a:off x="6842645" y="3992224"/>
            <a:ext cx="485943" cy="708143"/>
          </a:xfrm>
          <a:custGeom>
            <a:avLst/>
            <a:gdLst/>
            <a:ahLst/>
            <a:cxnLst/>
            <a:rect l="l" t="t" r="r" b="b"/>
            <a:pathLst>
              <a:path w="487679" h="1665604">
                <a:moveTo>
                  <a:pt x="242011" y="164071"/>
                </a:moveTo>
                <a:lnTo>
                  <a:pt x="850" y="80937"/>
                </a:lnTo>
                <a:lnTo>
                  <a:pt x="0" y="1665465"/>
                </a:lnTo>
                <a:lnTo>
                  <a:pt x="241236" y="1665465"/>
                </a:lnTo>
                <a:lnTo>
                  <a:pt x="242011" y="164071"/>
                </a:lnTo>
                <a:close/>
              </a:path>
              <a:path w="487679" h="1665604">
                <a:moveTo>
                  <a:pt x="483006" y="78346"/>
                </a:moveTo>
                <a:lnTo>
                  <a:pt x="240830" y="0"/>
                </a:lnTo>
                <a:lnTo>
                  <a:pt x="876" y="78346"/>
                </a:lnTo>
                <a:lnTo>
                  <a:pt x="242201" y="159296"/>
                </a:lnTo>
                <a:lnTo>
                  <a:pt x="483006" y="78346"/>
                </a:lnTo>
                <a:close/>
              </a:path>
              <a:path w="487679" h="1665604">
                <a:moveTo>
                  <a:pt x="487184" y="80937"/>
                </a:moveTo>
                <a:lnTo>
                  <a:pt x="246024" y="164084"/>
                </a:lnTo>
                <a:lnTo>
                  <a:pt x="245237" y="1665465"/>
                </a:lnTo>
                <a:lnTo>
                  <a:pt x="486321" y="1665465"/>
                </a:lnTo>
                <a:lnTo>
                  <a:pt x="487184" y="80937"/>
                </a:lnTo>
                <a:close/>
              </a:path>
            </a:pathLst>
          </a:custGeom>
          <a:solidFill>
            <a:srgbClr val="D49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47938" y="4290087"/>
            <a:ext cx="3368885" cy="649388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Қажеттілік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ko-KR" sz="26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1,7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трлн. тг</a:t>
            </a:r>
          </a:p>
          <a:p>
            <a:pPr defTabSz="650556"/>
            <a:r>
              <a:rPr lang="ru-RU" altLang="ko-KR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тг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194573" y="3921195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</p:txBody>
      </p:sp>
      <p:sp>
        <p:nvSpPr>
          <p:cNvPr id="74" name="object 32"/>
          <p:cNvSpPr/>
          <p:nvPr/>
        </p:nvSpPr>
        <p:spPr>
          <a:xfrm>
            <a:off x="247362" y="3755895"/>
            <a:ext cx="408730" cy="337524"/>
          </a:xfrm>
          <a:custGeom>
            <a:avLst/>
            <a:gdLst/>
            <a:ahLst/>
            <a:cxnLst/>
            <a:rect l="l" t="t" r="r" b="b"/>
            <a:pathLst>
              <a:path w="927734" h="666750">
                <a:moveTo>
                  <a:pt x="552958" y="304101"/>
                </a:moveTo>
                <a:lnTo>
                  <a:pt x="552069" y="295059"/>
                </a:lnTo>
                <a:lnTo>
                  <a:pt x="549440" y="268147"/>
                </a:lnTo>
                <a:lnTo>
                  <a:pt x="548436" y="260184"/>
                </a:lnTo>
                <a:lnTo>
                  <a:pt x="548360" y="259638"/>
                </a:lnTo>
                <a:lnTo>
                  <a:pt x="541616" y="206311"/>
                </a:lnTo>
                <a:lnTo>
                  <a:pt x="537260" y="167005"/>
                </a:lnTo>
                <a:lnTo>
                  <a:pt x="529678" y="104254"/>
                </a:lnTo>
                <a:lnTo>
                  <a:pt x="521919" y="47599"/>
                </a:lnTo>
                <a:lnTo>
                  <a:pt x="521500" y="44488"/>
                </a:lnTo>
                <a:lnTo>
                  <a:pt x="519607" y="35153"/>
                </a:lnTo>
                <a:lnTo>
                  <a:pt x="519607" y="259638"/>
                </a:lnTo>
                <a:lnTo>
                  <a:pt x="497090" y="259168"/>
                </a:lnTo>
                <a:lnTo>
                  <a:pt x="474281" y="259156"/>
                </a:lnTo>
                <a:lnTo>
                  <a:pt x="428853" y="259448"/>
                </a:lnTo>
                <a:lnTo>
                  <a:pt x="401447" y="260184"/>
                </a:lnTo>
                <a:lnTo>
                  <a:pt x="392938" y="258762"/>
                </a:lnTo>
                <a:lnTo>
                  <a:pt x="388874" y="254088"/>
                </a:lnTo>
                <a:lnTo>
                  <a:pt x="387426" y="245275"/>
                </a:lnTo>
                <a:lnTo>
                  <a:pt x="386232" y="233451"/>
                </a:lnTo>
                <a:lnTo>
                  <a:pt x="385356" y="222719"/>
                </a:lnTo>
                <a:lnTo>
                  <a:pt x="384543" y="213309"/>
                </a:lnTo>
                <a:lnTo>
                  <a:pt x="380733" y="178892"/>
                </a:lnTo>
                <a:lnTo>
                  <a:pt x="374853" y="126479"/>
                </a:lnTo>
                <a:lnTo>
                  <a:pt x="369595" y="76314"/>
                </a:lnTo>
                <a:lnTo>
                  <a:pt x="367817" y="51765"/>
                </a:lnTo>
                <a:lnTo>
                  <a:pt x="367601" y="48704"/>
                </a:lnTo>
                <a:lnTo>
                  <a:pt x="393928" y="47980"/>
                </a:lnTo>
                <a:lnTo>
                  <a:pt x="451015" y="47815"/>
                </a:lnTo>
                <a:lnTo>
                  <a:pt x="472757" y="48082"/>
                </a:lnTo>
                <a:lnTo>
                  <a:pt x="501294" y="102628"/>
                </a:lnTo>
                <a:lnTo>
                  <a:pt x="507390" y="156121"/>
                </a:lnTo>
                <a:lnTo>
                  <a:pt x="510832" y="179984"/>
                </a:lnTo>
                <a:lnTo>
                  <a:pt x="515327" y="209181"/>
                </a:lnTo>
                <a:lnTo>
                  <a:pt x="518998" y="238328"/>
                </a:lnTo>
                <a:lnTo>
                  <a:pt x="519607" y="259638"/>
                </a:lnTo>
                <a:lnTo>
                  <a:pt x="519607" y="35153"/>
                </a:lnTo>
                <a:lnTo>
                  <a:pt x="498995" y="1955"/>
                </a:lnTo>
                <a:lnTo>
                  <a:pt x="390779" y="0"/>
                </a:lnTo>
                <a:lnTo>
                  <a:pt x="355015" y="952"/>
                </a:lnTo>
                <a:lnTo>
                  <a:pt x="355015" y="260870"/>
                </a:lnTo>
                <a:lnTo>
                  <a:pt x="346202" y="268376"/>
                </a:lnTo>
                <a:lnTo>
                  <a:pt x="313829" y="294386"/>
                </a:lnTo>
                <a:lnTo>
                  <a:pt x="277622" y="295059"/>
                </a:lnTo>
                <a:lnTo>
                  <a:pt x="254508" y="294665"/>
                </a:lnTo>
                <a:lnTo>
                  <a:pt x="240538" y="293928"/>
                </a:lnTo>
                <a:lnTo>
                  <a:pt x="240804" y="66370"/>
                </a:lnTo>
                <a:lnTo>
                  <a:pt x="258521" y="62699"/>
                </a:lnTo>
                <a:lnTo>
                  <a:pt x="277253" y="59867"/>
                </a:lnTo>
                <a:lnTo>
                  <a:pt x="296062" y="57251"/>
                </a:lnTo>
                <a:lnTo>
                  <a:pt x="314058" y="54203"/>
                </a:lnTo>
                <a:lnTo>
                  <a:pt x="326097" y="51765"/>
                </a:lnTo>
                <a:lnTo>
                  <a:pt x="331901" y="52146"/>
                </a:lnTo>
                <a:lnTo>
                  <a:pt x="333984" y="57315"/>
                </a:lnTo>
                <a:lnTo>
                  <a:pt x="334810" y="69189"/>
                </a:lnTo>
                <a:lnTo>
                  <a:pt x="339077" y="113245"/>
                </a:lnTo>
                <a:lnTo>
                  <a:pt x="345414" y="165023"/>
                </a:lnTo>
                <a:lnTo>
                  <a:pt x="351510" y="216801"/>
                </a:lnTo>
                <a:lnTo>
                  <a:pt x="355015" y="260870"/>
                </a:lnTo>
                <a:lnTo>
                  <a:pt x="355015" y="952"/>
                </a:lnTo>
                <a:lnTo>
                  <a:pt x="313296" y="5080"/>
                </a:lnTo>
                <a:lnTo>
                  <a:pt x="223875" y="25628"/>
                </a:lnTo>
                <a:lnTo>
                  <a:pt x="187731" y="44742"/>
                </a:lnTo>
                <a:lnTo>
                  <a:pt x="184137" y="104254"/>
                </a:lnTo>
                <a:lnTo>
                  <a:pt x="184251" y="126479"/>
                </a:lnTo>
                <a:lnTo>
                  <a:pt x="184378" y="206311"/>
                </a:lnTo>
                <a:lnTo>
                  <a:pt x="183261" y="259016"/>
                </a:lnTo>
                <a:lnTo>
                  <a:pt x="139382" y="270014"/>
                </a:lnTo>
                <a:lnTo>
                  <a:pt x="29578" y="291693"/>
                </a:lnTo>
                <a:lnTo>
                  <a:pt x="8991" y="301345"/>
                </a:lnTo>
                <a:lnTo>
                  <a:pt x="1828" y="318820"/>
                </a:lnTo>
                <a:lnTo>
                  <a:pt x="1066" y="348602"/>
                </a:lnTo>
                <a:lnTo>
                  <a:pt x="596" y="376326"/>
                </a:lnTo>
                <a:lnTo>
                  <a:pt x="114" y="398462"/>
                </a:lnTo>
                <a:lnTo>
                  <a:pt x="1689" y="459727"/>
                </a:lnTo>
                <a:lnTo>
                  <a:pt x="25895" y="498106"/>
                </a:lnTo>
                <a:lnTo>
                  <a:pt x="37109" y="507161"/>
                </a:lnTo>
                <a:lnTo>
                  <a:pt x="44919" y="513892"/>
                </a:lnTo>
                <a:lnTo>
                  <a:pt x="44754" y="515823"/>
                </a:lnTo>
                <a:lnTo>
                  <a:pt x="53746" y="519607"/>
                </a:lnTo>
                <a:lnTo>
                  <a:pt x="52971" y="488467"/>
                </a:lnTo>
                <a:lnTo>
                  <a:pt x="53403" y="457098"/>
                </a:lnTo>
                <a:lnTo>
                  <a:pt x="62382" y="398462"/>
                </a:lnTo>
                <a:lnTo>
                  <a:pt x="91655" y="356831"/>
                </a:lnTo>
                <a:lnTo>
                  <a:pt x="115214" y="353555"/>
                </a:lnTo>
                <a:lnTo>
                  <a:pt x="149263" y="353822"/>
                </a:lnTo>
                <a:lnTo>
                  <a:pt x="166344" y="353822"/>
                </a:lnTo>
                <a:lnTo>
                  <a:pt x="215201" y="404368"/>
                </a:lnTo>
                <a:lnTo>
                  <a:pt x="221500" y="447217"/>
                </a:lnTo>
                <a:lnTo>
                  <a:pt x="221830" y="490982"/>
                </a:lnTo>
                <a:lnTo>
                  <a:pt x="219925" y="530136"/>
                </a:lnTo>
                <a:lnTo>
                  <a:pt x="219189" y="534962"/>
                </a:lnTo>
                <a:lnTo>
                  <a:pt x="220954" y="536663"/>
                </a:lnTo>
                <a:lnTo>
                  <a:pt x="231216" y="539102"/>
                </a:lnTo>
                <a:lnTo>
                  <a:pt x="245948" y="540804"/>
                </a:lnTo>
                <a:lnTo>
                  <a:pt x="261315" y="541769"/>
                </a:lnTo>
                <a:lnTo>
                  <a:pt x="273443" y="541972"/>
                </a:lnTo>
                <a:lnTo>
                  <a:pt x="273481" y="426681"/>
                </a:lnTo>
                <a:lnTo>
                  <a:pt x="352933" y="429082"/>
                </a:lnTo>
                <a:lnTo>
                  <a:pt x="358673" y="427685"/>
                </a:lnTo>
                <a:lnTo>
                  <a:pt x="358508" y="426681"/>
                </a:lnTo>
                <a:lnTo>
                  <a:pt x="357733" y="422325"/>
                </a:lnTo>
                <a:lnTo>
                  <a:pt x="361403" y="411060"/>
                </a:lnTo>
                <a:lnTo>
                  <a:pt x="381012" y="368604"/>
                </a:lnTo>
                <a:lnTo>
                  <a:pt x="391985" y="353720"/>
                </a:lnTo>
                <a:lnTo>
                  <a:pt x="392125" y="353555"/>
                </a:lnTo>
                <a:lnTo>
                  <a:pt x="430136" y="326758"/>
                </a:lnTo>
                <a:lnTo>
                  <a:pt x="443204" y="325589"/>
                </a:lnTo>
                <a:lnTo>
                  <a:pt x="469595" y="326390"/>
                </a:lnTo>
                <a:lnTo>
                  <a:pt x="519836" y="326237"/>
                </a:lnTo>
                <a:lnTo>
                  <a:pt x="523087" y="325589"/>
                </a:lnTo>
                <a:lnTo>
                  <a:pt x="545363" y="321132"/>
                </a:lnTo>
                <a:lnTo>
                  <a:pt x="552958" y="304101"/>
                </a:lnTo>
                <a:close/>
              </a:path>
              <a:path w="927734" h="666750">
                <a:moveTo>
                  <a:pt x="927684" y="506222"/>
                </a:moveTo>
                <a:lnTo>
                  <a:pt x="927582" y="489165"/>
                </a:lnTo>
                <a:lnTo>
                  <a:pt x="927481" y="479806"/>
                </a:lnTo>
                <a:lnTo>
                  <a:pt x="927341" y="467436"/>
                </a:lnTo>
                <a:lnTo>
                  <a:pt x="927303" y="466763"/>
                </a:lnTo>
                <a:lnTo>
                  <a:pt x="926249" y="448119"/>
                </a:lnTo>
                <a:lnTo>
                  <a:pt x="926223" y="447725"/>
                </a:lnTo>
                <a:lnTo>
                  <a:pt x="897851" y="447675"/>
                </a:lnTo>
                <a:lnTo>
                  <a:pt x="897851" y="479818"/>
                </a:lnTo>
                <a:lnTo>
                  <a:pt x="897407" y="526402"/>
                </a:lnTo>
                <a:lnTo>
                  <a:pt x="520103" y="526046"/>
                </a:lnTo>
                <a:lnTo>
                  <a:pt x="520103" y="558850"/>
                </a:lnTo>
                <a:lnTo>
                  <a:pt x="512483" y="588454"/>
                </a:lnTo>
                <a:lnTo>
                  <a:pt x="496976" y="618921"/>
                </a:lnTo>
                <a:lnTo>
                  <a:pt x="474408" y="641502"/>
                </a:lnTo>
                <a:lnTo>
                  <a:pt x="445655" y="647446"/>
                </a:lnTo>
                <a:lnTo>
                  <a:pt x="422262" y="634568"/>
                </a:lnTo>
                <a:lnTo>
                  <a:pt x="402983" y="608977"/>
                </a:lnTo>
                <a:lnTo>
                  <a:pt x="389559" y="577723"/>
                </a:lnTo>
                <a:lnTo>
                  <a:pt x="383743" y="547865"/>
                </a:lnTo>
                <a:lnTo>
                  <a:pt x="451840" y="555498"/>
                </a:lnTo>
                <a:lnTo>
                  <a:pt x="485889" y="558279"/>
                </a:lnTo>
                <a:lnTo>
                  <a:pt x="520103" y="558850"/>
                </a:lnTo>
                <a:lnTo>
                  <a:pt x="520103" y="526046"/>
                </a:lnTo>
                <a:lnTo>
                  <a:pt x="512572" y="526034"/>
                </a:lnTo>
                <a:lnTo>
                  <a:pt x="512457" y="479831"/>
                </a:lnTo>
                <a:lnTo>
                  <a:pt x="897851" y="479818"/>
                </a:lnTo>
                <a:lnTo>
                  <a:pt x="897851" y="447675"/>
                </a:lnTo>
                <a:lnTo>
                  <a:pt x="867752" y="447598"/>
                </a:lnTo>
                <a:lnTo>
                  <a:pt x="857440" y="414642"/>
                </a:lnTo>
                <a:lnTo>
                  <a:pt x="822198" y="360273"/>
                </a:lnTo>
                <a:lnTo>
                  <a:pt x="765314" y="340931"/>
                </a:lnTo>
                <a:lnTo>
                  <a:pt x="733818" y="340271"/>
                </a:lnTo>
                <a:lnTo>
                  <a:pt x="708202" y="339725"/>
                </a:lnTo>
                <a:lnTo>
                  <a:pt x="639775" y="339623"/>
                </a:lnTo>
                <a:lnTo>
                  <a:pt x="532549" y="340271"/>
                </a:lnTo>
                <a:lnTo>
                  <a:pt x="520115" y="339966"/>
                </a:lnTo>
                <a:lnTo>
                  <a:pt x="520115" y="448119"/>
                </a:lnTo>
                <a:lnTo>
                  <a:pt x="444042" y="445693"/>
                </a:lnTo>
                <a:lnTo>
                  <a:pt x="444042" y="490474"/>
                </a:lnTo>
                <a:lnTo>
                  <a:pt x="443052" y="514578"/>
                </a:lnTo>
                <a:lnTo>
                  <a:pt x="433031" y="530796"/>
                </a:lnTo>
                <a:lnTo>
                  <a:pt x="422592" y="532244"/>
                </a:lnTo>
                <a:lnTo>
                  <a:pt x="415163" y="525957"/>
                </a:lnTo>
                <a:lnTo>
                  <a:pt x="410540" y="515950"/>
                </a:lnTo>
                <a:lnTo>
                  <a:pt x="408559" y="506222"/>
                </a:lnTo>
                <a:lnTo>
                  <a:pt x="408241" y="497738"/>
                </a:lnTo>
                <a:lnTo>
                  <a:pt x="408965" y="489165"/>
                </a:lnTo>
                <a:lnTo>
                  <a:pt x="410984" y="480936"/>
                </a:lnTo>
                <a:lnTo>
                  <a:pt x="414578" y="473468"/>
                </a:lnTo>
                <a:lnTo>
                  <a:pt x="418896" y="466763"/>
                </a:lnTo>
                <a:lnTo>
                  <a:pt x="416979" y="470052"/>
                </a:lnTo>
                <a:lnTo>
                  <a:pt x="422186" y="467436"/>
                </a:lnTo>
                <a:lnTo>
                  <a:pt x="436803" y="470700"/>
                </a:lnTo>
                <a:lnTo>
                  <a:pt x="444042" y="490474"/>
                </a:lnTo>
                <a:lnTo>
                  <a:pt x="444042" y="445693"/>
                </a:lnTo>
                <a:lnTo>
                  <a:pt x="387400" y="443877"/>
                </a:lnTo>
                <a:lnTo>
                  <a:pt x="387527" y="442595"/>
                </a:lnTo>
                <a:lnTo>
                  <a:pt x="388607" y="431939"/>
                </a:lnTo>
                <a:lnTo>
                  <a:pt x="407733" y="388696"/>
                </a:lnTo>
                <a:lnTo>
                  <a:pt x="436130" y="361010"/>
                </a:lnTo>
                <a:lnTo>
                  <a:pt x="464997" y="360273"/>
                </a:lnTo>
                <a:lnTo>
                  <a:pt x="490918" y="379323"/>
                </a:lnTo>
                <a:lnTo>
                  <a:pt x="510425" y="410984"/>
                </a:lnTo>
                <a:lnTo>
                  <a:pt x="520115" y="448119"/>
                </a:lnTo>
                <a:lnTo>
                  <a:pt x="520115" y="339966"/>
                </a:lnTo>
                <a:lnTo>
                  <a:pt x="480695" y="338988"/>
                </a:lnTo>
                <a:lnTo>
                  <a:pt x="439839" y="342595"/>
                </a:lnTo>
                <a:lnTo>
                  <a:pt x="379996" y="409130"/>
                </a:lnTo>
                <a:lnTo>
                  <a:pt x="374840" y="426288"/>
                </a:lnTo>
                <a:lnTo>
                  <a:pt x="372427" y="434898"/>
                </a:lnTo>
                <a:lnTo>
                  <a:pt x="369595" y="442595"/>
                </a:lnTo>
                <a:lnTo>
                  <a:pt x="286372" y="440893"/>
                </a:lnTo>
                <a:lnTo>
                  <a:pt x="285483" y="533920"/>
                </a:lnTo>
                <a:lnTo>
                  <a:pt x="298348" y="538911"/>
                </a:lnTo>
                <a:lnTo>
                  <a:pt x="324142" y="541324"/>
                </a:lnTo>
                <a:lnTo>
                  <a:pt x="350723" y="543242"/>
                </a:lnTo>
                <a:lnTo>
                  <a:pt x="365899" y="546722"/>
                </a:lnTo>
                <a:lnTo>
                  <a:pt x="368439" y="554215"/>
                </a:lnTo>
                <a:lnTo>
                  <a:pt x="370586" y="563702"/>
                </a:lnTo>
                <a:lnTo>
                  <a:pt x="372656" y="573620"/>
                </a:lnTo>
                <a:lnTo>
                  <a:pt x="374967" y="582447"/>
                </a:lnTo>
                <a:lnTo>
                  <a:pt x="395884" y="628230"/>
                </a:lnTo>
                <a:lnTo>
                  <a:pt x="433044" y="661517"/>
                </a:lnTo>
                <a:lnTo>
                  <a:pt x="517245" y="666483"/>
                </a:lnTo>
                <a:lnTo>
                  <a:pt x="610311" y="665492"/>
                </a:lnTo>
                <a:lnTo>
                  <a:pt x="704659" y="666686"/>
                </a:lnTo>
                <a:lnTo>
                  <a:pt x="758253" y="666318"/>
                </a:lnTo>
                <a:lnTo>
                  <a:pt x="818629" y="648741"/>
                </a:lnTo>
                <a:lnTo>
                  <a:pt x="819772" y="647446"/>
                </a:lnTo>
                <a:lnTo>
                  <a:pt x="840752" y="623989"/>
                </a:lnTo>
                <a:lnTo>
                  <a:pt x="857008" y="592963"/>
                </a:lnTo>
                <a:lnTo>
                  <a:pt x="867562" y="559282"/>
                </a:lnTo>
                <a:lnTo>
                  <a:pt x="926122" y="558965"/>
                </a:lnTo>
                <a:lnTo>
                  <a:pt x="926782" y="547865"/>
                </a:lnTo>
                <a:lnTo>
                  <a:pt x="927303" y="539165"/>
                </a:lnTo>
                <a:lnTo>
                  <a:pt x="927392" y="532244"/>
                </a:lnTo>
                <a:lnTo>
                  <a:pt x="927455" y="526402"/>
                </a:lnTo>
                <a:lnTo>
                  <a:pt x="927684" y="506222"/>
                </a:lnTo>
                <a:close/>
              </a:path>
            </a:pathLst>
          </a:custGeom>
          <a:solidFill>
            <a:srgbClr val="2A6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475265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2023 ж.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074185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ж.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717351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ж.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30028" y="4657120"/>
            <a:ext cx="163056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defTabSz="650556"/>
            <a:r>
              <a:rPr lang="ru-RU" altLang="ko-K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2029 </a:t>
            </a:r>
            <a:r>
              <a:rPr lang="ru-RU" altLang="ko-KR" sz="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ko-K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altLang="ko-K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endParaRPr lang="ru-RU" altLang="ko-KR" sz="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643817" y="4255596"/>
            <a:ext cx="1168400" cy="524294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30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842644" y="3628824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501370" y="3784522"/>
            <a:ext cx="1428451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defTabSz="650556"/>
            <a:r>
              <a:rPr lang="ru-RU" altLang="ko-KR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Желінің</a:t>
            </a:r>
            <a:r>
              <a:rPr lang="ru-RU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нормативтік</a:t>
            </a:r>
            <a:r>
              <a:rPr lang="ru-RU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жағдайын</a:t>
            </a:r>
            <a:r>
              <a:rPr lang="ru-RU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endParaRPr lang="ru-RU" altLang="ko-KR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86600" y="4905282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10</a:t>
            </a:r>
          </a:p>
        </p:txBody>
      </p:sp>
      <p:sp>
        <p:nvSpPr>
          <p:cNvPr id="68" name="object 35"/>
          <p:cNvSpPr/>
          <p:nvPr/>
        </p:nvSpPr>
        <p:spPr>
          <a:xfrm>
            <a:off x="5626207" y="4307899"/>
            <a:ext cx="473990" cy="392468"/>
          </a:xfrm>
          <a:custGeom>
            <a:avLst/>
            <a:gdLst/>
            <a:ahLst/>
            <a:cxnLst/>
            <a:rect l="l" t="t" r="r" b="b"/>
            <a:pathLst>
              <a:path w="520064" h="1014729">
                <a:moveTo>
                  <a:pt x="258292" y="173710"/>
                </a:moveTo>
                <a:lnTo>
                  <a:pt x="914" y="87579"/>
                </a:lnTo>
                <a:lnTo>
                  <a:pt x="0" y="1014260"/>
                </a:lnTo>
                <a:lnTo>
                  <a:pt x="257467" y="1014260"/>
                </a:lnTo>
                <a:lnTo>
                  <a:pt x="258292" y="173710"/>
                </a:lnTo>
                <a:close/>
              </a:path>
              <a:path w="520064" h="1014729">
                <a:moveTo>
                  <a:pt x="515518" y="83616"/>
                </a:moveTo>
                <a:lnTo>
                  <a:pt x="257035" y="0"/>
                </a:lnTo>
                <a:lnTo>
                  <a:pt x="939" y="83604"/>
                </a:lnTo>
                <a:lnTo>
                  <a:pt x="258495" y="170014"/>
                </a:lnTo>
                <a:lnTo>
                  <a:pt x="515518" y="83616"/>
                </a:lnTo>
                <a:close/>
              </a:path>
              <a:path w="520064" h="1014729">
                <a:moveTo>
                  <a:pt x="519696" y="87655"/>
                </a:moveTo>
                <a:lnTo>
                  <a:pt x="262305" y="173774"/>
                </a:lnTo>
                <a:lnTo>
                  <a:pt x="261467" y="1014260"/>
                </a:lnTo>
                <a:lnTo>
                  <a:pt x="518782" y="1014260"/>
                </a:lnTo>
                <a:lnTo>
                  <a:pt x="519696" y="87655"/>
                </a:lnTo>
                <a:close/>
              </a:path>
            </a:pathLst>
          </a:custGeom>
          <a:solidFill>
            <a:srgbClr val="3D6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603403" y="3971201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6451" y="520090"/>
            <a:ext cx="8835272" cy="220643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0" name="object 17"/>
          <p:cNvSpPr/>
          <p:nvPr/>
        </p:nvSpPr>
        <p:spPr>
          <a:xfrm>
            <a:off x="3235504" y="421031"/>
            <a:ext cx="2495172" cy="1990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 ЖАҒДАЙ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68605" y="979673"/>
            <a:ext cx="1543050" cy="1692910"/>
            <a:chOff x="358140" y="1357034"/>
            <a:chExt cx="2057400" cy="2402166"/>
          </a:xfrm>
        </p:grpSpPr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824507" y="25700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МЫҢ. км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58140" y="1511216"/>
              <a:ext cx="2057400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98152" y="1357034"/>
              <a:ext cx="1184513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ҰЗЫНДЫҒЫ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86125" y="1834554"/>
              <a:ext cx="1182376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70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53231" y="979673"/>
            <a:ext cx="1494320" cy="1692910"/>
            <a:chOff x="2560584" y="1357034"/>
            <a:chExt cx="1992426" cy="2402166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2990896" y="25700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км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676133" y="1511216"/>
              <a:ext cx="176636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560584" y="1357034"/>
              <a:ext cx="1992426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ЖҰМЫСТАРДЫ ҚАМТУ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186553" y="1825029"/>
              <a:ext cx="714298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4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54437" y="979673"/>
            <a:ext cx="1324772" cy="1692910"/>
            <a:chOff x="4614978" y="1357034"/>
            <a:chExt cx="1766362" cy="2402166"/>
          </a:xfrm>
        </p:grpSpPr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4929741" y="25319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км</a:t>
              </a:r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4614978" y="1511216"/>
              <a:ext cx="176636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09186" y="1357034"/>
              <a:ext cx="972916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АЯҚТАЛУ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125398" y="1815505"/>
              <a:ext cx="714298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3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64951" y="979673"/>
            <a:ext cx="1696730" cy="1732805"/>
            <a:chOff x="6750116" y="1357034"/>
            <a:chExt cx="2262307" cy="2458775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6858204" y="1511216"/>
              <a:ext cx="2053628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012071" y="1357034"/>
              <a:ext cx="1733056" cy="5240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ЖОЛДЫҢ ЖАҒДАЙЫ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858204" y="1786930"/>
              <a:ext cx="2053627" cy="1026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85</a:t>
              </a:r>
              <a:r>
                <a:rPr lang="ru-RU" altLang="ko-KR" sz="24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%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50116" y="2592989"/>
              <a:ext cx="2262307" cy="1222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Көрсеткіштер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орташадан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төмен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Атырау – </a:t>
              </a:r>
              <a:r>
                <a:rPr lang="en-US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72%</a:t>
              </a:r>
              <a:endPara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Ақтөбе</a:t>
              </a:r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– 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72%</a:t>
              </a: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БҚО –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46%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14475" y="979673"/>
            <a:ext cx="1932684" cy="1692910"/>
            <a:chOff x="9219300" y="1357034"/>
            <a:chExt cx="2576912" cy="2402166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9219300" y="1511216"/>
              <a:ext cx="257691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698571" y="1357034"/>
              <a:ext cx="1631217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k-KZ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ҚАРЖЫЛАНДЫРУ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704007" y="1777404"/>
              <a:ext cx="1650452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353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99" name="TextBox 98"/>
            <p:cNvSpPr txBox="1">
              <a:spLocks noChangeArrowheads="1"/>
            </p:cNvSpPr>
            <p:nvPr/>
          </p:nvSpPr>
          <p:spPr bwMode="auto">
            <a:xfrm>
              <a:off x="10027227" y="2503396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тг.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228680" y="2729831"/>
              <a:ext cx="2567531" cy="655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РБ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154</a:t>
              </a:r>
              <a:endParaRPr 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ЖСТ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148 </a:t>
              </a:r>
            </a:p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ЖБ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51</a:t>
              </a:r>
            </a:p>
          </p:txBody>
        </p:sp>
        <p:sp>
          <p:nvSpPr>
            <p:cNvPr id="101" name="TextBox 100"/>
            <p:cNvSpPr txBox="1">
              <a:spLocks noChangeArrowheads="1"/>
            </p:cNvSpPr>
            <p:nvPr/>
          </p:nvSpPr>
          <p:spPr bwMode="auto">
            <a:xfrm>
              <a:off x="10001826" y="3177649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тг.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75" y="645316"/>
            <a:ext cx="370285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5" y="652490"/>
            <a:ext cx="318004" cy="3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348" y1="31957" x2="79348" y2="3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6" y="689187"/>
            <a:ext cx="257254" cy="25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3" y="683628"/>
            <a:ext cx="262813" cy="26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5" y="696308"/>
            <a:ext cx="253631" cy="2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136451" y="3564732"/>
            <a:ext cx="8835272" cy="139479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object 17"/>
          <p:cNvSpPr/>
          <p:nvPr/>
        </p:nvSpPr>
        <p:spPr>
          <a:xfrm>
            <a:off x="3049345" y="3338493"/>
            <a:ext cx="3016801" cy="2743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2024-2029 ЖЫЛДАРҒА ЖОСПАР</a:t>
            </a:r>
          </a:p>
        </p:txBody>
      </p:sp>
      <p:cxnSp>
        <p:nvCxnSpPr>
          <p:cNvPr id="103" name="Прямая соединительная линия 102"/>
          <p:cNvCxnSpPr>
            <a:cxnSpLocks/>
          </p:cNvCxnSpPr>
          <p:nvPr/>
        </p:nvCxnSpPr>
        <p:spPr>
          <a:xfrm>
            <a:off x="227268" y="4219877"/>
            <a:ext cx="5017684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314" y="2771775"/>
            <a:ext cx="8893408" cy="3347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жылы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Атырау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облысында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жөндеу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жобаларының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болмауы</a:t>
            </a:r>
            <a:endParaRPr lang="ru-RU" sz="17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14535" y="3166964"/>
            <a:ext cx="8836717" cy="0"/>
          </a:xfrm>
          <a:prstGeom prst="line">
            <a:avLst/>
          </a:prstGeom>
          <a:ln w="63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998F903C-A404-4310-BED6-69BB5523B289}"/>
              </a:ext>
            </a:extLst>
          </p:cNvPr>
          <p:cNvGrpSpPr/>
          <p:nvPr/>
        </p:nvGrpSpPr>
        <p:grpSpPr>
          <a:xfrm>
            <a:off x="0" y="-2947"/>
            <a:ext cx="9144000" cy="328169"/>
            <a:chOff x="0" y="4011"/>
            <a:chExt cx="9144000" cy="328169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5B5B3B23-3A75-4517-9EF2-D050B8A2BFCD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xmlns="" id="{A0197377-F280-445A-ADC6-56A225DB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37" y="16711"/>
              <a:ext cx="7601759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ОБЛЫСТЫҚ ЖӘНЕ АУДАНДЫҚ МАҢЫЗЫ БАР АВТОМОБИЛЬ ЖОЛДАРЫН ДАМЫТУ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9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29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" y="151363"/>
            <a:ext cx="8504289" cy="4292595"/>
          </a:xfrm>
          <a:prstGeom prst="rect">
            <a:avLst/>
          </a:prstGeom>
          <a:noFill/>
          <a:ln w="952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056" y="51470"/>
            <a:ext cx="42840" cy="434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740" tIns="34884" rIns="69740" bIns="34884" anchor="ctr"/>
          <a:lstStyle/>
          <a:p>
            <a:pPr algn="ctr" defTabSz="6974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Google Shape;190;p5">
            <a:extLst>
              <a:ext uri="{FF2B5EF4-FFF2-40B4-BE49-F238E27FC236}">
                <a16:creationId xmlns:a16="http://schemas.microsoft.com/office/drawing/2014/main" xmlns="" id="{253C62D8-AA5F-4A6E-8F4B-F6B4BB75C576}"/>
              </a:ext>
            </a:extLst>
          </p:cNvPr>
          <p:cNvSpPr txBox="1"/>
          <p:nvPr/>
        </p:nvSpPr>
        <p:spPr>
          <a:xfrm>
            <a:off x="1403648" y="-20538"/>
            <a:ext cx="5988954" cy="29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4" tIns="45694" rIns="45694" bIns="45694" anchor="t" anchorCtr="0">
            <a:noAutofit/>
          </a:bodyPr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" name="Полилиния 402"/>
          <p:cNvSpPr/>
          <p:nvPr/>
        </p:nvSpPr>
        <p:spPr bwMode="auto">
          <a:xfrm>
            <a:off x="6974843" y="3154551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4" name="Полилиния 403"/>
          <p:cNvSpPr/>
          <p:nvPr/>
        </p:nvSpPr>
        <p:spPr bwMode="auto">
          <a:xfrm>
            <a:off x="2573922" y="1567606"/>
            <a:ext cx="177148" cy="15339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5" name="Полилиния 404"/>
          <p:cNvSpPr/>
          <p:nvPr/>
        </p:nvSpPr>
        <p:spPr bwMode="auto">
          <a:xfrm>
            <a:off x="2563510" y="1580947"/>
            <a:ext cx="173675" cy="153388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8" name="Полилиния 407"/>
          <p:cNvSpPr/>
          <p:nvPr/>
        </p:nvSpPr>
        <p:spPr bwMode="auto">
          <a:xfrm>
            <a:off x="6152781" y="884850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" name="Полилиния 408"/>
          <p:cNvSpPr/>
          <p:nvPr/>
        </p:nvSpPr>
        <p:spPr bwMode="auto">
          <a:xfrm>
            <a:off x="6140283" y="897340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" name="Полилиния 409"/>
          <p:cNvSpPr/>
          <p:nvPr/>
        </p:nvSpPr>
        <p:spPr bwMode="auto">
          <a:xfrm>
            <a:off x="5059786" y="678408"/>
            <a:ext cx="75260" cy="416343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2" name="Полилиния 411"/>
          <p:cNvSpPr/>
          <p:nvPr/>
        </p:nvSpPr>
        <p:spPr bwMode="auto">
          <a:xfrm>
            <a:off x="5046632" y="703927"/>
            <a:ext cx="75260" cy="386355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3" name="Блок-схема: узел 412"/>
          <p:cNvSpPr/>
          <p:nvPr/>
        </p:nvSpPr>
        <p:spPr bwMode="auto">
          <a:xfrm>
            <a:off x="4027000" y="1080912"/>
            <a:ext cx="83364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4" name="Полилиния 413"/>
          <p:cNvSpPr/>
          <p:nvPr/>
        </p:nvSpPr>
        <p:spPr bwMode="auto">
          <a:xfrm>
            <a:off x="2074199" y="2937615"/>
            <a:ext cx="147045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5" name="Полилиния 414"/>
          <p:cNvSpPr/>
          <p:nvPr/>
        </p:nvSpPr>
        <p:spPr bwMode="auto">
          <a:xfrm>
            <a:off x="2085132" y="2976335"/>
            <a:ext cx="148203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420" name="Блок-схема: узел 419"/>
          <p:cNvSpPr/>
          <p:nvPr/>
        </p:nvSpPr>
        <p:spPr bwMode="auto">
          <a:xfrm>
            <a:off x="1432294" y="2313790"/>
            <a:ext cx="85680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4" name="Блок-схема: узел 423"/>
          <p:cNvSpPr/>
          <p:nvPr/>
        </p:nvSpPr>
        <p:spPr bwMode="auto">
          <a:xfrm>
            <a:off x="2693178" y="1697929"/>
            <a:ext cx="84521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6" name="Полилиния 425"/>
          <p:cNvSpPr/>
          <p:nvPr/>
        </p:nvSpPr>
        <p:spPr bwMode="auto">
          <a:xfrm>
            <a:off x="7258516" y="1601049"/>
            <a:ext cx="389033" cy="243347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7" name="Полилиния 426"/>
          <p:cNvSpPr/>
          <p:nvPr/>
        </p:nvSpPr>
        <p:spPr bwMode="auto">
          <a:xfrm>
            <a:off x="7258296" y="1619157"/>
            <a:ext cx="364717" cy="231814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8" name="Полилиния 427"/>
          <p:cNvSpPr/>
          <p:nvPr/>
        </p:nvSpPr>
        <p:spPr bwMode="auto">
          <a:xfrm>
            <a:off x="6571917" y="1237759"/>
            <a:ext cx="67154" cy="66891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9" name="Полилиния 428"/>
          <p:cNvSpPr/>
          <p:nvPr/>
        </p:nvSpPr>
        <p:spPr bwMode="auto">
          <a:xfrm>
            <a:off x="6577706" y="1244679"/>
            <a:ext cx="67154" cy="68045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7" name="Полилиния 436"/>
          <p:cNvSpPr/>
          <p:nvPr/>
        </p:nvSpPr>
        <p:spPr bwMode="auto">
          <a:xfrm>
            <a:off x="6586439" y="1256962"/>
            <a:ext cx="397669" cy="193004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8" name="Полилиния 437"/>
          <p:cNvSpPr/>
          <p:nvPr/>
        </p:nvSpPr>
        <p:spPr bwMode="auto">
          <a:xfrm>
            <a:off x="6599727" y="1302885"/>
            <a:ext cx="348508" cy="149929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9" name="Полилиния 438"/>
          <p:cNvSpPr/>
          <p:nvPr/>
        </p:nvSpPr>
        <p:spPr bwMode="auto">
          <a:xfrm>
            <a:off x="6974844" y="1445354"/>
            <a:ext cx="283670" cy="15569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" name="Полилиния 439"/>
          <p:cNvSpPr/>
          <p:nvPr/>
        </p:nvSpPr>
        <p:spPr bwMode="auto">
          <a:xfrm>
            <a:off x="6959802" y="1453456"/>
            <a:ext cx="283670" cy="15915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1" name="Полилиния 440"/>
          <p:cNvSpPr/>
          <p:nvPr/>
        </p:nvSpPr>
        <p:spPr bwMode="auto">
          <a:xfrm>
            <a:off x="6459611" y="1230839"/>
            <a:ext cx="77574" cy="70352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2" name="Полилиния 441"/>
          <p:cNvSpPr/>
          <p:nvPr/>
        </p:nvSpPr>
        <p:spPr bwMode="auto">
          <a:xfrm>
            <a:off x="6011525" y="1294272"/>
            <a:ext cx="453871" cy="156849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3" name="Полилиния 442"/>
          <p:cNvSpPr/>
          <p:nvPr/>
        </p:nvSpPr>
        <p:spPr bwMode="auto">
          <a:xfrm>
            <a:off x="5547236" y="1451122"/>
            <a:ext cx="470081" cy="159157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4" name="Полилиния 443"/>
          <p:cNvSpPr/>
          <p:nvPr/>
        </p:nvSpPr>
        <p:spPr bwMode="auto">
          <a:xfrm>
            <a:off x="5550708" y="1618348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5" name="Полилиния 444"/>
          <p:cNvSpPr/>
          <p:nvPr/>
        </p:nvSpPr>
        <p:spPr bwMode="auto">
          <a:xfrm>
            <a:off x="5550708" y="1620655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6" name="Полилиния 445"/>
          <p:cNvSpPr/>
          <p:nvPr/>
        </p:nvSpPr>
        <p:spPr bwMode="auto">
          <a:xfrm>
            <a:off x="5567838" y="1592174"/>
            <a:ext cx="329981" cy="29755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7" name="Полилиния 446"/>
          <p:cNvSpPr/>
          <p:nvPr/>
        </p:nvSpPr>
        <p:spPr bwMode="auto">
          <a:xfrm>
            <a:off x="5526635" y="1641067"/>
            <a:ext cx="311456" cy="271027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4" name="Полилиния 453"/>
          <p:cNvSpPr/>
          <p:nvPr/>
        </p:nvSpPr>
        <p:spPr bwMode="auto">
          <a:xfrm>
            <a:off x="5269417" y="1182575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5" name="Полилиния 454"/>
          <p:cNvSpPr/>
          <p:nvPr/>
        </p:nvSpPr>
        <p:spPr bwMode="auto">
          <a:xfrm>
            <a:off x="5232664" y="1195262"/>
            <a:ext cx="272091" cy="404809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6" name="Полилиния 455"/>
          <p:cNvSpPr/>
          <p:nvPr/>
        </p:nvSpPr>
        <p:spPr bwMode="auto">
          <a:xfrm>
            <a:off x="5300081" y="1157813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7" name="Полилиния 456"/>
          <p:cNvSpPr/>
          <p:nvPr/>
        </p:nvSpPr>
        <p:spPr bwMode="auto">
          <a:xfrm>
            <a:off x="5268200" y="1185863"/>
            <a:ext cx="273249" cy="403656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8" name="Полилиния 457"/>
          <p:cNvSpPr/>
          <p:nvPr/>
        </p:nvSpPr>
        <p:spPr bwMode="auto">
          <a:xfrm>
            <a:off x="7186726" y="2914663"/>
            <a:ext cx="92627" cy="136090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9" name="Полилиния 458"/>
          <p:cNvSpPr/>
          <p:nvPr/>
        </p:nvSpPr>
        <p:spPr bwMode="auto">
          <a:xfrm>
            <a:off x="6350773" y="3528219"/>
            <a:ext cx="189885" cy="59971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0" name="Полилиния 459"/>
          <p:cNvSpPr/>
          <p:nvPr/>
        </p:nvSpPr>
        <p:spPr bwMode="auto">
          <a:xfrm>
            <a:off x="6347298" y="3504875"/>
            <a:ext cx="191044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1" name="Полилиния 460"/>
          <p:cNvSpPr/>
          <p:nvPr/>
        </p:nvSpPr>
        <p:spPr bwMode="auto">
          <a:xfrm>
            <a:off x="6355403" y="3552665"/>
            <a:ext cx="189885" cy="61125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2" name="Полилиния 461"/>
          <p:cNvSpPr/>
          <p:nvPr/>
        </p:nvSpPr>
        <p:spPr bwMode="auto">
          <a:xfrm>
            <a:off x="6346143" y="3531680"/>
            <a:ext cx="191043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3" name="Полилиния 462"/>
          <p:cNvSpPr/>
          <p:nvPr/>
        </p:nvSpPr>
        <p:spPr bwMode="auto">
          <a:xfrm>
            <a:off x="5302932" y="3573048"/>
            <a:ext cx="1069838" cy="317159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5" name="Полилиния 464"/>
          <p:cNvSpPr/>
          <p:nvPr/>
        </p:nvSpPr>
        <p:spPr bwMode="auto">
          <a:xfrm>
            <a:off x="5305247" y="3571021"/>
            <a:ext cx="1070996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6" name="Полилиния 465"/>
          <p:cNvSpPr/>
          <p:nvPr/>
        </p:nvSpPr>
        <p:spPr bwMode="auto">
          <a:xfrm>
            <a:off x="5304089" y="3596946"/>
            <a:ext cx="1069838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8" name="Полилиния 467"/>
          <p:cNvSpPr/>
          <p:nvPr/>
        </p:nvSpPr>
        <p:spPr bwMode="auto">
          <a:xfrm>
            <a:off x="5298479" y="3545791"/>
            <a:ext cx="1070996" cy="316005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0" name="AutoShape 19"/>
          <p:cNvSpPr>
            <a:spLocks noChangeArrowheads="1"/>
          </p:cNvSpPr>
          <p:nvPr/>
        </p:nvSpPr>
        <p:spPr bwMode="auto">
          <a:xfrm>
            <a:off x="2820538" y="1629882"/>
            <a:ext cx="361245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Ақтөбе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AutoShape 19"/>
          <p:cNvSpPr>
            <a:spLocks noChangeArrowheads="1"/>
          </p:cNvSpPr>
          <p:nvPr/>
        </p:nvSpPr>
        <p:spPr bwMode="auto">
          <a:xfrm>
            <a:off x="1797799" y="1371675"/>
            <a:ext cx="398643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Уральск</a:t>
            </a:r>
          </a:p>
        </p:txBody>
      </p:sp>
      <p:sp>
        <p:nvSpPr>
          <p:cNvPr id="475" name="AutoShape 19"/>
          <p:cNvSpPr>
            <a:spLocks noChangeArrowheads="1"/>
          </p:cNvSpPr>
          <p:nvPr/>
        </p:nvSpPr>
        <p:spPr bwMode="auto">
          <a:xfrm>
            <a:off x="898950" y="1338689"/>
            <a:ext cx="385619" cy="8742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Тасқала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AutoShape 19"/>
          <p:cNvSpPr>
            <a:spLocks noChangeArrowheads="1"/>
          </p:cNvSpPr>
          <p:nvPr/>
        </p:nvSpPr>
        <p:spPr bwMode="auto">
          <a:xfrm>
            <a:off x="1254157" y="2432478"/>
            <a:ext cx="36124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Атырау</a:t>
            </a:r>
          </a:p>
        </p:txBody>
      </p:sp>
      <p:sp>
        <p:nvSpPr>
          <p:cNvPr id="480" name="AutoShape 19"/>
          <p:cNvSpPr>
            <a:spLocks noChangeArrowheads="1"/>
          </p:cNvSpPr>
          <p:nvPr/>
        </p:nvSpPr>
        <p:spPr bwMode="auto">
          <a:xfrm>
            <a:off x="2124682" y="2837391"/>
            <a:ext cx="363560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Бейнеу</a:t>
            </a:r>
          </a:p>
        </p:txBody>
      </p:sp>
      <p:sp>
        <p:nvSpPr>
          <p:cNvPr id="481" name="AutoShape 19"/>
          <p:cNvSpPr>
            <a:spLocks noChangeArrowheads="1"/>
          </p:cNvSpPr>
          <p:nvPr/>
        </p:nvSpPr>
        <p:spPr bwMode="auto">
          <a:xfrm>
            <a:off x="683258" y="3143020"/>
            <a:ext cx="309969" cy="9044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Ақтау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AutoShape 19"/>
          <p:cNvSpPr>
            <a:spLocks noChangeArrowheads="1"/>
          </p:cNvSpPr>
          <p:nvPr/>
        </p:nvSpPr>
        <p:spPr bwMode="auto">
          <a:xfrm>
            <a:off x="895163" y="3357532"/>
            <a:ext cx="452517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Жетібай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8" name="AutoShape 19"/>
          <p:cNvSpPr>
            <a:spLocks noChangeArrowheads="1"/>
          </p:cNvSpPr>
          <p:nvPr/>
        </p:nvSpPr>
        <p:spPr bwMode="auto">
          <a:xfrm>
            <a:off x="1861852" y="3169161"/>
            <a:ext cx="363560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Ақжигит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" name="AutoShape 19"/>
          <p:cNvSpPr>
            <a:spLocks noChangeArrowheads="1"/>
          </p:cNvSpPr>
          <p:nvPr/>
        </p:nvSpPr>
        <p:spPr bwMode="auto">
          <a:xfrm>
            <a:off x="4210786" y="3101403"/>
            <a:ext cx="563612" cy="8880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Қызылорда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2" name="AutoShape 19"/>
          <p:cNvSpPr>
            <a:spLocks noChangeArrowheads="1"/>
          </p:cNvSpPr>
          <p:nvPr/>
        </p:nvSpPr>
        <p:spPr bwMode="auto">
          <a:xfrm>
            <a:off x="4600661" y="3887057"/>
            <a:ext cx="589239" cy="10968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ШЫМКЕНТ</a:t>
            </a:r>
          </a:p>
        </p:txBody>
      </p:sp>
      <p:sp>
        <p:nvSpPr>
          <p:cNvPr id="493" name="AutoShape 19"/>
          <p:cNvSpPr>
            <a:spLocks noChangeArrowheads="1"/>
          </p:cNvSpPr>
          <p:nvPr/>
        </p:nvSpPr>
        <p:spPr bwMode="auto">
          <a:xfrm>
            <a:off x="5494735" y="3556861"/>
            <a:ext cx="304396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Тараз</a:t>
            </a:r>
          </a:p>
        </p:txBody>
      </p:sp>
      <p:sp>
        <p:nvSpPr>
          <p:cNvPr id="494" name="AutoShape 19"/>
          <p:cNvSpPr>
            <a:spLocks noChangeArrowheads="1"/>
          </p:cNvSpPr>
          <p:nvPr/>
        </p:nvSpPr>
        <p:spPr bwMode="auto">
          <a:xfrm>
            <a:off x="7078050" y="3551984"/>
            <a:ext cx="48397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АЛМАТЫ</a:t>
            </a:r>
          </a:p>
        </p:txBody>
      </p:sp>
      <p:sp>
        <p:nvSpPr>
          <p:cNvPr id="495" name="AutoShape 19"/>
          <p:cNvSpPr>
            <a:spLocks noChangeArrowheads="1"/>
          </p:cNvSpPr>
          <p:nvPr/>
        </p:nvSpPr>
        <p:spPr bwMode="auto">
          <a:xfrm>
            <a:off x="7619056" y="2949583"/>
            <a:ext cx="342202" cy="9134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Қорғас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9" name="AutoShape 19"/>
          <p:cNvSpPr>
            <a:spLocks noChangeArrowheads="1"/>
          </p:cNvSpPr>
          <p:nvPr/>
        </p:nvSpPr>
        <p:spPr bwMode="auto">
          <a:xfrm>
            <a:off x="6907743" y="1654103"/>
            <a:ext cx="32524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Семей</a:t>
            </a:r>
          </a:p>
        </p:txBody>
      </p:sp>
      <p:sp>
        <p:nvSpPr>
          <p:cNvPr id="510" name="AutoShape 19"/>
          <p:cNvSpPr>
            <a:spLocks noChangeArrowheads="1"/>
          </p:cNvSpPr>
          <p:nvPr/>
        </p:nvSpPr>
        <p:spPr bwMode="auto">
          <a:xfrm>
            <a:off x="5306210" y="1930192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Темиртау</a:t>
            </a:r>
          </a:p>
        </p:txBody>
      </p:sp>
      <p:sp>
        <p:nvSpPr>
          <p:cNvPr id="511" name="AutoShape 19"/>
          <p:cNvSpPr>
            <a:spLocks noChangeArrowheads="1"/>
          </p:cNvSpPr>
          <p:nvPr/>
        </p:nvSpPr>
        <p:spPr bwMode="auto">
          <a:xfrm>
            <a:off x="5725956" y="1550904"/>
            <a:ext cx="635649" cy="1014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АСТАНА</a:t>
            </a:r>
          </a:p>
        </p:txBody>
      </p:sp>
      <p:sp>
        <p:nvSpPr>
          <p:cNvPr id="512" name="AutoShape 19"/>
          <p:cNvSpPr>
            <a:spLocks noChangeArrowheads="1"/>
          </p:cNvSpPr>
          <p:nvPr/>
        </p:nvSpPr>
        <p:spPr bwMode="auto">
          <a:xfrm>
            <a:off x="5318566" y="1042967"/>
            <a:ext cx="49243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Щучинск</a:t>
            </a:r>
          </a:p>
        </p:txBody>
      </p:sp>
      <p:sp>
        <p:nvSpPr>
          <p:cNvPr id="513" name="AutoShape 19"/>
          <p:cNvSpPr>
            <a:spLocks noChangeArrowheads="1"/>
          </p:cNvSpPr>
          <p:nvPr/>
        </p:nvSpPr>
        <p:spPr bwMode="auto">
          <a:xfrm>
            <a:off x="4600661" y="992259"/>
            <a:ext cx="44692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Көкшетау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AutoShape 19"/>
          <p:cNvSpPr>
            <a:spLocks noChangeArrowheads="1"/>
          </p:cNvSpPr>
          <p:nvPr/>
        </p:nvSpPr>
        <p:spPr bwMode="auto">
          <a:xfrm>
            <a:off x="4255388" y="630427"/>
            <a:ext cx="690547" cy="10932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Петропавл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AutoShape 19"/>
          <p:cNvSpPr>
            <a:spLocks noChangeArrowheads="1"/>
          </p:cNvSpPr>
          <p:nvPr/>
        </p:nvSpPr>
        <p:spPr bwMode="auto">
          <a:xfrm>
            <a:off x="3837887" y="948908"/>
            <a:ext cx="544953" cy="10005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Қостанай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AutoShape 19"/>
          <p:cNvSpPr>
            <a:spLocks noChangeArrowheads="1"/>
          </p:cNvSpPr>
          <p:nvPr/>
        </p:nvSpPr>
        <p:spPr bwMode="auto">
          <a:xfrm>
            <a:off x="6652966" y="1120315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Павлодар</a:t>
            </a:r>
          </a:p>
        </p:txBody>
      </p:sp>
      <p:sp>
        <p:nvSpPr>
          <p:cNvPr id="520" name="Полилиния 519"/>
          <p:cNvSpPr/>
          <p:nvPr/>
        </p:nvSpPr>
        <p:spPr bwMode="auto">
          <a:xfrm>
            <a:off x="6969054" y="3070356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1" name="Полилиния 520"/>
          <p:cNvSpPr/>
          <p:nvPr/>
        </p:nvSpPr>
        <p:spPr bwMode="auto">
          <a:xfrm>
            <a:off x="6964888" y="3075335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2" name="Полилиния 521"/>
          <p:cNvSpPr/>
          <p:nvPr/>
        </p:nvSpPr>
        <p:spPr bwMode="auto">
          <a:xfrm>
            <a:off x="6939767" y="3057490"/>
            <a:ext cx="196832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2" name="Полилиния 531"/>
          <p:cNvSpPr/>
          <p:nvPr/>
        </p:nvSpPr>
        <p:spPr bwMode="auto">
          <a:xfrm>
            <a:off x="7000671" y="3094310"/>
            <a:ext cx="195675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олилиния 532"/>
          <p:cNvSpPr/>
          <p:nvPr/>
        </p:nvSpPr>
        <p:spPr bwMode="auto">
          <a:xfrm>
            <a:off x="6974843" y="3170244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4" name="Полилиния 533"/>
          <p:cNvSpPr/>
          <p:nvPr/>
        </p:nvSpPr>
        <p:spPr bwMode="auto">
          <a:xfrm>
            <a:off x="6970213" y="3166897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5" name="Полилиния 534"/>
          <p:cNvSpPr/>
          <p:nvPr/>
        </p:nvSpPr>
        <p:spPr bwMode="auto">
          <a:xfrm>
            <a:off x="6966738" y="3347153"/>
            <a:ext cx="17368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6" name="Полилиния 535"/>
          <p:cNvSpPr/>
          <p:nvPr/>
        </p:nvSpPr>
        <p:spPr bwMode="auto">
          <a:xfrm>
            <a:off x="6967899" y="3349459"/>
            <a:ext cx="16209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7" name="Полилиния 536"/>
          <p:cNvSpPr/>
          <p:nvPr/>
        </p:nvSpPr>
        <p:spPr bwMode="auto">
          <a:xfrm>
            <a:off x="6936996" y="3352919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8" name="Полилиния 537"/>
          <p:cNvSpPr/>
          <p:nvPr/>
        </p:nvSpPr>
        <p:spPr bwMode="auto">
          <a:xfrm>
            <a:off x="7001119" y="3350612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9" name="Блок-схема: узел 538"/>
          <p:cNvSpPr/>
          <p:nvPr/>
        </p:nvSpPr>
        <p:spPr bwMode="auto">
          <a:xfrm>
            <a:off x="2534552" y="1534161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0" name="AutoShape 19"/>
          <p:cNvSpPr>
            <a:spLocks noChangeArrowheads="1"/>
          </p:cNvSpPr>
          <p:nvPr/>
        </p:nvSpPr>
        <p:spPr bwMode="auto">
          <a:xfrm>
            <a:off x="3363940" y="1863406"/>
            <a:ext cx="486141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ҚарабутаҚ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4" name="Блок-схема: узел 543"/>
          <p:cNvSpPr/>
          <p:nvPr/>
        </p:nvSpPr>
        <p:spPr bwMode="auto">
          <a:xfrm>
            <a:off x="1608283" y="1298885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5" name="Полилиния 544"/>
          <p:cNvSpPr/>
          <p:nvPr/>
        </p:nvSpPr>
        <p:spPr>
          <a:xfrm>
            <a:off x="4412170" y="3288672"/>
            <a:ext cx="848691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олилиния 545"/>
          <p:cNvSpPr/>
          <p:nvPr/>
        </p:nvSpPr>
        <p:spPr>
          <a:xfrm>
            <a:off x="4413710" y="3289791"/>
            <a:ext cx="847534" cy="573807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олилиния 546"/>
          <p:cNvSpPr/>
          <p:nvPr/>
        </p:nvSpPr>
        <p:spPr>
          <a:xfrm>
            <a:off x="4430452" y="3266337"/>
            <a:ext cx="847534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8" name="Полилиния 547"/>
          <p:cNvSpPr/>
          <p:nvPr/>
        </p:nvSpPr>
        <p:spPr>
          <a:xfrm>
            <a:off x="4388089" y="3314368"/>
            <a:ext cx="848692" cy="572689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9" name="Полилиния 548"/>
          <p:cNvSpPr/>
          <p:nvPr/>
        </p:nvSpPr>
        <p:spPr>
          <a:xfrm>
            <a:off x="5246970" y="3945252"/>
            <a:ext cx="38209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0" name="Полилиния 549"/>
          <p:cNvSpPr/>
          <p:nvPr/>
        </p:nvSpPr>
        <p:spPr>
          <a:xfrm>
            <a:off x="5256458" y="3945252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6" name="AutoShape 19"/>
          <p:cNvSpPr>
            <a:spLocks noChangeArrowheads="1"/>
          </p:cNvSpPr>
          <p:nvPr/>
        </p:nvSpPr>
        <p:spPr bwMode="auto">
          <a:xfrm>
            <a:off x="4943233" y="3472774"/>
            <a:ext cx="478107" cy="929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Туркістан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" name="Полилиния 562"/>
          <p:cNvSpPr/>
          <p:nvPr/>
        </p:nvSpPr>
        <p:spPr>
          <a:xfrm>
            <a:off x="5218258" y="3936538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4" name="Полилиния 563"/>
          <p:cNvSpPr/>
          <p:nvPr/>
        </p:nvSpPr>
        <p:spPr>
          <a:xfrm>
            <a:off x="5286956" y="3954175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5" name="Полилиния 564"/>
          <p:cNvSpPr/>
          <p:nvPr/>
        </p:nvSpPr>
        <p:spPr>
          <a:xfrm>
            <a:off x="5588541" y="1218402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6" name="Полилиния 565"/>
          <p:cNvSpPr/>
          <p:nvPr/>
        </p:nvSpPr>
        <p:spPr>
          <a:xfrm>
            <a:off x="5597589" y="1273910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7" name="AutoShape 19"/>
          <p:cNvSpPr>
            <a:spLocks noChangeArrowheads="1"/>
          </p:cNvSpPr>
          <p:nvPr/>
        </p:nvSpPr>
        <p:spPr bwMode="auto">
          <a:xfrm>
            <a:off x="3104305" y="2772838"/>
            <a:ext cx="412784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Арал</a:t>
            </a:r>
          </a:p>
        </p:txBody>
      </p:sp>
      <p:sp>
        <p:nvSpPr>
          <p:cNvPr id="568" name="Полилиния 567"/>
          <p:cNvSpPr/>
          <p:nvPr/>
        </p:nvSpPr>
        <p:spPr>
          <a:xfrm>
            <a:off x="3571649" y="2758772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70" name="Полилиния 569"/>
          <p:cNvSpPr/>
          <p:nvPr/>
        </p:nvSpPr>
        <p:spPr>
          <a:xfrm>
            <a:off x="3559776" y="2769337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73" name="Прямая соединительная линия 572"/>
          <p:cNvCxnSpPr>
            <a:endCxn id="544" idx="0"/>
          </p:cNvCxnSpPr>
          <p:nvPr/>
        </p:nvCxnSpPr>
        <p:spPr>
          <a:xfrm>
            <a:off x="1617668" y="1215040"/>
            <a:ext cx="33459" cy="83843"/>
          </a:xfrm>
          <a:prstGeom prst="line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4" name="Блок-схема: узел 573"/>
          <p:cNvSpPr/>
          <p:nvPr/>
        </p:nvSpPr>
        <p:spPr bwMode="auto">
          <a:xfrm>
            <a:off x="1608282" y="1305064"/>
            <a:ext cx="85680" cy="6724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5" name="Блок-схема: узел 574"/>
          <p:cNvSpPr/>
          <p:nvPr/>
        </p:nvSpPr>
        <p:spPr bwMode="auto">
          <a:xfrm>
            <a:off x="4917374" y="1432337"/>
            <a:ext cx="69470" cy="5565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6" name="AutoShape 19"/>
          <p:cNvSpPr>
            <a:spLocks noChangeArrowheads="1"/>
          </p:cNvSpPr>
          <p:nvPr/>
        </p:nvSpPr>
        <p:spPr bwMode="auto">
          <a:xfrm>
            <a:off x="4672171" y="1523938"/>
            <a:ext cx="376295" cy="846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Атбасар</a:t>
            </a:r>
          </a:p>
        </p:txBody>
      </p:sp>
      <p:sp>
        <p:nvSpPr>
          <p:cNvPr id="582" name="Полилиния 581"/>
          <p:cNvSpPr/>
          <p:nvPr/>
        </p:nvSpPr>
        <p:spPr>
          <a:xfrm>
            <a:off x="5585748" y="1249624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3" name="AutoShape 19"/>
          <p:cNvSpPr>
            <a:spLocks noChangeArrowheads="1"/>
          </p:cNvSpPr>
          <p:nvPr/>
        </p:nvSpPr>
        <p:spPr bwMode="auto">
          <a:xfrm>
            <a:off x="2445121" y="1423151"/>
            <a:ext cx="352171" cy="7402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Жайсан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AutoShape 19"/>
          <p:cNvSpPr>
            <a:spLocks noChangeArrowheads="1"/>
          </p:cNvSpPr>
          <p:nvPr/>
        </p:nvSpPr>
        <p:spPr bwMode="auto">
          <a:xfrm>
            <a:off x="1189468" y="2978294"/>
            <a:ext cx="329901" cy="8168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Шетпе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8" name="Блок-схема: узел 587"/>
          <p:cNvSpPr/>
          <p:nvPr/>
        </p:nvSpPr>
        <p:spPr bwMode="auto">
          <a:xfrm>
            <a:off x="5215433" y="3834989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0" name="Блок-схема: узел 589"/>
          <p:cNvSpPr/>
          <p:nvPr/>
        </p:nvSpPr>
        <p:spPr bwMode="auto">
          <a:xfrm>
            <a:off x="5639459" y="3679841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" name="Полилиния 593"/>
          <p:cNvSpPr/>
          <p:nvPr/>
        </p:nvSpPr>
        <p:spPr bwMode="auto">
          <a:xfrm>
            <a:off x="6995046" y="3185152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95" name="Полилиния 594"/>
          <p:cNvSpPr/>
          <p:nvPr/>
        </p:nvSpPr>
        <p:spPr bwMode="auto">
          <a:xfrm>
            <a:off x="6946058" y="3149486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0" name="Полилиния 599"/>
          <p:cNvSpPr/>
          <p:nvPr/>
        </p:nvSpPr>
        <p:spPr>
          <a:xfrm>
            <a:off x="5161565" y="1073348"/>
            <a:ext cx="40612" cy="49090"/>
          </a:xfrm>
          <a:custGeom>
            <a:avLst/>
            <a:gdLst>
              <a:gd name="connsiteX0" fmla="*/ 0 w 42862"/>
              <a:gd name="connsiteY0" fmla="*/ 0 h 52387"/>
              <a:gd name="connsiteX1" fmla="*/ 4762 w 42862"/>
              <a:gd name="connsiteY1" fmla="*/ 21431 h 52387"/>
              <a:gd name="connsiteX2" fmla="*/ 16668 w 42862"/>
              <a:gd name="connsiteY2" fmla="*/ 35718 h 52387"/>
              <a:gd name="connsiteX3" fmla="*/ 30956 w 42862"/>
              <a:gd name="connsiteY3" fmla="*/ 45243 h 52387"/>
              <a:gd name="connsiteX4" fmla="*/ 42862 w 42862"/>
              <a:gd name="connsiteY4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" h="52387">
                <a:moveTo>
                  <a:pt x="0" y="0"/>
                </a:moveTo>
                <a:cubicBezTo>
                  <a:pt x="914" y="5485"/>
                  <a:pt x="1832" y="15570"/>
                  <a:pt x="4762" y="21431"/>
                </a:cubicBezTo>
                <a:cubicBezTo>
                  <a:pt x="7263" y="26433"/>
                  <a:pt x="12360" y="32368"/>
                  <a:pt x="16668" y="35718"/>
                </a:cubicBezTo>
                <a:cubicBezTo>
                  <a:pt x="21186" y="39232"/>
                  <a:pt x="26193" y="42068"/>
                  <a:pt x="30956" y="45243"/>
                </a:cubicBezTo>
                <a:cubicBezTo>
                  <a:pt x="39579" y="50992"/>
                  <a:pt x="35539" y="48725"/>
                  <a:pt x="42862" y="52387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8" name="Полилиния 607"/>
          <p:cNvSpPr/>
          <p:nvPr/>
        </p:nvSpPr>
        <p:spPr>
          <a:xfrm>
            <a:off x="3583842" y="2742560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0" name="Блок-схема: узел 609"/>
          <p:cNvSpPr/>
          <p:nvPr/>
        </p:nvSpPr>
        <p:spPr bwMode="auto">
          <a:xfrm>
            <a:off x="4336922" y="321707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6" name="Полилиния 615"/>
          <p:cNvSpPr/>
          <p:nvPr/>
        </p:nvSpPr>
        <p:spPr bwMode="auto">
          <a:xfrm>
            <a:off x="2593547" y="1555506"/>
            <a:ext cx="173675" cy="15420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7" name="Блок-схема: узел 616"/>
          <p:cNvSpPr/>
          <p:nvPr/>
        </p:nvSpPr>
        <p:spPr bwMode="auto">
          <a:xfrm>
            <a:off x="2526224" y="1525765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2" name="Блок-схема: узел 621"/>
          <p:cNvSpPr/>
          <p:nvPr/>
        </p:nvSpPr>
        <p:spPr bwMode="auto">
          <a:xfrm>
            <a:off x="4997298" y="588318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3" name="Полилиния 622"/>
          <p:cNvSpPr/>
          <p:nvPr/>
        </p:nvSpPr>
        <p:spPr bwMode="auto">
          <a:xfrm>
            <a:off x="5085949" y="702915"/>
            <a:ext cx="75260" cy="388399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7" name="Полилиния 626"/>
          <p:cNvSpPr/>
          <p:nvPr/>
        </p:nvSpPr>
        <p:spPr bwMode="auto">
          <a:xfrm>
            <a:off x="2107391" y="2953655"/>
            <a:ext cx="148203" cy="153041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cxnSp>
        <p:nvCxnSpPr>
          <p:cNvPr id="629" name="Прямая соединительная линия 628"/>
          <p:cNvCxnSpPr/>
          <p:nvPr/>
        </p:nvCxnSpPr>
        <p:spPr>
          <a:xfrm>
            <a:off x="1648689" y="1235010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0" name="Блок-схема: узел 629"/>
          <p:cNvSpPr/>
          <p:nvPr/>
        </p:nvSpPr>
        <p:spPr bwMode="auto">
          <a:xfrm>
            <a:off x="1562431" y="115495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4" name="Полилиния 633"/>
          <p:cNvSpPr/>
          <p:nvPr/>
        </p:nvSpPr>
        <p:spPr bwMode="auto">
          <a:xfrm>
            <a:off x="6158336" y="868669"/>
            <a:ext cx="407557" cy="345503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5" name="Блок-схема: узел 634"/>
          <p:cNvSpPr/>
          <p:nvPr/>
        </p:nvSpPr>
        <p:spPr bwMode="auto">
          <a:xfrm>
            <a:off x="6099123" y="84724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7" name="Полилиния 636"/>
          <p:cNvSpPr/>
          <p:nvPr/>
        </p:nvSpPr>
        <p:spPr bwMode="auto">
          <a:xfrm>
            <a:off x="6626569" y="1276108"/>
            <a:ext cx="348507" cy="150722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8" name="Полилиния 637"/>
          <p:cNvSpPr/>
          <p:nvPr/>
        </p:nvSpPr>
        <p:spPr bwMode="auto">
          <a:xfrm>
            <a:off x="6983869" y="1427635"/>
            <a:ext cx="283670" cy="159998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9" name="Полилиния 638"/>
          <p:cNvSpPr/>
          <p:nvPr/>
        </p:nvSpPr>
        <p:spPr bwMode="auto">
          <a:xfrm>
            <a:off x="7282447" y="1600109"/>
            <a:ext cx="364717" cy="233041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1" name="Блок-схема: узел 640"/>
          <p:cNvSpPr/>
          <p:nvPr/>
        </p:nvSpPr>
        <p:spPr bwMode="auto">
          <a:xfrm>
            <a:off x="7231102" y="156466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9" name="Полилиния 648"/>
          <p:cNvSpPr/>
          <p:nvPr/>
        </p:nvSpPr>
        <p:spPr>
          <a:xfrm>
            <a:off x="1677891" y="1390197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0" name="Полилиния 649"/>
          <p:cNvSpPr/>
          <p:nvPr/>
        </p:nvSpPr>
        <p:spPr>
          <a:xfrm>
            <a:off x="2455953" y="1727139"/>
            <a:ext cx="223371" cy="24545"/>
          </a:xfrm>
          <a:custGeom>
            <a:avLst/>
            <a:gdLst>
              <a:gd name="connsiteX0" fmla="*/ 235744 w 235744"/>
              <a:gd name="connsiteY0" fmla="*/ 26194 h 26194"/>
              <a:gd name="connsiteX1" fmla="*/ 188119 w 235744"/>
              <a:gd name="connsiteY1" fmla="*/ 23813 h 26194"/>
              <a:gd name="connsiteX2" fmla="*/ 180975 w 235744"/>
              <a:gd name="connsiteY2" fmla="*/ 21431 h 26194"/>
              <a:gd name="connsiteX3" fmla="*/ 169069 w 235744"/>
              <a:gd name="connsiteY3" fmla="*/ 19050 h 26194"/>
              <a:gd name="connsiteX4" fmla="*/ 116682 w 235744"/>
              <a:gd name="connsiteY4" fmla="*/ 14288 h 26194"/>
              <a:gd name="connsiteX5" fmla="*/ 107157 w 235744"/>
              <a:gd name="connsiteY5" fmla="*/ 11906 h 26194"/>
              <a:gd name="connsiteX6" fmla="*/ 92869 w 235744"/>
              <a:gd name="connsiteY6" fmla="*/ 7144 h 26194"/>
              <a:gd name="connsiteX7" fmla="*/ 71438 w 235744"/>
              <a:gd name="connsiteY7" fmla="*/ 2381 h 26194"/>
              <a:gd name="connsiteX8" fmla="*/ 64294 w 235744"/>
              <a:gd name="connsiteY8" fmla="*/ 0 h 26194"/>
              <a:gd name="connsiteX9" fmla="*/ 0 w 235744"/>
              <a:gd name="connsiteY9" fmla="*/ 2381 h 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44" h="26194">
                <a:moveTo>
                  <a:pt x="235744" y="26194"/>
                </a:moveTo>
                <a:cubicBezTo>
                  <a:pt x="219869" y="25400"/>
                  <a:pt x="203954" y="25190"/>
                  <a:pt x="188119" y="23813"/>
                </a:cubicBezTo>
                <a:cubicBezTo>
                  <a:pt x="185618" y="23596"/>
                  <a:pt x="183410" y="22040"/>
                  <a:pt x="180975" y="21431"/>
                </a:cubicBezTo>
                <a:cubicBezTo>
                  <a:pt x="177049" y="20449"/>
                  <a:pt x="173061" y="19715"/>
                  <a:pt x="169069" y="19050"/>
                </a:cubicBezTo>
                <a:cubicBezTo>
                  <a:pt x="147369" y="15434"/>
                  <a:pt x="143582" y="16081"/>
                  <a:pt x="116682" y="14288"/>
                </a:cubicBezTo>
                <a:cubicBezTo>
                  <a:pt x="113507" y="13494"/>
                  <a:pt x="110292" y="12846"/>
                  <a:pt x="107157" y="11906"/>
                </a:cubicBezTo>
                <a:cubicBezTo>
                  <a:pt x="102349" y="10463"/>
                  <a:pt x="97792" y="8128"/>
                  <a:pt x="92869" y="7144"/>
                </a:cubicBezTo>
                <a:cubicBezTo>
                  <a:pt x="84671" y="5505"/>
                  <a:pt x="79296" y="4626"/>
                  <a:pt x="71438" y="2381"/>
                </a:cubicBezTo>
                <a:cubicBezTo>
                  <a:pt x="69024" y="1691"/>
                  <a:pt x="66675" y="794"/>
                  <a:pt x="64294" y="0"/>
                </a:cubicBezTo>
                <a:cubicBezTo>
                  <a:pt x="12709" y="2715"/>
                  <a:pt x="34152" y="2381"/>
                  <a:pt x="0" y="2381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3" name="Полилиния 652"/>
          <p:cNvSpPr/>
          <p:nvPr/>
        </p:nvSpPr>
        <p:spPr>
          <a:xfrm>
            <a:off x="2460811" y="1710266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4" name="Полилиния 653"/>
          <p:cNvSpPr/>
          <p:nvPr/>
        </p:nvSpPr>
        <p:spPr>
          <a:xfrm>
            <a:off x="2461361" y="1742505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6" name="AutoShape 19"/>
          <p:cNvSpPr>
            <a:spLocks noChangeArrowheads="1"/>
          </p:cNvSpPr>
          <p:nvPr/>
        </p:nvSpPr>
        <p:spPr bwMode="auto">
          <a:xfrm>
            <a:off x="1553962" y="3331205"/>
            <a:ext cx="452517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Жаңаөзен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377801" y="2992618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0" name="Полилиния 689"/>
          <p:cNvSpPr/>
          <p:nvPr/>
        </p:nvSpPr>
        <p:spPr bwMode="auto">
          <a:xfrm>
            <a:off x="1276620" y="3147358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2" name="Полилиния 691"/>
          <p:cNvSpPr/>
          <p:nvPr/>
        </p:nvSpPr>
        <p:spPr>
          <a:xfrm>
            <a:off x="1378562" y="3010769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93" name="Полилиния 692"/>
          <p:cNvSpPr/>
          <p:nvPr/>
        </p:nvSpPr>
        <p:spPr>
          <a:xfrm>
            <a:off x="1384703" y="2975689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28" name="Блок-схема: узел 627"/>
          <p:cNvSpPr/>
          <p:nvPr/>
        </p:nvSpPr>
        <p:spPr bwMode="auto">
          <a:xfrm>
            <a:off x="2052261" y="292131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1111450" y="3188614"/>
            <a:ext cx="125275" cy="96704"/>
            <a:chOff x="522949" y="4668152"/>
            <a:chExt cx="143209" cy="137630"/>
          </a:xfrm>
        </p:grpSpPr>
        <p:grpSp>
          <p:nvGrpSpPr>
            <p:cNvPr id="8" name="Группа 6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606" name="Полилиния 605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4" name="Полилиния 603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5" name="Полилиния 604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4" name="Полилиния 693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96" name="Полилиния 695"/>
          <p:cNvSpPr/>
          <p:nvPr/>
        </p:nvSpPr>
        <p:spPr>
          <a:xfrm>
            <a:off x="1786271" y="1525482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798512" y="1513201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7" name="Блок-схема: узел 696"/>
          <p:cNvSpPr/>
          <p:nvPr/>
        </p:nvSpPr>
        <p:spPr bwMode="auto">
          <a:xfrm>
            <a:off x="4885359" y="3596946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9" name="AutoShape 19"/>
          <p:cNvSpPr>
            <a:spLocks noChangeArrowheads="1"/>
          </p:cNvSpPr>
          <p:nvPr/>
        </p:nvSpPr>
        <p:spPr bwMode="auto">
          <a:xfrm>
            <a:off x="5429236" y="2088936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Караганда</a:t>
            </a:r>
          </a:p>
        </p:txBody>
      </p:sp>
      <p:sp>
        <p:nvSpPr>
          <p:cNvPr id="591" name="Блок-схема: узел 590"/>
          <p:cNvSpPr/>
          <p:nvPr/>
        </p:nvSpPr>
        <p:spPr bwMode="auto">
          <a:xfrm>
            <a:off x="6479931" y="348762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6" name="AutoShape 19"/>
          <p:cNvSpPr>
            <a:spLocks noChangeArrowheads="1"/>
          </p:cNvSpPr>
          <p:nvPr/>
        </p:nvSpPr>
        <p:spPr bwMode="auto">
          <a:xfrm>
            <a:off x="6714304" y="2860493"/>
            <a:ext cx="634519" cy="8909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Талдықорғанан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" name="AutoShape 19"/>
          <p:cNvSpPr>
            <a:spLocks noChangeArrowheads="1"/>
          </p:cNvSpPr>
          <p:nvPr/>
        </p:nvSpPr>
        <p:spPr bwMode="auto">
          <a:xfrm>
            <a:off x="6516406" y="3179791"/>
            <a:ext cx="443509" cy="8663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Қонаев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AutoShape 19"/>
          <p:cNvSpPr>
            <a:spLocks noChangeArrowheads="1"/>
          </p:cNvSpPr>
          <p:nvPr/>
        </p:nvSpPr>
        <p:spPr bwMode="auto">
          <a:xfrm>
            <a:off x="6362437" y="3370304"/>
            <a:ext cx="321877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Қайнар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5" name="AutoShape 19"/>
          <p:cNvSpPr>
            <a:spLocks noChangeArrowheads="1"/>
          </p:cNvSpPr>
          <p:nvPr/>
        </p:nvSpPr>
        <p:spPr bwMode="auto">
          <a:xfrm>
            <a:off x="7453046" y="1913240"/>
            <a:ext cx="452134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Қалбатау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8" name="Блок-схема: узел 617"/>
          <p:cNvSpPr/>
          <p:nvPr/>
        </p:nvSpPr>
        <p:spPr bwMode="auto">
          <a:xfrm>
            <a:off x="2681257" y="1688660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0" name="Блок-схема: узел 639"/>
          <p:cNvSpPr/>
          <p:nvPr/>
        </p:nvSpPr>
        <p:spPr bwMode="auto">
          <a:xfrm>
            <a:off x="7620067" y="181606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1" name="Блок-схема: узел 310"/>
          <p:cNvSpPr/>
          <p:nvPr/>
        </p:nvSpPr>
        <p:spPr bwMode="auto">
          <a:xfrm>
            <a:off x="6170732" y="3595002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7" name="Блок-схема: узел 596"/>
          <p:cNvSpPr/>
          <p:nvPr/>
        </p:nvSpPr>
        <p:spPr bwMode="auto">
          <a:xfrm>
            <a:off x="6873218" y="3489223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7" name="AutoShape 19"/>
          <p:cNvSpPr>
            <a:spLocks noChangeArrowheads="1"/>
          </p:cNvSpPr>
          <p:nvPr/>
        </p:nvSpPr>
        <p:spPr bwMode="auto">
          <a:xfrm>
            <a:off x="5932072" y="3498013"/>
            <a:ext cx="292616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Мерке</a:t>
            </a:r>
          </a:p>
        </p:txBody>
      </p:sp>
      <p:sp>
        <p:nvSpPr>
          <p:cNvPr id="648" name="Блок-схема: узел 647"/>
          <p:cNvSpPr/>
          <p:nvPr/>
        </p:nvSpPr>
        <p:spPr bwMode="auto">
          <a:xfrm>
            <a:off x="1411569" y="2319990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5149529" y="3784018"/>
            <a:ext cx="56232" cy="46859"/>
          </a:xfrm>
          <a:custGeom>
            <a:avLst/>
            <a:gdLst>
              <a:gd name="connsiteX0" fmla="*/ 64293 w 64293"/>
              <a:gd name="connsiteY0" fmla="*/ 66675 h 66675"/>
              <a:gd name="connsiteX1" fmla="*/ 54768 w 64293"/>
              <a:gd name="connsiteY1" fmla="*/ 47625 h 66675"/>
              <a:gd name="connsiteX2" fmla="*/ 45243 w 64293"/>
              <a:gd name="connsiteY2" fmla="*/ 30956 h 66675"/>
              <a:gd name="connsiteX3" fmla="*/ 23812 w 64293"/>
              <a:gd name="connsiteY3" fmla="*/ 16669 h 66675"/>
              <a:gd name="connsiteX4" fmla="*/ 16668 w 64293"/>
              <a:gd name="connsiteY4" fmla="*/ 11906 h 66675"/>
              <a:gd name="connsiteX5" fmla="*/ 9525 w 64293"/>
              <a:gd name="connsiteY5" fmla="*/ 4763 h 66675"/>
              <a:gd name="connsiteX6" fmla="*/ 0 w 64293"/>
              <a:gd name="connsiteY6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93" h="66675">
                <a:moveTo>
                  <a:pt x="64293" y="66675"/>
                </a:moveTo>
                <a:cubicBezTo>
                  <a:pt x="59534" y="42877"/>
                  <a:pt x="66203" y="64778"/>
                  <a:pt x="54768" y="47625"/>
                </a:cubicBezTo>
                <a:cubicBezTo>
                  <a:pt x="46184" y="34749"/>
                  <a:pt x="61717" y="45599"/>
                  <a:pt x="45243" y="30956"/>
                </a:cubicBezTo>
                <a:cubicBezTo>
                  <a:pt x="45232" y="30946"/>
                  <a:pt x="27390" y="19054"/>
                  <a:pt x="23812" y="16669"/>
                </a:cubicBezTo>
                <a:cubicBezTo>
                  <a:pt x="21431" y="15081"/>
                  <a:pt x="18692" y="13930"/>
                  <a:pt x="16668" y="11906"/>
                </a:cubicBezTo>
                <a:cubicBezTo>
                  <a:pt x="14287" y="9525"/>
                  <a:pt x="12265" y="6720"/>
                  <a:pt x="9525" y="4763"/>
                </a:cubicBezTo>
                <a:cubicBezTo>
                  <a:pt x="6636" y="2700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9" name="Полилиния 688"/>
          <p:cNvSpPr/>
          <p:nvPr/>
        </p:nvSpPr>
        <p:spPr bwMode="auto">
          <a:xfrm>
            <a:off x="1260967" y="3153069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9" name="Полилиния 668"/>
          <p:cNvSpPr/>
          <p:nvPr/>
        </p:nvSpPr>
        <p:spPr bwMode="auto">
          <a:xfrm>
            <a:off x="1292274" y="3159634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6" name="Блок-схема: узел 625"/>
          <p:cNvSpPr/>
          <p:nvPr/>
        </p:nvSpPr>
        <p:spPr bwMode="auto">
          <a:xfrm>
            <a:off x="1284086" y="308650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6" name="Группа 327"/>
          <p:cNvGrpSpPr/>
          <p:nvPr/>
        </p:nvGrpSpPr>
        <p:grpSpPr>
          <a:xfrm>
            <a:off x="1122672" y="3197596"/>
            <a:ext cx="125275" cy="96704"/>
            <a:chOff x="522949" y="4668152"/>
            <a:chExt cx="143209" cy="137630"/>
          </a:xfrm>
        </p:grpSpPr>
        <p:grpSp>
          <p:nvGrpSpPr>
            <p:cNvPr id="17" name="Группа 329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332" name="Полилиния 331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1" name="Полилиния 330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07" name="Блок-схема: узел 606"/>
          <p:cNvSpPr/>
          <p:nvPr/>
        </p:nvSpPr>
        <p:spPr bwMode="auto">
          <a:xfrm>
            <a:off x="1014139" y="316022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2" name="Блок-схема: узел 661"/>
          <p:cNvSpPr/>
          <p:nvPr/>
        </p:nvSpPr>
        <p:spPr bwMode="auto">
          <a:xfrm>
            <a:off x="1213935" y="323472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7" name="Блок-схема: узел 336"/>
          <p:cNvSpPr/>
          <p:nvPr/>
        </p:nvSpPr>
        <p:spPr bwMode="auto">
          <a:xfrm>
            <a:off x="5177819" y="406386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8" name="Блок-схема: узел 697"/>
          <p:cNvSpPr/>
          <p:nvPr/>
        </p:nvSpPr>
        <p:spPr bwMode="auto">
          <a:xfrm>
            <a:off x="5921917" y="1978168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298537" y="1905517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2" name="Полилиния 341"/>
          <p:cNvSpPr/>
          <p:nvPr/>
        </p:nvSpPr>
        <p:spPr>
          <a:xfrm>
            <a:off x="3280487" y="1931087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11" name="Блок-схема: узел 610"/>
          <p:cNvSpPr/>
          <p:nvPr/>
        </p:nvSpPr>
        <p:spPr bwMode="auto">
          <a:xfrm>
            <a:off x="3496681" y="269494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3" name="Блок-схема: узел 592"/>
          <p:cNvSpPr/>
          <p:nvPr/>
        </p:nvSpPr>
        <p:spPr bwMode="auto">
          <a:xfrm>
            <a:off x="7127226" y="2997794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385960" y="1306455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1402160" y="1296990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1389497" y="1321703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9" name="Блок-схема: узел 618"/>
          <p:cNvSpPr/>
          <p:nvPr/>
        </p:nvSpPr>
        <p:spPr bwMode="auto">
          <a:xfrm>
            <a:off x="1327677" y="126713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1657880" y="1387427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1688891" y="1374502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3" name="Блок-схема: узел 632"/>
          <p:cNvSpPr/>
          <p:nvPr/>
        </p:nvSpPr>
        <p:spPr bwMode="auto">
          <a:xfrm>
            <a:off x="1592901" y="1300592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8" name="Полилиния 577"/>
          <p:cNvSpPr/>
          <p:nvPr/>
        </p:nvSpPr>
        <p:spPr>
          <a:xfrm>
            <a:off x="4985927" y="1457674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1" name="Полилиния 710"/>
          <p:cNvSpPr/>
          <p:nvPr/>
        </p:nvSpPr>
        <p:spPr>
          <a:xfrm>
            <a:off x="5011132" y="1447362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0" name="Полилиния 709"/>
          <p:cNvSpPr/>
          <p:nvPr/>
        </p:nvSpPr>
        <p:spPr>
          <a:xfrm>
            <a:off x="4979045" y="1473028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8" name="Блок-схема: узел 597"/>
          <p:cNvSpPr/>
          <p:nvPr/>
        </p:nvSpPr>
        <p:spPr bwMode="auto">
          <a:xfrm>
            <a:off x="5483429" y="155226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1" name="Блок-схема: узел 620"/>
          <p:cNvSpPr/>
          <p:nvPr/>
        </p:nvSpPr>
        <p:spPr bwMode="auto">
          <a:xfrm>
            <a:off x="4904993" y="141754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47336" y="1065469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9" name="Полилиния 268"/>
          <p:cNvSpPr/>
          <p:nvPr/>
        </p:nvSpPr>
        <p:spPr>
          <a:xfrm>
            <a:off x="5173403" y="1054228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0" name="Полилиния 269"/>
          <p:cNvSpPr/>
          <p:nvPr/>
        </p:nvSpPr>
        <p:spPr>
          <a:xfrm>
            <a:off x="5147546" y="1062121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1" name="Полилиния 270"/>
          <p:cNvSpPr/>
          <p:nvPr/>
        </p:nvSpPr>
        <p:spPr>
          <a:xfrm>
            <a:off x="5126640" y="1078921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5" name="Блок-схема: узел 654"/>
          <p:cNvSpPr/>
          <p:nvPr/>
        </p:nvSpPr>
        <p:spPr bwMode="auto">
          <a:xfrm>
            <a:off x="5234105" y="115503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6" name="Блок-схема: узел 665"/>
          <p:cNvSpPr/>
          <p:nvPr/>
        </p:nvSpPr>
        <p:spPr bwMode="auto">
          <a:xfrm>
            <a:off x="5068914" y="996713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4" name="Блок-схема: узел 613"/>
          <p:cNvSpPr/>
          <p:nvPr/>
        </p:nvSpPr>
        <p:spPr bwMode="auto">
          <a:xfrm>
            <a:off x="3241576" y="1849824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6" name="Полилиния 275"/>
          <p:cNvSpPr/>
          <p:nvPr/>
        </p:nvSpPr>
        <p:spPr>
          <a:xfrm>
            <a:off x="6474246" y="1139158"/>
            <a:ext cx="58392" cy="127332"/>
          </a:xfrm>
          <a:custGeom>
            <a:avLst/>
            <a:gdLst>
              <a:gd name="connsiteX0" fmla="*/ 66763 w 66763"/>
              <a:gd name="connsiteY0" fmla="*/ 0 h 181180"/>
              <a:gd name="connsiteX1" fmla="*/ 4850 w 66763"/>
              <a:gd name="connsiteY1" fmla="*/ 66675 h 181180"/>
              <a:gd name="connsiteX2" fmla="*/ 4850 w 66763"/>
              <a:gd name="connsiteY2" fmla="*/ 85725 h 181180"/>
              <a:gd name="connsiteX3" fmla="*/ 88 w 66763"/>
              <a:gd name="connsiteY3" fmla="*/ 128588 h 181180"/>
              <a:gd name="connsiteX4" fmla="*/ 9613 w 66763"/>
              <a:gd name="connsiteY4" fmla="*/ 147638 h 181180"/>
              <a:gd name="connsiteX5" fmla="*/ 14375 w 66763"/>
              <a:gd name="connsiteY5" fmla="*/ 176213 h 181180"/>
              <a:gd name="connsiteX6" fmla="*/ 23900 w 66763"/>
              <a:gd name="connsiteY6" fmla="*/ 180975 h 18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3" h="181180">
                <a:moveTo>
                  <a:pt x="66763" y="0"/>
                </a:moveTo>
                <a:cubicBezTo>
                  <a:pt x="40966" y="26194"/>
                  <a:pt x="15169" y="52388"/>
                  <a:pt x="4850" y="66675"/>
                </a:cubicBezTo>
                <a:cubicBezTo>
                  <a:pt x="-5469" y="80962"/>
                  <a:pt x="5644" y="75406"/>
                  <a:pt x="4850" y="85725"/>
                </a:cubicBezTo>
                <a:cubicBezTo>
                  <a:pt x="4056" y="96044"/>
                  <a:pt x="-706" y="118269"/>
                  <a:pt x="88" y="128588"/>
                </a:cubicBezTo>
                <a:cubicBezTo>
                  <a:pt x="882" y="138907"/>
                  <a:pt x="7232" y="139701"/>
                  <a:pt x="9613" y="147638"/>
                </a:cubicBezTo>
                <a:cubicBezTo>
                  <a:pt x="11994" y="155575"/>
                  <a:pt x="11994" y="170657"/>
                  <a:pt x="14375" y="176213"/>
                </a:cubicBezTo>
                <a:cubicBezTo>
                  <a:pt x="16756" y="181769"/>
                  <a:pt x="20328" y="181372"/>
                  <a:pt x="23900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6" name="Блок-схема: узел 635"/>
          <p:cNvSpPr/>
          <p:nvPr/>
        </p:nvSpPr>
        <p:spPr bwMode="auto">
          <a:xfrm>
            <a:off x="6485896" y="1177248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8" name="Блок-схема: узел 267"/>
          <p:cNvSpPr/>
          <p:nvPr/>
        </p:nvSpPr>
        <p:spPr bwMode="auto">
          <a:xfrm>
            <a:off x="2178172" y="307533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2" name="Блок-схема: узел 271"/>
          <p:cNvSpPr/>
          <p:nvPr/>
        </p:nvSpPr>
        <p:spPr bwMode="auto">
          <a:xfrm>
            <a:off x="7694018" y="312562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4" name="Блок-схема: узел 273"/>
          <p:cNvSpPr/>
          <p:nvPr/>
        </p:nvSpPr>
        <p:spPr bwMode="auto">
          <a:xfrm>
            <a:off x="6928763" y="329980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5" name="Блок-схема: узел 274"/>
          <p:cNvSpPr/>
          <p:nvPr/>
        </p:nvSpPr>
        <p:spPr bwMode="auto">
          <a:xfrm>
            <a:off x="5827322" y="185431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0" name="AutoShape 19"/>
          <p:cNvSpPr>
            <a:spLocks noChangeArrowheads="1"/>
          </p:cNvSpPr>
          <p:nvPr/>
        </p:nvSpPr>
        <p:spPr bwMode="auto">
          <a:xfrm>
            <a:off x="6296699" y="863291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 Омск</a:t>
            </a:r>
          </a:p>
        </p:txBody>
      </p:sp>
      <p:sp>
        <p:nvSpPr>
          <p:cNvPr id="336" name="AutoShape 19"/>
          <p:cNvSpPr>
            <a:spLocks noChangeArrowheads="1"/>
          </p:cNvSpPr>
          <p:nvPr/>
        </p:nvSpPr>
        <p:spPr bwMode="auto">
          <a:xfrm>
            <a:off x="4672171" y="4137988"/>
            <a:ext cx="47891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Ташкент</a:t>
            </a:r>
          </a:p>
        </p:txBody>
      </p:sp>
      <p:sp>
        <p:nvSpPr>
          <p:cNvPr id="251" name="Полилиния 250"/>
          <p:cNvSpPr/>
          <p:nvPr/>
        </p:nvSpPr>
        <p:spPr>
          <a:xfrm>
            <a:off x="3325975" y="1918223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252" name="Полилиния 251"/>
          <p:cNvSpPr/>
          <p:nvPr/>
        </p:nvSpPr>
        <p:spPr>
          <a:xfrm>
            <a:off x="1774767" y="1546837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53" name="Прямая соединительная линия 252"/>
          <p:cNvCxnSpPr/>
          <p:nvPr/>
        </p:nvCxnSpPr>
        <p:spPr>
          <a:xfrm>
            <a:off x="1599956" y="1241235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9" name="Группа 248"/>
          <p:cNvGrpSpPr/>
          <p:nvPr/>
        </p:nvGrpSpPr>
        <p:grpSpPr>
          <a:xfrm>
            <a:off x="141846" y="4181889"/>
            <a:ext cx="495248" cy="131430"/>
            <a:chOff x="106790" y="1289031"/>
            <a:chExt cx="590171" cy="144000"/>
          </a:xfrm>
        </p:grpSpPr>
        <p:cxnSp>
          <p:nvCxnSpPr>
            <p:cNvPr id="250" name="Прямая соединительная линия 249"/>
            <p:cNvCxnSpPr/>
            <p:nvPr/>
          </p:nvCxnSpPr>
          <p:spPr>
            <a:xfrm rot="10800000" flipH="1" flipV="1">
              <a:off x="227503" y="1325511"/>
              <a:ext cx="420341" cy="239"/>
            </a:xfrm>
            <a:prstGeom prst="line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Прямоугольник 255"/>
            <p:cNvSpPr/>
            <p:nvPr/>
          </p:nvSpPr>
          <p:spPr>
            <a:xfrm>
              <a:off x="106790" y="1289031"/>
              <a:ext cx="581104" cy="14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  <p:cxnSp>
          <p:nvCxnSpPr>
            <p:cNvPr id="257" name="Прямая соединительная линия 256"/>
            <p:cNvCxnSpPr/>
            <p:nvPr/>
          </p:nvCxnSpPr>
          <p:spPr>
            <a:xfrm flipV="1">
              <a:off x="115857" y="1389948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257"/>
            <p:cNvCxnSpPr/>
            <p:nvPr/>
          </p:nvCxnSpPr>
          <p:spPr>
            <a:xfrm flipV="1">
              <a:off x="115857" y="1323876"/>
              <a:ext cx="581104" cy="2844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TextBox 319"/>
          <p:cNvSpPr txBox="1">
            <a:spLocks noChangeArrowheads="1"/>
          </p:cNvSpPr>
          <p:nvPr/>
        </p:nvSpPr>
        <p:spPr bwMode="auto">
          <a:xfrm>
            <a:off x="635998" y="4127949"/>
            <a:ext cx="4114360" cy="2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Қолданыстағы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ақылы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жолдар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–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2,2 </a:t>
            </a:r>
            <a:r>
              <a:rPr lang="ru-RU" sz="900" b="1" dirty="0" err="1">
                <a:solidFill>
                  <a:srgbClr val="00B050"/>
                </a:solidFill>
                <a:latin typeface="Arial" pitchFamily="34" charset="0"/>
              </a:rPr>
              <a:t>мың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 км</a:t>
            </a:r>
          </a:p>
        </p:txBody>
      </p:sp>
      <p:sp>
        <p:nvSpPr>
          <p:cNvPr id="218" name="TextBox 319"/>
          <p:cNvSpPr txBox="1">
            <a:spLocks noChangeArrowheads="1"/>
          </p:cNvSpPr>
          <p:nvPr/>
        </p:nvSpPr>
        <p:spPr bwMode="auto">
          <a:xfrm>
            <a:off x="25592" y="339502"/>
            <a:ext cx="3511111" cy="8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</a:rPr>
              <a:t>2022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</a:rPr>
              <a:t>жылдың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</a:rPr>
              <a:t>қорытындысы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Алымдар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-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</a:rPr>
              <a:t>20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млрд.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тг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Қолданыстағы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ақылы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учаскелер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бойынша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абоненттік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төлемді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енгізу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рәсімдері</a:t>
            </a:r>
            <a:endParaRPr lang="ru-RU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Нормативтік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күйге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келтіру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–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2,5 </a:t>
            </a:r>
            <a:r>
              <a:rPr lang="ru-RU" sz="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мың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. км</a:t>
            </a:r>
          </a:p>
        </p:txBody>
      </p:sp>
      <p:sp>
        <p:nvSpPr>
          <p:cNvPr id="219" name="TextBox 319"/>
          <p:cNvSpPr txBox="1">
            <a:spLocks noChangeArrowheads="1"/>
          </p:cNvSpPr>
          <p:nvPr/>
        </p:nvSpPr>
        <p:spPr bwMode="auto">
          <a:xfrm>
            <a:off x="6884822" y="333560"/>
            <a:ext cx="2223105" cy="53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</a:rPr>
              <a:t>2023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</a:rPr>
              <a:t>жылға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</a:rPr>
              <a:t>жоспар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2,5 </a:t>
            </a:r>
            <a:r>
              <a:rPr lang="ru-RU" sz="900" b="1" dirty="0" err="1">
                <a:solidFill>
                  <a:srgbClr val="0070C0"/>
                </a:solidFill>
                <a:latin typeface="Arial" panose="020B0604020202020204" pitchFamily="34" charset="0"/>
              </a:rPr>
              <a:t>мың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 км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ақылылықты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енгізу</a:t>
            </a:r>
            <a:endParaRPr lang="ru-RU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Болжалды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алымдар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-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</a:rPr>
              <a:t>30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млрд. тг.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0" name="TextBox 4"/>
          <p:cNvSpPr txBox="1">
            <a:spLocks noChangeArrowheads="1"/>
          </p:cNvSpPr>
          <p:nvPr/>
        </p:nvSpPr>
        <p:spPr bwMode="auto">
          <a:xfrm>
            <a:off x="10519" y="4354273"/>
            <a:ext cx="4549542" cy="83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19" tIns="46510" rIns="93019" bIns="465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«Астана-Щучинск»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 2013 ж.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енгізілді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(211 км)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«Астана-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Теміртау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«Алматы-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Қонаев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«Алматы-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Қорғас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2019 ж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.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енгізілді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. (471 км)</a:t>
            </a:r>
            <a:endParaRPr lang="ru-RU" sz="800" dirty="0">
              <a:solidFill>
                <a:srgbClr val="002060"/>
              </a:solidFill>
              <a:latin typeface="Arial" pitchFamily="34" charset="0"/>
            </a:endParaRP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Қонаев-Талдықорған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Тараз-Қайнар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«Шымкент-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Тараз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«Шымкент-Ташкент»,  </a:t>
            </a: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  «Шымкент-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Қызылорда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«Щучинск-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Көкшетау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«Астана-Павлодар»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2021ж. (1 479 км)</a:t>
            </a:r>
          </a:p>
        </p:txBody>
      </p:sp>
      <p:sp>
        <p:nvSpPr>
          <p:cNvPr id="217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86600" y="4905282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11</a:t>
            </a:r>
          </a:p>
        </p:txBody>
      </p: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xmlns="" id="{27720A01-35E6-4283-9E1E-95102A7198E4}"/>
              </a:ext>
            </a:extLst>
          </p:cNvPr>
          <p:cNvGrpSpPr/>
          <p:nvPr/>
        </p:nvGrpSpPr>
        <p:grpSpPr>
          <a:xfrm>
            <a:off x="0" y="-3214"/>
            <a:ext cx="9144000" cy="328169"/>
            <a:chOff x="0" y="4011"/>
            <a:chExt cx="9144000" cy="328169"/>
          </a:xfrm>
        </p:grpSpPr>
        <p:sp>
          <p:nvSpPr>
            <p:cNvPr id="228" name="Прямоугольник 227">
              <a:extLst>
                <a:ext uri="{FF2B5EF4-FFF2-40B4-BE49-F238E27FC236}">
                  <a16:creationId xmlns:a16="http://schemas.microsoft.com/office/drawing/2014/main" xmlns="" id="{9485CA21-7BE1-48FF-A9DB-CBE3A0DBC16A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29" name="TextBox 7">
              <a:extLst>
                <a:ext uri="{FF2B5EF4-FFF2-40B4-BE49-F238E27FC236}">
                  <a16:creationId xmlns:a16="http://schemas.microsoft.com/office/drawing/2014/main" xmlns="" id="{13FD8ACD-BC87-47C0-852A-04C3EFCCE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2053" y="16711"/>
              <a:ext cx="5359927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АҚЫЛЫ ЖОЛ УЧАСКЕЛЕРІН ЕНГІЗУ ЖОСПАРЛАРЫ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99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bject 109"/>
          <p:cNvSpPr txBox="1">
            <a:spLocks noChangeArrowheads="1"/>
          </p:cNvSpPr>
          <p:nvPr/>
        </p:nvSpPr>
        <p:spPr bwMode="auto">
          <a:xfrm>
            <a:off x="88480" y="327966"/>
            <a:ext cx="8345403" cy="29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2351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defTabSz="69775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БАРЛЫҒЫ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1 634 </a:t>
            </a: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НЫСАН, ОНЫҢ ІШІНДЕ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1 204 </a:t>
            </a: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(74%) ҰЛТТЫҚ СТАНДАРТҚА СӘЙКЕС КЕЛЕДІ</a:t>
            </a:r>
          </a:p>
        </p:txBody>
      </p:sp>
      <p:sp>
        <p:nvSpPr>
          <p:cNvPr id="338" name="object 26"/>
          <p:cNvSpPr txBox="1">
            <a:spLocks noChangeArrowheads="1"/>
          </p:cNvSpPr>
          <p:nvPr/>
        </p:nvSpPr>
        <p:spPr bwMode="auto">
          <a:xfrm>
            <a:off x="5784850" y="1315866"/>
            <a:ext cx="2004695" cy="6232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ОБЪЕКТІЛЕРДІ НОРМАТИВТІК ЖАҒДАЙҒА КЕЛТІРУ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" y="702025"/>
            <a:ext cx="5582840" cy="26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5784850" y="782927"/>
            <a:ext cx="3270249" cy="237785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78749" y="1002613"/>
            <a:ext cx="497573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ж.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4851" y="2788655"/>
            <a:ext cx="1794668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800" i="1" dirty="0">
                <a:solidFill>
                  <a:srgbClr val="002060"/>
                </a:solidFill>
                <a:latin typeface="Arial" panose="020B0604020202020204" pitchFamily="34" charset="0"/>
              </a:rPr>
              <a:t>ЖЖС, </a:t>
            </a:r>
            <a:r>
              <a:rPr lang="ru-RU" sz="800" i="1" dirty="0" err="1">
                <a:solidFill>
                  <a:srgbClr val="002060"/>
                </a:solidFill>
                <a:latin typeface="Arial" panose="020B0604020202020204" pitchFamily="34" charset="0"/>
              </a:rPr>
              <a:t>тамақтану</a:t>
            </a:r>
            <a:r>
              <a:rPr lang="ru-RU" sz="800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800" i="1" dirty="0" err="1">
                <a:solidFill>
                  <a:srgbClr val="002060"/>
                </a:solidFill>
                <a:latin typeface="Arial" panose="020B0604020202020204" pitchFamily="34" charset="0"/>
              </a:rPr>
              <a:t>орындары</a:t>
            </a:r>
            <a:r>
              <a:rPr lang="ru-RU" sz="800" i="1" dirty="0">
                <a:solidFill>
                  <a:srgbClr val="002060"/>
                </a:solidFill>
                <a:latin typeface="Arial" panose="020B0604020202020204" pitchFamily="34" charset="0"/>
              </a:rPr>
              <a:t>, СГТ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07765" y="2370856"/>
            <a:ext cx="378950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ru-RU" sz="800" i="1" dirty="0">
              <a:solidFill>
                <a:srgbClr val="00B0F0"/>
              </a:solidFill>
              <a:latin typeface="Arial" pitchFamily="34" charset="0"/>
            </a:endParaRPr>
          </a:p>
          <a:p>
            <a:pPr lvl="0" algn="ctr"/>
            <a:r>
              <a:rPr lang="ru-RU" sz="1400" b="1" dirty="0">
                <a:solidFill>
                  <a:srgbClr val="00B0F0"/>
                </a:solidFill>
                <a:latin typeface="Arial Black" pitchFamily="34" charset="0"/>
              </a:rPr>
              <a:t>78</a:t>
            </a:r>
            <a:endParaRPr lang="ru-RU" sz="1500" b="1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8674" y="1215825"/>
            <a:ext cx="5584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Arial Black" pitchFamily="34" charset="0"/>
              </a:rPr>
              <a:t>82%</a:t>
            </a:r>
            <a:endParaRPr lang="ru-RU" sz="15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4850" y="2542447"/>
            <a:ext cx="186182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 НЫСАНДАРДЫҢ ҚҰРЫЛЫСЫ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446479" y="1002613"/>
            <a:ext cx="497573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ж.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402428" y="1215825"/>
            <a:ext cx="67871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 Black" pitchFamily="34" charset="0"/>
              </a:rPr>
              <a:t>100%</a:t>
            </a:r>
            <a:endParaRPr lang="ru-RU" sz="15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401225" y="2370856"/>
            <a:ext cx="499175" cy="5463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ru-RU" sz="800" i="1" dirty="0">
              <a:solidFill>
                <a:srgbClr val="00B050"/>
              </a:solidFill>
              <a:latin typeface="Arial" pitchFamily="34" charset="0"/>
            </a:endParaRPr>
          </a:p>
          <a:p>
            <a:pPr lvl="0"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</a:rPr>
              <a:t>300</a:t>
            </a:r>
          </a:p>
          <a:p>
            <a:pPr lvl="0" algn="ctr"/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ru-RU" sz="1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778749" y="2192385"/>
            <a:ext cx="497573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ж.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446479" y="2192385"/>
            <a:ext cx="497573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ж.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115648" y="658843"/>
            <a:ext cx="2637582" cy="23852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</a:t>
            </a:r>
            <a:r>
              <a:rPr lang="ru-RU" alt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соңына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</a:t>
            </a:r>
            <a:endParaRPr lang="ru-RU" alt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24" y="1091045"/>
            <a:ext cx="244116" cy="2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65" r="1693" b="50000"/>
          <a:stretch/>
        </p:blipFill>
        <p:spPr bwMode="auto">
          <a:xfrm>
            <a:off x="5871524" y="2197313"/>
            <a:ext cx="352002" cy="33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1" y="4261788"/>
            <a:ext cx="9134060" cy="5918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12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 ШАРАЛАР</a:t>
            </a:r>
          </a:p>
          <a:p>
            <a:pPr>
              <a:lnSpc>
                <a:spcPct val="150000"/>
              </a:lnSpc>
            </a:pP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бойындағы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сервис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объектілерін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салу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рәсімін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оңайлату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бөлігінде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заңнамасына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375517"/>
            <a:ext cx="9144000" cy="8540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ru-RU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 МЕМЛЕКЕТТІК ҚОЛДАУ ШАРАЛАРЫ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объектілерін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салу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шығындарды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өтеуге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ЖА-дан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субсидиялары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құнының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10%)  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санитарлық-гигиеналық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тораптарды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ұстау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шығындарды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өтеуге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ЖАО-дан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субсидиялар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айына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100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E1B896C-2E83-4172-AA9A-1E684E805B94}"/>
              </a:ext>
            </a:extLst>
          </p:cNvPr>
          <p:cNvGrpSpPr/>
          <p:nvPr/>
        </p:nvGrpSpPr>
        <p:grpSpPr>
          <a:xfrm>
            <a:off x="0" y="3303"/>
            <a:ext cx="9144000" cy="328169"/>
            <a:chOff x="0" y="4011"/>
            <a:chExt cx="9144000" cy="328169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F8A0BDE-059E-4FFB-B3F6-08FA854F687E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xmlns="" id="{35863830-60C2-48E4-9A86-E2E1397D2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592" y="16711"/>
              <a:ext cx="5022848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ЖОЛ БОЙЫНДАҒЫ СЕРВИС ОБЪЕКТІЛЕРІ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96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134" y="16711"/>
              <a:ext cx="6997747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САЛАНЫ РЕФОРМАЛАУ БОЙЫНША ЖҮРГІЗІЛГЕН ЖҰМЫС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9369" y="805977"/>
            <a:ext cx="8824631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жұмыстардың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ведомстволық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сараптамамен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endParaRPr lang="en-US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1227939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қадағалаудың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ортақ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жауапкершілігі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549" y="577439"/>
            <a:ext cx="8797598" cy="141824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432894"/>
            <a:ext cx="4235303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 ЖОБАЛАРЫН САПАЛЫ ІСКЕ АСЫРУ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411510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038" y="117548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445" y="1635646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платформасына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көшумен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автожол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цифрландыру</a:t>
            </a:r>
            <a:endParaRPr lang="ru-RU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94786" y="158318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5117" y="2453671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Келісілмеген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қосалқы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мердігерлер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анықталған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шарттарды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</a:t>
            </a:r>
            <a:endParaRPr lang="ru-RU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2445" y="2875633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жүргізіліп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өңірде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салықтық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жеңілдік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297" y="2225133"/>
            <a:ext cx="8797598" cy="142673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22445" y="2080588"/>
            <a:ext cx="3889515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 АЛУ ТӘСІЛДЕРІН ҚАЙТА ҚАРАУ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20543" y="2059204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94786" y="2823175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08192" y="3259487"/>
            <a:ext cx="8872319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берушіде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теріс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ұғымын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80534" y="3230882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40463" y="4168440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Отандық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компанияларды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учаскелердің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endParaRPr lang="ru-RU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791" y="4590402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жолақтарын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төсемін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3643" y="3939902"/>
            <a:ext cx="8797598" cy="1008112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30" name="Пятиугольник 2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57791" y="3795357"/>
            <a:ext cx="5078305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ЖОСПАРЛАУ МЕН ЖОБАЛАУДЫҢ ЖАҢА ТӘСІЛДЕРІ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55889" y="3773973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3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0132" y="4537944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xmlns="" id="{5747E4C4-1AA6-41F3-9140-F83F53ACA52D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819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9653" y="16711"/>
              <a:ext cx="3684725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ЖОСПАРЛАНҒАН ЖАҢА ТӘСІЛДЕР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9369" y="1199614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"Жол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активтері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орталығы"жұмыс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en-US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2368336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қадағалаудың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қылмыстық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жауапкершілігін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691" y="630778"/>
            <a:ext cx="8797598" cy="2498367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486234"/>
            <a:ext cx="4523335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 МЕН ЖАУАПКЕРШІЛІКТІ КҮШЕЙТУ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464850"/>
            <a:ext cx="324824" cy="3223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038" y="154625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445" y="2768423"/>
            <a:ext cx="8603450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тәртібін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94786" y="2715965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42549" y="3601775"/>
            <a:ext cx="8797598" cy="1346239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ятиугольник 35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3457231"/>
            <a:ext cx="4451327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НОРМАТИВТЕР МЕН ҒЫЛЫМДЫ ЖЕТІЛДІРУ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3435847"/>
            <a:ext cx="324824" cy="3223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3738" y="791934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"Жол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активтері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цифрландыру</a:t>
            </a:r>
            <a:endParaRPr lang="en-US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23407" y="116143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33738" y="1594117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келісімшарттарды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(ЕРС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223407" y="194076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19368" y="1988873"/>
            <a:ext cx="862077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FIDIC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шарттарын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en-US" alt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97207" y="2340029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19367" y="3758165"/>
            <a:ext cx="8606528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Автожол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саласының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нормативін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оңтайландыру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235631" y="406913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19367" y="4152958"/>
            <a:ext cx="8606528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endParaRPr lang="ru-RU" alt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235631" y="454775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9367" y="4568543"/>
            <a:ext cx="8606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аймақтың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климаттық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аймақтарын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xmlns="" id="{2FA36713-7CF2-4FA3-98F4-1BD5575E6124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457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 bwMode="auto">
          <a:xfrm>
            <a:off x="67118" y="2427735"/>
            <a:ext cx="1818977" cy="757651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3 тыс.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Аяқталды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679 км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5694" y="3291831"/>
            <a:ext cx="2460083" cy="720080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</a:t>
            </a:r>
            <a:endParaRPr lang="ru-RU" altLang="ru-RU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4,6 </a:t>
            </a:r>
            <a:r>
              <a:rPr lang="ru-RU" sz="1200" b="1" dirty="0" err="1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мың</a:t>
            </a:r>
            <a:r>
              <a:rPr 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км</a:t>
            </a: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Аяқталды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3 </a:t>
            </a:r>
            <a:r>
              <a:rPr lang="ru-RU" altLang="ru-RU" sz="1200" b="1" dirty="0" err="1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км</a:t>
            </a:r>
            <a:endParaRPr lang="ru-RU" sz="12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68531" y="419206"/>
            <a:ext cx="4244224" cy="4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11,6 </a:t>
            </a:r>
            <a:r>
              <a:rPr lang="ru-RU" alt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қамтылды</a:t>
            </a:r>
            <a:endParaRPr lang="en-US" altLang="ru-RU" sz="20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-2436" y="987574"/>
            <a:ext cx="2900372" cy="6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1" tIns="50311" rIns="100621" bIns="50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</a:t>
            </a: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мың </a:t>
            </a:r>
            <a:r>
              <a:rPr lang="ru-RU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altLang="ru-RU" b="1" dirty="0">
                <a:solidFill>
                  <a:srgbClr val="008000"/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5049" y="1736991"/>
            <a:ext cx="2822887" cy="762752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реконструкциялау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en-US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Аяқталды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 </a:t>
            </a:r>
            <a:r>
              <a:rPr lang="ru-RU" alt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 bwMode="auto">
          <a:xfrm>
            <a:off x="56924" y="4377283"/>
            <a:ext cx="5451180" cy="690234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5999" tIns="45707" rIns="35999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Нормативтік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жағдайдағы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жолдардың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91%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85%</a:t>
            </a:r>
            <a:r>
              <a:rPr lang="ru-RU" altLang="ru-RU" sz="1200" b="1" i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01" name="Группа 300"/>
          <p:cNvGrpSpPr/>
          <p:nvPr/>
        </p:nvGrpSpPr>
        <p:grpSpPr>
          <a:xfrm>
            <a:off x="0" y="1809"/>
            <a:ext cx="9144000" cy="358947"/>
            <a:chOff x="0" y="4011"/>
            <a:chExt cx="9144000" cy="358947"/>
          </a:xfrm>
        </p:grpSpPr>
        <p:sp>
          <p:nvSpPr>
            <p:cNvPr id="307" name="Прямоугольник 306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308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545" y="16711"/>
              <a:ext cx="6662912" cy="34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АВТОЖОЛ САЛАСЫНЫҢ 2022 ЖЫЛҒЫ ҚОРЫТЫНДЫСЫ</a:t>
              </a:r>
            </a:p>
          </p:txBody>
        </p:sp>
      </p:grpSp>
      <p:sp>
        <p:nvSpPr>
          <p:cNvPr id="30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2281" y="4876006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1</a:t>
            </a:r>
          </a:p>
        </p:txBody>
      </p:sp>
      <p:sp>
        <p:nvSpPr>
          <p:cNvPr id="595" name="Line 45"/>
          <p:cNvSpPr>
            <a:spLocks noChangeShapeType="1"/>
          </p:cNvSpPr>
          <p:nvPr/>
        </p:nvSpPr>
        <p:spPr bwMode="auto">
          <a:xfrm>
            <a:off x="7668528" y="503791"/>
            <a:ext cx="32502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Line 45"/>
          <p:cNvSpPr>
            <a:spLocks noChangeShapeType="1"/>
          </p:cNvSpPr>
          <p:nvPr/>
        </p:nvSpPr>
        <p:spPr bwMode="auto">
          <a:xfrm>
            <a:off x="7668345" y="614832"/>
            <a:ext cx="3250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7" name="Rectangle 44"/>
          <p:cNvSpPr>
            <a:spLocks noChangeArrowheads="1"/>
          </p:cNvSpPr>
          <p:nvPr/>
        </p:nvSpPr>
        <p:spPr bwMode="auto">
          <a:xfrm>
            <a:off x="7947822" y="267494"/>
            <a:ext cx="1280502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3" tIns="161656" rIns="98543" bIns="49272" anchor="ctr"/>
          <a:lstStyle/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ж.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аяқталды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Өтпелі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endParaRPr lang="ru-RU" altLang="ru-RU" sz="7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" name="Line 45"/>
          <p:cNvSpPr>
            <a:spLocks noChangeShapeType="1"/>
          </p:cNvSpPr>
          <p:nvPr/>
        </p:nvSpPr>
        <p:spPr bwMode="auto">
          <a:xfrm>
            <a:off x="7671976" y="713630"/>
            <a:ext cx="32502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9" name="Группа 598"/>
          <p:cNvGrpSpPr/>
          <p:nvPr/>
        </p:nvGrpSpPr>
        <p:grpSpPr>
          <a:xfrm>
            <a:off x="3131841" y="555526"/>
            <a:ext cx="5760640" cy="3672408"/>
            <a:chOff x="3563888" y="411510"/>
            <a:chExt cx="4745014" cy="2421156"/>
          </a:xfrm>
        </p:grpSpPr>
        <p:grpSp>
          <p:nvGrpSpPr>
            <p:cNvPr id="600" name="Группа 599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602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Полилиния 615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7" name="Полилиния 616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8" name="Полилиния 617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Блок-схема: узел 626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Полилиния 629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Блок-схема: узел 672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Блок-схема: узел 673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Блок-схема: узел 674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Блок-схема: узел 675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Блок-схема: узел 676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Блок-схема: узел 677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Блок-схема: узел 678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Блок-схема: узел 679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Блок-схема: узел 680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Блок-схема: узел 681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Блок-схема: узел 682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Блок-схема: узел 683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5" name="Блок-схема: узел 684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Полилиния 685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Полилиния 686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Полилиния 687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Блок-схема: узел 689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Блок-схема: узел 690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Полилиния 692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Блок-схема: узел 693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Полилиния 696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Блок-схема: узел 697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Полилиния 700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Блок-схема: узел 704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Полилиния 707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Блок-схема: узел 732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Блок-схема: узел 733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Блок-схема: узел 734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37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738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739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740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741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742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743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744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745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746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7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748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9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750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751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752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753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754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5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756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757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758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759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760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761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762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763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764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765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766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767" name="Полилиния 766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68" name="Полилиния 767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Полилиния 768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Блок-схема: узел 771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Полилиния 774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Блок-схема: узел 776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0" name="Полилиния 779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Блок-схема: узел 787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Полилиния 790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Блок-схема: узел 792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Блок-схема: узел 793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Полилиния 795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Полилиния 796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Блок-схема: узел 797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Блок-схема: узел 798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801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02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803" name="Полилиния 802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4" name="Полилиния 803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5" name="Полилиния 804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Блок-схема: узел 806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Блок-схема: узел 807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Блок-схема: узел 808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Блок-схема: узел 809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Полилиния 810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3" name="Блок-схема: узел 812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815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816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7" name="Блок-схема: узел 816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8" name="Полилиния 817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9" name="Полилиния 818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0" name="Полилиния 819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Блок-схема: узел 821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824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825" name="Полилиния 824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27" name="Полилиния 826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829" name="Полилиния 828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2" name="Блок-схема: узел 831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Полилиния 834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Блок-схема: узел 837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Блок-схема: узел 838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0" name="Блок-схема: узел 839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Блок-схема: узел 840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843" name="Блок-схема: узел 842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845" name="Блок-схема: узел 844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6" name="Полилиния 845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Полилиния 846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Блок-схема: узел 847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Блок-схема: узел 848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0" name="Блок-схема: узел 849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Блок-схема: узел 850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3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854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5" name="Блок-схема: узел 854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6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857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858" name="Блок-схема: узел 857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" name="Полилиния 858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Полилиния 859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Полилиния 860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7" name="Блок-схема: узел 866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Блок-схема: узел 869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Полилиния 872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Блок-схема: узел 873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Блок-схема: узел 874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6" name="Полилиния 875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7" name="Полилиния 876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8" name="Блок-схема: узел 877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9" name="Блок-схема: узел 878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0" name="Полилиния 879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Полилиния 880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2" name="Полилиния 881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3" name="Блок-схема: узел 882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4" name="Овал 883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601" name="Полилиния 600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306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081"/>
            <a:ext cx="9144000" cy="33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ПРЕЗИДЕНТТІҢ САЙЛАУАЛДЫ БАҒДАРЛАМАСЫ АЯСЫНДАҒЫ МІНДЕТТЕР</a:t>
            </a: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102772" y="2036564"/>
            <a:ext cx="3385491" cy="13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Президенттің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сайлауалды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бағдарламасы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шеңберінде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2030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дейінгі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міндеттер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11" name="Прямоугольник 42"/>
          <p:cNvSpPr>
            <a:spLocks noChangeArrowheads="1"/>
          </p:cNvSpPr>
          <p:nvPr/>
        </p:nvSpPr>
        <p:spPr bwMode="auto">
          <a:xfrm>
            <a:off x="70201" y="380993"/>
            <a:ext cx="5911630" cy="12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Пайдаланымдағы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жолдардың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ұзындығы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95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км,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25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</a:t>
            </a: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70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</a:t>
            </a:r>
            <a:endParaRPr lang="en-US" altLang="ru-RU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393507" y="628621"/>
            <a:ext cx="5792830" cy="4155397"/>
            <a:chOff x="3503715" y="307438"/>
            <a:chExt cx="8799238" cy="6418201"/>
          </a:xfrm>
        </p:grpSpPr>
        <p:grpSp>
          <p:nvGrpSpPr>
            <p:cNvPr id="365" name="Группа 364"/>
            <p:cNvGrpSpPr/>
            <p:nvPr/>
          </p:nvGrpSpPr>
          <p:grpSpPr>
            <a:xfrm>
              <a:off x="10214302" y="311049"/>
              <a:ext cx="2088651" cy="897636"/>
              <a:chOff x="7658242" y="45120"/>
              <a:chExt cx="1566488" cy="673227"/>
            </a:xfrm>
          </p:grpSpPr>
          <p:sp>
            <p:nvSpPr>
              <p:cNvPr id="297" name="Line 45"/>
              <p:cNvSpPr>
                <a:spLocks noChangeShapeType="1"/>
              </p:cNvSpPr>
              <p:nvPr/>
            </p:nvSpPr>
            <p:spPr bwMode="auto">
              <a:xfrm>
                <a:off x="7658425" y="332987"/>
                <a:ext cx="325025" cy="0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Line 45"/>
              <p:cNvSpPr>
                <a:spLocks noChangeShapeType="1"/>
              </p:cNvSpPr>
              <p:nvPr/>
            </p:nvSpPr>
            <p:spPr bwMode="auto">
              <a:xfrm>
                <a:off x="7658242" y="444028"/>
                <a:ext cx="325025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44"/>
              <p:cNvSpPr>
                <a:spLocks noChangeArrowheads="1"/>
              </p:cNvSpPr>
              <p:nvPr/>
            </p:nvSpPr>
            <p:spPr bwMode="auto">
              <a:xfrm>
                <a:off x="7944228" y="45120"/>
                <a:ext cx="1280502" cy="67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8546" tIns="161660" rIns="98546" bIns="49273" anchor="ctr"/>
              <a:lstStyle/>
              <a:p>
                <a:pPr defTabSz="1358093"/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Аяқталды</a:t>
                </a:r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defTabSz="1358093"/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Өтпелі</a:t>
                </a:r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жобалар</a:t>
                </a:r>
                <a:endParaRPr lang="ru-RU" altLang="ru-RU" sz="5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defTabSz="1358093"/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Жаңа</a:t>
                </a:r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altLang="ru-RU" sz="500" b="1" dirty="0" err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жобалар</a:t>
                </a:r>
                <a:endParaRPr lang="ru-RU" altLang="ru-RU" sz="5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Line 45"/>
              <p:cNvSpPr>
                <a:spLocks noChangeShapeType="1"/>
              </p:cNvSpPr>
              <p:nvPr/>
            </p:nvSpPr>
            <p:spPr bwMode="auto">
              <a:xfrm>
                <a:off x="7661873" y="542826"/>
                <a:ext cx="325025" cy="0"/>
              </a:xfrm>
              <a:prstGeom prst="line">
                <a:avLst/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4" name="Группа 363"/>
            <p:cNvGrpSpPr/>
            <p:nvPr/>
          </p:nvGrpSpPr>
          <p:grpSpPr>
            <a:xfrm>
              <a:off x="9390482" y="5268821"/>
              <a:ext cx="2749713" cy="1456818"/>
              <a:chOff x="7311457" y="4107830"/>
              <a:chExt cx="1784919" cy="944562"/>
            </a:xfrm>
          </p:grpSpPr>
          <p:sp>
            <p:nvSpPr>
              <p:cNvPr id="319" name="Полилиния 318"/>
              <p:cNvSpPr/>
              <p:nvPr/>
            </p:nvSpPr>
            <p:spPr>
              <a:xfrm>
                <a:off x="7311457" y="4107830"/>
                <a:ext cx="1275124" cy="944562"/>
              </a:xfrm>
              <a:custGeom>
                <a:avLst/>
                <a:gdLst>
                  <a:gd name="connsiteX0" fmla="*/ 1308100 w 1758955"/>
                  <a:gd name="connsiteY0" fmla="*/ 1339850 h 1339850"/>
                  <a:gd name="connsiteX1" fmla="*/ 1530350 w 1758955"/>
                  <a:gd name="connsiteY1" fmla="*/ 1104900 h 1339850"/>
                  <a:gd name="connsiteX2" fmla="*/ 1758950 w 1758955"/>
                  <a:gd name="connsiteY2" fmla="*/ 711200 h 1339850"/>
                  <a:gd name="connsiteX3" fmla="*/ 1524000 w 1758955"/>
                  <a:gd name="connsiteY3" fmla="*/ 527050 h 1339850"/>
                  <a:gd name="connsiteX4" fmla="*/ 1123950 w 1758955"/>
                  <a:gd name="connsiteY4" fmla="*/ 476250 h 1339850"/>
                  <a:gd name="connsiteX5" fmla="*/ 457200 w 1758955"/>
                  <a:gd name="connsiteY5" fmla="*/ 304800 h 1339850"/>
                  <a:gd name="connsiteX6" fmla="*/ 0 w 1758955"/>
                  <a:gd name="connsiteY6" fmla="*/ 0 h 1339850"/>
                  <a:gd name="connsiteX0" fmla="*/ 1308100 w 1762682"/>
                  <a:gd name="connsiteY0" fmla="*/ 1339850 h 1339850"/>
                  <a:gd name="connsiteX1" fmla="*/ 1530350 w 1762682"/>
                  <a:gd name="connsiteY1" fmla="*/ 1104900 h 1339850"/>
                  <a:gd name="connsiteX2" fmla="*/ 1658714 w 1762682"/>
                  <a:gd name="connsiteY2" fmla="*/ 883270 h 1339850"/>
                  <a:gd name="connsiteX3" fmla="*/ 1758950 w 1762682"/>
                  <a:gd name="connsiteY3" fmla="*/ 711200 h 1339850"/>
                  <a:gd name="connsiteX4" fmla="*/ 1524000 w 1762682"/>
                  <a:gd name="connsiteY4" fmla="*/ 527050 h 1339850"/>
                  <a:gd name="connsiteX5" fmla="*/ 1123950 w 1762682"/>
                  <a:gd name="connsiteY5" fmla="*/ 476250 h 1339850"/>
                  <a:gd name="connsiteX6" fmla="*/ 457200 w 1762682"/>
                  <a:gd name="connsiteY6" fmla="*/ 304800 h 1339850"/>
                  <a:gd name="connsiteX7" fmla="*/ 0 w 1762682"/>
                  <a:gd name="connsiteY7" fmla="*/ 0 h 1339850"/>
                  <a:gd name="connsiteX0" fmla="*/ 1308100 w 1733305"/>
                  <a:gd name="connsiteY0" fmla="*/ 1339850 h 1339850"/>
                  <a:gd name="connsiteX1" fmla="*/ 1530350 w 1733305"/>
                  <a:gd name="connsiteY1" fmla="*/ 1104900 h 1339850"/>
                  <a:gd name="connsiteX2" fmla="*/ 1658714 w 1733305"/>
                  <a:gd name="connsiteY2" fmla="*/ 883270 h 1339850"/>
                  <a:gd name="connsiteX3" fmla="*/ 1727994 w 1733305"/>
                  <a:gd name="connsiteY3" fmla="*/ 661193 h 1339850"/>
                  <a:gd name="connsiteX4" fmla="*/ 1524000 w 1733305"/>
                  <a:gd name="connsiteY4" fmla="*/ 527050 h 1339850"/>
                  <a:gd name="connsiteX5" fmla="*/ 1123950 w 1733305"/>
                  <a:gd name="connsiteY5" fmla="*/ 476250 h 1339850"/>
                  <a:gd name="connsiteX6" fmla="*/ 457200 w 1733305"/>
                  <a:gd name="connsiteY6" fmla="*/ 304800 h 1339850"/>
                  <a:gd name="connsiteX7" fmla="*/ 0 w 1733305"/>
                  <a:gd name="connsiteY7" fmla="*/ 0 h 1339850"/>
                  <a:gd name="connsiteX0" fmla="*/ 1308100 w 1733305"/>
                  <a:gd name="connsiteY0" fmla="*/ 1339850 h 1339850"/>
                  <a:gd name="connsiteX1" fmla="*/ 1487488 w 1733305"/>
                  <a:gd name="connsiteY1" fmla="*/ 1092994 h 1339850"/>
                  <a:gd name="connsiteX2" fmla="*/ 1658714 w 1733305"/>
                  <a:gd name="connsiteY2" fmla="*/ 883270 h 1339850"/>
                  <a:gd name="connsiteX3" fmla="*/ 1727994 w 1733305"/>
                  <a:gd name="connsiteY3" fmla="*/ 661193 h 1339850"/>
                  <a:gd name="connsiteX4" fmla="*/ 1524000 w 1733305"/>
                  <a:gd name="connsiteY4" fmla="*/ 527050 h 1339850"/>
                  <a:gd name="connsiteX5" fmla="*/ 1123950 w 1733305"/>
                  <a:gd name="connsiteY5" fmla="*/ 476250 h 1339850"/>
                  <a:gd name="connsiteX6" fmla="*/ 457200 w 1733305"/>
                  <a:gd name="connsiteY6" fmla="*/ 304800 h 1339850"/>
                  <a:gd name="connsiteX7" fmla="*/ 0 w 1733305"/>
                  <a:gd name="connsiteY7" fmla="*/ 0 h 1339850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23950 w 1733305"/>
                  <a:gd name="connsiteY5" fmla="*/ 476250 h 1258887"/>
                  <a:gd name="connsiteX6" fmla="*/ 457200 w 1733305"/>
                  <a:gd name="connsiteY6" fmla="*/ 304800 h 1258887"/>
                  <a:gd name="connsiteX7" fmla="*/ 0 w 1733305"/>
                  <a:gd name="connsiteY7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457200 w 1733305"/>
                  <a:gd name="connsiteY6" fmla="*/ 304800 h 1258887"/>
                  <a:gd name="connsiteX7" fmla="*/ 0 w 1733305"/>
                  <a:gd name="connsiteY7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701452 w 1733305"/>
                  <a:gd name="connsiteY6" fmla="*/ 395115 h 1258887"/>
                  <a:gd name="connsiteX7" fmla="*/ 457200 w 1733305"/>
                  <a:gd name="connsiteY7" fmla="*/ 304800 h 1258887"/>
                  <a:gd name="connsiteX8" fmla="*/ 0 w 1733305"/>
                  <a:gd name="connsiteY8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701452 w 1733305"/>
                  <a:gd name="connsiteY6" fmla="*/ 395115 h 1258887"/>
                  <a:gd name="connsiteX7" fmla="*/ 457200 w 1733305"/>
                  <a:gd name="connsiteY7" fmla="*/ 304800 h 1258887"/>
                  <a:gd name="connsiteX8" fmla="*/ 277589 w 1733305"/>
                  <a:gd name="connsiteY8" fmla="*/ 206996 h 1258887"/>
                  <a:gd name="connsiteX9" fmla="*/ 0 w 1733305"/>
                  <a:gd name="connsiteY9" fmla="*/ 0 h 1258887"/>
                  <a:gd name="connsiteX0" fmla="*/ 1324769 w 1748993"/>
                  <a:gd name="connsiteY0" fmla="*/ 1258887 h 1258887"/>
                  <a:gd name="connsiteX1" fmla="*/ 1487488 w 1748993"/>
                  <a:gd name="connsiteY1" fmla="*/ 1092994 h 1258887"/>
                  <a:gd name="connsiteX2" fmla="*/ 1658714 w 1748993"/>
                  <a:gd name="connsiteY2" fmla="*/ 883270 h 1258887"/>
                  <a:gd name="connsiteX3" fmla="*/ 1744663 w 1748993"/>
                  <a:gd name="connsiteY3" fmla="*/ 661193 h 1258887"/>
                  <a:gd name="connsiteX4" fmla="*/ 1524000 w 1748993"/>
                  <a:gd name="connsiteY4" fmla="*/ 527050 h 1258887"/>
                  <a:gd name="connsiteX5" fmla="*/ 1102519 w 1748993"/>
                  <a:gd name="connsiteY5" fmla="*/ 483394 h 1258887"/>
                  <a:gd name="connsiteX6" fmla="*/ 701452 w 1748993"/>
                  <a:gd name="connsiteY6" fmla="*/ 395115 h 1258887"/>
                  <a:gd name="connsiteX7" fmla="*/ 457200 w 1748993"/>
                  <a:gd name="connsiteY7" fmla="*/ 304800 h 1258887"/>
                  <a:gd name="connsiteX8" fmla="*/ 277589 w 1748993"/>
                  <a:gd name="connsiteY8" fmla="*/ 206996 h 1258887"/>
                  <a:gd name="connsiteX9" fmla="*/ 0 w 1748993"/>
                  <a:gd name="connsiteY9" fmla="*/ 0 h 1258887"/>
                  <a:gd name="connsiteX0" fmla="*/ 1047180 w 1471404"/>
                  <a:gd name="connsiteY0" fmla="*/ 1051891 h 1051891"/>
                  <a:gd name="connsiteX1" fmla="*/ 1209899 w 1471404"/>
                  <a:gd name="connsiteY1" fmla="*/ 885998 h 1051891"/>
                  <a:gd name="connsiteX2" fmla="*/ 1381125 w 1471404"/>
                  <a:gd name="connsiteY2" fmla="*/ 676274 h 1051891"/>
                  <a:gd name="connsiteX3" fmla="*/ 1467074 w 1471404"/>
                  <a:gd name="connsiteY3" fmla="*/ 454197 h 1051891"/>
                  <a:gd name="connsiteX4" fmla="*/ 1246411 w 1471404"/>
                  <a:gd name="connsiteY4" fmla="*/ 320054 h 1051891"/>
                  <a:gd name="connsiteX5" fmla="*/ 824930 w 1471404"/>
                  <a:gd name="connsiteY5" fmla="*/ 276398 h 1051891"/>
                  <a:gd name="connsiteX6" fmla="*/ 423863 w 1471404"/>
                  <a:gd name="connsiteY6" fmla="*/ 188119 h 1051891"/>
                  <a:gd name="connsiteX7" fmla="*/ 179611 w 1471404"/>
                  <a:gd name="connsiteY7" fmla="*/ 97804 h 1051891"/>
                  <a:gd name="connsiteX8" fmla="*/ 0 w 1471404"/>
                  <a:gd name="connsiteY8" fmla="*/ 0 h 1051891"/>
                  <a:gd name="connsiteX0" fmla="*/ 867569 w 1291793"/>
                  <a:gd name="connsiteY0" fmla="*/ 954087 h 954087"/>
                  <a:gd name="connsiteX1" fmla="*/ 1030288 w 1291793"/>
                  <a:gd name="connsiteY1" fmla="*/ 788194 h 954087"/>
                  <a:gd name="connsiteX2" fmla="*/ 1201514 w 1291793"/>
                  <a:gd name="connsiteY2" fmla="*/ 578470 h 954087"/>
                  <a:gd name="connsiteX3" fmla="*/ 1287463 w 1291793"/>
                  <a:gd name="connsiteY3" fmla="*/ 356393 h 954087"/>
                  <a:gd name="connsiteX4" fmla="*/ 1066800 w 1291793"/>
                  <a:gd name="connsiteY4" fmla="*/ 222250 h 954087"/>
                  <a:gd name="connsiteX5" fmla="*/ 645319 w 1291793"/>
                  <a:gd name="connsiteY5" fmla="*/ 178594 h 954087"/>
                  <a:gd name="connsiteX6" fmla="*/ 244252 w 1291793"/>
                  <a:gd name="connsiteY6" fmla="*/ 90315 h 954087"/>
                  <a:gd name="connsiteX7" fmla="*/ 0 w 1291793"/>
                  <a:gd name="connsiteY7" fmla="*/ 0 h 954087"/>
                  <a:gd name="connsiteX0" fmla="*/ 850900 w 1275124"/>
                  <a:gd name="connsiteY0" fmla="*/ 944562 h 944562"/>
                  <a:gd name="connsiteX1" fmla="*/ 1013619 w 1275124"/>
                  <a:gd name="connsiteY1" fmla="*/ 778669 h 944562"/>
                  <a:gd name="connsiteX2" fmla="*/ 1184845 w 1275124"/>
                  <a:gd name="connsiteY2" fmla="*/ 568945 h 944562"/>
                  <a:gd name="connsiteX3" fmla="*/ 1270794 w 1275124"/>
                  <a:gd name="connsiteY3" fmla="*/ 346868 h 944562"/>
                  <a:gd name="connsiteX4" fmla="*/ 1050131 w 1275124"/>
                  <a:gd name="connsiteY4" fmla="*/ 212725 h 944562"/>
                  <a:gd name="connsiteX5" fmla="*/ 628650 w 1275124"/>
                  <a:gd name="connsiteY5" fmla="*/ 169069 h 944562"/>
                  <a:gd name="connsiteX6" fmla="*/ 227583 w 1275124"/>
                  <a:gd name="connsiteY6" fmla="*/ 80790 h 944562"/>
                  <a:gd name="connsiteX7" fmla="*/ 0 w 1275124"/>
                  <a:gd name="connsiteY7" fmla="*/ 0 h 94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124" h="944562">
                    <a:moveTo>
                      <a:pt x="850900" y="944562"/>
                    </a:moveTo>
                    <a:cubicBezTo>
                      <a:pt x="924454" y="879474"/>
                      <a:pt x="957962" y="841272"/>
                      <a:pt x="1013619" y="778669"/>
                    </a:cubicBezTo>
                    <a:cubicBezTo>
                      <a:pt x="1069276" y="716066"/>
                      <a:pt x="1146745" y="634562"/>
                      <a:pt x="1184845" y="568945"/>
                    </a:cubicBezTo>
                    <a:cubicBezTo>
                      <a:pt x="1222945" y="503328"/>
                      <a:pt x="1293246" y="406238"/>
                      <a:pt x="1270794" y="346868"/>
                    </a:cubicBezTo>
                    <a:cubicBezTo>
                      <a:pt x="1248342" y="287498"/>
                      <a:pt x="1157155" y="242358"/>
                      <a:pt x="1050131" y="212725"/>
                    </a:cubicBezTo>
                    <a:cubicBezTo>
                      <a:pt x="943107" y="183092"/>
                      <a:pt x="765741" y="191058"/>
                      <a:pt x="628650" y="169069"/>
                    </a:cubicBezTo>
                    <a:cubicBezTo>
                      <a:pt x="491559" y="147080"/>
                      <a:pt x="335136" y="110556"/>
                      <a:pt x="227583" y="80790"/>
                    </a:cubicBezTo>
                    <a:cubicBezTo>
                      <a:pt x="120030" y="51024"/>
                      <a:pt x="70644" y="3135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8129548" y="4423668"/>
                <a:ext cx="60618" cy="164306"/>
              </a:xfrm>
              <a:custGeom>
                <a:avLst/>
                <a:gdLst>
                  <a:gd name="connsiteX0" fmla="*/ 43950 w 60618"/>
                  <a:gd name="connsiteY0" fmla="*/ 0 h 164306"/>
                  <a:gd name="connsiteX1" fmla="*/ 5850 w 60618"/>
                  <a:gd name="connsiteY1" fmla="*/ 47625 h 164306"/>
                  <a:gd name="connsiteX2" fmla="*/ 5850 w 60618"/>
                  <a:gd name="connsiteY2" fmla="*/ 119062 h 164306"/>
                  <a:gd name="connsiteX3" fmla="*/ 60618 w 60618"/>
                  <a:gd name="connsiteY3" fmla="*/ 164306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" h="164306">
                    <a:moveTo>
                      <a:pt x="43950" y="0"/>
                    </a:moveTo>
                    <a:cubicBezTo>
                      <a:pt x="28075" y="13890"/>
                      <a:pt x="12200" y="27781"/>
                      <a:pt x="5850" y="47625"/>
                    </a:cubicBezTo>
                    <a:cubicBezTo>
                      <a:pt x="-500" y="67469"/>
                      <a:pt x="-3278" y="99615"/>
                      <a:pt x="5850" y="119062"/>
                    </a:cubicBezTo>
                    <a:cubicBezTo>
                      <a:pt x="14978" y="138509"/>
                      <a:pt x="37798" y="151407"/>
                      <a:pt x="60618" y="16430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8683027" y="4196980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56355" y="152400"/>
                      <a:pt x="123824" y="121444"/>
                    </a:cubicBezTo>
                    <a:cubicBezTo>
                      <a:pt x="191293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8" name="Полилиния 337"/>
              <p:cNvSpPr/>
              <p:nvPr/>
            </p:nvSpPr>
            <p:spPr>
              <a:xfrm>
                <a:off x="8672519" y="4157423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  <a:gd name="connsiteX0" fmla="*/ 0 w 404812"/>
                  <a:gd name="connsiteY0" fmla="*/ 185737 h 185737"/>
                  <a:gd name="connsiteX1" fmla="*/ 107155 w 404812"/>
                  <a:gd name="connsiteY1" fmla="*/ 130969 h 185737"/>
                  <a:gd name="connsiteX2" fmla="*/ 404812 w 404812"/>
                  <a:gd name="connsiteY2" fmla="*/ 0 h 185737"/>
                  <a:gd name="connsiteX0" fmla="*/ 0 w 404812"/>
                  <a:gd name="connsiteY0" fmla="*/ 185737 h 185737"/>
                  <a:gd name="connsiteX1" fmla="*/ 107155 w 404812"/>
                  <a:gd name="connsiteY1" fmla="*/ 130969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27780" y="171450"/>
                      <a:pt x="107155" y="130969"/>
                    </a:cubicBezTo>
                    <a:cubicBezTo>
                      <a:pt x="186530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>
                <a:off x="8691564" y="4238387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56355" y="152400"/>
                      <a:pt x="123824" y="121444"/>
                    </a:cubicBezTo>
                    <a:cubicBezTo>
                      <a:pt x="191293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 rot="16481570">
                <a:off x="8370424" y="4473369"/>
                <a:ext cx="210805" cy="53272"/>
              </a:xfrm>
              <a:custGeom>
                <a:avLst/>
                <a:gdLst>
                  <a:gd name="connsiteX0" fmla="*/ 0 w 166687"/>
                  <a:gd name="connsiteY0" fmla="*/ 37043 h 37043"/>
                  <a:gd name="connsiteX1" fmla="*/ 42862 w 166687"/>
                  <a:gd name="connsiteY1" fmla="*/ 6087 h 37043"/>
                  <a:gd name="connsiteX2" fmla="*/ 104775 w 166687"/>
                  <a:gd name="connsiteY2" fmla="*/ 1325 h 37043"/>
                  <a:gd name="connsiteX3" fmla="*/ 166687 w 166687"/>
                  <a:gd name="connsiteY3" fmla="*/ 22756 h 37043"/>
                  <a:gd name="connsiteX0" fmla="*/ 0 w 210805"/>
                  <a:gd name="connsiteY0" fmla="*/ 53272 h 53272"/>
                  <a:gd name="connsiteX1" fmla="*/ 86980 w 210805"/>
                  <a:gd name="connsiteY1" fmla="*/ 6749 h 53272"/>
                  <a:gd name="connsiteX2" fmla="*/ 148893 w 210805"/>
                  <a:gd name="connsiteY2" fmla="*/ 1987 h 53272"/>
                  <a:gd name="connsiteX3" fmla="*/ 210805 w 210805"/>
                  <a:gd name="connsiteY3" fmla="*/ 23418 h 5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05" h="53272">
                    <a:moveTo>
                      <a:pt x="0" y="53272"/>
                    </a:moveTo>
                    <a:cubicBezTo>
                      <a:pt x="12699" y="40770"/>
                      <a:pt x="62164" y="15297"/>
                      <a:pt x="86980" y="6749"/>
                    </a:cubicBezTo>
                    <a:cubicBezTo>
                      <a:pt x="111796" y="-1799"/>
                      <a:pt x="128256" y="-791"/>
                      <a:pt x="148893" y="1987"/>
                    </a:cubicBezTo>
                    <a:cubicBezTo>
                      <a:pt x="169531" y="4765"/>
                      <a:pt x="190168" y="14091"/>
                      <a:pt x="210805" y="2341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2" name="Freeform 3">
              <a:extLst>
                <a:ext uri="{FF2B5EF4-FFF2-40B4-BE49-F238E27FC236}">
                  <a16:creationId xmlns:a16="http://schemas.microsoft.com/office/drawing/2014/main" xmlns="" id="{8983761F-9518-4200-8734-BB78F21E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748" y="3622412"/>
              <a:ext cx="1286533" cy="1903467"/>
            </a:xfrm>
            <a:custGeom>
              <a:avLst/>
              <a:gdLst/>
              <a:ahLst/>
              <a:cxnLst>
                <a:cxn ang="0">
                  <a:pos x="138" y="16"/>
                </a:cxn>
                <a:cxn ang="0">
                  <a:pos x="180" y="7"/>
                </a:cxn>
                <a:cxn ang="0">
                  <a:pos x="260" y="10"/>
                </a:cxn>
                <a:cxn ang="0">
                  <a:pos x="291" y="2"/>
                </a:cxn>
                <a:cxn ang="0">
                  <a:pos x="293" y="44"/>
                </a:cxn>
                <a:cxn ang="0">
                  <a:pos x="303" y="77"/>
                </a:cxn>
                <a:cxn ang="0">
                  <a:pos x="312" y="107"/>
                </a:cxn>
                <a:cxn ang="0">
                  <a:pos x="333" y="140"/>
                </a:cxn>
                <a:cxn ang="0">
                  <a:pos x="348" y="173"/>
                </a:cxn>
                <a:cxn ang="0">
                  <a:pos x="357" y="197"/>
                </a:cxn>
                <a:cxn ang="0">
                  <a:pos x="357" y="241"/>
                </a:cxn>
                <a:cxn ang="0">
                  <a:pos x="348" y="278"/>
                </a:cxn>
                <a:cxn ang="0">
                  <a:pos x="342" y="335"/>
                </a:cxn>
                <a:cxn ang="0">
                  <a:pos x="378" y="373"/>
                </a:cxn>
                <a:cxn ang="0">
                  <a:pos x="392" y="391"/>
                </a:cxn>
                <a:cxn ang="0">
                  <a:pos x="462" y="430"/>
                </a:cxn>
                <a:cxn ang="0">
                  <a:pos x="455" y="470"/>
                </a:cxn>
                <a:cxn ang="0">
                  <a:pos x="435" y="499"/>
                </a:cxn>
                <a:cxn ang="0">
                  <a:pos x="404" y="512"/>
                </a:cxn>
                <a:cxn ang="0">
                  <a:pos x="371" y="527"/>
                </a:cxn>
                <a:cxn ang="0">
                  <a:pos x="332" y="565"/>
                </a:cxn>
                <a:cxn ang="0">
                  <a:pos x="306" y="607"/>
                </a:cxn>
                <a:cxn ang="0">
                  <a:pos x="290" y="622"/>
                </a:cxn>
                <a:cxn ang="0">
                  <a:pos x="285" y="662"/>
                </a:cxn>
                <a:cxn ang="0">
                  <a:pos x="264" y="670"/>
                </a:cxn>
                <a:cxn ang="0">
                  <a:pos x="233" y="673"/>
                </a:cxn>
                <a:cxn ang="0">
                  <a:pos x="212" y="646"/>
                </a:cxn>
                <a:cxn ang="0">
                  <a:pos x="207" y="623"/>
                </a:cxn>
                <a:cxn ang="0">
                  <a:pos x="189" y="604"/>
                </a:cxn>
                <a:cxn ang="0">
                  <a:pos x="165" y="611"/>
                </a:cxn>
                <a:cxn ang="0">
                  <a:pos x="132" y="622"/>
                </a:cxn>
                <a:cxn ang="0">
                  <a:pos x="102" y="611"/>
                </a:cxn>
                <a:cxn ang="0">
                  <a:pos x="77" y="595"/>
                </a:cxn>
                <a:cxn ang="0">
                  <a:pos x="75" y="574"/>
                </a:cxn>
                <a:cxn ang="0">
                  <a:pos x="71" y="559"/>
                </a:cxn>
                <a:cxn ang="0">
                  <a:pos x="68" y="536"/>
                </a:cxn>
                <a:cxn ang="0">
                  <a:pos x="39" y="545"/>
                </a:cxn>
                <a:cxn ang="0">
                  <a:pos x="18" y="532"/>
                </a:cxn>
                <a:cxn ang="0">
                  <a:pos x="14" y="500"/>
                </a:cxn>
                <a:cxn ang="0">
                  <a:pos x="8" y="479"/>
                </a:cxn>
                <a:cxn ang="0">
                  <a:pos x="24" y="452"/>
                </a:cxn>
                <a:cxn ang="0">
                  <a:pos x="45" y="436"/>
                </a:cxn>
                <a:cxn ang="0">
                  <a:pos x="74" y="415"/>
                </a:cxn>
                <a:cxn ang="0">
                  <a:pos x="93" y="395"/>
                </a:cxn>
                <a:cxn ang="0">
                  <a:pos x="134" y="377"/>
                </a:cxn>
                <a:cxn ang="0">
                  <a:pos x="158" y="364"/>
                </a:cxn>
                <a:cxn ang="0">
                  <a:pos x="191" y="317"/>
                </a:cxn>
                <a:cxn ang="0">
                  <a:pos x="188" y="308"/>
                </a:cxn>
                <a:cxn ang="0">
                  <a:pos x="177" y="262"/>
                </a:cxn>
                <a:cxn ang="0">
                  <a:pos x="161" y="248"/>
                </a:cxn>
                <a:cxn ang="0">
                  <a:pos x="143" y="229"/>
                </a:cxn>
                <a:cxn ang="0">
                  <a:pos x="138" y="188"/>
                </a:cxn>
                <a:cxn ang="0">
                  <a:pos x="144" y="115"/>
                </a:cxn>
                <a:cxn ang="0">
                  <a:pos x="129" y="97"/>
                </a:cxn>
                <a:cxn ang="0">
                  <a:pos x="115" y="73"/>
                </a:cxn>
                <a:cxn ang="0">
                  <a:pos x="119" y="37"/>
                </a:cxn>
              </a:cxnLst>
              <a:rect l="0" t="0" r="r" b="b"/>
              <a:pathLst>
                <a:path w="480" h="674">
                  <a:moveTo>
                    <a:pt x="119" y="37"/>
                  </a:moveTo>
                  <a:cubicBezTo>
                    <a:pt x="111" y="35"/>
                    <a:pt x="117" y="20"/>
                    <a:pt x="138" y="16"/>
                  </a:cubicBezTo>
                  <a:cubicBezTo>
                    <a:pt x="145" y="12"/>
                    <a:pt x="155" y="11"/>
                    <a:pt x="162" y="10"/>
                  </a:cubicBezTo>
                  <a:cubicBezTo>
                    <a:pt x="169" y="9"/>
                    <a:pt x="167" y="7"/>
                    <a:pt x="180" y="7"/>
                  </a:cubicBezTo>
                  <a:cubicBezTo>
                    <a:pt x="193" y="7"/>
                    <a:pt x="230" y="11"/>
                    <a:pt x="243" y="11"/>
                  </a:cubicBezTo>
                  <a:cubicBezTo>
                    <a:pt x="256" y="11"/>
                    <a:pt x="255" y="10"/>
                    <a:pt x="260" y="10"/>
                  </a:cubicBezTo>
                  <a:cubicBezTo>
                    <a:pt x="280" y="14"/>
                    <a:pt x="270" y="11"/>
                    <a:pt x="275" y="10"/>
                  </a:cubicBezTo>
                  <a:cubicBezTo>
                    <a:pt x="280" y="9"/>
                    <a:pt x="289" y="0"/>
                    <a:pt x="291" y="2"/>
                  </a:cubicBezTo>
                  <a:cubicBezTo>
                    <a:pt x="293" y="5"/>
                    <a:pt x="294" y="12"/>
                    <a:pt x="290" y="23"/>
                  </a:cubicBezTo>
                  <a:cubicBezTo>
                    <a:pt x="290" y="30"/>
                    <a:pt x="292" y="38"/>
                    <a:pt x="293" y="44"/>
                  </a:cubicBezTo>
                  <a:cubicBezTo>
                    <a:pt x="294" y="50"/>
                    <a:pt x="295" y="57"/>
                    <a:pt x="297" y="62"/>
                  </a:cubicBezTo>
                  <a:cubicBezTo>
                    <a:pt x="299" y="67"/>
                    <a:pt x="301" y="72"/>
                    <a:pt x="303" y="77"/>
                  </a:cubicBezTo>
                  <a:cubicBezTo>
                    <a:pt x="302" y="80"/>
                    <a:pt x="313" y="91"/>
                    <a:pt x="309" y="92"/>
                  </a:cubicBezTo>
                  <a:cubicBezTo>
                    <a:pt x="310" y="97"/>
                    <a:pt x="309" y="102"/>
                    <a:pt x="312" y="107"/>
                  </a:cubicBezTo>
                  <a:cubicBezTo>
                    <a:pt x="316" y="118"/>
                    <a:pt x="322" y="112"/>
                    <a:pt x="327" y="122"/>
                  </a:cubicBezTo>
                  <a:cubicBezTo>
                    <a:pt x="327" y="128"/>
                    <a:pt x="339" y="132"/>
                    <a:pt x="333" y="140"/>
                  </a:cubicBezTo>
                  <a:cubicBezTo>
                    <a:pt x="335" y="146"/>
                    <a:pt x="337" y="153"/>
                    <a:pt x="339" y="158"/>
                  </a:cubicBezTo>
                  <a:cubicBezTo>
                    <a:pt x="341" y="163"/>
                    <a:pt x="346" y="168"/>
                    <a:pt x="348" y="173"/>
                  </a:cubicBezTo>
                  <a:cubicBezTo>
                    <a:pt x="350" y="178"/>
                    <a:pt x="349" y="183"/>
                    <a:pt x="350" y="187"/>
                  </a:cubicBezTo>
                  <a:cubicBezTo>
                    <a:pt x="351" y="191"/>
                    <a:pt x="356" y="191"/>
                    <a:pt x="357" y="197"/>
                  </a:cubicBezTo>
                  <a:cubicBezTo>
                    <a:pt x="358" y="203"/>
                    <a:pt x="356" y="216"/>
                    <a:pt x="356" y="223"/>
                  </a:cubicBezTo>
                  <a:cubicBezTo>
                    <a:pt x="356" y="230"/>
                    <a:pt x="357" y="235"/>
                    <a:pt x="357" y="241"/>
                  </a:cubicBezTo>
                  <a:cubicBezTo>
                    <a:pt x="357" y="247"/>
                    <a:pt x="357" y="256"/>
                    <a:pt x="356" y="262"/>
                  </a:cubicBezTo>
                  <a:cubicBezTo>
                    <a:pt x="355" y="268"/>
                    <a:pt x="350" y="272"/>
                    <a:pt x="348" y="278"/>
                  </a:cubicBezTo>
                  <a:cubicBezTo>
                    <a:pt x="346" y="284"/>
                    <a:pt x="346" y="287"/>
                    <a:pt x="345" y="296"/>
                  </a:cubicBezTo>
                  <a:lnTo>
                    <a:pt x="342" y="335"/>
                  </a:lnTo>
                  <a:cubicBezTo>
                    <a:pt x="343" y="341"/>
                    <a:pt x="375" y="358"/>
                    <a:pt x="375" y="358"/>
                  </a:cubicBezTo>
                  <a:cubicBezTo>
                    <a:pt x="376" y="365"/>
                    <a:pt x="373" y="368"/>
                    <a:pt x="378" y="373"/>
                  </a:cubicBezTo>
                  <a:cubicBezTo>
                    <a:pt x="378" y="375"/>
                    <a:pt x="388" y="380"/>
                    <a:pt x="389" y="382"/>
                  </a:cubicBezTo>
                  <a:cubicBezTo>
                    <a:pt x="390" y="384"/>
                    <a:pt x="391" y="389"/>
                    <a:pt x="392" y="391"/>
                  </a:cubicBezTo>
                  <a:cubicBezTo>
                    <a:pt x="396" y="398"/>
                    <a:pt x="443" y="411"/>
                    <a:pt x="447" y="419"/>
                  </a:cubicBezTo>
                  <a:cubicBezTo>
                    <a:pt x="449" y="430"/>
                    <a:pt x="456" y="421"/>
                    <a:pt x="462" y="430"/>
                  </a:cubicBezTo>
                  <a:cubicBezTo>
                    <a:pt x="465" y="441"/>
                    <a:pt x="467" y="448"/>
                    <a:pt x="477" y="454"/>
                  </a:cubicBezTo>
                  <a:cubicBezTo>
                    <a:pt x="480" y="462"/>
                    <a:pt x="449" y="464"/>
                    <a:pt x="455" y="470"/>
                  </a:cubicBezTo>
                  <a:cubicBezTo>
                    <a:pt x="457" y="476"/>
                    <a:pt x="444" y="478"/>
                    <a:pt x="447" y="484"/>
                  </a:cubicBezTo>
                  <a:cubicBezTo>
                    <a:pt x="439" y="488"/>
                    <a:pt x="449" y="497"/>
                    <a:pt x="435" y="499"/>
                  </a:cubicBezTo>
                  <a:cubicBezTo>
                    <a:pt x="430" y="503"/>
                    <a:pt x="425" y="506"/>
                    <a:pt x="420" y="508"/>
                  </a:cubicBezTo>
                  <a:cubicBezTo>
                    <a:pt x="415" y="510"/>
                    <a:pt x="409" y="509"/>
                    <a:pt x="404" y="512"/>
                  </a:cubicBezTo>
                  <a:cubicBezTo>
                    <a:pt x="399" y="515"/>
                    <a:pt x="397" y="525"/>
                    <a:pt x="392" y="527"/>
                  </a:cubicBezTo>
                  <a:cubicBezTo>
                    <a:pt x="387" y="529"/>
                    <a:pt x="377" y="525"/>
                    <a:pt x="371" y="527"/>
                  </a:cubicBezTo>
                  <a:cubicBezTo>
                    <a:pt x="365" y="529"/>
                    <a:pt x="364" y="533"/>
                    <a:pt x="357" y="539"/>
                  </a:cubicBezTo>
                  <a:cubicBezTo>
                    <a:pt x="355" y="551"/>
                    <a:pt x="345" y="562"/>
                    <a:pt x="332" y="565"/>
                  </a:cubicBezTo>
                  <a:cubicBezTo>
                    <a:pt x="324" y="569"/>
                    <a:pt x="320" y="590"/>
                    <a:pt x="312" y="589"/>
                  </a:cubicBezTo>
                  <a:cubicBezTo>
                    <a:pt x="308" y="596"/>
                    <a:pt x="309" y="604"/>
                    <a:pt x="306" y="607"/>
                  </a:cubicBezTo>
                  <a:cubicBezTo>
                    <a:pt x="303" y="610"/>
                    <a:pt x="296" y="603"/>
                    <a:pt x="293" y="605"/>
                  </a:cubicBezTo>
                  <a:cubicBezTo>
                    <a:pt x="290" y="608"/>
                    <a:pt x="290" y="616"/>
                    <a:pt x="290" y="622"/>
                  </a:cubicBezTo>
                  <a:cubicBezTo>
                    <a:pt x="290" y="628"/>
                    <a:pt x="294" y="636"/>
                    <a:pt x="293" y="643"/>
                  </a:cubicBezTo>
                  <a:cubicBezTo>
                    <a:pt x="292" y="650"/>
                    <a:pt x="288" y="658"/>
                    <a:pt x="285" y="662"/>
                  </a:cubicBezTo>
                  <a:cubicBezTo>
                    <a:pt x="282" y="666"/>
                    <a:pt x="276" y="666"/>
                    <a:pt x="273" y="667"/>
                  </a:cubicBezTo>
                  <a:cubicBezTo>
                    <a:pt x="270" y="668"/>
                    <a:pt x="268" y="670"/>
                    <a:pt x="264" y="670"/>
                  </a:cubicBezTo>
                  <a:cubicBezTo>
                    <a:pt x="260" y="670"/>
                    <a:pt x="253" y="668"/>
                    <a:pt x="248" y="668"/>
                  </a:cubicBezTo>
                  <a:cubicBezTo>
                    <a:pt x="243" y="668"/>
                    <a:pt x="239" y="674"/>
                    <a:pt x="233" y="673"/>
                  </a:cubicBezTo>
                  <a:cubicBezTo>
                    <a:pt x="227" y="672"/>
                    <a:pt x="216" y="666"/>
                    <a:pt x="213" y="662"/>
                  </a:cubicBezTo>
                  <a:cubicBezTo>
                    <a:pt x="210" y="658"/>
                    <a:pt x="214" y="650"/>
                    <a:pt x="212" y="646"/>
                  </a:cubicBezTo>
                  <a:cubicBezTo>
                    <a:pt x="210" y="642"/>
                    <a:pt x="194" y="642"/>
                    <a:pt x="200" y="635"/>
                  </a:cubicBezTo>
                  <a:cubicBezTo>
                    <a:pt x="199" y="631"/>
                    <a:pt x="207" y="626"/>
                    <a:pt x="207" y="623"/>
                  </a:cubicBezTo>
                  <a:cubicBezTo>
                    <a:pt x="207" y="620"/>
                    <a:pt x="200" y="619"/>
                    <a:pt x="197" y="616"/>
                  </a:cubicBezTo>
                  <a:cubicBezTo>
                    <a:pt x="194" y="613"/>
                    <a:pt x="193" y="606"/>
                    <a:pt x="189" y="604"/>
                  </a:cubicBezTo>
                  <a:cubicBezTo>
                    <a:pt x="178" y="602"/>
                    <a:pt x="184" y="609"/>
                    <a:pt x="174" y="605"/>
                  </a:cubicBezTo>
                  <a:cubicBezTo>
                    <a:pt x="176" y="602"/>
                    <a:pt x="165" y="616"/>
                    <a:pt x="165" y="611"/>
                  </a:cubicBezTo>
                  <a:cubicBezTo>
                    <a:pt x="161" y="613"/>
                    <a:pt x="154" y="617"/>
                    <a:pt x="149" y="619"/>
                  </a:cubicBezTo>
                  <a:cubicBezTo>
                    <a:pt x="144" y="621"/>
                    <a:pt x="138" y="622"/>
                    <a:pt x="132" y="622"/>
                  </a:cubicBezTo>
                  <a:cubicBezTo>
                    <a:pt x="126" y="622"/>
                    <a:pt x="119" y="622"/>
                    <a:pt x="114" y="620"/>
                  </a:cubicBezTo>
                  <a:cubicBezTo>
                    <a:pt x="109" y="618"/>
                    <a:pt x="106" y="613"/>
                    <a:pt x="102" y="611"/>
                  </a:cubicBezTo>
                  <a:cubicBezTo>
                    <a:pt x="98" y="609"/>
                    <a:pt x="91" y="608"/>
                    <a:pt x="87" y="605"/>
                  </a:cubicBezTo>
                  <a:cubicBezTo>
                    <a:pt x="83" y="602"/>
                    <a:pt x="78" y="599"/>
                    <a:pt x="77" y="595"/>
                  </a:cubicBezTo>
                  <a:cubicBezTo>
                    <a:pt x="76" y="591"/>
                    <a:pt x="78" y="583"/>
                    <a:pt x="78" y="580"/>
                  </a:cubicBezTo>
                  <a:cubicBezTo>
                    <a:pt x="78" y="577"/>
                    <a:pt x="77" y="576"/>
                    <a:pt x="75" y="574"/>
                  </a:cubicBezTo>
                  <a:cubicBezTo>
                    <a:pt x="68" y="569"/>
                    <a:pt x="75" y="572"/>
                    <a:pt x="68" y="568"/>
                  </a:cubicBezTo>
                  <a:cubicBezTo>
                    <a:pt x="62" y="560"/>
                    <a:pt x="81" y="563"/>
                    <a:pt x="71" y="559"/>
                  </a:cubicBezTo>
                  <a:cubicBezTo>
                    <a:pt x="67" y="554"/>
                    <a:pt x="76" y="552"/>
                    <a:pt x="71" y="550"/>
                  </a:cubicBezTo>
                  <a:cubicBezTo>
                    <a:pt x="66" y="545"/>
                    <a:pt x="74" y="539"/>
                    <a:pt x="68" y="536"/>
                  </a:cubicBezTo>
                  <a:cubicBezTo>
                    <a:pt x="61" y="530"/>
                    <a:pt x="58" y="550"/>
                    <a:pt x="51" y="545"/>
                  </a:cubicBezTo>
                  <a:cubicBezTo>
                    <a:pt x="42" y="554"/>
                    <a:pt x="43" y="546"/>
                    <a:pt x="39" y="545"/>
                  </a:cubicBezTo>
                  <a:cubicBezTo>
                    <a:pt x="35" y="544"/>
                    <a:pt x="30" y="541"/>
                    <a:pt x="27" y="539"/>
                  </a:cubicBezTo>
                  <a:cubicBezTo>
                    <a:pt x="24" y="537"/>
                    <a:pt x="21" y="536"/>
                    <a:pt x="18" y="532"/>
                  </a:cubicBezTo>
                  <a:cubicBezTo>
                    <a:pt x="22" y="525"/>
                    <a:pt x="0" y="515"/>
                    <a:pt x="8" y="514"/>
                  </a:cubicBezTo>
                  <a:cubicBezTo>
                    <a:pt x="4" y="514"/>
                    <a:pt x="14" y="502"/>
                    <a:pt x="14" y="500"/>
                  </a:cubicBezTo>
                  <a:cubicBezTo>
                    <a:pt x="14" y="498"/>
                    <a:pt x="9" y="503"/>
                    <a:pt x="8" y="499"/>
                  </a:cubicBezTo>
                  <a:cubicBezTo>
                    <a:pt x="7" y="495"/>
                    <a:pt x="7" y="485"/>
                    <a:pt x="8" y="479"/>
                  </a:cubicBezTo>
                  <a:cubicBezTo>
                    <a:pt x="9" y="473"/>
                    <a:pt x="9" y="469"/>
                    <a:pt x="12" y="464"/>
                  </a:cubicBezTo>
                  <a:cubicBezTo>
                    <a:pt x="15" y="459"/>
                    <a:pt x="19" y="454"/>
                    <a:pt x="24" y="452"/>
                  </a:cubicBezTo>
                  <a:cubicBezTo>
                    <a:pt x="29" y="450"/>
                    <a:pt x="38" y="454"/>
                    <a:pt x="41" y="451"/>
                  </a:cubicBezTo>
                  <a:cubicBezTo>
                    <a:pt x="44" y="448"/>
                    <a:pt x="42" y="440"/>
                    <a:pt x="45" y="436"/>
                  </a:cubicBezTo>
                  <a:cubicBezTo>
                    <a:pt x="48" y="432"/>
                    <a:pt x="55" y="427"/>
                    <a:pt x="60" y="424"/>
                  </a:cubicBezTo>
                  <a:cubicBezTo>
                    <a:pt x="65" y="421"/>
                    <a:pt x="71" y="419"/>
                    <a:pt x="74" y="415"/>
                  </a:cubicBezTo>
                  <a:cubicBezTo>
                    <a:pt x="79" y="411"/>
                    <a:pt x="75" y="401"/>
                    <a:pt x="81" y="400"/>
                  </a:cubicBezTo>
                  <a:cubicBezTo>
                    <a:pt x="94" y="394"/>
                    <a:pt x="82" y="403"/>
                    <a:pt x="93" y="395"/>
                  </a:cubicBezTo>
                  <a:cubicBezTo>
                    <a:pt x="95" y="390"/>
                    <a:pt x="108" y="386"/>
                    <a:pt x="111" y="382"/>
                  </a:cubicBezTo>
                  <a:cubicBezTo>
                    <a:pt x="113" y="374"/>
                    <a:pt x="128" y="382"/>
                    <a:pt x="134" y="377"/>
                  </a:cubicBezTo>
                  <a:cubicBezTo>
                    <a:pt x="140" y="376"/>
                    <a:pt x="142" y="376"/>
                    <a:pt x="146" y="374"/>
                  </a:cubicBezTo>
                  <a:cubicBezTo>
                    <a:pt x="150" y="372"/>
                    <a:pt x="152" y="371"/>
                    <a:pt x="158" y="364"/>
                  </a:cubicBezTo>
                  <a:cubicBezTo>
                    <a:pt x="157" y="358"/>
                    <a:pt x="179" y="337"/>
                    <a:pt x="185" y="329"/>
                  </a:cubicBezTo>
                  <a:cubicBezTo>
                    <a:pt x="190" y="321"/>
                    <a:pt x="191" y="322"/>
                    <a:pt x="191" y="317"/>
                  </a:cubicBezTo>
                  <a:cubicBezTo>
                    <a:pt x="191" y="312"/>
                    <a:pt x="188" y="297"/>
                    <a:pt x="188" y="296"/>
                  </a:cubicBezTo>
                  <a:cubicBezTo>
                    <a:pt x="188" y="294"/>
                    <a:pt x="188" y="313"/>
                    <a:pt x="188" y="308"/>
                  </a:cubicBezTo>
                  <a:cubicBezTo>
                    <a:pt x="187" y="303"/>
                    <a:pt x="186" y="276"/>
                    <a:pt x="184" y="268"/>
                  </a:cubicBezTo>
                  <a:cubicBezTo>
                    <a:pt x="182" y="260"/>
                    <a:pt x="180" y="263"/>
                    <a:pt x="177" y="262"/>
                  </a:cubicBezTo>
                  <a:cubicBezTo>
                    <a:pt x="174" y="261"/>
                    <a:pt x="171" y="261"/>
                    <a:pt x="168" y="259"/>
                  </a:cubicBezTo>
                  <a:cubicBezTo>
                    <a:pt x="165" y="257"/>
                    <a:pt x="163" y="252"/>
                    <a:pt x="161" y="248"/>
                  </a:cubicBezTo>
                  <a:cubicBezTo>
                    <a:pt x="158" y="240"/>
                    <a:pt x="161" y="240"/>
                    <a:pt x="156" y="232"/>
                  </a:cubicBezTo>
                  <a:cubicBezTo>
                    <a:pt x="153" y="228"/>
                    <a:pt x="147" y="231"/>
                    <a:pt x="143" y="229"/>
                  </a:cubicBezTo>
                  <a:cubicBezTo>
                    <a:pt x="139" y="227"/>
                    <a:pt x="135" y="225"/>
                    <a:pt x="134" y="218"/>
                  </a:cubicBezTo>
                  <a:cubicBezTo>
                    <a:pt x="135" y="204"/>
                    <a:pt x="136" y="202"/>
                    <a:pt x="138" y="188"/>
                  </a:cubicBezTo>
                  <a:cubicBezTo>
                    <a:pt x="136" y="180"/>
                    <a:pt x="148" y="193"/>
                    <a:pt x="149" y="181"/>
                  </a:cubicBezTo>
                  <a:cubicBezTo>
                    <a:pt x="150" y="169"/>
                    <a:pt x="146" y="127"/>
                    <a:pt x="144" y="115"/>
                  </a:cubicBezTo>
                  <a:cubicBezTo>
                    <a:pt x="142" y="103"/>
                    <a:pt x="140" y="109"/>
                    <a:pt x="137" y="106"/>
                  </a:cubicBezTo>
                  <a:cubicBezTo>
                    <a:pt x="134" y="103"/>
                    <a:pt x="132" y="100"/>
                    <a:pt x="129" y="97"/>
                  </a:cubicBezTo>
                  <a:cubicBezTo>
                    <a:pt x="126" y="94"/>
                    <a:pt x="122" y="92"/>
                    <a:pt x="120" y="88"/>
                  </a:cubicBezTo>
                  <a:cubicBezTo>
                    <a:pt x="118" y="84"/>
                    <a:pt x="115" y="77"/>
                    <a:pt x="115" y="73"/>
                  </a:cubicBezTo>
                  <a:cubicBezTo>
                    <a:pt x="110" y="63"/>
                    <a:pt x="126" y="68"/>
                    <a:pt x="119" y="61"/>
                  </a:cubicBezTo>
                  <a:lnTo>
                    <a:pt x="119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1217369"/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503715" y="450258"/>
              <a:ext cx="8590159" cy="4718727"/>
              <a:chOff x="2627784" y="344836"/>
              <a:chExt cx="6442619" cy="3539045"/>
            </a:xfrm>
          </p:grpSpPr>
          <p:sp>
            <p:nvSpPr>
              <p:cNvPr id="284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784" y="1030801"/>
                <a:ext cx="1411168" cy="927728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805" y="1778490"/>
                <a:ext cx="1495596" cy="872657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679" y="2214818"/>
                <a:ext cx="1543843" cy="1472080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560" y="2519824"/>
                <a:ext cx="1206126" cy="1364057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594" y="1325216"/>
                <a:ext cx="1686568" cy="1563158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159" y="571172"/>
                <a:ext cx="1198086" cy="1652118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825" y="808399"/>
                <a:ext cx="1364934" cy="92349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034" y="511866"/>
                <a:ext cx="916656" cy="1107766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393" y="1119761"/>
                <a:ext cx="1576005" cy="1414891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6470" y="2651147"/>
                <a:ext cx="1242310" cy="1037870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0248" y="2208465"/>
                <a:ext cx="1519720" cy="1226380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069" y="1350634"/>
                <a:ext cx="2438387" cy="1414891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696216" y="344836"/>
                <a:ext cx="1288702" cy="848697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648094" y="3008114"/>
                <a:ext cx="690214" cy="82261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5655453" y="2974276"/>
                <a:ext cx="711768" cy="853089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5632368" y="3041832"/>
                <a:ext cx="678594" cy="793715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5650304" y="3010404"/>
                <a:ext cx="690214" cy="82261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430279" y="1582197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ln w="165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313364" y="1419309"/>
                <a:ext cx="132774" cy="144874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315783" y="1420498"/>
                <a:ext cx="130356" cy="14502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3598227" y="1070210"/>
                <a:ext cx="822927" cy="514499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3598430" y="1069109"/>
                <a:ext cx="832916" cy="514499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3179605" y="2114868"/>
                <a:ext cx="758103" cy="914252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3179605" y="2115607"/>
                <a:ext cx="758103" cy="914252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Блок-схема: узел 34"/>
              <p:cNvSpPr/>
              <p:nvPr/>
            </p:nvSpPr>
            <p:spPr>
              <a:xfrm>
                <a:off x="3148443" y="292926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4857307" y="1134344"/>
                <a:ext cx="330232" cy="559447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4856568" y="1133799"/>
                <a:ext cx="330232" cy="559447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rot="485512">
                <a:off x="6999022" y="716818"/>
                <a:ext cx="304672" cy="325855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 rot="508109">
                <a:off x="6998182" y="721808"/>
                <a:ext cx="304672" cy="325855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6173686" y="576510"/>
                <a:ext cx="56512" cy="394590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6171642" y="569294"/>
                <a:ext cx="56512" cy="394590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7607490" y="2926228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574047" y="2900609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7642752" y="2959999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7607490" y="2923682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3344246" y="3041774"/>
                <a:ext cx="111602" cy="66427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3343452" y="3040953"/>
                <a:ext cx="111602" cy="66427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5160748" y="994848"/>
                <a:ext cx="258822" cy="137773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7975867" y="1690756"/>
                <a:ext cx="172083" cy="779899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20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7975239" y="1687816"/>
                <a:ext cx="172083" cy="779899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8178756" y="1742490"/>
                <a:ext cx="648242" cy="256223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8177962" y="1741668"/>
                <a:ext cx="648242" cy="256223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8128726" y="1693558"/>
                <a:ext cx="59363" cy="61505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8130474" y="1697657"/>
                <a:ext cx="59363" cy="61505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8109895" y="1494278"/>
                <a:ext cx="118726" cy="191899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8109102" y="1493456"/>
                <a:ext cx="118726" cy="191899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8156198" y="2218549"/>
                <a:ext cx="280621" cy="6012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8092119" y="2216259"/>
                <a:ext cx="72918" cy="9729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8087700" y="2212354"/>
                <a:ext cx="335862" cy="66429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8160618" y="2454356"/>
                <a:ext cx="307137" cy="148811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3942458" y="2715348"/>
                <a:ext cx="110480" cy="144232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3940248" y="2710768"/>
                <a:ext cx="110480" cy="144232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3467391" y="1183334"/>
                <a:ext cx="132577" cy="15351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3462971" y="1181044"/>
                <a:ext cx="132577" cy="15351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20925388">
                <a:off x="3414359" y="1156268"/>
                <a:ext cx="57450" cy="41209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20800529">
                <a:off x="3409941" y="1153978"/>
                <a:ext cx="57450" cy="41209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3045353" y="2094907"/>
                <a:ext cx="433085" cy="103546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2932662" y="2156734"/>
                <a:ext cx="143172" cy="32966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932662" y="2159024"/>
                <a:ext cx="108272" cy="2060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3063030" y="2092164"/>
                <a:ext cx="408780" cy="110982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3734754" y="1776694"/>
                <a:ext cx="689401" cy="334252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3734754" y="1774404"/>
                <a:ext cx="689401" cy="334252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7772301" y="1424386"/>
                <a:ext cx="337553" cy="258006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770456" y="1422473"/>
                <a:ext cx="337553" cy="258006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7308540" y="1106921"/>
                <a:ext cx="50359" cy="6403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7313120" y="1114061"/>
                <a:ext cx="50359" cy="6403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7353294" y="1166215"/>
                <a:ext cx="155659" cy="118939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7607386" y="1303776"/>
                <a:ext cx="169393" cy="120959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7607386" y="1303251"/>
                <a:ext cx="169393" cy="120959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6544873" y="1310124"/>
                <a:ext cx="351329" cy="151100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Блок-схема: узел 85"/>
              <p:cNvSpPr/>
              <p:nvPr/>
            </p:nvSpPr>
            <p:spPr>
              <a:xfrm>
                <a:off x="4290153" y="13978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Блок-схема: узел 86"/>
              <p:cNvSpPr/>
              <p:nvPr/>
            </p:nvSpPr>
            <p:spPr>
              <a:xfrm>
                <a:off x="3369755" y="1125440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Блок-схема: узел 87"/>
              <p:cNvSpPr/>
              <p:nvPr/>
            </p:nvSpPr>
            <p:spPr>
              <a:xfrm>
                <a:off x="3575418" y="104253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Блок-схема: узел 88"/>
              <p:cNvSpPr/>
              <p:nvPr/>
            </p:nvSpPr>
            <p:spPr>
              <a:xfrm>
                <a:off x="2890996" y="212868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Блок-схема: узел 89"/>
              <p:cNvSpPr/>
              <p:nvPr/>
            </p:nvSpPr>
            <p:spPr>
              <a:xfrm>
                <a:off x="3346866" y="285834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Блок-схема: узел 90"/>
              <p:cNvSpPr/>
              <p:nvPr/>
            </p:nvSpPr>
            <p:spPr>
              <a:xfrm>
                <a:off x="3302065" y="30040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Блок-схема: узел 91"/>
              <p:cNvSpPr/>
              <p:nvPr/>
            </p:nvSpPr>
            <p:spPr>
              <a:xfrm>
                <a:off x="3709526" y="20918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Блок-схема: узел 93"/>
              <p:cNvSpPr/>
              <p:nvPr/>
            </p:nvSpPr>
            <p:spPr>
              <a:xfrm>
                <a:off x="8123547" y="2883822"/>
                <a:ext cx="93184" cy="8879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Блок-схема: узел 94"/>
              <p:cNvSpPr/>
              <p:nvPr/>
            </p:nvSpPr>
            <p:spPr>
              <a:xfrm>
                <a:off x="6987126" y="64847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Блок-схема: узел 95"/>
              <p:cNvSpPr/>
              <p:nvPr/>
            </p:nvSpPr>
            <p:spPr>
              <a:xfrm>
                <a:off x="8085426" y="1665407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Блок-схема: узел 96"/>
              <p:cNvSpPr/>
              <p:nvPr/>
            </p:nvSpPr>
            <p:spPr>
              <a:xfrm>
                <a:off x="8050769" y="219625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Блок-схема: узел 97"/>
              <p:cNvSpPr/>
              <p:nvPr/>
            </p:nvSpPr>
            <p:spPr>
              <a:xfrm>
                <a:off x="8809555" y="194735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Блок-схема: узел 98"/>
              <p:cNvSpPr/>
              <p:nvPr/>
            </p:nvSpPr>
            <p:spPr>
              <a:xfrm>
                <a:off x="8445030" y="257769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6091479" y="563799"/>
                <a:ext cx="68565" cy="888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6069947" y="560766"/>
                <a:ext cx="68565" cy="888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6057195" y="524860"/>
                <a:ext cx="62327" cy="47819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6055471" y="520909"/>
                <a:ext cx="44996" cy="38938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Блок-схема: узел 103"/>
              <p:cNvSpPr/>
              <p:nvPr/>
            </p:nvSpPr>
            <p:spPr>
              <a:xfrm>
                <a:off x="6144859" y="552285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Блок-схема: узел 104"/>
              <p:cNvSpPr/>
              <p:nvPr/>
            </p:nvSpPr>
            <p:spPr>
              <a:xfrm>
                <a:off x="6027881" y="49741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6239321" y="965622"/>
                <a:ext cx="95101" cy="102121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6240392" y="968950"/>
                <a:ext cx="95101" cy="102121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Блок-схема: узел 107"/>
              <p:cNvSpPr/>
              <p:nvPr/>
            </p:nvSpPr>
            <p:spPr>
              <a:xfrm>
                <a:off x="6195416" y="92517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6185754" y="1038828"/>
                <a:ext cx="88919" cy="53138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6262891" y="1049984"/>
                <a:ext cx="66422" cy="37740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6181471" y="1040890"/>
                <a:ext cx="154272" cy="47693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Блок-схема: узел 111"/>
              <p:cNvSpPr/>
              <p:nvPr/>
            </p:nvSpPr>
            <p:spPr>
              <a:xfrm>
                <a:off x="6164907" y="102075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6334586" y="1056482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165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6313245" y="1071074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6279520" y="1087113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6358001" y="1051092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6389311" y="1043320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6330390" y="1056973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Блок-схема: узел 118"/>
              <p:cNvSpPr/>
              <p:nvPr/>
            </p:nvSpPr>
            <p:spPr>
              <a:xfrm>
                <a:off x="6305589" y="103120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7758468" y="2713338"/>
                <a:ext cx="70274" cy="129442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7764973" y="2695807"/>
                <a:ext cx="70274" cy="129442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7818127" y="2463514"/>
                <a:ext cx="320394" cy="256413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7816174" y="2463247"/>
                <a:ext cx="320394" cy="256413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7524221" y="3269536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7524869" y="3266162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7275262" y="3268647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133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7139666" y="3277626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7137064" y="3241727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7143569" y="3293803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7136412" y="3280322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7277864" y="3272061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7280467" y="3229346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7279163" y="3303872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7523568" y="3250656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7526168" y="3283691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6930255" y="2442320"/>
                <a:ext cx="554497" cy="689685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1206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6930030" y="2439614"/>
                <a:ext cx="554497" cy="689685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Полилиния 138"/>
              <p:cNvSpPr/>
              <p:nvPr/>
            </p:nvSpPr>
            <p:spPr>
              <a:xfrm>
                <a:off x="6967734" y="2444572"/>
                <a:ext cx="548696" cy="665414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6889797" y="2430542"/>
                <a:ext cx="570000" cy="718001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981549" y="3348415"/>
                <a:ext cx="9760" cy="93037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982641" y="3351108"/>
                <a:ext cx="8872" cy="93037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6355752" y="3316040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Полилиния 143"/>
              <p:cNvSpPr/>
              <p:nvPr/>
            </p:nvSpPr>
            <p:spPr>
              <a:xfrm>
                <a:off x="7001070" y="3352461"/>
                <a:ext cx="5856" cy="52585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6973741" y="3344370"/>
                <a:ext cx="3904" cy="74833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989357" y="2941885"/>
                <a:ext cx="75780" cy="412597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6989357" y="2949976"/>
                <a:ext cx="74570" cy="412597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Блок-схема: узел 147"/>
              <p:cNvSpPr/>
              <p:nvPr/>
            </p:nvSpPr>
            <p:spPr>
              <a:xfrm>
                <a:off x="7031124" y="2896576"/>
                <a:ext cx="63959" cy="5938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Блок-схема: узел 148"/>
              <p:cNvSpPr/>
              <p:nvPr/>
            </p:nvSpPr>
            <p:spPr>
              <a:xfrm>
                <a:off x="4023435" y="283387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Блок-схема: узел 149"/>
              <p:cNvSpPr/>
              <p:nvPr/>
            </p:nvSpPr>
            <p:spPr>
              <a:xfrm>
                <a:off x="8405943" y="224716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AutoShape 19"/>
              <p:cNvSpPr>
                <a:spLocks noChangeArrowheads="1"/>
              </p:cNvSpPr>
              <p:nvPr/>
            </p:nvSpPr>
            <p:spPr bwMode="auto">
              <a:xfrm>
                <a:off x="4191988" y="1300250"/>
                <a:ext cx="246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52" name="AutoShape 19"/>
              <p:cNvSpPr>
                <a:spLocks noChangeArrowheads="1"/>
              </p:cNvSpPr>
              <p:nvPr/>
            </p:nvSpPr>
            <p:spPr bwMode="auto">
              <a:xfrm>
                <a:off x="3094662" y="1173987"/>
                <a:ext cx="27137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153" name="AutoShape 19"/>
              <p:cNvSpPr>
                <a:spLocks noChangeArrowheads="1"/>
              </p:cNvSpPr>
              <p:nvPr/>
            </p:nvSpPr>
            <p:spPr bwMode="auto">
              <a:xfrm>
                <a:off x="3333369" y="2203147"/>
                <a:ext cx="275791" cy="10873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154" name="AutoShape 19"/>
              <p:cNvSpPr>
                <a:spLocks noChangeArrowheads="1"/>
              </p:cNvSpPr>
              <p:nvPr/>
            </p:nvSpPr>
            <p:spPr bwMode="auto">
              <a:xfrm>
                <a:off x="3788412" y="2052551"/>
                <a:ext cx="25054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155" name="AutoShape 19"/>
              <p:cNvSpPr>
                <a:spLocks noChangeArrowheads="1"/>
              </p:cNvSpPr>
              <p:nvPr/>
            </p:nvSpPr>
            <p:spPr bwMode="auto">
              <a:xfrm>
                <a:off x="3680035" y="2603166"/>
                <a:ext cx="225495" cy="9264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156" name="AutoShape 19"/>
              <p:cNvSpPr>
                <a:spLocks noChangeArrowheads="1"/>
              </p:cNvSpPr>
              <p:nvPr/>
            </p:nvSpPr>
            <p:spPr bwMode="auto">
              <a:xfrm>
                <a:off x="3058351" y="2827167"/>
                <a:ext cx="21085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157" name="AutoShape 19"/>
              <p:cNvSpPr>
                <a:spLocks noChangeArrowheads="1"/>
              </p:cNvSpPr>
              <p:nvPr/>
            </p:nvSpPr>
            <p:spPr bwMode="auto">
              <a:xfrm>
                <a:off x="3371774" y="2757482"/>
                <a:ext cx="22468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158" name="AutoShape 19"/>
              <p:cNvSpPr>
                <a:spLocks noChangeArrowheads="1"/>
              </p:cNvSpPr>
              <p:nvPr/>
            </p:nvSpPr>
            <p:spPr bwMode="auto">
              <a:xfrm>
                <a:off x="3045353" y="3074166"/>
                <a:ext cx="27970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159" name="AutoShape 19"/>
              <p:cNvSpPr>
                <a:spLocks noChangeArrowheads="1"/>
              </p:cNvSpPr>
              <p:nvPr/>
            </p:nvSpPr>
            <p:spPr bwMode="auto">
              <a:xfrm>
                <a:off x="3501532" y="3116075"/>
                <a:ext cx="357008" cy="11854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160" name="AutoShape 19"/>
              <p:cNvSpPr>
                <a:spLocks noChangeArrowheads="1"/>
              </p:cNvSpPr>
              <p:nvPr/>
            </p:nvSpPr>
            <p:spPr bwMode="auto">
              <a:xfrm>
                <a:off x="3917306" y="2902272"/>
                <a:ext cx="27137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161" name="AutoShape 19"/>
              <p:cNvSpPr>
                <a:spLocks noChangeArrowheads="1"/>
              </p:cNvSpPr>
              <p:nvPr/>
            </p:nvSpPr>
            <p:spPr bwMode="auto">
              <a:xfrm>
                <a:off x="5298075" y="3050074"/>
                <a:ext cx="36442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62" name="AutoShape 19"/>
              <p:cNvSpPr>
                <a:spLocks noChangeArrowheads="1"/>
              </p:cNvSpPr>
              <p:nvPr/>
            </p:nvSpPr>
            <p:spPr bwMode="auto">
              <a:xfrm>
                <a:off x="6378118" y="3597675"/>
                <a:ext cx="342419" cy="9536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163" name="AutoShape 19"/>
              <p:cNvSpPr>
                <a:spLocks noChangeArrowheads="1"/>
              </p:cNvSpPr>
              <p:nvPr/>
            </p:nvSpPr>
            <p:spPr bwMode="auto">
              <a:xfrm>
                <a:off x="6452864" y="3348297"/>
                <a:ext cx="19763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64" name="AutoShape 19"/>
              <p:cNvSpPr>
                <a:spLocks noChangeArrowheads="1"/>
              </p:cNvSpPr>
              <p:nvPr/>
            </p:nvSpPr>
            <p:spPr bwMode="auto">
              <a:xfrm>
                <a:off x="6883458" y="3491276"/>
                <a:ext cx="21739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165" name="AutoShape 19"/>
              <p:cNvSpPr>
                <a:spLocks noChangeArrowheads="1"/>
              </p:cNvSpPr>
              <p:nvPr/>
            </p:nvSpPr>
            <p:spPr bwMode="auto">
              <a:xfrm>
                <a:off x="7645145" y="3274386"/>
                <a:ext cx="27559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166" name="AutoShape 19"/>
              <p:cNvSpPr>
                <a:spLocks noChangeArrowheads="1"/>
              </p:cNvSpPr>
              <p:nvPr/>
            </p:nvSpPr>
            <p:spPr bwMode="auto">
              <a:xfrm>
                <a:off x="6623521" y="2896576"/>
                <a:ext cx="38508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167" name="AutoShape 19"/>
              <p:cNvSpPr>
                <a:spLocks noChangeArrowheads="1"/>
              </p:cNvSpPr>
              <p:nvPr/>
            </p:nvSpPr>
            <p:spPr bwMode="auto">
              <a:xfrm>
                <a:off x="7194500" y="2406186"/>
                <a:ext cx="24451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168" name="AutoShape 19"/>
              <p:cNvSpPr>
                <a:spLocks noChangeArrowheads="1"/>
              </p:cNvSpPr>
              <p:nvPr/>
            </p:nvSpPr>
            <p:spPr bwMode="auto">
              <a:xfrm>
                <a:off x="8239582" y="2907653"/>
                <a:ext cx="2331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169" name="AutoShape 19"/>
              <p:cNvSpPr>
                <a:spLocks noChangeArrowheads="1"/>
              </p:cNvSpPr>
              <p:nvPr/>
            </p:nvSpPr>
            <p:spPr bwMode="auto">
              <a:xfrm>
                <a:off x="7337297" y="2765232"/>
                <a:ext cx="38719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70" name="AutoShape 19"/>
              <p:cNvSpPr>
                <a:spLocks noChangeArrowheads="1"/>
              </p:cNvSpPr>
              <p:nvPr/>
            </p:nvSpPr>
            <p:spPr bwMode="auto">
              <a:xfrm>
                <a:off x="7245282" y="3107995"/>
                <a:ext cx="20575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171" name="AutoShape 19"/>
              <p:cNvSpPr>
                <a:spLocks noChangeArrowheads="1"/>
              </p:cNvSpPr>
              <p:nvPr/>
            </p:nvSpPr>
            <p:spPr bwMode="auto">
              <a:xfrm>
                <a:off x="7852327" y="2419312"/>
                <a:ext cx="25236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172" name="AutoShape 19"/>
              <p:cNvSpPr>
                <a:spLocks noChangeArrowheads="1"/>
              </p:cNvSpPr>
              <p:nvPr/>
            </p:nvSpPr>
            <p:spPr bwMode="auto">
              <a:xfrm>
                <a:off x="8341083" y="2638929"/>
                <a:ext cx="2331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173" name="AutoShape 19"/>
              <p:cNvSpPr>
                <a:spLocks noChangeArrowheads="1"/>
              </p:cNvSpPr>
              <p:nvPr/>
            </p:nvSpPr>
            <p:spPr bwMode="auto">
              <a:xfrm>
                <a:off x="7727690" y="2195224"/>
                <a:ext cx="313875" cy="1067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174" name="AutoShape 19"/>
              <p:cNvSpPr>
                <a:spLocks noChangeArrowheads="1"/>
              </p:cNvSpPr>
              <p:nvPr/>
            </p:nvSpPr>
            <p:spPr bwMode="auto">
              <a:xfrm>
                <a:off x="8474375" y="2232656"/>
                <a:ext cx="20255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175" name="AutoShape 19"/>
              <p:cNvSpPr>
                <a:spLocks noChangeArrowheads="1"/>
              </p:cNvSpPr>
              <p:nvPr/>
            </p:nvSpPr>
            <p:spPr bwMode="auto">
              <a:xfrm>
                <a:off x="8639295" y="2024672"/>
                <a:ext cx="43110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176" name="AutoShape 19"/>
              <p:cNvSpPr>
                <a:spLocks noChangeArrowheads="1"/>
              </p:cNvSpPr>
              <p:nvPr/>
            </p:nvSpPr>
            <p:spPr bwMode="auto">
              <a:xfrm>
                <a:off x="8166609" y="1618223"/>
                <a:ext cx="28078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177" name="AutoShape 19"/>
              <p:cNvSpPr>
                <a:spLocks noChangeArrowheads="1"/>
              </p:cNvSpPr>
              <p:nvPr/>
            </p:nvSpPr>
            <p:spPr bwMode="auto">
              <a:xfrm>
                <a:off x="7596642" y="1460787"/>
                <a:ext cx="22228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178" name="AutoShape 19"/>
              <p:cNvSpPr>
                <a:spLocks noChangeArrowheads="1"/>
              </p:cNvSpPr>
              <p:nvPr/>
            </p:nvSpPr>
            <p:spPr bwMode="auto">
              <a:xfrm>
                <a:off x="6366115" y="981875"/>
                <a:ext cx="28163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179" name="AutoShape 19"/>
              <p:cNvSpPr>
                <a:spLocks noChangeArrowheads="1"/>
              </p:cNvSpPr>
              <p:nvPr/>
            </p:nvSpPr>
            <p:spPr bwMode="auto">
              <a:xfrm>
                <a:off x="5893808" y="1076687"/>
                <a:ext cx="297051" cy="1014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180" name="AutoShape 19"/>
              <p:cNvSpPr>
                <a:spLocks noChangeArrowheads="1"/>
              </p:cNvSpPr>
              <p:nvPr/>
            </p:nvSpPr>
            <p:spPr bwMode="auto">
              <a:xfrm>
                <a:off x="6221825" y="531148"/>
                <a:ext cx="45552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181" name="AutoShape 19"/>
              <p:cNvSpPr>
                <a:spLocks noChangeArrowheads="1"/>
              </p:cNvSpPr>
              <p:nvPr/>
            </p:nvSpPr>
            <p:spPr bwMode="auto">
              <a:xfrm>
                <a:off x="4804040" y="1105583"/>
                <a:ext cx="33084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3570952" y="2861454"/>
                <a:ext cx="127786" cy="60904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7491655" y="3103323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7492793" y="3102758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7492793" y="3083546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7496660" y="3120526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Блок-схема: узел 191"/>
              <p:cNvSpPr/>
              <p:nvPr/>
            </p:nvSpPr>
            <p:spPr>
              <a:xfrm>
                <a:off x="7458729" y="310649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6882670" y="1287458"/>
                <a:ext cx="126015" cy="23762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Полилиния 194"/>
              <p:cNvSpPr/>
              <p:nvPr/>
            </p:nvSpPr>
            <p:spPr>
              <a:xfrm>
                <a:off x="6538587" y="1465244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136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Полилиния 195"/>
              <p:cNvSpPr/>
              <p:nvPr/>
            </p:nvSpPr>
            <p:spPr>
              <a:xfrm>
                <a:off x="6483846" y="1459991"/>
                <a:ext cx="116562" cy="49445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Полилиния 196"/>
              <p:cNvSpPr/>
              <p:nvPr/>
            </p:nvSpPr>
            <p:spPr>
              <a:xfrm>
                <a:off x="6575912" y="1451064"/>
                <a:ext cx="247151" cy="281596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6540968" y="1469648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10871" y="1500410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Полилиния 200"/>
              <p:cNvSpPr/>
              <p:nvPr/>
            </p:nvSpPr>
            <p:spPr>
              <a:xfrm>
                <a:off x="6356189" y="3358953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6357732" y="3313230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6353885" y="3276123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Блок-схема: узел 203"/>
              <p:cNvSpPr/>
              <p:nvPr/>
            </p:nvSpPr>
            <p:spPr>
              <a:xfrm>
                <a:off x="7737917" y="2908081"/>
                <a:ext cx="51732" cy="50947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7593111" y="2830645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7593230" y="2829973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7637641" y="2840020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>
                <a:off x="7550990" y="2819499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Блок-схема: узел 208"/>
              <p:cNvSpPr/>
              <p:nvPr/>
            </p:nvSpPr>
            <p:spPr>
              <a:xfrm>
                <a:off x="7573996" y="3234616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Блок-схема: узел 209"/>
              <p:cNvSpPr/>
              <p:nvPr/>
            </p:nvSpPr>
            <p:spPr>
              <a:xfrm>
                <a:off x="7737031" y="280585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Полилиния 210"/>
              <p:cNvSpPr/>
              <p:nvPr/>
            </p:nvSpPr>
            <p:spPr>
              <a:xfrm>
                <a:off x="6953253" y="1198993"/>
                <a:ext cx="239099" cy="88025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7188309" y="1173187"/>
                <a:ext cx="25749" cy="26679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Полилиния 212"/>
              <p:cNvSpPr/>
              <p:nvPr/>
            </p:nvSpPr>
            <p:spPr>
              <a:xfrm>
                <a:off x="7500977" y="1279469"/>
                <a:ext cx="118112" cy="37790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Блок-схема: узел 213"/>
              <p:cNvSpPr/>
              <p:nvPr/>
            </p:nvSpPr>
            <p:spPr>
              <a:xfrm>
                <a:off x="6628572" y="342835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Блок-схема: узел 214"/>
              <p:cNvSpPr/>
              <p:nvPr/>
            </p:nvSpPr>
            <p:spPr>
              <a:xfrm>
                <a:off x="6955683" y="3420070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AutoShape 19"/>
              <p:cNvSpPr>
                <a:spLocks noChangeArrowheads="1"/>
              </p:cNvSpPr>
              <p:nvPr/>
            </p:nvSpPr>
            <p:spPr bwMode="auto">
              <a:xfrm>
                <a:off x="7630871" y="3085881"/>
                <a:ext cx="335301" cy="675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Конаев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17" name="AutoShape 19"/>
              <p:cNvSpPr>
                <a:spLocks noChangeArrowheads="1"/>
              </p:cNvSpPr>
              <p:nvPr/>
            </p:nvSpPr>
            <p:spPr bwMode="auto">
              <a:xfrm>
                <a:off x="3997698" y="1716623"/>
                <a:ext cx="382053" cy="11874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20" name="Полилиния 219"/>
              <p:cNvSpPr/>
              <p:nvPr/>
            </p:nvSpPr>
            <p:spPr>
              <a:xfrm>
                <a:off x="7359079" y="1174011"/>
                <a:ext cx="285084" cy="156262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Полилиния 220"/>
              <p:cNvSpPr/>
              <p:nvPr/>
            </p:nvSpPr>
            <p:spPr>
              <a:xfrm>
                <a:off x="7211662" y="1113913"/>
                <a:ext cx="66288" cy="60097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Полилиния 221"/>
              <p:cNvSpPr/>
              <p:nvPr/>
            </p:nvSpPr>
            <p:spPr>
              <a:xfrm>
                <a:off x="6880145" y="1284962"/>
                <a:ext cx="82860" cy="34502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Полилиния 222"/>
              <p:cNvSpPr/>
              <p:nvPr/>
            </p:nvSpPr>
            <p:spPr>
              <a:xfrm>
                <a:off x="6567637" y="1105583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Блок-схема: узел 224"/>
              <p:cNvSpPr/>
              <p:nvPr/>
            </p:nvSpPr>
            <p:spPr>
              <a:xfrm>
                <a:off x="7552709" y="3071173"/>
                <a:ext cx="63662" cy="7769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Блок-схема: узел 225"/>
              <p:cNvSpPr/>
              <p:nvPr/>
            </p:nvSpPr>
            <p:spPr>
              <a:xfrm>
                <a:off x="3424900" y="308496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Полилиния 227"/>
              <p:cNvSpPr/>
              <p:nvPr/>
            </p:nvSpPr>
            <p:spPr>
              <a:xfrm>
                <a:off x="4395626" y="1620114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AutoShape 19"/>
              <p:cNvSpPr>
                <a:spLocks noChangeArrowheads="1"/>
              </p:cNvSpPr>
              <p:nvPr/>
            </p:nvSpPr>
            <p:spPr bwMode="auto">
              <a:xfrm>
                <a:off x="5000816" y="1962945"/>
                <a:ext cx="325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3" name="AutoShape 19"/>
              <p:cNvSpPr>
                <a:spLocks noChangeArrowheads="1"/>
              </p:cNvSpPr>
              <p:nvPr/>
            </p:nvSpPr>
            <p:spPr bwMode="auto">
              <a:xfrm>
                <a:off x="5893808" y="889701"/>
                <a:ext cx="29609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235" name="AutoShape 19"/>
              <p:cNvSpPr>
                <a:spLocks noChangeArrowheads="1"/>
              </p:cNvSpPr>
              <p:nvPr/>
            </p:nvSpPr>
            <p:spPr bwMode="auto">
              <a:xfrm>
                <a:off x="8023332" y="1978248"/>
                <a:ext cx="20043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6" name="Блок-схема: узел 235"/>
              <p:cNvSpPr/>
              <p:nvPr/>
            </p:nvSpPr>
            <p:spPr>
              <a:xfrm>
                <a:off x="7966171" y="201949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6773149" y="1694001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136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6770768" y="1701144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6817188" y="1696566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6733701" y="1710301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AutoShape 19"/>
              <p:cNvSpPr>
                <a:spLocks noChangeArrowheads="1"/>
              </p:cNvSpPr>
              <p:nvPr/>
            </p:nvSpPr>
            <p:spPr bwMode="auto">
              <a:xfrm>
                <a:off x="7334248" y="1124337"/>
                <a:ext cx="282123" cy="983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245" name="AutoShape 19"/>
              <p:cNvSpPr>
                <a:spLocks noChangeArrowheads="1"/>
              </p:cNvSpPr>
              <p:nvPr/>
            </p:nvSpPr>
            <p:spPr bwMode="auto">
              <a:xfrm>
                <a:off x="8229561" y="1371840"/>
                <a:ext cx="54663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247" name="AutoShape 19"/>
              <p:cNvSpPr>
                <a:spLocks noChangeArrowheads="1"/>
              </p:cNvSpPr>
              <p:nvPr/>
            </p:nvSpPr>
            <p:spPr bwMode="auto">
              <a:xfrm>
                <a:off x="4170210" y="1542369"/>
                <a:ext cx="22427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483846" y="1461709"/>
                <a:ext cx="116562" cy="49445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4409147" y="1586674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srgbClr val="7030A0"/>
                  </a:solidFill>
                </a:endParaRPr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4405999" y="1586674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4424558" y="1591253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4392248" y="1578586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Блок-схема: узел 252"/>
              <p:cNvSpPr/>
              <p:nvPr/>
            </p:nvSpPr>
            <p:spPr>
              <a:xfrm>
                <a:off x="4389811" y="174999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6567637" y="1066725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Полилиния 254"/>
              <p:cNvSpPr/>
              <p:nvPr/>
            </p:nvSpPr>
            <p:spPr>
              <a:xfrm>
                <a:off x="6580851" y="1138805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Блок-схема: узел 266"/>
              <p:cNvSpPr/>
              <p:nvPr/>
            </p:nvSpPr>
            <p:spPr>
              <a:xfrm>
                <a:off x="7825974" y="143905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Блок-схема: узел 267"/>
              <p:cNvSpPr/>
              <p:nvPr/>
            </p:nvSpPr>
            <p:spPr>
              <a:xfrm>
                <a:off x="8194046" y="1461577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Блок-схема: узел 268"/>
              <p:cNvSpPr/>
              <p:nvPr/>
            </p:nvSpPr>
            <p:spPr>
              <a:xfrm>
                <a:off x="6281343" y="380159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AutoShape 19"/>
              <p:cNvSpPr>
                <a:spLocks noChangeArrowheads="1"/>
              </p:cNvSpPr>
              <p:nvPr/>
            </p:nvSpPr>
            <p:spPr bwMode="auto">
              <a:xfrm>
                <a:off x="6341466" y="3788406"/>
                <a:ext cx="325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271" name="Блок-схема: узел 270"/>
              <p:cNvSpPr/>
              <p:nvPr/>
            </p:nvSpPr>
            <p:spPr>
              <a:xfrm>
                <a:off x="6075225" y="335049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AutoShape 19"/>
              <p:cNvSpPr>
                <a:spLocks noChangeArrowheads="1"/>
              </p:cNvSpPr>
              <p:nvPr/>
            </p:nvSpPr>
            <p:spPr bwMode="auto">
              <a:xfrm>
                <a:off x="5812765" y="3421098"/>
                <a:ext cx="30064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273" name="Блок-схема: узел 272"/>
              <p:cNvSpPr/>
              <p:nvPr/>
            </p:nvSpPr>
            <p:spPr>
              <a:xfrm>
                <a:off x="6307017" y="3589509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Блок-схема: узел 278"/>
              <p:cNvSpPr/>
              <p:nvPr/>
            </p:nvSpPr>
            <p:spPr>
              <a:xfrm>
                <a:off x="7245282" y="1045435"/>
                <a:ext cx="79834" cy="7649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AutoShape 19"/>
              <p:cNvSpPr>
                <a:spLocks noChangeArrowheads="1"/>
              </p:cNvSpPr>
              <p:nvPr/>
            </p:nvSpPr>
            <p:spPr bwMode="auto">
              <a:xfrm>
                <a:off x="6600209" y="1414066"/>
                <a:ext cx="381341" cy="9708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300" name="AutoShape 19"/>
              <p:cNvSpPr>
                <a:spLocks noChangeArrowheads="1"/>
              </p:cNvSpPr>
              <p:nvPr/>
            </p:nvSpPr>
            <p:spPr bwMode="auto">
              <a:xfrm>
                <a:off x="6051852" y="2372459"/>
                <a:ext cx="337641" cy="7922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57" name="AutoShape 19"/>
              <p:cNvSpPr>
                <a:spLocks noChangeArrowheads="1"/>
              </p:cNvSpPr>
              <p:nvPr/>
            </p:nvSpPr>
            <p:spPr bwMode="auto">
              <a:xfrm>
                <a:off x="3680035" y="1174582"/>
                <a:ext cx="248469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3" name="Полилиния 2"/>
              <p:cNvSpPr/>
              <p:nvPr/>
            </p:nvSpPr>
            <p:spPr>
              <a:xfrm>
                <a:off x="5666484" y="1841684"/>
                <a:ext cx="1143066" cy="1135918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889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467525" y="1233063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142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Полилиния 304"/>
              <p:cNvSpPr/>
              <p:nvPr/>
            </p:nvSpPr>
            <p:spPr>
              <a:xfrm>
                <a:off x="3504800" y="1222379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Полилиния 1"/>
              <p:cNvSpPr/>
              <p:nvPr/>
            </p:nvSpPr>
            <p:spPr>
              <a:xfrm>
                <a:off x="5165591" y="1033688"/>
                <a:ext cx="150853" cy="94441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157581" y="994026"/>
                <a:ext cx="258822" cy="137773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Блок-схема: узел 92"/>
              <p:cNvSpPr/>
              <p:nvPr/>
            </p:nvSpPr>
            <p:spPr>
              <a:xfrm>
                <a:off x="5141419" y="111584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8170501" y="2466045"/>
                <a:ext cx="92460" cy="44597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8160618" y="2452066"/>
                <a:ext cx="307137" cy="148811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Блок-схема: узел 123"/>
              <p:cNvSpPr/>
              <p:nvPr/>
            </p:nvSpPr>
            <p:spPr>
              <a:xfrm>
                <a:off x="8118187" y="242950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3431734" y="1228996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7" name="Полилиния 306"/>
              <p:cNvSpPr/>
              <p:nvPr/>
            </p:nvSpPr>
            <p:spPr>
              <a:xfrm>
                <a:off x="3466139" y="1225002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Блок-схема: узел 255"/>
              <p:cNvSpPr/>
              <p:nvPr/>
            </p:nvSpPr>
            <p:spPr>
              <a:xfrm>
                <a:off x="3459771" y="2110946"/>
                <a:ext cx="82307" cy="7817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Блок-схема: узел 264"/>
              <p:cNvSpPr/>
              <p:nvPr/>
            </p:nvSpPr>
            <p:spPr>
              <a:xfrm>
                <a:off x="3591573" y="1164928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AutoShape 19"/>
              <p:cNvSpPr>
                <a:spLocks noChangeArrowheads="1"/>
              </p:cNvSpPr>
              <p:nvPr/>
            </p:nvSpPr>
            <p:spPr bwMode="auto">
              <a:xfrm>
                <a:off x="5696216" y="563799"/>
                <a:ext cx="318981" cy="663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Мамлютка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5664644" y="2384809"/>
                <a:ext cx="362728" cy="594589"/>
              </a:xfrm>
              <a:custGeom>
                <a:avLst/>
                <a:gdLst>
                  <a:gd name="connsiteX0" fmla="*/ 409046 w 409046"/>
                  <a:gd name="connsiteY0" fmla="*/ 0 h 631031"/>
                  <a:gd name="connsiteX1" fmla="*/ 399521 w 409046"/>
                  <a:gd name="connsiteY1" fmla="*/ 71437 h 631031"/>
                  <a:gd name="connsiteX2" fmla="*/ 363802 w 409046"/>
                  <a:gd name="connsiteY2" fmla="*/ 126206 h 631031"/>
                  <a:gd name="connsiteX3" fmla="*/ 318559 w 409046"/>
                  <a:gd name="connsiteY3" fmla="*/ 173831 h 631031"/>
                  <a:gd name="connsiteX4" fmla="*/ 297127 w 409046"/>
                  <a:gd name="connsiteY4" fmla="*/ 204787 h 631031"/>
                  <a:gd name="connsiteX5" fmla="*/ 278077 w 409046"/>
                  <a:gd name="connsiteY5" fmla="*/ 288131 h 631031"/>
                  <a:gd name="connsiteX6" fmla="*/ 251884 w 409046"/>
                  <a:gd name="connsiteY6" fmla="*/ 350043 h 631031"/>
                  <a:gd name="connsiteX7" fmla="*/ 185209 w 409046"/>
                  <a:gd name="connsiteY7" fmla="*/ 431006 h 631031"/>
                  <a:gd name="connsiteX8" fmla="*/ 68527 w 409046"/>
                  <a:gd name="connsiteY8" fmla="*/ 495300 h 631031"/>
                  <a:gd name="connsiteX9" fmla="*/ 28046 w 409046"/>
                  <a:gd name="connsiteY9" fmla="*/ 523875 h 631031"/>
                  <a:gd name="connsiteX10" fmla="*/ 1852 w 409046"/>
                  <a:gd name="connsiteY10" fmla="*/ 588168 h 631031"/>
                  <a:gd name="connsiteX11" fmla="*/ 4234 w 409046"/>
                  <a:gd name="connsiteY11" fmla="*/ 631031 h 6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046" h="631031">
                    <a:moveTo>
                      <a:pt x="409046" y="0"/>
                    </a:moveTo>
                    <a:cubicBezTo>
                      <a:pt x="408054" y="25201"/>
                      <a:pt x="407062" y="50403"/>
                      <a:pt x="399521" y="71437"/>
                    </a:cubicBezTo>
                    <a:cubicBezTo>
                      <a:pt x="391980" y="92471"/>
                      <a:pt x="377296" y="109140"/>
                      <a:pt x="363802" y="126206"/>
                    </a:cubicBezTo>
                    <a:cubicBezTo>
                      <a:pt x="350308" y="143272"/>
                      <a:pt x="329671" y="160734"/>
                      <a:pt x="318559" y="173831"/>
                    </a:cubicBezTo>
                    <a:cubicBezTo>
                      <a:pt x="307447" y="186928"/>
                      <a:pt x="303874" y="185737"/>
                      <a:pt x="297127" y="204787"/>
                    </a:cubicBezTo>
                    <a:cubicBezTo>
                      <a:pt x="290380" y="223837"/>
                      <a:pt x="285617" y="263922"/>
                      <a:pt x="278077" y="288131"/>
                    </a:cubicBezTo>
                    <a:cubicBezTo>
                      <a:pt x="270536" y="312340"/>
                      <a:pt x="267362" y="326230"/>
                      <a:pt x="251884" y="350043"/>
                    </a:cubicBezTo>
                    <a:cubicBezTo>
                      <a:pt x="236406" y="373856"/>
                      <a:pt x="215768" y="406797"/>
                      <a:pt x="185209" y="431006"/>
                    </a:cubicBezTo>
                    <a:cubicBezTo>
                      <a:pt x="154650" y="455215"/>
                      <a:pt x="94721" y="479822"/>
                      <a:pt x="68527" y="495300"/>
                    </a:cubicBezTo>
                    <a:cubicBezTo>
                      <a:pt x="42333" y="510778"/>
                      <a:pt x="39158" y="508397"/>
                      <a:pt x="28046" y="523875"/>
                    </a:cubicBezTo>
                    <a:cubicBezTo>
                      <a:pt x="16933" y="539353"/>
                      <a:pt x="5821" y="570309"/>
                      <a:pt x="1852" y="588168"/>
                    </a:cubicBezTo>
                    <a:cubicBezTo>
                      <a:pt x="-2117" y="606027"/>
                      <a:pt x="1058" y="618529"/>
                      <a:pt x="4234" y="6310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4463193" y="1553821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4432270" y="1581294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Блок-схема: узел 261"/>
              <p:cNvSpPr/>
              <p:nvPr/>
            </p:nvSpPr>
            <p:spPr>
              <a:xfrm>
                <a:off x="4409251" y="1545507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Блок-схема: узел 262"/>
              <p:cNvSpPr/>
              <p:nvPr/>
            </p:nvSpPr>
            <p:spPr>
              <a:xfrm>
                <a:off x="4928715" y="1935907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Блок-схема: узел 231"/>
              <p:cNvSpPr/>
              <p:nvPr/>
            </p:nvSpPr>
            <p:spPr>
              <a:xfrm>
                <a:off x="5626622" y="297642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AutoShape 19"/>
              <p:cNvSpPr>
                <a:spLocks noChangeArrowheads="1"/>
              </p:cNvSpPr>
              <p:nvPr/>
            </p:nvSpPr>
            <p:spPr bwMode="auto">
              <a:xfrm>
                <a:off x="7146528" y="3356438"/>
                <a:ext cx="18694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Отар</a:t>
                </a:r>
              </a:p>
            </p:txBody>
          </p:sp>
          <p:sp>
            <p:nvSpPr>
              <p:cNvPr id="359" name="Блок-схема: узел 358"/>
              <p:cNvSpPr/>
              <p:nvPr/>
            </p:nvSpPr>
            <p:spPr>
              <a:xfrm>
                <a:off x="7267444" y="3250657"/>
                <a:ext cx="63631" cy="62556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AutoShape 19"/>
              <p:cNvSpPr>
                <a:spLocks noChangeArrowheads="1"/>
              </p:cNvSpPr>
              <p:nvPr/>
            </p:nvSpPr>
            <p:spPr bwMode="auto">
              <a:xfrm>
                <a:off x="7371926" y="3357729"/>
                <a:ext cx="29722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Узынагаш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1" name="Блок-схема: узел 360"/>
              <p:cNvSpPr/>
              <p:nvPr/>
            </p:nvSpPr>
            <p:spPr>
              <a:xfrm>
                <a:off x="7500977" y="327424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5093285" y="707256"/>
                <a:ext cx="1376363" cy="731044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6363"/>
                  <a:gd name="connsiteY0" fmla="*/ 0 h 731044"/>
                  <a:gd name="connsiteX1" fmla="*/ 135732 w 1376363"/>
                  <a:gd name="connsiteY1" fmla="*/ 100013 h 731044"/>
                  <a:gd name="connsiteX2" fmla="*/ 214313 w 1376363"/>
                  <a:gd name="connsiteY2" fmla="*/ 119063 h 731044"/>
                  <a:gd name="connsiteX3" fmla="*/ 323850 w 1376363"/>
                  <a:gd name="connsiteY3" fmla="*/ 235744 h 731044"/>
                  <a:gd name="connsiteX4" fmla="*/ 390525 w 1376363"/>
                  <a:gd name="connsiteY4" fmla="*/ 378619 h 731044"/>
                  <a:gd name="connsiteX5" fmla="*/ 409575 w 1376363"/>
                  <a:gd name="connsiteY5" fmla="*/ 445294 h 731044"/>
                  <a:gd name="connsiteX6" fmla="*/ 592932 w 1376363"/>
                  <a:gd name="connsiteY6" fmla="*/ 500063 h 731044"/>
                  <a:gd name="connsiteX7" fmla="*/ 664369 w 1376363"/>
                  <a:gd name="connsiteY7" fmla="*/ 514350 h 731044"/>
                  <a:gd name="connsiteX8" fmla="*/ 938213 w 1376363"/>
                  <a:gd name="connsiteY8" fmla="*/ 602457 h 731044"/>
                  <a:gd name="connsiteX9" fmla="*/ 1100138 w 1376363"/>
                  <a:gd name="connsiteY9" fmla="*/ 623888 h 731044"/>
                  <a:gd name="connsiteX10" fmla="*/ 1202532 w 1376363"/>
                  <a:gd name="connsiteY10" fmla="*/ 695325 h 731044"/>
                  <a:gd name="connsiteX11" fmla="*/ 1376363 w 1376363"/>
                  <a:gd name="connsiteY11" fmla="*/ 731044 h 7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6363" h="731044">
                    <a:moveTo>
                      <a:pt x="0" y="0"/>
                    </a:moveTo>
                    <a:cubicBezTo>
                      <a:pt x="21233" y="13295"/>
                      <a:pt x="100013" y="80169"/>
                      <a:pt x="135732" y="100013"/>
                    </a:cubicBezTo>
                    <a:cubicBezTo>
                      <a:pt x="171451" y="119857"/>
                      <a:pt x="182960" y="96441"/>
                      <a:pt x="214313" y="119063"/>
                    </a:cubicBezTo>
                    <a:cubicBezTo>
                      <a:pt x="245666" y="141685"/>
                      <a:pt x="294481" y="192485"/>
                      <a:pt x="323850" y="235744"/>
                    </a:cubicBezTo>
                    <a:cubicBezTo>
                      <a:pt x="353219" y="279003"/>
                      <a:pt x="376238" y="343694"/>
                      <a:pt x="390525" y="378619"/>
                    </a:cubicBezTo>
                    <a:cubicBezTo>
                      <a:pt x="404813" y="413544"/>
                      <a:pt x="375841" y="425053"/>
                      <a:pt x="409575" y="445294"/>
                    </a:cubicBezTo>
                    <a:cubicBezTo>
                      <a:pt x="443309" y="465535"/>
                      <a:pt x="550466" y="488554"/>
                      <a:pt x="592932" y="500063"/>
                    </a:cubicBezTo>
                    <a:cubicBezTo>
                      <a:pt x="635398" y="511572"/>
                      <a:pt x="606822" y="497284"/>
                      <a:pt x="664369" y="514350"/>
                    </a:cubicBezTo>
                    <a:cubicBezTo>
                      <a:pt x="721916" y="531416"/>
                      <a:pt x="865585" y="584201"/>
                      <a:pt x="938213" y="602457"/>
                    </a:cubicBezTo>
                    <a:cubicBezTo>
                      <a:pt x="1010841" y="620713"/>
                      <a:pt x="1056085" y="608410"/>
                      <a:pt x="1100138" y="623888"/>
                    </a:cubicBezTo>
                    <a:cubicBezTo>
                      <a:pt x="1144191" y="639366"/>
                      <a:pt x="1156495" y="677466"/>
                      <a:pt x="1202532" y="695325"/>
                    </a:cubicBezTo>
                    <a:cubicBezTo>
                      <a:pt x="1248570" y="713184"/>
                      <a:pt x="1312466" y="722114"/>
                      <a:pt x="1376363" y="731044"/>
                    </a:cubicBezTo>
                  </a:path>
                </a:pathLst>
              </a:custGeom>
              <a:ln w="130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5085535" y="756306"/>
                <a:ext cx="1366837" cy="716756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66837"/>
                  <a:gd name="connsiteY0" fmla="*/ 0 h 716756"/>
                  <a:gd name="connsiteX1" fmla="*/ 126206 w 1366837"/>
                  <a:gd name="connsiteY1" fmla="*/ 85725 h 716756"/>
                  <a:gd name="connsiteX2" fmla="*/ 204787 w 1366837"/>
                  <a:gd name="connsiteY2" fmla="*/ 104775 h 716756"/>
                  <a:gd name="connsiteX3" fmla="*/ 314324 w 1366837"/>
                  <a:gd name="connsiteY3" fmla="*/ 221456 h 716756"/>
                  <a:gd name="connsiteX4" fmla="*/ 380999 w 1366837"/>
                  <a:gd name="connsiteY4" fmla="*/ 364331 h 716756"/>
                  <a:gd name="connsiteX5" fmla="*/ 400049 w 1366837"/>
                  <a:gd name="connsiteY5" fmla="*/ 431006 h 716756"/>
                  <a:gd name="connsiteX6" fmla="*/ 583406 w 1366837"/>
                  <a:gd name="connsiteY6" fmla="*/ 485775 h 716756"/>
                  <a:gd name="connsiteX7" fmla="*/ 654843 w 1366837"/>
                  <a:gd name="connsiteY7" fmla="*/ 500062 h 716756"/>
                  <a:gd name="connsiteX8" fmla="*/ 928687 w 1366837"/>
                  <a:gd name="connsiteY8" fmla="*/ 588169 h 716756"/>
                  <a:gd name="connsiteX9" fmla="*/ 1090612 w 1366837"/>
                  <a:gd name="connsiteY9" fmla="*/ 609600 h 716756"/>
                  <a:gd name="connsiteX10" fmla="*/ 1193006 w 1366837"/>
                  <a:gd name="connsiteY10" fmla="*/ 681037 h 716756"/>
                  <a:gd name="connsiteX11" fmla="*/ 1366837 w 1366837"/>
                  <a:gd name="connsiteY11" fmla="*/ 716756 h 71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6837" h="716756">
                    <a:moveTo>
                      <a:pt x="0" y="0"/>
                    </a:moveTo>
                    <a:cubicBezTo>
                      <a:pt x="21233" y="13295"/>
                      <a:pt x="92075" y="68263"/>
                      <a:pt x="126206" y="85725"/>
                    </a:cubicBezTo>
                    <a:cubicBezTo>
                      <a:pt x="160337" y="103187"/>
                      <a:pt x="173434" y="82153"/>
                      <a:pt x="204787" y="104775"/>
                    </a:cubicBezTo>
                    <a:cubicBezTo>
                      <a:pt x="236140" y="127397"/>
                      <a:pt x="284955" y="178197"/>
                      <a:pt x="314324" y="221456"/>
                    </a:cubicBezTo>
                    <a:cubicBezTo>
                      <a:pt x="343693" y="264715"/>
                      <a:pt x="366712" y="329406"/>
                      <a:pt x="380999" y="364331"/>
                    </a:cubicBezTo>
                    <a:cubicBezTo>
                      <a:pt x="395287" y="399256"/>
                      <a:pt x="366315" y="410765"/>
                      <a:pt x="400049" y="431006"/>
                    </a:cubicBezTo>
                    <a:cubicBezTo>
                      <a:pt x="433783" y="451247"/>
                      <a:pt x="540940" y="474266"/>
                      <a:pt x="583406" y="485775"/>
                    </a:cubicBezTo>
                    <a:cubicBezTo>
                      <a:pt x="625872" y="497284"/>
                      <a:pt x="597296" y="482996"/>
                      <a:pt x="654843" y="500062"/>
                    </a:cubicBezTo>
                    <a:cubicBezTo>
                      <a:pt x="712390" y="517128"/>
                      <a:pt x="856059" y="569913"/>
                      <a:pt x="928687" y="588169"/>
                    </a:cubicBezTo>
                    <a:cubicBezTo>
                      <a:pt x="1001315" y="606425"/>
                      <a:pt x="1046559" y="594122"/>
                      <a:pt x="1090612" y="609600"/>
                    </a:cubicBezTo>
                    <a:cubicBezTo>
                      <a:pt x="1134665" y="625078"/>
                      <a:pt x="1146969" y="663178"/>
                      <a:pt x="1193006" y="681037"/>
                    </a:cubicBezTo>
                    <a:cubicBezTo>
                      <a:pt x="1239044" y="698896"/>
                      <a:pt x="1302940" y="707826"/>
                      <a:pt x="1366837" y="71675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5101864" y="694294"/>
                <a:ext cx="1378743" cy="714375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8743"/>
                  <a:gd name="connsiteY0" fmla="*/ 0 h 714375"/>
                  <a:gd name="connsiteX1" fmla="*/ 138112 w 1378743"/>
                  <a:gd name="connsiteY1" fmla="*/ 83344 h 714375"/>
                  <a:gd name="connsiteX2" fmla="*/ 216693 w 1378743"/>
                  <a:gd name="connsiteY2" fmla="*/ 102394 h 714375"/>
                  <a:gd name="connsiteX3" fmla="*/ 326230 w 1378743"/>
                  <a:gd name="connsiteY3" fmla="*/ 219075 h 714375"/>
                  <a:gd name="connsiteX4" fmla="*/ 392905 w 1378743"/>
                  <a:gd name="connsiteY4" fmla="*/ 361950 h 714375"/>
                  <a:gd name="connsiteX5" fmla="*/ 411955 w 1378743"/>
                  <a:gd name="connsiteY5" fmla="*/ 428625 h 714375"/>
                  <a:gd name="connsiteX6" fmla="*/ 595312 w 1378743"/>
                  <a:gd name="connsiteY6" fmla="*/ 483394 h 714375"/>
                  <a:gd name="connsiteX7" fmla="*/ 666749 w 1378743"/>
                  <a:gd name="connsiteY7" fmla="*/ 497681 h 714375"/>
                  <a:gd name="connsiteX8" fmla="*/ 940593 w 1378743"/>
                  <a:gd name="connsiteY8" fmla="*/ 585788 h 714375"/>
                  <a:gd name="connsiteX9" fmla="*/ 1102518 w 1378743"/>
                  <a:gd name="connsiteY9" fmla="*/ 607219 h 714375"/>
                  <a:gd name="connsiteX10" fmla="*/ 1204912 w 1378743"/>
                  <a:gd name="connsiteY10" fmla="*/ 678656 h 714375"/>
                  <a:gd name="connsiteX11" fmla="*/ 1378743 w 1378743"/>
                  <a:gd name="connsiteY11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8743" h="714375">
                    <a:moveTo>
                      <a:pt x="0" y="0"/>
                    </a:moveTo>
                    <a:cubicBezTo>
                      <a:pt x="21233" y="13295"/>
                      <a:pt x="101997" y="66278"/>
                      <a:pt x="138112" y="83344"/>
                    </a:cubicBezTo>
                    <a:cubicBezTo>
                      <a:pt x="174227" y="100410"/>
                      <a:pt x="185340" y="79772"/>
                      <a:pt x="216693" y="102394"/>
                    </a:cubicBezTo>
                    <a:cubicBezTo>
                      <a:pt x="248046" y="125016"/>
                      <a:pt x="296861" y="175816"/>
                      <a:pt x="326230" y="219075"/>
                    </a:cubicBezTo>
                    <a:cubicBezTo>
                      <a:pt x="355599" y="262334"/>
                      <a:pt x="378618" y="327025"/>
                      <a:pt x="392905" y="361950"/>
                    </a:cubicBezTo>
                    <a:cubicBezTo>
                      <a:pt x="407193" y="396875"/>
                      <a:pt x="378221" y="408384"/>
                      <a:pt x="411955" y="428625"/>
                    </a:cubicBezTo>
                    <a:cubicBezTo>
                      <a:pt x="445689" y="448866"/>
                      <a:pt x="552846" y="471885"/>
                      <a:pt x="595312" y="483394"/>
                    </a:cubicBezTo>
                    <a:cubicBezTo>
                      <a:pt x="637778" y="494903"/>
                      <a:pt x="609202" y="480615"/>
                      <a:pt x="666749" y="497681"/>
                    </a:cubicBezTo>
                    <a:cubicBezTo>
                      <a:pt x="724296" y="514747"/>
                      <a:pt x="867965" y="567532"/>
                      <a:pt x="940593" y="585788"/>
                    </a:cubicBezTo>
                    <a:cubicBezTo>
                      <a:pt x="1013221" y="604044"/>
                      <a:pt x="1058465" y="591741"/>
                      <a:pt x="1102518" y="607219"/>
                    </a:cubicBezTo>
                    <a:cubicBezTo>
                      <a:pt x="1146571" y="622697"/>
                      <a:pt x="1158875" y="660797"/>
                      <a:pt x="1204912" y="678656"/>
                    </a:cubicBezTo>
                    <a:cubicBezTo>
                      <a:pt x="1250950" y="696515"/>
                      <a:pt x="1314846" y="705445"/>
                      <a:pt x="1378743" y="7143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5095848" y="730304"/>
                <a:ext cx="1376362" cy="714375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6362"/>
                  <a:gd name="connsiteY0" fmla="*/ 0 h 714375"/>
                  <a:gd name="connsiteX1" fmla="*/ 135731 w 1376362"/>
                  <a:gd name="connsiteY1" fmla="*/ 83344 h 714375"/>
                  <a:gd name="connsiteX2" fmla="*/ 214312 w 1376362"/>
                  <a:gd name="connsiteY2" fmla="*/ 102394 h 714375"/>
                  <a:gd name="connsiteX3" fmla="*/ 323849 w 1376362"/>
                  <a:gd name="connsiteY3" fmla="*/ 219075 h 714375"/>
                  <a:gd name="connsiteX4" fmla="*/ 390524 w 1376362"/>
                  <a:gd name="connsiteY4" fmla="*/ 361950 h 714375"/>
                  <a:gd name="connsiteX5" fmla="*/ 409574 w 1376362"/>
                  <a:gd name="connsiteY5" fmla="*/ 428625 h 714375"/>
                  <a:gd name="connsiteX6" fmla="*/ 592931 w 1376362"/>
                  <a:gd name="connsiteY6" fmla="*/ 483394 h 714375"/>
                  <a:gd name="connsiteX7" fmla="*/ 664368 w 1376362"/>
                  <a:gd name="connsiteY7" fmla="*/ 497681 h 714375"/>
                  <a:gd name="connsiteX8" fmla="*/ 938212 w 1376362"/>
                  <a:gd name="connsiteY8" fmla="*/ 585788 h 714375"/>
                  <a:gd name="connsiteX9" fmla="*/ 1100137 w 1376362"/>
                  <a:gd name="connsiteY9" fmla="*/ 607219 h 714375"/>
                  <a:gd name="connsiteX10" fmla="*/ 1202531 w 1376362"/>
                  <a:gd name="connsiteY10" fmla="*/ 678656 h 714375"/>
                  <a:gd name="connsiteX11" fmla="*/ 1376362 w 1376362"/>
                  <a:gd name="connsiteY11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6362" h="714375">
                    <a:moveTo>
                      <a:pt x="0" y="0"/>
                    </a:moveTo>
                    <a:cubicBezTo>
                      <a:pt x="21233" y="13295"/>
                      <a:pt x="100012" y="66278"/>
                      <a:pt x="135731" y="83344"/>
                    </a:cubicBezTo>
                    <a:cubicBezTo>
                      <a:pt x="171450" y="100410"/>
                      <a:pt x="182959" y="79772"/>
                      <a:pt x="214312" y="102394"/>
                    </a:cubicBezTo>
                    <a:cubicBezTo>
                      <a:pt x="245665" y="125016"/>
                      <a:pt x="294480" y="175816"/>
                      <a:pt x="323849" y="219075"/>
                    </a:cubicBezTo>
                    <a:cubicBezTo>
                      <a:pt x="353218" y="262334"/>
                      <a:pt x="376237" y="327025"/>
                      <a:pt x="390524" y="361950"/>
                    </a:cubicBezTo>
                    <a:cubicBezTo>
                      <a:pt x="404812" y="396875"/>
                      <a:pt x="375840" y="408384"/>
                      <a:pt x="409574" y="428625"/>
                    </a:cubicBezTo>
                    <a:cubicBezTo>
                      <a:pt x="443308" y="448866"/>
                      <a:pt x="550465" y="471885"/>
                      <a:pt x="592931" y="483394"/>
                    </a:cubicBezTo>
                    <a:cubicBezTo>
                      <a:pt x="635397" y="494903"/>
                      <a:pt x="606821" y="480615"/>
                      <a:pt x="664368" y="497681"/>
                    </a:cubicBezTo>
                    <a:cubicBezTo>
                      <a:pt x="721915" y="514747"/>
                      <a:pt x="865584" y="567532"/>
                      <a:pt x="938212" y="585788"/>
                    </a:cubicBezTo>
                    <a:cubicBezTo>
                      <a:pt x="1010840" y="604044"/>
                      <a:pt x="1056084" y="591741"/>
                      <a:pt x="1100137" y="607219"/>
                    </a:cubicBezTo>
                    <a:cubicBezTo>
                      <a:pt x="1144190" y="622697"/>
                      <a:pt x="1156494" y="660797"/>
                      <a:pt x="1202531" y="678656"/>
                    </a:cubicBezTo>
                    <a:cubicBezTo>
                      <a:pt x="1248569" y="696515"/>
                      <a:pt x="1312465" y="705445"/>
                      <a:pt x="1376362" y="71437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Блок-схема: узел 229"/>
              <p:cNvSpPr/>
              <p:nvPr/>
            </p:nvSpPr>
            <p:spPr>
              <a:xfrm>
                <a:off x="5057827" y="651314"/>
                <a:ext cx="77056" cy="8105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Блок-схема: узел 275"/>
              <p:cNvSpPr/>
              <p:nvPr/>
            </p:nvSpPr>
            <p:spPr>
              <a:xfrm>
                <a:off x="5364088" y="929314"/>
                <a:ext cx="91684" cy="9700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Блок-схема: узел 277"/>
              <p:cNvSpPr/>
              <p:nvPr/>
            </p:nvSpPr>
            <p:spPr>
              <a:xfrm>
                <a:off x="6070691" y="1260007"/>
                <a:ext cx="60097" cy="5521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AutoShape 19"/>
              <p:cNvSpPr>
                <a:spLocks noChangeArrowheads="1"/>
              </p:cNvSpPr>
              <p:nvPr/>
            </p:nvSpPr>
            <p:spPr bwMode="auto">
              <a:xfrm>
                <a:off x="5468774" y="1005822"/>
                <a:ext cx="29609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" name="Блок-схема: узел 22"/>
              <p:cNvSpPr/>
              <p:nvPr/>
            </p:nvSpPr>
            <p:spPr bwMode="auto">
              <a:xfrm>
                <a:off x="6442435" y="1381225"/>
                <a:ext cx="124360" cy="12155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1" name="AutoShape 19"/>
              <p:cNvSpPr>
                <a:spLocks noChangeArrowheads="1"/>
              </p:cNvSpPr>
              <p:nvPr/>
            </p:nvSpPr>
            <p:spPr bwMode="auto">
              <a:xfrm>
                <a:off x="4804040" y="689958"/>
                <a:ext cx="23908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Троицк</a:t>
                </a:r>
              </a:p>
            </p:txBody>
          </p:sp>
          <p:sp>
            <p:nvSpPr>
              <p:cNvPr id="662" name="AutoShape 19"/>
              <p:cNvSpPr>
                <a:spLocks noChangeArrowheads="1"/>
              </p:cNvSpPr>
              <p:nvPr/>
            </p:nvSpPr>
            <p:spPr bwMode="auto">
              <a:xfrm>
                <a:off x="4894976" y="1677010"/>
                <a:ext cx="29817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Карабутак</a:t>
                </a:r>
              </a:p>
            </p:txBody>
          </p:sp>
          <p:sp>
            <p:nvSpPr>
              <p:cNvPr id="663" name="Блок-схема: узел 662"/>
              <p:cNvSpPr/>
              <p:nvPr/>
            </p:nvSpPr>
            <p:spPr>
              <a:xfrm>
                <a:off x="4822875" y="167222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046860" y="1647217"/>
                <a:ext cx="1521259" cy="616411"/>
              </a:xfrm>
              <a:custGeom>
                <a:avLst/>
                <a:gdLst>
                  <a:gd name="connsiteX0" fmla="*/ 3744 w 1521259"/>
                  <a:gd name="connsiteY0" fmla="*/ 0 h 616411"/>
                  <a:gd name="connsiteX1" fmla="*/ 3744 w 1521259"/>
                  <a:gd name="connsiteY1" fmla="*/ 142672 h 616411"/>
                  <a:gd name="connsiteX2" fmla="*/ 42655 w 1521259"/>
                  <a:gd name="connsiteY2" fmla="*/ 155643 h 616411"/>
                  <a:gd name="connsiteX3" fmla="*/ 81566 w 1521259"/>
                  <a:gd name="connsiteY3" fmla="*/ 259404 h 616411"/>
                  <a:gd name="connsiteX4" fmla="*/ 198297 w 1521259"/>
                  <a:gd name="connsiteY4" fmla="*/ 369651 h 616411"/>
                  <a:gd name="connsiteX5" fmla="*/ 340970 w 1521259"/>
                  <a:gd name="connsiteY5" fmla="*/ 564204 h 616411"/>
                  <a:gd name="connsiteX6" fmla="*/ 503097 w 1521259"/>
                  <a:gd name="connsiteY6" fmla="*/ 616085 h 616411"/>
                  <a:gd name="connsiteX7" fmla="*/ 1171063 w 1521259"/>
                  <a:gd name="connsiteY7" fmla="*/ 583660 h 616411"/>
                  <a:gd name="connsiteX8" fmla="*/ 1521259 w 1521259"/>
                  <a:gd name="connsiteY8" fmla="*/ 531779 h 61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1259" h="616411">
                    <a:moveTo>
                      <a:pt x="3744" y="0"/>
                    </a:moveTo>
                    <a:cubicBezTo>
                      <a:pt x="501" y="58366"/>
                      <a:pt x="-2741" y="116732"/>
                      <a:pt x="3744" y="142672"/>
                    </a:cubicBezTo>
                    <a:cubicBezTo>
                      <a:pt x="10229" y="168612"/>
                      <a:pt x="29685" y="136188"/>
                      <a:pt x="42655" y="155643"/>
                    </a:cubicBezTo>
                    <a:cubicBezTo>
                      <a:pt x="55625" y="175098"/>
                      <a:pt x="55626" y="223736"/>
                      <a:pt x="81566" y="259404"/>
                    </a:cubicBezTo>
                    <a:cubicBezTo>
                      <a:pt x="107506" y="295072"/>
                      <a:pt x="155063" y="318851"/>
                      <a:pt x="198297" y="369651"/>
                    </a:cubicBezTo>
                    <a:cubicBezTo>
                      <a:pt x="241531" y="420451"/>
                      <a:pt x="290170" y="523132"/>
                      <a:pt x="340970" y="564204"/>
                    </a:cubicBezTo>
                    <a:cubicBezTo>
                      <a:pt x="391770" y="605276"/>
                      <a:pt x="364748" y="612842"/>
                      <a:pt x="503097" y="616085"/>
                    </a:cubicBezTo>
                    <a:cubicBezTo>
                      <a:pt x="641446" y="619328"/>
                      <a:pt x="1001369" y="597711"/>
                      <a:pt x="1171063" y="583660"/>
                    </a:cubicBezTo>
                    <a:cubicBezTo>
                      <a:pt x="1340757" y="569609"/>
                      <a:pt x="1431008" y="550694"/>
                      <a:pt x="1521259" y="531779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022262" y="1838581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ln w="130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6042356" y="1868058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6024404" y="1841474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6004114" y="1807050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65923 w 727859"/>
                  <a:gd name="connsiteY16" fmla="*/ 202023 h 462622"/>
                  <a:gd name="connsiteX17" fmla="*/ 673208 w 727859"/>
                  <a:gd name="connsiteY17" fmla="*/ 163720 h 462622"/>
                  <a:gd name="connsiteX18" fmla="*/ 685800 w 727859"/>
                  <a:gd name="connsiteY18" fmla="*/ 134009 h 462622"/>
                  <a:gd name="connsiteX19" fmla="*/ 683419 w 727859"/>
                  <a:gd name="connsiteY19" fmla="*/ 93528 h 462622"/>
                  <a:gd name="connsiteX20" fmla="*/ 727859 w 727859"/>
                  <a:gd name="connsiteY20" fmla="*/ 0 h 462622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65923 w 727859"/>
                  <a:gd name="connsiteY16" fmla="*/ 202023 h 462622"/>
                  <a:gd name="connsiteX17" fmla="*/ 673208 w 727859"/>
                  <a:gd name="connsiteY17" fmla="*/ 163720 h 462622"/>
                  <a:gd name="connsiteX18" fmla="*/ 677881 w 727859"/>
                  <a:gd name="connsiteY18" fmla="*/ 121790 h 462622"/>
                  <a:gd name="connsiteX19" fmla="*/ 683419 w 727859"/>
                  <a:gd name="connsiteY19" fmla="*/ 93528 h 462622"/>
                  <a:gd name="connsiteX20" fmla="*/ 727859 w 727859"/>
                  <a:gd name="connsiteY20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6094" y="225464"/>
                      <a:pt x="669131" y="219734"/>
                    </a:cubicBezTo>
                    <a:cubicBezTo>
                      <a:pt x="672168" y="214004"/>
                      <a:pt x="665244" y="211359"/>
                      <a:pt x="665923" y="202023"/>
                    </a:cubicBezTo>
                    <a:cubicBezTo>
                      <a:pt x="666603" y="192687"/>
                      <a:pt x="670885" y="176414"/>
                      <a:pt x="673208" y="163720"/>
                    </a:cubicBezTo>
                    <a:cubicBezTo>
                      <a:pt x="675531" y="151027"/>
                      <a:pt x="676179" y="133489"/>
                      <a:pt x="677881" y="121790"/>
                    </a:cubicBezTo>
                    <a:cubicBezTo>
                      <a:pt x="679583" y="110091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5971665" y="2316710"/>
                <a:ext cx="111397" cy="845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6835103" y="1796176"/>
                <a:ext cx="322042" cy="656896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133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6839790" y="1821297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6810746" y="1844448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AutoShape 19"/>
              <p:cNvSpPr>
                <a:spLocks noChangeArrowheads="1"/>
              </p:cNvSpPr>
              <p:nvPr/>
            </p:nvSpPr>
            <p:spPr bwMode="auto">
              <a:xfrm>
                <a:off x="6869897" y="1800942"/>
                <a:ext cx="322455" cy="7369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6876200" y="1805605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Блок-схема: узел 186"/>
              <p:cNvSpPr/>
              <p:nvPr/>
            </p:nvSpPr>
            <p:spPr>
              <a:xfrm>
                <a:off x="7127437" y="2413671"/>
                <a:ext cx="56905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Блок-схема: узел 242"/>
              <p:cNvSpPr/>
              <p:nvPr/>
            </p:nvSpPr>
            <p:spPr>
              <a:xfrm>
                <a:off x="6771047" y="1760118"/>
                <a:ext cx="96076" cy="80351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AutoShape 19"/>
              <p:cNvSpPr>
                <a:spLocks noChangeArrowheads="1"/>
              </p:cNvSpPr>
              <p:nvPr/>
            </p:nvSpPr>
            <p:spPr bwMode="auto">
              <a:xfrm>
                <a:off x="6142273" y="1202110"/>
                <a:ext cx="26480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362" name="AutoShape 19"/>
              <p:cNvSpPr>
                <a:spLocks noChangeArrowheads="1"/>
              </p:cNvSpPr>
              <p:nvPr/>
            </p:nvSpPr>
            <p:spPr bwMode="auto">
              <a:xfrm>
                <a:off x="4437758" y="2172741"/>
                <a:ext cx="2684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Шалкар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3" name="AutoShape 19"/>
              <p:cNvSpPr>
                <a:spLocks noChangeArrowheads="1"/>
              </p:cNvSpPr>
              <p:nvPr/>
            </p:nvSpPr>
            <p:spPr bwMode="auto">
              <a:xfrm>
                <a:off x="5198530" y="2163942"/>
                <a:ext cx="268484" cy="79226"/>
              </a:xfrm>
              <a:prstGeom prst="roundRect">
                <a:avLst>
                  <a:gd name="adj" fmla="val 7650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Ыргыз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6" name="Блок-схема: узел 365"/>
              <p:cNvSpPr/>
              <p:nvPr/>
            </p:nvSpPr>
            <p:spPr>
              <a:xfrm>
                <a:off x="5111519" y="217017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3969544" y="2281235"/>
                <a:ext cx="966787" cy="426244"/>
              </a:xfrm>
              <a:custGeom>
                <a:avLst/>
                <a:gdLst>
                  <a:gd name="connsiteX0" fmla="*/ 0 w 966787"/>
                  <a:gd name="connsiteY0" fmla="*/ 426244 h 426244"/>
                  <a:gd name="connsiteX1" fmla="*/ 147637 w 966787"/>
                  <a:gd name="connsiteY1" fmla="*/ 376238 h 426244"/>
                  <a:gd name="connsiteX2" fmla="*/ 323850 w 966787"/>
                  <a:gd name="connsiteY2" fmla="*/ 250032 h 426244"/>
                  <a:gd name="connsiteX3" fmla="*/ 600075 w 966787"/>
                  <a:gd name="connsiteY3" fmla="*/ 161925 h 426244"/>
                  <a:gd name="connsiteX4" fmla="*/ 778668 w 966787"/>
                  <a:gd name="connsiteY4" fmla="*/ 30957 h 426244"/>
                  <a:gd name="connsiteX5" fmla="*/ 966787 w 966787"/>
                  <a:gd name="connsiteY5" fmla="*/ 0 h 42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787" h="426244">
                    <a:moveTo>
                      <a:pt x="0" y="426244"/>
                    </a:moveTo>
                    <a:cubicBezTo>
                      <a:pt x="46831" y="415925"/>
                      <a:pt x="93662" y="405607"/>
                      <a:pt x="147637" y="376238"/>
                    </a:cubicBezTo>
                    <a:cubicBezTo>
                      <a:pt x="201612" y="346869"/>
                      <a:pt x="248444" y="285751"/>
                      <a:pt x="323850" y="250032"/>
                    </a:cubicBezTo>
                    <a:cubicBezTo>
                      <a:pt x="399256" y="214313"/>
                      <a:pt x="524272" y="198437"/>
                      <a:pt x="600075" y="161925"/>
                    </a:cubicBezTo>
                    <a:cubicBezTo>
                      <a:pt x="675878" y="125413"/>
                      <a:pt x="717549" y="57944"/>
                      <a:pt x="778668" y="30957"/>
                    </a:cubicBezTo>
                    <a:cubicBezTo>
                      <a:pt x="839787" y="3970"/>
                      <a:pt x="903287" y="1985"/>
                      <a:pt x="966787" y="0"/>
                    </a:cubicBezTo>
                  </a:path>
                </a:pathLst>
              </a:custGeom>
              <a:ln w="889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>
                <a:off x="3983791" y="2278956"/>
                <a:ext cx="966787" cy="426244"/>
              </a:xfrm>
              <a:custGeom>
                <a:avLst/>
                <a:gdLst>
                  <a:gd name="connsiteX0" fmla="*/ 0 w 966787"/>
                  <a:gd name="connsiteY0" fmla="*/ 426244 h 426244"/>
                  <a:gd name="connsiteX1" fmla="*/ 147637 w 966787"/>
                  <a:gd name="connsiteY1" fmla="*/ 376238 h 426244"/>
                  <a:gd name="connsiteX2" fmla="*/ 323850 w 966787"/>
                  <a:gd name="connsiteY2" fmla="*/ 250032 h 426244"/>
                  <a:gd name="connsiteX3" fmla="*/ 600075 w 966787"/>
                  <a:gd name="connsiteY3" fmla="*/ 161925 h 426244"/>
                  <a:gd name="connsiteX4" fmla="*/ 778668 w 966787"/>
                  <a:gd name="connsiteY4" fmla="*/ 30957 h 426244"/>
                  <a:gd name="connsiteX5" fmla="*/ 966787 w 966787"/>
                  <a:gd name="connsiteY5" fmla="*/ 0 h 42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787" h="426244">
                    <a:moveTo>
                      <a:pt x="0" y="426244"/>
                    </a:moveTo>
                    <a:cubicBezTo>
                      <a:pt x="46831" y="415925"/>
                      <a:pt x="93662" y="405607"/>
                      <a:pt x="147637" y="376238"/>
                    </a:cubicBezTo>
                    <a:cubicBezTo>
                      <a:pt x="201612" y="346869"/>
                      <a:pt x="248444" y="285751"/>
                      <a:pt x="323850" y="250032"/>
                    </a:cubicBezTo>
                    <a:cubicBezTo>
                      <a:pt x="399256" y="214313"/>
                      <a:pt x="524272" y="198437"/>
                      <a:pt x="600075" y="161925"/>
                    </a:cubicBezTo>
                    <a:cubicBezTo>
                      <a:pt x="675878" y="125413"/>
                      <a:pt x="717549" y="57944"/>
                      <a:pt x="778668" y="30957"/>
                    </a:cubicBezTo>
                    <a:cubicBezTo>
                      <a:pt x="839787" y="3970"/>
                      <a:pt x="903287" y="1985"/>
                      <a:pt x="966787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Блок-схема: узел 366"/>
              <p:cNvSpPr/>
              <p:nvPr/>
            </p:nvSpPr>
            <p:spPr>
              <a:xfrm>
                <a:off x="4716016" y="226576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Блок-схема: узел 265"/>
              <p:cNvSpPr/>
              <p:nvPr/>
            </p:nvSpPr>
            <p:spPr>
              <a:xfrm>
                <a:off x="3923746" y="267768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0" name="Прямоугольник 199"/>
            <p:cNvSpPr/>
            <p:nvPr/>
          </p:nvSpPr>
          <p:spPr>
            <a:xfrm>
              <a:off x="10174497" y="307438"/>
              <a:ext cx="1545206" cy="356524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Шартты</a:t>
              </a:r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белгілер</a:t>
              </a:r>
              <a:endParaRPr lang="ru-RU" sz="16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588" y="4663330"/>
            <a:ext cx="879418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км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жолдарын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реконструкциялау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жөндеу</a:t>
            </a: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944" y="3727048"/>
            <a:ext cx="6517021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8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км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құрылыс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реконструкциялау</a:t>
            </a:r>
            <a:endParaRPr lang="ru-RU" alt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</a:pP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Өтпелі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жобалар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3,6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км</a:t>
            </a:r>
          </a:p>
          <a:p>
            <a:pPr marL="342900" indent="-342900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</a:pP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жобалар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4,4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км</a:t>
            </a:r>
            <a:r>
              <a:rPr lang="ru-RU" alt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1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2</a:t>
            </a:r>
          </a:p>
        </p:txBody>
      </p:sp>
      <p:sp>
        <p:nvSpPr>
          <p:cNvPr id="369" name="Овал 368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48960" y="3806657"/>
            <a:ext cx="324824" cy="32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3" name="Овал 372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48960" y="4744545"/>
            <a:ext cx="324824" cy="32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54487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 bwMode="auto">
          <a:xfrm>
            <a:off x="140510" y="2788978"/>
            <a:ext cx="3148995" cy="57811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Құрылыс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реконструкциялау</a:t>
            </a:r>
            <a:endParaRPr lang="ru-RU" alt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35727" y="4140934"/>
            <a:ext cx="4046879" cy="1022438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желі</a:t>
            </a:r>
            <a:endParaRPr lang="ru-RU" altLang="ru-RU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1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Құрылыс және жөндеу</a:t>
            </a:r>
            <a:endParaRPr lang="ru-RU" altLang="ru-RU" sz="2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4</a:t>
            </a: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мың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км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" y="-1621"/>
            <a:ext cx="9143999" cy="341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АВТОЖОЛ САЛАСЫНЫҢ 2023 ЖЫЛҒА АРНАЛҒАН ЖОСПАРЛАРЫ</a:t>
            </a: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-38523" y="404362"/>
            <a:ext cx="4126395" cy="5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Всего охват </a:t>
            </a:r>
            <a:r>
              <a:rPr lang="ru-RU" altLang="ru-RU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11 </a:t>
            </a: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 км</a:t>
            </a:r>
            <a:endParaRPr lang="en-US" alt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0" y="1202638"/>
            <a:ext cx="3248025" cy="70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1" tIns="50311" rIns="100621" bIns="50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РЕСПУБЛИКАЛЫҚ ЖЕЛІ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21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7</a:t>
            </a:r>
            <a:r>
              <a:rPr lang="ru-RU" altLang="ru-RU" sz="21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kk-KZ" altLang="ru-RU" sz="21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мың</a:t>
            </a:r>
            <a:r>
              <a:rPr lang="ru-RU" altLang="ru-RU" sz="21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км,</a:t>
            </a:r>
            <a:r>
              <a:rPr lang="ru-RU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altLang="ru-RU" sz="16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оның</a:t>
            </a:r>
            <a:r>
              <a:rPr lang="ru-RU" altLang="ru-RU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altLang="ru-RU" sz="16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ішінде</a:t>
            </a:r>
            <a:r>
              <a:rPr lang="ru-RU" altLang="ru-RU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.:</a:t>
            </a:r>
            <a:endParaRPr lang="ru-RU" altLang="ru-RU" b="1" i="1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7" name="Line 45"/>
          <p:cNvSpPr>
            <a:spLocks noChangeShapeType="1"/>
          </p:cNvSpPr>
          <p:nvPr/>
        </p:nvSpPr>
        <p:spPr bwMode="auto">
          <a:xfrm>
            <a:off x="7733849" y="570466"/>
            <a:ext cx="32502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Line 45"/>
          <p:cNvSpPr>
            <a:spLocks noChangeShapeType="1"/>
          </p:cNvSpPr>
          <p:nvPr/>
        </p:nvSpPr>
        <p:spPr bwMode="auto">
          <a:xfrm>
            <a:off x="7733666" y="681507"/>
            <a:ext cx="3250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Rectangle 44"/>
          <p:cNvSpPr>
            <a:spLocks noChangeArrowheads="1"/>
          </p:cNvSpPr>
          <p:nvPr/>
        </p:nvSpPr>
        <p:spPr bwMode="auto">
          <a:xfrm>
            <a:off x="8013143" y="334169"/>
            <a:ext cx="1280502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3" tIns="161656" rIns="98543" bIns="49272" anchor="ctr"/>
          <a:lstStyle/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ж.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аяқталды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Өтпелі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093"/>
            <a:endParaRPr lang="ru-RU" altLang="ru-RU" sz="7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7737297" y="780305"/>
            <a:ext cx="32502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277971" y="2875082"/>
            <a:ext cx="411791" cy="3910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B011D0-5BB4-5608-DA93-58A9612FEF7D}"/>
              </a:ext>
            </a:extLst>
          </p:cNvPr>
          <p:cNvSpPr txBox="1"/>
          <p:nvPr/>
        </p:nvSpPr>
        <p:spPr>
          <a:xfrm>
            <a:off x="437482" y="3350986"/>
            <a:ext cx="2333566" cy="36933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514406">
              <a:defRPr/>
            </a:pP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3,6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47B1618-6FB2-A5F0-3F91-F65164449F34}"/>
              </a:ext>
            </a:extLst>
          </p:cNvPr>
          <p:cNvSpPr/>
          <p:nvPr/>
        </p:nvSpPr>
        <p:spPr bwMode="auto">
          <a:xfrm>
            <a:off x="64238" y="3879330"/>
            <a:ext cx="3172977" cy="57811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өндеу</a:t>
            </a:r>
            <a:endParaRPr lang="ru-RU" alt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5866FD-0788-E942-82DD-6E77B49C8A35}"/>
              </a:ext>
            </a:extLst>
          </p:cNvPr>
          <p:cNvSpPr txBox="1"/>
          <p:nvPr/>
        </p:nvSpPr>
        <p:spPr>
          <a:xfrm>
            <a:off x="483944" y="4311610"/>
            <a:ext cx="2333566" cy="36933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514406">
              <a:defRPr/>
            </a:pP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3,4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A83CB9C-991E-4427-5C42-A5B70AF3CB79}"/>
              </a:ext>
            </a:extLst>
          </p:cNvPr>
          <p:cNvSpPr/>
          <p:nvPr/>
        </p:nvSpPr>
        <p:spPr>
          <a:xfrm>
            <a:off x="277971" y="4116096"/>
            <a:ext cx="411791" cy="3910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8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3</a:t>
            </a:r>
          </a:p>
        </p:txBody>
      </p:sp>
      <p:grpSp>
        <p:nvGrpSpPr>
          <p:cNvPr id="304" name="Группа 303"/>
          <p:cNvGrpSpPr/>
          <p:nvPr/>
        </p:nvGrpSpPr>
        <p:grpSpPr>
          <a:xfrm>
            <a:off x="3131841" y="555526"/>
            <a:ext cx="5760640" cy="3672408"/>
            <a:chOff x="3563888" y="411510"/>
            <a:chExt cx="4745014" cy="2421156"/>
          </a:xfrm>
        </p:grpSpPr>
        <p:grpSp>
          <p:nvGrpSpPr>
            <p:cNvPr id="308" name="Группа 307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313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5" name="Полилиния 334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6" name="Полилиния 335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8" name="Блок-схема: узел 337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9" name="Полилиния 338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0" name="Полилиния 339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2" name="Полилиния 341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4" name="Полилиния 343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5" name="Полилиния 344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Полилиния 345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7" name="Полилиния 346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Полилиния 347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9" name="Полилиния 348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0" name="Полилиния 349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1" name="Полилиния 350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2" name="Полилиния 351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3" name="Полилиния 352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4" name="Полилиния 353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5" name="Полилиния 354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6" name="Полилиния 355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7" name="Полилиния 356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Полилиния 357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Полилиния 358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Полилиния 359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Полилиния 360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2" name="Полилиния 361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Полилиния 362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Полилиния 363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Полилиния 364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Полилиния 365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Полилиния 366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Полилиния 368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1" name="Полилиния 370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2" name="Полилиния 371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3" name="Полилиния 372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Полилиния 373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Полилиния 374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Полилиния 375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7" name="Полилиния 376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Полилиния 377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9" name="Полилиния 378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0" name="Полилиния 379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1" name="Полилиния 380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2" name="Полилиния 381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3" name="Полилиния 382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4" name="Блок-схема: узел 383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Блок-схема: узел 384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Блок-схема: узел 385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7" name="Блок-схема: узел 386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8" name="Блок-схема: узел 387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Блок-схема: узел 388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Блок-схема: узел 389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1" name="Блок-схема: узел 390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2" name="Блок-схема: узел 391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3" name="Блок-схема: узел 392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4" name="Блок-схема: узел 393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5" name="Блок-схема: узел 394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6" name="Блок-схема: узел 395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7" name="Полилиния 396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8" name="Полилиния 397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Полилиния 398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0" name="Полилиния 399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1" name="Блок-схема: узел 400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2" name="Блок-схема: узел 401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3" name="Полилиния 402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4" name="Полилиния 403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5" name="Блок-схема: узел 404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6" name="Полилиния 405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7" name="Полилиния 406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8" name="Полилиния 407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9" name="Блок-схема: узел 408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0" name="Полилиния 409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1" name="Полилиния 410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2" name="Полилиния 411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3" name="Полилиния 412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4" name="Полилиния 413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5" name="Полилиния 414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6" name="Блок-схема: узел 415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7" name="Полилиния 416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8" name="Полилиния 417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9" name="Полилиния 418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0" name="Полилиния 419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1" name="Полилиния 420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2" name="Полилиния 421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3" name="Полилиния 422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4" name="Полилиния 423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5" name="Полилиния 424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6" name="Полилиния 425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Полилиния 426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Полилиния 427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Полилиния 428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0" name="Полилиния 429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1" name="Полилиния 430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2" name="Полилиния 431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Полилиния 432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Полилиния 433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5" name="Полилиния 434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6" name="Полилиния 435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Полилиния 436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Полилиния 437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9" name="Полилиния 438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0" name="Полилиния 439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1" name="Полилиния 440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Полилиния 441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Полилиния 442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Блок-схема: узел 443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Блок-схема: узел 444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Блок-схема: узел 445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48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449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450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451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452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453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454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455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456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457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58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459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60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461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462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463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464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465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66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467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468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469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470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471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472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473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474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475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476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477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478" name="Полилиния 477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79" name="Полилиния 478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Полилиния 479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Полилиния 480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Полилиния 481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Блок-схема: узел 482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4" name="Полилиния 483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Полилиния 484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Полилиния 485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Полилиния 486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Блок-схема: узел 487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9" name="Полилиния 488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Полилиния 489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1" name="Полилиния 490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2" name="Полилиния 491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Полилиния 492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Полилиния 493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5" name="Полилиния 494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6" name="Полилиния 495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7" name="Полилиния 496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8" name="Полилиния 497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9" name="Блок-схема: узел 498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0" name="Полилиния 499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1" name="Полилиния 500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2" name="Полилиния 501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3" name="Полилиния 502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4" name="Блок-схема: узел 503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5" name="Блок-схема: узел 504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6" name="Полилиния 505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7" name="Полилиния 506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8" name="Полилиния 507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9" name="Блок-схема: узел 508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0" name="Блок-схема: узел 509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1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512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13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514" name="Полилиния 513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5" name="Полилиния 514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6" name="Полилиния 515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7" name="Полилиния 516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8" name="Блок-схема: узел 517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9" name="Блок-схема: узел 518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0" name="Блок-схема: узел 519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1" name="Блок-схема: узел 520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2" name="Полилиния 521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3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4" name="Блок-схема: узел 523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5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526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527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8" name="Блок-схема: узел 527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9" name="Полилиния 528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0" name="Полилиния 529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1" name="Полилиния 530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2" name="Полилиния 531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3" name="Блок-схема: узел 532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4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535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536" name="Полилиния 535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38" name="Полилиния 537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9" name="Полилиния 538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540" name="Полилиния 539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Полилиния 540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2" name="Полилиния 541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3" name="Блок-схема: узел 542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4" name="Полилиния 543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Полилиния 544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6" name="Полилиния 545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7" name="Полилиния 546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Полилиния 547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9" name="Блок-схема: узел 548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0" name="Блок-схема: узел 549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1" name="Блок-схема: узел 550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2" name="Блок-схема: узел 551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3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554" name="Блок-схема: узел 553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5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556" name="Блок-схема: узел 555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7" name="Полилиния 556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Полилиния 557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9" name="Блок-схема: узел 558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0" name="Блок-схема: узел 559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1" name="Блок-схема: узел 560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2" name="Блок-схема: узел 561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3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64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565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66" name="Блок-схема: узел 565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7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568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569" name="Блок-схема: узел 568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Полилиния 569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Полилиния 570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Полилиния 571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3" name="Полилиния 572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4" name="Полилиния 573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Полилиния 574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6" name="Полилиния 575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7" name="Полилиния 576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8" name="Блок-схема: узел 577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9" name="Полилиния 578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0" name="Полилиния 579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1" name="Блок-схема: узел 580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2" name="Полилиния 581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Полилиния 582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4" name="Полилиния 583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5" name="Блок-схема: узел 584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6" name="Блок-схема: узел 585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7" name="Полилиния 586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8" name="Полилиния 587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9" name="Блок-схема: узел 588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0" name="Блок-схема: узел 589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1" name="Полилиния 590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Полилиния 591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3" name="Полилиния 592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4" name="Блок-схема: узел 593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5" name="Овал 594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311" name="Полилиния 310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8334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4763640" y="3391395"/>
            <a:ext cx="187760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10.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Үшарал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Достық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90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АБК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НС (90 км),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не определен (4 км)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90 км</a:t>
            </a:r>
          </a:p>
        </p:txBody>
      </p:sp>
      <p:sp>
        <p:nvSpPr>
          <p:cNvPr id="24584" name="TextBox 19"/>
          <p:cNvSpPr txBox="1">
            <a:spLocks noChangeArrowheads="1"/>
          </p:cNvSpPr>
          <p:nvPr/>
        </p:nvSpPr>
        <p:spPr bwMode="auto">
          <a:xfrm>
            <a:off x="4763431" y="4039467"/>
            <a:ext cx="189165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11.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Қостанай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Қарабұтақ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19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Костанай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жолдары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(19 км) 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/>
            </a:r>
            <a:br>
              <a:rPr lang="ru-RU" altLang="ru-RU" sz="6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19 км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765707" y="4587975"/>
            <a:ext cx="1923106" cy="56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12. 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Қызылорда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Жезказған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424 км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2021-2024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65 км</a:t>
            </a:r>
            <a:endParaRPr lang="ru-RU" altLang="ru-RU" sz="800" b="1" i="1" dirty="0"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8" name="TextBox 19"/>
          <p:cNvSpPr txBox="1">
            <a:spLocks noChangeArrowheads="1"/>
          </p:cNvSpPr>
          <p:nvPr/>
        </p:nvSpPr>
        <p:spPr bwMode="auto">
          <a:xfrm>
            <a:off x="6790460" y="3218804"/>
            <a:ext cx="2378086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14.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Шамалған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айналма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жолы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6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гг.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СМС 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+mn-cs"/>
              </a:rPr>
              <a:t> 6 км</a:t>
            </a:r>
            <a:endParaRPr lang="en-US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15. Подстепное - Федоровка - РФ шек. – 72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2022-2025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Казкомсервис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(36 км), ДСК- Приоритет (36 км)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36 км</a:t>
            </a:r>
            <a:endParaRPr lang="en-US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16</a:t>
            </a:r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БАКАД – 66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2021-2023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Консорциум «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Алсим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Аларко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»,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Макйол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Корея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Экспрессвэй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66 км</a:t>
            </a:r>
            <a:endParaRPr lang="ru-RU" altLang="ru-RU" sz="800" i="1" dirty="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ru-RU" altLang="ru-RU" sz="3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5497" y="1670194"/>
            <a:ext cx="250019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Талдықорған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Өскемен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768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endParaRPr lang="ru-RU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768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2.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Қарағанды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Балқаш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363 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363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3. 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Балқаш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Бұрылбайтал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288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(127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СМС (114 км),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Бюроу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(47 км) 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288 км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оның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ішінде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127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4.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Құрты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Қонаев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295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(81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/СМС (62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VL (85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км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)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</a:t>
            </a:r>
            <a:br>
              <a:rPr lang="ru-RU" altLang="ru-RU" sz="7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АИС (67 км)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223 км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оның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ішінде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81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5.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Ұзынағаш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Отар – 42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ЕсерТахут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(42 км) </a:t>
            </a:r>
            <a:endParaRPr lang="kk-KZ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42 км 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V="1">
            <a:off x="2409605" y="1599154"/>
            <a:ext cx="0" cy="354316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Прямоугольник 1"/>
          <p:cNvSpPr>
            <a:spLocks noChangeArrowheads="1"/>
          </p:cNvSpPr>
          <p:nvPr/>
        </p:nvSpPr>
        <p:spPr bwMode="auto">
          <a:xfrm>
            <a:off x="-38412" y="246974"/>
            <a:ext cx="5796910" cy="360545"/>
          </a:xfrm>
          <a:prstGeom prst="rect">
            <a:avLst/>
          </a:prstGeom>
          <a:noFill/>
          <a:ln>
            <a:noFill/>
          </a:ln>
        </p:spPr>
        <p:txBody>
          <a:bodyPr wrap="square" lIns="82736" tIns="41369" rIns="82736" bIns="41369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b="1" dirty="0" err="1">
                <a:solidFill>
                  <a:srgbClr val="0070C0"/>
                </a:solidFill>
              </a:rPr>
              <a:t>Құрылыс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және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реконструкциямен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қамту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</a:rPr>
              <a:t>- </a:t>
            </a:r>
            <a:r>
              <a:rPr lang="ru-RU" altLang="ru-RU" b="1" dirty="0">
                <a:solidFill>
                  <a:srgbClr val="0070C0"/>
                </a:solidFill>
              </a:rPr>
              <a:t>3,6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</a:rPr>
              <a:t>мың</a:t>
            </a:r>
            <a:r>
              <a:rPr lang="ru-RU" altLang="ru-RU" sz="1200" b="1" dirty="0">
                <a:solidFill>
                  <a:srgbClr val="0070C0"/>
                </a:solidFill>
              </a:rPr>
              <a:t> км</a:t>
            </a:r>
            <a:endParaRPr lang="ru-RU" altLang="ru-RU" sz="800" b="1" dirty="0">
              <a:solidFill>
                <a:srgbClr val="0070C0"/>
              </a:solidFill>
            </a:endParaRPr>
          </a:p>
        </p:txBody>
      </p:sp>
      <p:sp>
        <p:nvSpPr>
          <p:cNvPr id="24591" name="Прямоугольник 2"/>
          <p:cNvSpPr>
            <a:spLocks noChangeArrowheads="1"/>
          </p:cNvSpPr>
          <p:nvPr/>
        </p:nvSpPr>
        <p:spPr bwMode="auto">
          <a:xfrm>
            <a:off x="-25400" y="519331"/>
            <a:ext cx="3427107" cy="4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4" rIns="68568" bIns="34284">
            <a:spAutoFit/>
          </a:bodyPr>
          <a:lstStyle/>
          <a:p>
            <a:pPr defTabSz="1464161"/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Қозғалыстың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ашылуы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ru-RU" altLang="ru-RU" sz="1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3 196 км</a:t>
            </a:r>
          </a:p>
          <a:p>
            <a:pPr defTabSz="1464161"/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беру – </a:t>
            </a:r>
            <a:r>
              <a:rPr lang="ru-RU" altLang="ru-RU" sz="1100" b="1" i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856 км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6770608" y="2365520"/>
            <a:ext cx="71438" cy="34528"/>
          </a:xfrm>
          <a:prstGeom prst="ellipse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68" tIns="34284" rIns="68568" bIns="34284" anchor="ctr"/>
          <a:lstStyle/>
          <a:p>
            <a:pPr algn="just">
              <a:defRPr/>
            </a:pPr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16" name="TextBox 19"/>
          <p:cNvSpPr txBox="1">
            <a:spLocks noChangeArrowheads="1"/>
          </p:cNvSpPr>
          <p:nvPr/>
        </p:nvSpPr>
        <p:spPr bwMode="auto">
          <a:xfrm>
            <a:off x="2443512" y="3337097"/>
            <a:ext cx="2186992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7.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Ақтөбе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Қандыағаш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Мақат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323 км </a:t>
            </a:r>
            <a:endParaRPr lang="en-US" altLang="ru-RU" sz="8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СинеМидасСтрой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(44 км), 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АссанаДорСтрой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(52 км), 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Юнисерв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(60 км),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(154 км), Шанхай(88 км),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АкЖолКурылыс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(40 км), Ант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иншаат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(17 км)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36 км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оның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ішінде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227км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7" name="TextBox 19"/>
          <p:cNvSpPr txBox="1">
            <a:spLocks noChangeArrowheads="1"/>
          </p:cNvSpPr>
          <p:nvPr/>
        </p:nvSpPr>
        <p:spPr bwMode="auto">
          <a:xfrm>
            <a:off x="2437161" y="4252296"/>
            <a:ext cx="2281818" cy="72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8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Атырау – РФ шек. (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Астраханьға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) – 283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2017-2024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Лянкаран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(32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(45 км), Ант (60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СинеМидасСтрой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(120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обход Атырау (26 км)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134 км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оның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ішінде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40 км </a:t>
            </a:r>
          </a:p>
        </p:txBody>
      </p:sp>
      <p:sp>
        <p:nvSpPr>
          <p:cNvPr id="24583" name="TextBox 19"/>
          <p:cNvSpPr txBox="1">
            <a:spLocks noChangeArrowheads="1"/>
          </p:cNvSpPr>
          <p:nvPr/>
        </p:nvSpPr>
        <p:spPr bwMode="auto">
          <a:xfrm>
            <a:off x="4763639" y="2757870"/>
            <a:ext cx="2169042" cy="496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9.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Қалбатау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Майқапшағай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415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Синь-Синь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415 км</a:t>
            </a:r>
          </a:p>
        </p:txBody>
      </p: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H="1" flipV="1">
            <a:off x="6736433" y="2627256"/>
            <a:ext cx="5724" cy="2445704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>
            <a:cxnSpLocks/>
          </p:cNvCxnSpPr>
          <p:nvPr/>
        </p:nvCxnSpPr>
        <p:spPr>
          <a:xfrm flipH="1" flipV="1">
            <a:off x="4672966" y="2626963"/>
            <a:ext cx="197" cy="2445999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700712" y="2649417"/>
            <a:ext cx="2396342" cy="5693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13.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Петропавл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–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РФ шек. (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Қорғанға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) – 31  км </a:t>
            </a:r>
          </a:p>
          <a:p>
            <a:pPr lvl="0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</a:t>
            </a:r>
            <a:r>
              <a:rPr lang="ru-RU" altLang="ru-RU" sz="800" b="1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2017-2023 </a:t>
            </a:r>
            <a:r>
              <a:rPr lang="ru-RU" altLang="ru-RU" sz="800" b="1" i="1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. </a:t>
            </a:r>
          </a:p>
          <a:p>
            <a:pPr lvl="0"/>
            <a:r>
              <a:rPr lang="ru-RU" altLang="ru-RU" sz="700" i="1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КазСтройТехник</a:t>
            </a:r>
            <a:r>
              <a:rPr lang="ru-RU" altLang="ru-RU" sz="700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(31  км)</a:t>
            </a:r>
          </a:p>
          <a:p>
            <a:pPr lvl="0"/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Қозғалыстың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ашылуы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31 км</a:t>
            </a:r>
            <a:endParaRPr lang="ru-RU" altLang="ru-RU" sz="800" i="1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04" name="Группа 303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09" name="Прямоугольник 308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10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05" y="16711"/>
              <a:ext cx="8428396" cy="25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АВТОЖОЛДАРДЫ ҚҰРЫЛЫС ЖӘНЕ РЕКОНСТРУКЦИЯЛАУ ЖӨНІНДЕГІ 2023 ЖЫЛҒА АРНАЛҒАН ЖОСПАРЛАР</a:t>
              </a:r>
            </a:p>
          </p:txBody>
        </p:sp>
      </p:grpSp>
      <p:grpSp>
        <p:nvGrpSpPr>
          <p:cNvPr id="883" name="Группа 882"/>
          <p:cNvGrpSpPr/>
          <p:nvPr/>
        </p:nvGrpSpPr>
        <p:grpSpPr>
          <a:xfrm>
            <a:off x="2487956" y="1582386"/>
            <a:ext cx="2174707" cy="913694"/>
            <a:chOff x="7658242" y="45120"/>
            <a:chExt cx="2174707" cy="913693"/>
          </a:xfrm>
        </p:grpSpPr>
        <p:sp>
          <p:nvSpPr>
            <p:cNvPr id="884" name="Line 45"/>
            <p:cNvSpPr>
              <a:spLocks noChangeShapeType="1"/>
            </p:cNvSpPr>
            <p:nvPr/>
          </p:nvSpPr>
          <p:spPr bwMode="auto">
            <a:xfrm>
              <a:off x="7658425" y="332987"/>
              <a:ext cx="325025" cy="0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5" name="Line 45"/>
            <p:cNvSpPr>
              <a:spLocks noChangeShapeType="1"/>
            </p:cNvSpPr>
            <p:nvPr/>
          </p:nvSpPr>
          <p:spPr bwMode="auto">
            <a:xfrm>
              <a:off x="7658242" y="444028"/>
              <a:ext cx="325025" cy="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6" name="Rectangle 44"/>
            <p:cNvSpPr>
              <a:spLocks noChangeArrowheads="1"/>
            </p:cNvSpPr>
            <p:nvPr/>
          </p:nvSpPr>
          <p:spPr bwMode="auto">
            <a:xfrm>
              <a:off x="7944228" y="45120"/>
              <a:ext cx="1280502" cy="67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546" tIns="161660" rIns="98546" bIns="49273" anchor="ctr"/>
            <a:lstStyle/>
            <a:p>
              <a:pPr defTabSz="1358093"/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Аяқталды</a:t>
              </a:r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defTabSz="1358093"/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Өтпелі</a:t>
              </a:r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жобалар</a:t>
              </a:r>
              <a:endPara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defTabSz="1358093"/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Жаңа</a:t>
              </a:r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жобалар</a:t>
              </a:r>
              <a:endPara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7" name="Line 45"/>
            <p:cNvSpPr>
              <a:spLocks noChangeShapeType="1"/>
            </p:cNvSpPr>
            <p:nvPr/>
          </p:nvSpPr>
          <p:spPr bwMode="auto">
            <a:xfrm>
              <a:off x="7661873" y="542826"/>
              <a:ext cx="325025" cy="0"/>
            </a:xfrm>
            <a:prstGeom prst="line">
              <a:avLst/>
            </a:prstGeom>
            <a:noFill/>
            <a:ln w="635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8" name="Прямоугольник 887"/>
            <p:cNvSpPr/>
            <p:nvPr/>
          </p:nvSpPr>
          <p:spPr>
            <a:xfrm>
              <a:off x="7663377" y="815381"/>
              <a:ext cx="319890" cy="787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9" name="Прямоугольник 888"/>
            <p:cNvSpPr/>
            <p:nvPr/>
          </p:nvSpPr>
          <p:spPr>
            <a:xfrm>
              <a:off x="7663377" y="626648"/>
              <a:ext cx="319890" cy="1254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0" name="Прямая соединительная линия 889"/>
            <p:cNvCxnSpPr>
              <a:stCxn id="889" idx="1"/>
              <a:endCxn id="889" idx="3"/>
            </p:cNvCxnSpPr>
            <p:nvPr/>
          </p:nvCxnSpPr>
          <p:spPr>
            <a:xfrm>
              <a:off x="7663377" y="689391"/>
              <a:ext cx="31989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Прямая соединительная линия 890"/>
            <p:cNvCxnSpPr/>
            <p:nvPr/>
          </p:nvCxnSpPr>
          <p:spPr>
            <a:xfrm>
              <a:off x="7663377" y="719537"/>
              <a:ext cx="31989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Прямая соединительная линия 891"/>
            <p:cNvCxnSpPr/>
            <p:nvPr/>
          </p:nvCxnSpPr>
          <p:spPr>
            <a:xfrm>
              <a:off x="7667680" y="661935"/>
              <a:ext cx="31989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Прямая соединительная линия 892"/>
            <p:cNvCxnSpPr/>
            <p:nvPr/>
          </p:nvCxnSpPr>
          <p:spPr>
            <a:xfrm>
              <a:off x="7662896" y="853082"/>
              <a:ext cx="31989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4" name="Прямоугольник 893"/>
            <p:cNvSpPr/>
            <p:nvPr/>
          </p:nvSpPr>
          <p:spPr>
            <a:xfrm>
              <a:off x="7950577" y="606641"/>
              <a:ext cx="1697901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жолақты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k-KZ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І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техникалық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санатты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2000" dirty="0"/>
            </a:p>
          </p:txBody>
        </p:sp>
        <p:sp>
          <p:nvSpPr>
            <p:cNvPr id="895" name="Прямоугольник 894"/>
            <p:cNvSpPr/>
            <p:nvPr/>
          </p:nvSpPr>
          <p:spPr>
            <a:xfrm>
              <a:off x="7948196" y="758758"/>
              <a:ext cx="1884753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жолақты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І</a:t>
              </a:r>
              <a:r>
                <a:rPr lang="kk-KZ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І, ІІІ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техникалық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7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санатты</a:t>
              </a:r>
              <a:endParaRPr lang="ru-RU" sz="700" dirty="0"/>
            </a:p>
          </p:txBody>
        </p:sp>
      </p:grpSp>
      <p:sp>
        <p:nvSpPr>
          <p:cNvPr id="896" name="Прямоугольник 895"/>
          <p:cNvSpPr/>
          <p:nvPr/>
        </p:nvSpPr>
        <p:spPr>
          <a:xfrm>
            <a:off x="2420573" y="1529778"/>
            <a:ext cx="1205775" cy="2308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9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Шартты</a:t>
            </a: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9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белгілері</a:t>
            </a:r>
            <a:endParaRPr lang="ru-RU" sz="2000" dirty="0"/>
          </a:p>
        </p:txBody>
      </p:sp>
      <p:cxnSp>
        <p:nvCxnSpPr>
          <p:cNvPr id="897" name="Прямая соединительная линия 896"/>
          <p:cNvCxnSpPr>
            <a:cxnSpLocks/>
          </p:cNvCxnSpPr>
          <p:nvPr/>
        </p:nvCxnSpPr>
        <p:spPr>
          <a:xfrm flipH="1">
            <a:off x="2420573" y="2621428"/>
            <a:ext cx="6718254" cy="9689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58804" y="2729536"/>
            <a:ext cx="2285587" cy="4924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6. Мерке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Бұрылбайтал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200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Іске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кезеңі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r>
              <a:rPr lang="ru-RU" altLang="ru-RU" sz="100" i="1" dirty="0">
                <a:latin typeface="Arial" pitchFamily="34" charset="0"/>
                <a:ea typeface="MS PGothic" pitchFamily="34" charset="-128"/>
              </a:rPr>
              <a:t>Синь-Синь (57км), АБК </a:t>
            </a:r>
            <a:r>
              <a:rPr lang="ru-RU" altLang="ru-RU" sz="1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100" i="1" dirty="0">
                <a:latin typeface="Arial" pitchFamily="34" charset="0"/>
                <a:ea typeface="MS PGothic" pitchFamily="34" charset="-128"/>
              </a:rPr>
              <a:t> НС (87км)</a:t>
            </a:r>
            <a:endParaRPr lang="en-US" altLang="ru-RU" sz="1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200 км </a:t>
            </a:r>
            <a:endParaRPr lang="ru-RU" altLang="ru-RU" sz="1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564" name="Прямая соединительная линия 563"/>
          <p:cNvCxnSpPr>
            <a:cxnSpLocks/>
          </p:cNvCxnSpPr>
          <p:nvPr/>
        </p:nvCxnSpPr>
        <p:spPr>
          <a:xfrm flipH="1" flipV="1">
            <a:off x="7145" y="1490506"/>
            <a:ext cx="4211961" cy="2556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2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4</a:t>
            </a:r>
          </a:p>
        </p:txBody>
      </p:sp>
      <p:grpSp>
        <p:nvGrpSpPr>
          <p:cNvPr id="600" name="Группа 599"/>
          <p:cNvGrpSpPr/>
          <p:nvPr/>
        </p:nvGrpSpPr>
        <p:grpSpPr>
          <a:xfrm>
            <a:off x="4357688" y="329978"/>
            <a:ext cx="4563368" cy="2318869"/>
            <a:chOff x="3563888" y="411510"/>
            <a:chExt cx="4745014" cy="2421156"/>
          </a:xfrm>
        </p:grpSpPr>
        <p:grpSp>
          <p:nvGrpSpPr>
            <p:cNvPr id="603" name="Группа 602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605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Полилиния 626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Блок-схема: узел 629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Полилиния 672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Полилиния 673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Полилиния 674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Блок-схема: узел 675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Блок-схема: узел 676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Блок-схема: узел 677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Блок-схема: узел 678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Блок-схема: узел 679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Блок-схема: узел 680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Блок-схема: узел 681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Блок-схема: узел 682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Блок-схема: узел 683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5" name="Блок-схема: узел 684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Блок-схема: узел 685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Блок-схема: узел 686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Блок-схема: узел 687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Полилиния 689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Полилиния 690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Блок-схема: узел 692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Блок-схема: узел 693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Блок-схема: узел 696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Полилиния 697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Блок-схема: узел 700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Полилиния 704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Блок-схема: узел 707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Полилиния 732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Полилиния 733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Полилиния 734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Блок-схема: узел 735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7" name="Блок-схема: узел 736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8" name="Блок-схема: узел 737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9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0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741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742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743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744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745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746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747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748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749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0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751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2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753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754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755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756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757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8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759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760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761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762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763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764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765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766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767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768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769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Полилиния 771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Блок-схема: узел 774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Полилиния 776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Блок-схема: узел 779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Полилиния 787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Блок-схема: узел 790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Полилиния 792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Полилиния 793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Блок-схема: узел 795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Блок-схема: узел 796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Полилиния 797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Полилиния 798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Полилиния 799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1" name="Блок-схема: узел 800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2" name="Блок-схема: узел 801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3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804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05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Полилиния 806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Полилиния 807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Полилиния 808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Блок-схема: узел 809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Блок-схема: узел 810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Блок-схема: узел 811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3" name="Блок-схема: узел 812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Полилиния 813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5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6" name="Блок-схема: узел 815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7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818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819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20" name="Блок-схема: узел 819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Полилиния 821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Полилиния 822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4" name="Полилиния 823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5" name="Блок-схема: узел 824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6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827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832" name="Полилиния 831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Блок-схема: узел 834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Полилиния 837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Полилиния 838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Блок-схема: узел 840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Блок-схема: узел 841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3" name="Блок-схема: узел 842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Блок-схема: узел 843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5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846" name="Блок-схема: узел 845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7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848" name="Блок-схема: узел 847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Полилиния 848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Полилиния 849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Блок-схема: узел 850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Блок-схема: узел 851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3" name="Блок-схема: узел 852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4" name="Блок-схема: узел 853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5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6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857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8" name="Блок-схема: узел 857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9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860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861" name="Блок-схема: узел 860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1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Полилиния 866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Блок-схема: узел 869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Блок-схема: узел 872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Полилиния 873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Полилиния 874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8" name="Полилиния 897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9" name="Блок-схема: узел 898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0" name="Блок-схема: узел 899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1" name="Полилиния 900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2" name="Полилиния 901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3" name="Блок-схема: узел 902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4" name="Блок-схема: узел 903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5" name="Полилиния 904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Полилиния 905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Полилиния 906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8" name="Блок-схема: узел 907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9" name="Овал 908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</p:grpSp>
        <p:sp>
          <p:nvSpPr>
            <p:cNvPr id="604" name="Полилиния 603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  <p:sp>
        <p:nvSpPr>
          <p:cNvPr id="324" name="Прямоугольник 1"/>
          <p:cNvSpPr>
            <a:spLocks noChangeArrowheads="1"/>
          </p:cNvSpPr>
          <p:nvPr/>
        </p:nvSpPr>
        <p:spPr bwMode="auto">
          <a:xfrm>
            <a:off x="-5487" y="949945"/>
            <a:ext cx="5796910" cy="529822"/>
          </a:xfrm>
          <a:prstGeom prst="rect">
            <a:avLst/>
          </a:prstGeom>
          <a:noFill/>
          <a:ln>
            <a:noFill/>
          </a:ln>
        </p:spPr>
        <p:txBody>
          <a:bodyPr wrap="square" lIns="82736" tIns="41369" rIns="82736" bIns="41369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b="1" dirty="0" err="1">
                <a:solidFill>
                  <a:srgbClr val="0070C0"/>
                </a:solidFill>
              </a:rPr>
              <a:t>Жөндеу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жұмыстарымен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</a:rPr>
              <a:t>қамту</a:t>
            </a:r>
            <a:r>
              <a:rPr lang="ru-RU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</a:rPr>
              <a:t>-  </a:t>
            </a:r>
            <a:r>
              <a:rPr lang="ru-RU" altLang="ru-RU" b="1" dirty="0">
                <a:solidFill>
                  <a:srgbClr val="0070C0"/>
                </a:solidFill>
              </a:rPr>
              <a:t>3,4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</a:rPr>
              <a:t>мың</a:t>
            </a:r>
            <a:r>
              <a:rPr lang="ru-RU" altLang="ru-RU" sz="1200" b="1" dirty="0">
                <a:solidFill>
                  <a:srgbClr val="0070C0"/>
                </a:solidFill>
              </a:rPr>
              <a:t> км</a:t>
            </a:r>
          </a:p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беру</a:t>
            </a:r>
            <a:r>
              <a:rPr lang="ru-RU" altLang="ru-RU" sz="1100" i="1" dirty="0">
                <a:solidFill>
                  <a:srgbClr val="00B050"/>
                </a:solidFill>
              </a:rPr>
              <a:t> – </a:t>
            </a:r>
            <a:r>
              <a:rPr lang="ru-RU" altLang="ru-RU" sz="1100" b="1" i="1" dirty="0">
                <a:solidFill>
                  <a:srgbClr val="00B050"/>
                </a:solidFill>
              </a:rPr>
              <a:t>1,5 </a:t>
            </a:r>
            <a:r>
              <a:rPr lang="ru-RU" altLang="ru-RU" sz="1100" b="1" i="1" dirty="0" err="1">
                <a:solidFill>
                  <a:srgbClr val="00B050"/>
                </a:solidFill>
              </a:rPr>
              <a:t>мың</a:t>
            </a:r>
            <a:r>
              <a:rPr lang="ru-RU" altLang="ru-RU" sz="1100" b="1" i="1" dirty="0">
                <a:solidFill>
                  <a:srgbClr val="00B050"/>
                </a:solidFill>
              </a:rPr>
              <a:t> км</a:t>
            </a:r>
          </a:p>
        </p:txBody>
      </p:sp>
    </p:spTree>
    <p:extLst>
      <p:ext uri="{BB962C8B-B14F-4D97-AF65-F5344CB8AC3E}">
        <p14:creationId xmlns:p14="http://schemas.microsoft.com/office/powerpoint/2010/main" val="32253168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421049" y="1503758"/>
            <a:ext cx="1438870" cy="3208734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1918493"/>
              <a:gd name="connsiteY0" fmla="*/ 0 h 4278312"/>
              <a:gd name="connsiteX1" fmla="*/ 63500 w 1918493"/>
              <a:gd name="connsiteY1" fmla="*/ 254000 h 4278312"/>
              <a:gd name="connsiteX2" fmla="*/ 190500 w 1918493"/>
              <a:gd name="connsiteY2" fmla="*/ 508000 h 4278312"/>
              <a:gd name="connsiteX3" fmla="*/ 355600 w 1918493"/>
              <a:gd name="connsiteY3" fmla="*/ 901700 h 4278312"/>
              <a:gd name="connsiteX4" fmla="*/ 457200 w 1918493"/>
              <a:gd name="connsiteY4" fmla="*/ 1295400 h 4278312"/>
              <a:gd name="connsiteX5" fmla="*/ 800100 w 1918493"/>
              <a:gd name="connsiteY5" fmla="*/ 1625600 h 4278312"/>
              <a:gd name="connsiteX6" fmla="*/ 952500 w 1918493"/>
              <a:gd name="connsiteY6" fmla="*/ 1841500 h 4278312"/>
              <a:gd name="connsiteX7" fmla="*/ 965200 w 1918493"/>
              <a:gd name="connsiteY7" fmla="*/ 1993900 h 4278312"/>
              <a:gd name="connsiteX8" fmla="*/ 800100 w 1918493"/>
              <a:gd name="connsiteY8" fmla="*/ 2108200 h 4278312"/>
              <a:gd name="connsiteX9" fmla="*/ 381000 w 1918493"/>
              <a:gd name="connsiteY9" fmla="*/ 2387600 h 4278312"/>
              <a:gd name="connsiteX10" fmla="*/ 215900 w 1918493"/>
              <a:gd name="connsiteY10" fmla="*/ 2565400 h 4278312"/>
              <a:gd name="connsiteX11" fmla="*/ 127000 w 1918493"/>
              <a:gd name="connsiteY11" fmla="*/ 2819400 h 4278312"/>
              <a:gd name="connsiteX12" fmla="*/ 190500 w 1918493"/>
              <a:gd name="connsiteY12" fmla="*/ 3136900 h 4278312"/>
              <a:gd name="connsiteX13" fmla="*/ 393700 w 1918493"/>
              <a:gd name="connsiteY13" fmla="*/ 3276600 h 4278312"/>
              <a:gd name="connsiteX14" fmla="*/ 762000 w 1918493"/>
              <a:gd name="connsiteY14" fmla="*/ 3644900 h 4278312"/>
              <a:gd name="connsiteX15" fmla="*/ 1003300 w 1918493"/>
              <a:gd name="connsiteY15" fmla="*/ 3784600 h 4278312"/>
              <a:gd name="connsiteX16" fmla="*/ 1574800 w 1918493"/>
              <a:gd name="connsiteY16" fmla="*/ 3886200 h 4278312"/>
              <a:gd name="connsiteX17" fmla="*/ 1828800 w 1918493"/>
              <a:gd name="connsiteY17" fmla="*/ 4165600 h 4278312"/>
              <a:gd name="connsiteX18" fmla="*/ 1918493 w 1918493"/>
              <a:gd name="connsiteY18" fmla="*/ 4278312 h 42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8493" h="4278312">
                <a:moveTo>
                  <a:pt x="0" y="0"/>
                </a:moveTo>
                <a:cubicBezTo>
                  <a:pt x="15875" y="84666"/>
                  <a:pt x="31750" y="169333"/>
                  <a:pt x="63500" y="254000"/>
                </a:cubicBezTo>
                <a:cubicBezTo>
                  <a:pt x="95250" y="338667"/>
                  <a:pt x="141817" y="400050"/>
                  <a:pt x="190500" y="508000"/>
                </a:cubicBezTo>
                <a:cubicBezTo>
                  <a:pt x="239183" y="615950"/>
                  <a:pt x="311150" y="770467"/>
                  <a:pt x="355600" y="901700"/>
                </a:cubicBezTo>
                <a:cubicBezTo>
                  <a:pt x="400050" y="1032933"/>
                  <a:pt x="383117" y="1174750"/>
                  <a:pt x="457200" y="1295400"/>
                </a:cubicBezTo>
                <a:cubicBezTo>
                  <a:pt x="531283" y="1416050"/>
                  <a:pt x="717550" y="1534583"/>
                  <a:pt x="800100" y="1625600"/>
                </a:cubicBezTo>
                <a:cubicBezTo>
                  <a:pt x="882650" y="1716617"/>
                  <a:pt x="924983" y="1780117"/>
                  <a:pt x="952500" y="1841500"/>
                </a:cubicBezTo>
                <a:cubicBezTo>
                  <a:pt x="980017" y="1902883"/>
                  <a:pt x="990600" y="1949450"/>
                  <a:pt x="965200" y="1993900"/>
                </a:cubicBezTo>
                <a:cubicBezTo>
                  <a:pt x="939800" y="2038350"/>
                  <a:pt x="800100" y="2108200"/>
                  <a:pt x="800100" y="2108200"/>
                </a:cubicBezTo>
                <a:cubicBezTo>
                  <a:pt x="702733" y="2173817"/>
                  <a:pt x="478367" y="2311400"/>
                  <a:pt x="381000" y="2387600"/>
                </a:cubicBezTo>
                <a:cubicBezTo>
                  <a:pt x="283633" y="2463800"/>
                  <a:pt x="258233" y="2493433"/>
                  <a:pt x="215900" y="2565400"/>
                </a:cubicBezTo>
                <a:cubicBezTo>
                  <a:pt x="173567" y="2637367"/>
                  <a:pt x="131233" y="2724150"/>
                  <a:pt x="127000" y="2819400"/>
                </a:cubicBezTo>
                <a:cubicBezTo>
                  <a:pt x="122767" y="2914650"/>
                  <a:pt x="146050" y="3060700"/>
                  <a:pt x="190500" y="3136900"/>
                </a:cubicBezTo>
                <a:cubicBezTo>
                  <a:pt x="234950" y="3213100"/>
                  <a:pt x="298450" y="3191933"/>
                  <a:pt x="393700" y="3276600"/>
                </a:cubicBezTo>
                <a:cubicBezTo>
                  <a:pt x="488950" y="3361267"/>
                  <a:pt x="660400" y="3560233"/>
                  <a:pt x="762000" y="3644900"/>
                </a:cubicBezTo>
                <a:cubicBezTo>
                  <a:pt x="863600" y="3729567"/>
                  <a:pt x="867833" y="3744383"/>
                  <a:pt x="1003300" y="3784600"/>
                </a:cubicBezTo>
                <a:cubicBezTo>
                  <a:pt x="1138767" y="3824817"/>
                  <a:pt x="1437217" y="3822700"/>
                  <a:pt x="1574800" y="3886200"/>
                </a:cubicBezTo>
                <a:cubicBezTo>
                  <a:pt x="1712383" y="3949700"/>
                  <a:pt x="1731433" y="4059767"/>
                  <a:pt x="1828800" y="4165600"/>
                </a:cubicBezTo>
                <a:cubicBezTo>
                  <a:pt x="1926167" y="4271433"/>
                  <a:pt x="1802076" y="4153428"/>
                  <a:pt x="1918493" y="4278312"/>
                </a:cubicBezTo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5" y="-7127"/>
            <a:ext cx="6858000" cy="510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олилиния 14"/>
          <p:cNvSpPr/>
          <p:nvPr/>
        </p:nvSpPr>
        <p:spPr>
          <a:xfrm>
            <a:off x="3350370" y="1496957"/>
            <a:ext cx="1442443" cy="3239095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85774 w 2159000"/>
              <a:gd name="connsiteY4" fmla="*/ 1347787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84175 w 2159000"/>
              <a:gd name="connsiteY13" fmla="*/ 3302794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65275 w 2159000"/>
              <a:gd name="connsiteY16" fmla="*/ 39171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0987 w 2159000"/>
              <a:gd name="connsiteY16" fmla="*/ 3983831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04987 w 2159000"/>
              <a:gd name="connsiteY17" fmla="*/ 4184650 h 4521200"/>
              <a:gd name="connsiteX18" fmla="*/ 2159000 w 2159000"/>
              <a:gd name="connsiteY18" fmla="*/ 4521200 h 4521200"/>
              <a:gd name="connsiteX0" fmla="*/ 0 w 2149475"/>
              <a:gd name="connsiteY0" fmla="*/ 0 h 4545012"/>
              <a:gd name="connsiteX1" fmla="*/ 49213 w 2149475"/>
              <a:gd name="connsiteY1" fmla="*/ 254000 h 4545012"/>
              <a:gd name="connsiteX2" fmla="*/ 180975 w 2149475"/>
              <a:gd name="connsiteY2" fmla="*/ 519906 h 4545012"/>
              <a:gd name="connsiteX3" fmla="*/ 346075 w 2149475"/>
              <a:gd name="connsiteY3" fmla="*/ 901700 h 4545012"/>
              <a:gd name="connsiteX4" fmla="*/ 452436 w 2149475"/>
              <a:gd name="connsiteY4" fmla="*/ 1352550 h 4545012"/>
              <a:gd name="connsiteX5" fmla="*/ 781049 w 2149475"/>
              <a:gd name="connsiteY5" fmla="*/ 1668463 h 4545012"/>
              <a:gd name="connsiteX6" fmla="*/ 935832 w 2149475"/>
              <a:gd name="connsiteY6" fmla="*/ 1841500 h 4545012"/>
              <a:gd name="connsiteX7" fmla="*/ 948531 w 2149475"/>
              <a:gd name="connsiteY7" fmla="*/ 1977231 h 4545012"/>
              <a:gd name="connsiteX8" fmla="*/ 781050 w 2149475"/>
              <a:gd name="connsiteY8" fmla="*/ 2089150 h 4545012"/>
              <a:gd name="connsiteX9" fmla="*/ 376237 w 2149475"/>
              <a:gd name="connsiteY9" fmla="*/ 2361406 h 4545012"/>
              <a:gd name="connsiteX10" fmla="*/ 215900 w 2149475"/>
              <a:gd name="connsiteY10" fmla="*/ 2565400 h 4545012"/>
              <a:gd name="connsiteX11" fmla="*/ 127000 w 2149475"/>
              <a:gd name="connsiteY11" fmla="*/ 2819400 h 4545012"/>
              <a:gd name="connsiteX12" fmla="*/ 176212 w 2149475"/>
              <a:gd name="connsiteY12" fmla="*/ 3146425 h 4545012"/>
              <a:gd name="connsiteX13" fmla="*/ 365124 w 2149475"/>
              <a:gd name="connsiteY13" fmla="*/ 3345658 h 4545012"/>
              <a:gd name="connsiteX14" fmla="*/ 726281 w 2149475"/>
              <a:gd name="connsiteY14" fmla="*/ 3673474 h 4545012"/>
              <a:gd name="connsiteX15" fmla="*/ 965200 w 2149475"/>
              <a:gd name="connsiteY15" fmla="*/ 3860799 h 4545012"/>
              <a:gd name="connsiteX16" fmla="*/ 1553368 w 2149475"/>
              <a:gd name="connsiteY16" fmla="*/ 3969544 h 4545012"/>
              <a:gd name="connsiteX17" fmla="*/ 1804987 w 2149475"/>
              <a:gd name="connsiteY17" fmla="*/ 4184650 h 4545012"/>
              <a:gd name="connsiteX18" fmla="*/ 2149475 w 2149475"/>
              <a:gd name="connsiteY18" fmla="*/ 4545012 h 4545012"/>
              <a:gd name="connsiteX0" fmla="*/ 0 w 2139950"/>
              <a:gd name="connsiteY0" fmla="*/ 0 h 4559299"/>
              <a:gd name="connsiteX1" fmla="*/ 49213 w 2139950"/>
              <a:gd name="connsiteY1" fmla="*/ 254000 h 4559299"/>
              <a:gd name="connsiteX2" fmla="*/ 180975 w 2139950"/>
              <a:gd name="connsiteY2" fmla="*/ 519906 h 4559299"/>
              <a:gd name="connsiteX3" fmla="*/ 346075 w 2139950"/>
              <a:gd name="connsiteY3" fmla="*/ 901700 h 4559299"/>
              <a:gd name="connsiteX4" fmla="*/ 452436 w 2139950"/>
              <a:gd name="connsiteY4" fmla="*/ 1352550 h 4559299"/>
              <a:gd name="connsiteX5" fmla="*/ 781049 w 2139950"/>
              <a:gd name="connsiteY5" fmla="*/ 1668463 h 4559299"/>
              <a:gd name="connsiteX6" fmla="*/ 935832 w 2139950"/>
              <a:gd name="connsiteY6" fmla="*/ 1841500 h 4559299"/>
              <a:gd name="connsiteX7" fmla="*/ 948531 w 2139950"/>
              <a:gd name="connsiteY7" fmla="*/ 1977231 h 4559299"/>
              <a:gd name="connsiteX8" fmla="*/ 781050 w 2139950"/>
              <a:gd name="connsiteY8" fmla="*/ 2089150 h 4559299"/>
              <a:gd name="connsiteX9" fmla="*/ 376237 w 2139950"/>
              <a:gd name="connsiteY9" fmla="*/ 2361406 h 4559299"/>
              <a:gd name="connsiteX10" fmla="*/ 215900 w 2139950"/>
              <a:gd name="connsiteY10" fmla="*/ 2565400 h 4559299"/>
              <a:gd name="connsiteX11" fmla="*/ 127000 w 2139950"/>
              <a:gd name="connsiteY11" fmla="*/ 2819400 h 4559299"/>
              <a:gd name="connsiteX12" fmla="*/ 176212 w 2139950"/>
              <a:gd name="connsiteY12" fmla="*/ 3146425 h 4559299"/>
              <a:gd name="connsiteX13" fmla="*/ 365124 w 2139950"/>
              <a:gd name="connsiteY13" fmla="*/ 3345658 h 4559299"/>
              <a:gd name="connsiteX14" fmla="*/ 726281 w 2139950"/>
              <a:gd name="connsiteY14" fmla="*/ 3673474 h 4559299"/>
              <a:gd name="connsiteX15" fmla="*/ 965200 w 2139950"/>
              <a:gd name="connsiteY15" fmla="*/ 3860799 h 4559299"/>
              <a:gd name="connsiteX16" fmla="*/ 1553368 w 2139950"/>
              <a:gd name="connsiteY16" fmla="*/ 3969544 h 4559299"/>
              <a:gd name="connsiteX17" fmla="*/ 1804987 w 2139950"/>
              <a:gd name="connsiteY17" fmla="*/ 4184650 h 4559299"/>
              <a:gd name="connsiteX18" fmla="*/ 2139950 w 2139950"/>
              <a:gd name="connsiteY18" fmla="*/ 4559299 h 4559299"/>
              <a:gd name="connsiteX0" fmla="*/ 0 w 1923257"/>
              <a:gd name="connsiteY0" fmla="*/ 0 h 4318793"/>
              <a:gd name="connsiteX1" fmla="*/ 49213 w 1923257"/>
              <a:gd name="connsiteY1" fmla="*/ 254000 h 4318793"/>
              <a:gd name="connsiteX2" fmla="*/ 180975 w 1923257"/>
              <a:gd name="connsiteY2" fmla="*/ 519906 h 4318793"/>
              <a:gd name="connsiteX3" fmla="*/ 346075 w 1923257"/>
              <a:gd name="connsiteY3" fmla="*/ 901700 h 4318793"/>
              <a:gd name="connsiteX4" fmla="*/ 452436 w 1923257"/>
              <a:gd name="connsiteY4" fmla="*/ 1352550 h 4318793"/>
              <a:gd name="connsiteX5" fmla="*/ 781049 w 1923257"/>
              <a:gd name="connsiteY5" fmla="*/ 1668463 h 4318793"/>
              <a:gd name="connsiteX6" fmla="*/ 935832 w 1923257"/>
              <a:gd name="connsiteY6" fmla="*/ 1841500 h 4318793"/>
              <a:gd name="connsiteX7" fmla="*/ 948531 w 1923257"/>
              <a:gd name="connsiteY7" fmla="*/ 1977231 h 4318793"/>
              <a:gd name="connsiteX8" fmla="*/ 781050 w 1923257"/>
              <a:gd name="connsiteY8" fmla="*/ 2089150 h 4318793"/>
              <a:gd name="connsiteX9" fmla="*/ 376237 w 1923257"/>
              <a:gd name="connsiteY9" fmla="*/ 2361406 h 4318793"/>
              <a:gd name="connsiteX10" fmla="*/ 215900 w 1923257"/>
              <a:gd name="connsiteY10" fmla="*/ 2565400 h 4318793"/>
              <a:gd name="connsiteX11" fmla="*/ 127000 w 1923257"/>
              <a:gd name="connsiteY11" fmla="*/ 2819400 h 4318793"/>
              <a:gd name="connsiteX12" fmla="*/ 176212 w 1923257"/>
              <a:gd name="connsiteY12" fmla="*/ 3146425 h 4318793"/>
              <a:gd name="connsiteX13" fmla="*/ 365124 w 1923257"/>
              <a:gd name="connsiteY13" fmla="*/ 3345658 h 4318793"/>
              <a:gd name="connsiteX14" fmla="*/ 726281 w 1923257"/>
              <a:gd name="connsiteY14" fmla="*/ 3673474 h 4318793"/>
              <a:gd name="connsiteX15" fmla="*/ 965200 w 1923257"/>
              <a:gd name="connsiteY15" fmla="*/ 3860799 h 4318793"/>
              <a:gd name="connsiteX16" fmla="*/ 1553368 w 1923257"/>
              <a:gd name="connsiteY16" fmla="*/ 3969544 h 4318793"/>
              <a:gd name="connsiteX17" fmla="*/ 1804987 w 1923257"/>
              <a:gd name="connsiteY17" fmla="*/ 4184650 h 4318793"/>
              <a:gd name="connsiteX18" fmla="*/ 1923257 w 1923257"/>
              <a:gd name="connsiteY18" fmla="*/ 4318793 h 431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3257" h="4318793">
                <a:moveTo>
                  <a:pt x="0" y="0"/>
                </a:moveTo>
                <a:cubicBezTo>
                  <a:pt x="15875" y="84666"/>
                  <a:pt x="19051" y="167349"/>
                  <a:pt x="49213" y="254000"/>
                </a:cubicBezTo>
                <a:cubicBezTo>
                  <a:pt x="79375" y="340651"/>
                  <a:pt x="131498" y="411956"/>
                  <a:pt x="180975" y="519906"/>
                </a:cubicBezTo>
                <a:cubicBezTo>
                  <a:pt x="230452" y="627856"/>
                  <a:pt x="300832" y="762926"/>
                  <a:pt x="346075" y="901700"/>
                </a:cubicBezTo>
                <a:cubicBezTo>
                  <a:pt x="391318" y="1040474"/>
                  <a:pt x="379940" y="1224756"/>
                  <a:pt x="452436" y="1352550"/>
                </a:cubicBezTo>
                <a:cubicBezTo>
                  <a:pt x="524932" y="1480344"/>
                  <a:pt x="700483" y="1586971"/>
                  <a:pt x="781049" y="1668463"/>
                </a:cubicBezTo>
                <a:cubicBezTo>
                  <a:pt x="861615" y="1749955"/>
                  <a:pt x="907918" y="1790039"/>
                  <a:pt x="935832" y="1841500"/>
                </a:cubicBezTo>
                <a:cubicBezTo>
                  <a:pt x="963746" y="1892961"/>
                  <a:pt x="974328" y="1935956"/>
                  <a:pt x="948531" y="1977231"/>
                </a:cubicBezTo>
                <a:cubicBezTo>
                  <a:pt x="922734" y="2018506"/>
                  <a:pt x="876432" y="2025121"/>
                  <a:pt x="781050" y="2089150"/>
                </a:cubicBezTo>
                <a:cubicBezTo>
                  <a:pt x="685668" y="2153179"/>
                  <a:pt x="470429" y="2282031"/>
                  <a:pt x="376237" y="2361406"/>
                </a:cubicBezTo>
                <a:cubicBezTo>
                  <a:pt x="282045" y="2440781"/>
                  <a:pt x="257440" y="2489068"/>
                  <a:pt x="215900" y="2565400"/>
                </a:cubicBezTo>
                <a:cubicBezTo>
                  <a:pt x="174360" y="2641732"/>
                  <a:pt x="133615" y="2722563"/>
                  <a:pt x="127000" y="2819400"/>
                </a:cubicBezTo>
                <a:cubicBezTo>
                  <a:pt x="120385" y="2916238"/>
                  <a:pt x="136525" y="3058715"/>
                  <a:pt x="176212" y="3146425"/>
                </a:cubicBezTo>
                <a:cubicBezTo>
                  <a:pt x="215899" y="3234135"/>
                  <a:pt x="273446" y="3257817"/>
                  <a:pt x="365124" y="3345658"/>
                </a:cubicBezTo>
                <a:cubicBezTo>
                  <a:pt x="456802" y="3433500"/>
                  <a:pt x="626268" y="3587617"/>
                  <a:pt x="726281" y="3673474"/>
                </a:cubicBezTo>
                <a:cubicBezTo>
                  <a:pt x="826294" y="3759331"/>
                  <a:pt x="827352" y="3811454"/>
                  <a:pt x="965200" y="3860799"/>
                </a:cubicBezTo>
                <a:cubicBezTo>
                  <a:pt x="1103048" y="3910144"/>
                  <a:pt x="1413404" y="3915569"/>
                  <a:pt x="1553368" y="3969544"/>
                </a:cubicBezTo>
                <a:cubicBezTo>
                  <a:pt x="1693333" y="4023519"/>
                  <a:pt x="1707223" y="4086358"/>
                  <a:pt x="1804987" y="4184650"/>
                </a:cubicBezTo>
                <a:cubicBezTo>
                  <a:pt x="1902751" y="4282943"/>
                  <a:pt x="1806840" y="4193909"/>
                  <a:pt x="1923257" y="4318793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425829" y="1506975"/>
            <a:ext cx="1429941" cy="3198019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1906588"/>
              <a:gd name="connsiteY0" fmla="*/ 0 h 4264025"/>
              <a:gd name="connsiteX1" fmla="*/ 63500 w 1906588"/>
              <a:gd name="connsiteY1" fmla="*/ 254000 h 4264025"/>
              <a:gd name="connsiteX2" fmla="*/ 190500 w 1906588"/>
              <a:gd name="connsiteY2" fmla="*/ 508000 h 4264025"/>
              <a:gd name="connsiteX3" fmla="*/ 355600 w 1906588"/>
              <a:gd name="connsiteY3" fmla="*/ 901700 h 4264025"/>
              <a:gd name="connsiteX4" fmla="*/ 457200 w 1906588"/>
              <a:gd name="connsiteY4" fmla="*/ 1295400 h 4264025"/>
              <a:gd name="connsiteX5" fmla="*/ 800100 w 1906588"/>
              <a:gd name="connsiteY5" fmla="*/ 1625600 h 4264025"/>
              <a:gd name="connsiteX6" fmla="*/ 952500 w 1906588"/>
              <a:gd name="connsiteY6" fmla="*/ 1841500 h 4264025"/>
              <a:gd name="connsiteX7" fmla="*/ 965200 w 1906588"/>
              <a:gd name="connsiteY7" fmla="*/ 1993900 h 4264025"/>
              <a:gd name="connsiteX8" fmla="*/ 800100 w 1906588"/>
              <a:gd name="connsiteY8" fmla="*/ 2108200 h 4264025"/>
              <a:gd name="connsiteX9" fmla="*/ 381000 w 1906588"/>
              <a:gd name="connsiteY9" fmla="*/ 2387600 h 4264025"/>
              <a:gd name="connsiteX10" fmla="*/ 215900 w 1906588"/>
              <a:gd name="connsiteY10" fmla="*/ 2565400 h 4264025"/>
              <a:gd name="connsiteX11" fmla="*/ 127000 w 1906588"/>
              <a:gd name="connsiteY11" fmla="*/ 2819400 h 4264025"/>
              <a:gd name="connsiteX12" fmla="*/ 190500 w 1906588"/>
              <a:gd name="connsiteY12" fmla="*/ 3136900 h 4264025"/>
              <a:gd name="connsiteX13" fmla="*/ 393700 w 1906588"/>
              <a:gd name="connsiteY13" fmla="*/ 3276600 h 4264025"/>
              <a:gd name="connsiteX14" fmla="*/ 762000 w 1906588"/>
              <a:gd name="connsiteY14" fmla="*/ 3644900 h 4264025"/>
              <a:gd name="connsiteX15" fmla="*/ 1003300 w 1906588"/>
              <a:gd name="connsiteY15" fmla="*/ 3784600 h 4264025"/>
              <a:gd name="connsiteX16" fmla="*/ 1574800 w 1906588"/>
              <a:gd name="connsiteY16" fmla="*/ 3886200 h 4264025"/>
              <a:gd name="connsiteX17" fmla="*/ 1828800 w 1906588"/>
              <a:gd name="connsiteY17" fmla="*/ 4165600 h 4264025"/>
              <a:gd name="connsiteX18" fmla="*/ 1906588 w 1906588"/>
              <a:gd name="connsiteY18" fmla="*/ 4264025 h 426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6588" h="4264025">
                <a:moveTo>
                  <a:pt x="0" y="0"/>
                </a:moveTo>
                <a:cubicBezTo>
                  <a:pt x="15875" y="84666"/>
                  <a:pt x="31750" y="169333"/>
                  <a:pt x="63500" y="254000"/>
                </a:cubicBezTo>
                <a:cubicBezTo>
                  <a:pt x="95250" y="338667"/>
                  <a:pt x="141817" y="400050"/>
                  <a:pt x="190500" y="508000"/>
                </a:cubicBezTo>
                <a:cubicBezTo>
                  <a:pt x="239183" y="615950"/>
                  <a:pt x="311150" y="770467"/>
                  <a:pt x="355600" y="901700"/>
                </a:cubicBezTo>
                <a:cubicBezTo>
                  <a:pt x="400050" y="1032933"/>
                  <a:pt x="383117" y="1174750"/>
                  <a:pt x="457200" y="1295400"/>
                </a:cubicBezTo>
                <a:cubicBezTo>
                  <a:pt x="531283" y="1416050"/>
                  <a:pt x="717550" y="1534583"/>
                  <a:pt x="800100" y="1625600"/>
                </a:cubicBezTo>
                <a:cubicBezTo>
                  <a:pt x="882650" y="1716617"/>
                  <a:pt x="924983" y="1780117"/>
                  <a:pt x="952500" y="1841500"/>
                </a:cubicBezTo>
                <a:cubicBezTo>
                  <a:pt x="980017" y="1902883"/>
                  <a:pt x="990600" y="1949450"/>
                  <a:pt x="965200" y="1993900"/>
                </a:cubicBezTo>
                <a:cubicBezTo>
                  <a:pt x="939800" y="2038350"/>
                  <a:pt x="800100" y="2108200"/>
                  <a:pt x="800100" y="2108200"/>
                </a:cubicBezTo>
                <a:cubicBezTo>
                  <a:pt x="702733" y="2173817"/>
                  <a:pt x="478367" y="2311400"/>
                  <a:pt x="381000" y="2387600"/>
                </a:cubicBezTo>
                <a:cubicBezTo>
                  <a:pt x="283633" y="2463800"/>
                  <a:pt x="258233" y="2493433"/>
                  <a:pt x="215900" y="2565400"/>
                </a:cubicBezTo>
                <a:cubicBezTo>
                  <a:pt x="173567" y="2637367"/>
                  <a:pt x="131233" y="2724150"/>
                  <a:pt x="127000" y="2819400"/>
                </a:cubicBezTo>
                <a:cubicBezTo>
                  <a:pt x="122767" y="2914650"/>
                  <a:pt x="146050" y="3060700"/>
                  <a:pt x="190500" y="3136900"/>
                </a:cubicBezTo>
                <a:cubicBezTo>
                  <a:pt x="234950" y="3213100"/>
                  <a:pt x="298450" y="3191933"/>
                  <a:pt x="393700" y="3276600"/>
                </a:cubicBezTo>
                <a:cubicBezTo>
                  <a:pt x="488950" y="3361267"/>
                  <a:pt x="660400" y="3560233"/>
                  <a:pt x="762000" y="3644900"/>
                </a:cubicBezTo>
                <a:cubicBezTo>
                  <a:pt x="863600" y="3729567"/>
                  <a:pt x="867833" y="3744383"/>
                  <a:pt x="1003300" y="3784600"/>
                </a:cubicBezTo>
                <a:cubicBezTo>
                  <a:pt x="1138767" y="3824817"/>
                  <a:pt x="1437217" y="3822700"/>
                  <a:pt x="1574800" y="3886200"/>
                </a:cubicBezTo>
                <a:cubicBezTo>
                  <a:pt x="1712383" y="3949700"/>
                  <a:pt x="1731433" y="4059767"/>
                  <a:pt x="1828800" y="4165600"/>
                </a:cubicBezTo>
                <a:cubicBezTo>
                  <a:pt x="1926167" y="4271433"/>
                  <a:pt x="1790171" y="4139141"/>
                  <a:pt x="1906588" y="4264025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>
          <a:xfrm flipH="1">
            <a:off x="3604914" y="1041381"/>
            <a:ext cx="1173673" cy="102410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689676" y="2682158"/>
            <a:ext cx="1210219" cy="75489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 bwMode="auto">
          <a:xfrm>
            <a:off x="3441869" y="3252788"/>
            <a:ext cx="249069" cy="809625"/>
          </a:xfrm>
          <a:custGeom>
            <a:avLst/>
            <a:gdLst>
              <a:gd name="connsiteX0" fmla="*/ 289592 w 340392"/>
              <a:gd name="connsiteY0" fmla="*/ 0 h 1076325"/>
              <a:gd name="connsiteX1" fmla="*/ 118142 w 340392"/>
              <a:gd name="connsiteY1" fmla="*/ 187325 h 1076325"/>
              <a:gd name="connsiteX2" fmla="*/ 48292 w 340392"/>
              <a:gd name="connsiteY2" fmla="*/ 323850 h 1076325"/>
              <a:gd name="connsiteX3" fmla="*/ 667 w 340392"/>
              <a:gd name="connsiteY3" fmla="*/ 508000 h 1076325"/>
              <a:gd name="connsiteX4" fmla="*/ 29242 w 340392"/>
              <a:gd name="connsiteY4" fmla="*/ 701675 h 1076325"/>
              <a:gd name="connsiteX5" fmla="*/ 143542 w 340392"/>
              <a:gd name="connsiteY5" fmla="*/ 930275 h 1076325"/>
              <a:gd name="connsiteX6" fmla="*/ 340392 w 340392"/>
              <a:gd name="connsiteY6" fmla="*/ 1076325 h 1076325"/>
              <a:gd name="connsiteX0" fmla="*/ 276892 w 340392"/>
              <a:gd name="connsiteY0" fmla="*/ 0 h 1085850"/>
              <a:gd name="connsiteX1" fmla="*/ 118142 w 340392"/>
              <a:gd name="connsiteY1" fmla="*/ 196850 h 1085850"/>
              <a:gd name="connsiteX2" fmla="*/ 48292 w 340392"/>
              <a:gd name="connsiteY2" fmla="*/ 333375 h 1085850"/>
              <a:gd name="connsiteX3" fmla="*/ 667 w 340392"/>
              <a:gd name="connsiteY3" fmla="*/ 517525 h 1085850"/>
              <a:gd name="connsiteX4" fmla="*/ 29242 w 340392"/>
              <a:gd name="connsiteY4" fmla="*/ 711200 h 1085850"/>
              <a:gd name="connsiteX5" fmla="*/ 143542 w 340392"/>
              <a:gd name="connsiteY5" fmla="*/ 939800 h 1085850"/>
              <a:gd name="connsiteX6" fmla="*/ 340392 w 340392"/>
              <a:gd name="connsiteY6" fmla="*/ 1085850 h 1085850"/>
              <a:gd name="connsiteX0" fmla="*/ 29276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41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41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78117 w 332092"/>
              <a:gd name="connsiteY0" fmla="*/ 0 h 1079500"/>
              <a:gd name="connsiteX1" fmla="*/ 109842 w 332092"/>
              <a:gd name="connsiteY1" fmla="*/ 190500 h 1079500"/>
              <a:gd name="connsiteX2" fmla="*/ 39992 w 332092"/>
              <a:gd name="connsiteY2" fmla="*/ 327025 h 1079500"/>
              <a:gd name="connsiteX3" fmla="*/ 1892 w 332092"/>
              <a:gd name="connsiteY3" fmla="*/ 511175 h 1079500"/>
              <a:gd name="connsiteX4" fmla="*/ 20942 w 332092"/>
              <a:gd name="connsiteY4" fmla="*/ 704850 h 1079500"/>
              <a:gd name="connsiteX5" fmla="*/ 147942 w 332092"/>
              <a:gd name="connsiteY5" fmla="*/ 933450 h 1079500"/>
              <a:gd name="connsiteX6" fmla="*/ 332092 w 332092"/>
              <a:gd name="connsiteY6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92" h="1079500">
                <a:moveTo>
                  <a:pt x="278117" y="0"/>
                </a:moveTo>
                <a:cubicBezTo>
                  <a:pt x="202975" y="63500"/>
                  <a:pt x="149530" y="135996"/>
                  <a:pt x="109842" y="190500"/>
                </a:cubicBezTo>
                <a:cubicBezTo>
                  <a:pt x="70155" y="245004"/>
                  <a:pt x="57984" y="273579"/>
                  <a:pt x="39992" y="327025"/>
                </a:cubicBezTo>
                <a:cubicBezTo>
                  <a:pt x="22000" y="380471"/>
                  <a:pt x="5067" y="448204"/>
                  <a:pt x="1892" y="511175"/>
                </a:cubicBezTo>
                <a:cubicBezTo>
                  <a:pt x="-1283" y="574146"/>
                  <a:pt x="-3400" y="634471"/>
                  <a:pt x="20942" y="704850"/>
                </a:cubicBezTo>
                <a:cubicBezTo>
                  <a:pt x="45284" y="775229"/>
                  <a:pt x="89734" y="880533"/>
                  <a:pt x="147942" y="933450"/>
                </a:cubicBezTo>
                <a:cubicBezTo>
                  <a:pt x="206150" y="986367"/>
                  <a:pt x="300342" y="1054629"/>
                  <a:pt x="332092" y="1079500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 bwMode="auto">
          <a:xfrm>
            <a:off x="4861458" y="4643662"/>
            <a:ext cx="257175" cy="55607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74143">
                <a:moveTo>
                  <a:pt x="0" y="74143"/>
                </a:moveTo>
                <a:cubicBezTo>
                  <a:pt x="49808" y="46362"/>
                  <a:pt x="99616" y="18581"/>
                  <a:pt x="142875" y="7468"/>
                </a:cubicBezTo>
                <a:cubicBezTo>
                  <a:pt x="186134" y="-3645"/>
                  <a:pt x="226219" y="-1263"/>
                  <a:pt x="259556" y="7468"/>
                </a:cubicBezTo>
                <a:cubicBezTo>
                  <a:pt x="292893" y="16199"/>
                  <a:pt x="317896" y="38027"/>
                  <a:pt x="342900" y="59856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2" name="Полилиния 51"/>
          <p:cNvSpPr/>
          <p:nvPr/>
        </p:nvSpPr>
        <p:spPr bwMode="auto">
          <a:xfrm>
            <a:off x="4830754" y="4566297"/>
            <a:ext cx="326827" cy="61753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  <a:gd name="connsiteX0" fmla="*/ 0 w 390525"/>
              <a:gd name="connsiteY0" fmla="*/ 74569 h 74569"/>
              <a:gd name="connsiteX1" fmla="*/ 142875 w 390525"/>
              <a:gd name="connsiteY1" fmla="*/ 7894 h 74569"/>
              <a:gd name="connsiteX2" fmla="*/ 259556 w 390525"/>
              <a:gd name="connsiteY2" fmla="*/ 7894 h 74569"/>
              <a:gd name="connsiteX3" fmla="*/ 390525 w 390525"/>
              <a:gd name="connsiteY3" fmla="*/ 67425 h 74569"/>
              <a:gd name="connsiteX0" fmla="*/ 0 w 409575"/>
              <a:gd name="connsiteY0" fmla="*/ 74284 h 74284"/>
              <a:gd name="connsiteX1" fmla="*/ 142875 w 409575"/>
              <a:gd name="connsiteY1" fmla="*/ 7609 h 74284"/>
              <a:gd name="connsiteX2" fmla="*/ 259556 w 409575"/>
              <a:gd name="connsiteY2" fmla="*/ 7609 h 74284"/>
              <a:gd name="connsiteX3" fmla="*/ 409575 w 409575"/>
              <a:gd name="connsiteY3" fmla="*/ 62377 h 74284"/>
              <a:gd name="connsiteX0" fmla="*/ 0 w 409575"/>
              <a:gd name="connsiteY0" fmla="*/ 82510 h 82510"/>
              <a:gd name="connsiteX1" fmla="*/ 142875 w 409575"/>
              <a:gd name="connsiteY1" fmla="*/ 15835 h 82510"/>
              <a:gd name="connsiteX2" fmla="*/ 276225 w 409575"/>
              <a:gd name="connsiteY2" fmla="*/ 3928 h 82510"/>
              <a:gd name="connsiteX3" fmla="*/ 409575 w 409575"/>
              <a:gd name="connsiteY3" fmla="*/ 70603 h 82510"/>
              <a:gd name="connsiteX0" fmla="*/ 0 w 435769"/>
              <a:gd name="connsiteY0" fmla="*/ 82337 h 82337"/>
              <a:gd name="connsiteX1" fmla="*/ 142875 w 435769"/>
              <a:gd name="connsiteY1" fmla="*/ 15662 h 82337"/>
              <a:gd name="connsiteX2" fmla="*/ 276225 w 435769"/>
              <a:gd name="connsiteY2" fmla="*/ 3755 h 82337"/>
              <a:gd name="connsiteX3" fmla="*/ 435769 w 435769"/>
              <a:gd name="connsiteY3" fmla="*/ 68049 h 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69" h="82337">
                <a:moveTo>
                  <a:pt x="0" y="82337"/>
                </a:moveTo>
                <a:cubicBezTo>
                  <a:pt x="49808" y="54556"/>
                  <a:pt x="96838" y="28759"/>
                  <a:pt x="142875" y="15662"/>
                </a:cubicBezTo>
                <a:cubicBezTo>
                  <a:pt x="188913" y="2565"/>
                  <a:pt x="227409" y="-4976"/>
                  <a:pt x="276225" y="3755"/>
                </a:cubicBezTo>
                <a:cubicBezTo>
                  <a:pt x="325041" y="12486"/>
                  <a:pt x="410765" y="46220"/>
                  <a:pt x="435769" y="68049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 bwMode="auto">
          <a:xfrm>
            <a:off x="4863050" y="4772014"/>
            <a:ext cx="268458" cy="21024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3852725" y="3856427"/>
            <a:ext cx="878887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Бұрылбайтал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0" name="AutoShape 19"/>
          <p:cNvSpPr>
            <a:spLocks noChangeArrowheads="1"/>
          </p:cNvSpPr>
          <p:nvPr/>
        </p:nvSpPr>
        <p:spPr bwMode="auto">
          <a:xfrm>
            <a:off x="2885807" y="1106573"/>
            <a:ext cx="926047" cy="2049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/>
          <a:p>
            <a:pPr algn="ctr"/>
            <a:r>
              <a:rPr lang="ru-RU" sz="13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Қарағанды</a:t>
            </a:r>
            <a:endParaRPr lang="ru-RU" sz="13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327411" y="4580958"/>
            <a:ext cx="479785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Конаев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2" name="AutoShape 19"/>
          <p:cNvSpPr>
            <a:spLocks noChangeArrowheads="1"/>
          </p:cNvSpPr>
          <p:nvPr/>
        </p:nvSpPr>
        <p:spPr bwMode="auto">
          <a:xfrm>
            <a:off x="4265490" y="4671070"/>
            <a:ext cx="474609" cy="1475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Курты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5154794" y="4903308"/>
            <a:ext cx="663317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Алматы</a:t>
            </a:r>
          </a:p>
        </p:txBody>
      </p:sp>
      <p:cxnSp>
        <p:nvCxnSpPr>
          <p:cNvPr id="66" name="Прямая со стрелкой 65"/>
          <p:cNvCxnSpPr>
            <a:cxnSpLocks/>
            <a:stCxn id="137" idx="1"/>
            <a:endCxn id="52" idx="1"/>
          </p:cNvCxnSpPr>
          <p:nvPr/>
        </p:nvCxnSpPr>
        <p:spPr>
          <a:xfrm flipH="1">
            <a:off x="4937910" y="3849684"/>
            <a:ext cx="548542" cy="7283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олилиния 1"/>
          <p:cNvSpPr/>
          <p:nvPr/>
        </p:nvSpPr>
        <p:spPr bwMode="auto">
          <a:xfrm>
            <a:off x="3832676" y="3010848"/>
            <a:ext cx="200025" cy="119063"/>
          </a:xfrm>
          <a:custGeom>
            <a:avLst/>
            <a:gdLst>
              <a:gd name="connsiteX0" fmla="*/ 0 w 266700"/>
              <a:gd name="connsiteY0" fmla="*/ 158750 h 158750"/>
              <a:gd name="connsiteX1" fmla="*/ 266700 w 266700"/>
              <a:gd name="connsiteY1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158750">
                <a:moveTo>
                  <a:pt x="0" y="158750"/>
                </a:moveTo>
                <a:cubicBezTo>
                  <a:pt x="111919" y="90223"/>
                  <a:pt x="223838" y="21696"/>
                  <a:pt x="266700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 bwMode="auto">
          <a:xfrm>
            <a:off x="3604914" y="3133306"/>
            <a:ext cx="229195" cy="152996"/>
          </a:xfrm>
          <a:custGeom>
            <a:avLst/>
            <a:gdLst>
              <a:gd name="connsiteX0" fmla="*/ 0 w 269875"/>
              <a:gd name="connsiteY0" fmla="*/ 187325 h 187325"/>
              <a:gd name="connsiteX1" fmla="*/ 88900 w 269875"/>
              <a:gd name="connsiteY1" fmla="*/ 117475 h 187325"/>
              <a:gd name="connsiteX2" fmla="*/ 165100 w 269875"/>
              <a:gd name="connsiteY2" fmla="*/ 63500 h 187325"/>
              <a:gd name="connsiteX3" fmla="*/ 269875 w 269875"/>
              <a:gd name="connsiteY3" fmla="*/ 0 h 187325"/>
              <a:gd name="connsiteX0" fmla="*/ 0 w 305593"/>
              <a:gd name="connsiteY0" fmla="*/ 203994 h 203994"/>
              <a:gd name="connsiteX1" fmla="*/ 88900 w 305593"/>
              <a:gd name="connsiteY1" fmla="*/ 134144 h 203994"/>
              <a:gd name="connsiteX2" fmla="*/ 165100 w 305593"/>
              <a:gd name="connsiteY2" fmla="*/ 80169 h 203994"/>
              <a:gd name="connsiteX3" fmla="*/ 305593 w 305593"/>
              <a:gd name="connsiteY3" fmla="*/ 0 h 20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93" h="203994">
                <a:moveTo>
                  <a:pt x="0" y="203994"/>
                </a:moveTo>
                <a:cubicBezTo>
                  <a:pt x="30691" y="179387"/>
                  <a:pt x="61383" y="154781"/>
                  <a:pt x="88900" y="134144"/>
                </a:cubicBezTo>
                <a:cubicBezTo>
                  <a:pt x="116417" y="113507"/>
                  <a:pt x="134938" y="99748"/>
                  <a:pt x="165100" y="80169"/>
                </a:cubicBezTo>
                <a:cubicBezTo>
                  <a:pt x="195263" y="60590"/>
                  <a:pt x="268287" y="21960"/>
                  <a:pt x="305593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>
            <a:off x="3676607" y="3035358"/>
            <a:ext cx="428372" cy="284159"/>
          </a:xfrm>
          <a:custGeom>
            <a:avLst/>
            <a:gdLst>
              <a:gd name="connsiteX0" fmla="*/ 0 w 450850"/>
              <a:gd name="connsiteY0" fmla="*/ 304800 h 304800"/>
              <a:gd name="connsiteX1" fmla="*/ 117475 w 450850"/>
              <a:gd name="connsiteY1" fmla="*/ 219075 h 304800"/>
              <a:gd name="connsiteX2" fmla="*/ 260350 w 450850"/>
              <a:gd name="connsiteY2" fmla="*/ 133350 h 304800"/>
              <a:gd name="connsiteX3" fmla="*/ 450850 w 450850"/>
              <a:gd name="connsiteY3" fmla="*/ 0 h 304800"/>
              <a:gd name="connsiteX0" fmla="*/ 0 w 529431"/>
              <a:gd name="connsiteY0" fmla="*/ 350044 h 350044"/>
              <a:gd name="connsiteX1" fmla="*/ 196056 w 529431"/>
              <a:gd name="connsiteY1" fmla="*/ 219075 h 350044"/>
              <a:gd name="connsiteX2" fmla="*/ 338931 w 529431"/>
              <a:gd name="connsiteY2" fmla="*/ 133350 h 350044"/>
              <a:gd name="connsiteX3" fmla="*/ 529431 w 529431"/>
              <a:gd name="connsiteY3" fmla="*/ 0 h 350044"/>
              <a:gd name="connsiteX0" fmla="*/ 0 w 524669"/>
              <a:gd name="connsiteY0" fmla="*/ 357187 h 357187"/>
              <a:gd name="connsiteX1" fmla="*/ 191294 w 524669"/>
              <a:gd name="connsiteY1" fmla="*/ 219075 h 357187"/>
              <a:gd name="connsiteX2" fmla="*/ 334169 w 524669"/>
              <a:gd name="connsiteY2" fmla="*/ 133350 h 357187"/>
              <a:gd name="connsiteX3" fmla="*/ 524669 w 524669"/>
              <a:gd name="connsiteY3" fmla="*/ 0 h 357187"/>
              <a:gd name="connsiteX0" fmla="*/ 0 w 531813"/>
              <a:gd name="connsiteY0" fmla="*/ 352424 h 352424"/>
              <a:gd name="connsiteX1" fmla="*/ 198438 w 531813"/>
              <a:gd name="connsiteY1" fmla="*/ 219075 h 352424"/>
              <a:gd name="connsiteX2" fmla="*/ 341313 w 531813"/>
              <a:gd name="connsiteY2" fmla="*/ 133350 h 352424"/>
              <a:gd name="connsiteX3" fmla="*/ 531813 w 531813"/>
              <a:gd name="connsiteY3" fmla="*/ 0 h 352424"/>
              <a:gd name="connsiteX0" fmla="*/ 13170 w 544983"/>
              <a:gd name="connsiteY0" fmla="*/ 352424 h 360622"/>
              <a:gd name="connsiteX1" fmla="*/ 15153 w 544983"/>
              <a:gd name="connsiteY1" fmla="*/ 350232 h 360622"/>
              <a:gd name="connsiteX2" fmla="*/ 211608 w 544983"/>
              <a:gd name="connsiteY2" fmla="*/ 219075 h 360622"/>
              <a:gd name="connsiteX3" fmla="*/ 354483 w 544983"/>
              <a:gd name="connsiteY3" fmla="*/ 133350 h 360622"/>
              <a:gd name="connsiteX4" fmla="*/ 544983 w 544983"/>
              <a:gd name="connsiteY4" fmla="*/ 0 h 360622"/>
              <a:gd name="connsiteX0" fmla="*/ 39350 w 571163"/>
              <a:gd name="connsiteY0" fmla="*/ 352424 h 378879"/>
              <a:gd name="connsiteX1" fmla="*/ 9583 w 571163"/>
              <a:gd name="connsiteY1" fmla="*/ 372457 h 378879"/>
              <a:gd name="connsiteX2" fmla="*/ 237788 w 571163"/>
              <a:gd name="connsiteY2" fmla="*/ 219075 h 378879"/>
              <a:gd name="connsiteX3" fmla="*/ 380663 w 571163"/>
              <a:gd name="connsiteY3" fmla="*/ 133350 h 378879"/>
              <a:gd name="connsiteX4" fmla="*/ 571163 w 571163"/>
              <a:gd name="connsiteY4" fmla="*/ 0 h 378879"/>
              <a:gd name="connsiteX0" fmla="*/ 39350 w 571163"/>
              <a:gd name="connsiteY0" fmla="*/ 352424 h 378879"/>
              <a:gd name="connsiteX1" fmla="*/ 9583 w 571163"/>
              <a:gd name="connsiteY1" fmla="*/ 372457 h 378879"/>
              <a:gd name="connsiteX2" fmla="*/ 149283 w 571163"/>
              <a:gd name="connsiteY2" fmla="*/ 267682 h 378879"/>
              <a:gd name="connsiteX3" fmla="*/ 237788 w 571163"/>
              <a:gd name="connsiteY3" fmla="*/ 219075 h 378879"/>
              <a:gd name="connsiteX4" fmla="*/ 380663 w 571163"/>
              <a:gd name="connsiteY4" fmla="*/ 133350 h 378879"/>
              <a:gd name="connsiteX5" fmla="*/ 571163 w 571163"/>
              <a:gd name="connsiteY5" fmla="*/ 0 h 3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63" h="378879">
                <a:moveTo>
                  <a:pt x="39350" y="352424"/>
                </a:moveTo>
                <a:cubicBezTo>
                  <a:pt x="39680" y="352059"/>
                  <a:pt x="-23490" y="394682"/>
                  <a:pt x="9583" y="372457"/>
                </a:cubicBezTo>
                <a:cubicBezTo>
                  <a:pt x="31080" y="357275"/>
                  <a:pt x="111249" y="293246"/>
                  <a:pt x="149283" y="267682"/>
                </a:cubicBezTo>
                <a:cubicBezTo>
                  <a:pt x="187317" y="242118"/>
                  <a:pt x="199225" y="241464"/>
                  <a:pt x="237788" y="219075"/>
                </a:cubicBezTo>
                <a:cubicBezTo>
                  <a:pt x="276351" y="196686"/>
                  <a:pt x="325101" y="169862"/>
                  <a:pt x="380663" y="133350"/>
                </a:cubicBezTo>
                <a:cubicBezTo>
                  <a:pt x="436226" y="96837"/>
                  <a:pt x="571163" y="0"/>
                  <a:pt x="571163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3437720" y="3471862"/>
            <a:ext cx="45244" cy="185738"/>
          </a:xfrm>
          <a:custGeom>
            <a:avLst/>
            <a:gdLst>
              <a:gd name="connsiteX0" fmla="*/ 0 w 76200"/>
              <a:gd name="connsiteY0" fmla="*/ 244475 h 244475"/>
              <a:gd name="connsiteX1" fmla="*/ 25400 w 76200"/>
              <a:gd name="connsiteY1" fmla="*/ 95250 h 244475"/>
              <a:gd name="connsiteX2" fmla="*/ 76200 w 76200"/>
              <a:gd name="connsiteY2" fmla="*/ 0 h 244475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25" h="247650">
                <a:moveTo>
                  <a:pt x="0" y="247650"/>
                </a:moveTo>
                <a:cubicBezTo>
                  <a:pt x="6350" y="193410"/>
                  <a:pt x="15346" y="139700"/>
                  <a:pt x="25400" y="98425"/>
                </a:cubicBezTo>
                <a:cubicBezTo>
                  <a:pt x="35454" y="57150"/>
                  <a:pt x="41275" y="27252"/>
                  <a:pt x="60325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3461198" y="3824109"/>
            <a:ext cx="123825" cy="154781"/>
          </a:xfrm>
          <a:custGeom>
            <a:avLst/>
            <a:gdLst>
              <a:gd name="connsiteX0" fmla="*/ 0 w 149225"/>
              <a:gd name="connsiteY0" fmla="*/ 0 h 177800"/>
              <a:gd name="connsiteX1" fmla="*/ 69850 w 149225"/>
              <a:gd name="connsiteY1" fmla="*/ 92075 h 177800"/>
              <a:gd name="connsiteX2" fmla="*/ 149225 w 149225"/>
              <a:gd name="connsiteY2" fmla="*/ 177800 h 177800"/>
              <a:gd name="connsiteX0" fmla="*/ 0 w 165100"/>
              <a:gd name="connsiteY0" fmla="*/ 0 h 206375"/>
              <a:gd name="connsiteX1" fmla="*/ 85725 w 165100"/>
              <a:gd name="connsiteY1" fmla="*/ 120650 h 206375"/>
              <a:gd name="connsiteX2" fmla="*/ 165100 w 165100"/>
              <a:gd name="connsiteY2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206375">
                <a:moveTo>
                  <a:pt x="0" y="0"/>
                </a:moveTo>
                <a:cubicBezTo>
                  <a:pt x="22489" y="31221"/>
                  <a:pt x="60854" y="91017"/>
                  <a:pt x="85725" y="120650"/>
                </a:cubicBezTo>
                <a:cubicBezTo>
                  <a:pt x="110596" y="150283"/>
                  <a:pt x="137848" y="178329"/>
                  <a:pt x="165100" y="20637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3543229" y="3793546"/>
            <a:ext cx="146447" cy="150614"/>
          </a:xfrm>
          <a:custGeom>
            <a:avLst/>
            <a:gdLst>
              <a:gd name="connsiteX0" fmla="*/ 130175 w 130175"/>
              <a:gd name="connsiteY0" fmla="*/ 98425 h 98425"/>
              <a:gd name="connsiteX1" fmla="*/ 25400 w 130175"/>
              <a:gd name="connsiteY1" fmla="*/ 47625 h 98425"/>
              <a:gd name="connsiteX2" fmla="*/ 0 w 130175"/>
              <a:gd name="connsiteY2" fmla="*/ 0 h 98425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63513 w 163513"/>
              <a:gd name="connsiteY0" fmla="*/ 134144 h 134144"/>
              <a:gd name="connsiteX1" fmla="*/ 37306 w 163513"/>
              <a:gd name="connsiteY1" fmla="*/ 66675 h 134144"/>
              <a:gd name="connsiteX2" fmla="*/ 0 w 163513"/>
              <a:gd name="connsiteY2" fmla="*/ 0 h 134144"/>
              <a:gd name="connsiteX0" fmla="*/ 195263 w 195263"/>
              <a:gd name="connsiteY0" fmla="*/ 200819 h 200819"/>
              <a:gd name="connsiteX1" fmla="*/ 69056 w 195263"/>
              <a:gd name="connsiteY1" fmla="*/ 133350 h 200819"/>
              <a:gd name="connsiteX2" fmla="*/ 0 w 195263"/>
              <a:gd name="connsiteY2" fmla="*/ 0 h 20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3" h="200819">
                <a:moveTo>
                  <a:pt x="195263" y="200819"/>
                </a:moveTo>
                <a:cubicBezTo>
                  <a:pt x="158486" y="176477"/>
                  <a:pt x="90752" y="149754"/>
                  <a:pt x="69056" y="133350"/>
                </a:cubicBezTo>
                <a:cubicBezTo>
                  <a:pt x="47360" y="116946"/>
                  <a:pt x="4762" y="7408"/>
                  <a:pt x="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>
            <a:off x="3861553" y="4109533"/>
            <a:ext cx="73364" cy="69602"/>
          </a:xfrm>
          <a:custGeom>
            <a:avLst/>
            <a:gdLst>
              <a:gd name="connsiteX0" fmla="*/ 0 w 119288"/>
              <a:gd name="connsiteY0" fmla="*/ 0 h 115145"/>
              <a:gd name="connsiteX1" fmla="*/ 111125 w 119288"/>
              <a:gd name="connsiteY1" fmla="*/ 111125 h 115145"/>
              <a:gd name="connsiteX0" fmla="*/ 0 w 97819"/>
              <a:gd name="connsiteY0" fmla="*/ 0 h 92803"/>
              <a:gd name="connsiteX1" fmla="*/ 87313 w 97819"/>
              <a:gd name="connsiteY1" fmla="*/ 87312 h 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819" h="92803">
                <a:moveTo>
                  <a:pt x="0" y="0"/>
                </a:moveTo>
                <a:cubicBezTo>
                  <a:pt x="71966" y="66146"/>
                  <a:pt x="120121" y="108479"/>
                  <a:pt x="87313" y="87312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3801566" y="4167893"/>
            <a:ext cx="133350" cy="121444"/>
          </a:xfrm>
          <a:custGeom>
            <a:avLst/>
            <a:gdLst>
              <a:gd name="connsiteX0" fmla="*/ 0 w 177800"/>
              <a:gd name="connsiteY0" fmla="*/ 0 h 161925"/>
              <a:gd name="connsiteX1" fmla="*/ 101600 w 177800"/>
              <a:gd name="connsiteY1" fmla="*/ 88900 h 161925"/>
              <a:gd name="connsiteX2" fmla="*/ 177800 w 1778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161925">
                <a:moveTo>
                  <a:pt x="0" y="0"/>
                </a:moveTo>
                <a:cubicBezTo>
                  <a:pt x="35983" y="30956"/>
                  <a:pt x="71967" y="61913"/>
                  <a:pt x="101600" y="88900"/>
                </a:cubicBezTo>
                <a:cubicBezTo>
                  <a:pt x="131233" y="115888"/>
                  <a:pt x="160338" y="146050"/>
                  <a:pt x="177800" y="16192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 bwMode="auto">
          <a:xfrm>
            <a:off x="3934029" y="4291505"/>
            <a:ext cx="312539" cy="135732"/>
          </a:xfrm>
          <a:custGeom>
            <a:avLst/>
            <a:gdLst>
              <a:gd name="connsiteX0" fmla="*/ 0 w 369093"/>
              <a:gd name="connsiteY0" fmla="*/ 0 h 126207"/>
              <a:gd name="connsiteX1" fmla="*/ 64293 w 369093"/>
              <a:gd name="connsiteY1" fmla="*/ 50007 h 126207"/>
              <a:gd name="connsiteX2" fmla="*/ 157162 w 369093"/>
              <a:gd name="connsiteY2" fmla="*/ 85725 h 126207"/>
              <a:gd name="connsiteX3" fmla="*/ 319087 w 369093"/>
              <a:gd name="connsiteY3" fmla="*/ 119063 h 126207"/>
              <a:gd name="connsiteX4" fmla="*/ 369093 w 369093"/>
              <a:gd name="connsiteY4" fmla="*/ 126207 h 126207"/>
              <a:gd name="connsiteX0" fmla="*/ 0 w 416718"/>
              <a:gd name="connsiteY0" fmla="*/ 0 h 180976"/>
              <a:gd name="connsiteX1" fmla="*/ 111918 w 416718"/>
              <a:gd name="connsiteY1" fmla="*/ 104776 h 180976"/>
              <a:gd name="connsiteX2" fmla="*/ 204787 w 416718"/>
              <a:gd name="connsiteY2" fmla="*/ 140494 h 180976"/>
              <a:gd name="connsiteX3" fmla="*/ 366712 w 416718"/>
              <a:gd name="connsiteY3" fmla="*/ 173832 h 180976"/>
              <a:gd name="connsiteX4" fmla="*/ 416718 w 416718"/>
              <a:gd name="connsiteY4" fmla="*/ 180976 h 18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18" h="180976">
                <a:moveTo>
                  <a:pt x="0" y="0"/>
                </a:moveTo>
                <a:cubicBezTo>
                  <a:pt x="19049" y="17860"/>
                  <a:pt x="77787" y="81360"/>
                  <a:pt x="111918" y="104776"/>
                </a:cubicBezTo>
                <a:cubicBezTo>
                  <a:pt x="146049" y="128192"/>
                  <a:pt x="162321" y="128985"/>
                  <a:pt x="204787" y="140494"/>
                </a:cubicBezTo>
                <a:cubicBezTo>
                  <a:pt x="247253" y="152003"/>
                  <a:pt x="331390" y="167085"/>
                  <a:pt x="366712" y="173832"/>
                </a:cubicBezTo>
                <a:cubicBezTo>
                  <a:pt x="402034" y="180579"/>
                  <a:pt x="409376" y="180777"/>
                  <a:pt x="416718" y="180976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3998417" y="4248632"/>
            <a:ext cx="252143" cy="108652"/>
          </a:xfrm>
          <a:custGeom>
            <a:avLst/>
            <a:gdLst>
              <a:gd name="connsiteX0" fmla="*/ 0 w 240506"/>
              <a:gd name="connsiteY0" fmla="*/ 0 h 61912"/>
              <a:gd name="connsiteX1" fmla="*/ 102393 w 240506"/>
              <a:gd name="connsiteY1" fmla="*/ 33337 h 61912"/>
              <a:gd name="connsiteX2" fmla="*/ 183356 w 240506"/>
              <a:gd name="connsiteY2" fmla="*/ 54769 h 61912"/>
              <a:gd name="connsiteX3" fmla="*/ 240506 w 240506"/>
              <a:gd name="connsiteY3" fmla="*/ 61912 h 61912"/>
              <a:gd name="connsiteX0" fmla="*/ 0 w 283369"/>
              <a:gd name="connsiteY0" fmla="*/ 0 h 104775"/>
              <a:gd name="connsiteX1" fmla="*/ 145256 w 283369"/>
              <a:gd name="connsiteY1" fmla="*/ 76200 h 104775"/>
              <a:gd name="connsiteX2" fmla="*/ 226219 w 283369"/>
              <a:gd name="connsiteY2" fmla="*/ 97632 h 104775"/>
              <a:gd name="connsiteX3" fmla="*/ 283369 w 283369"/>
              <a:gd name="connsiteY3" fmla="*/ 104775 h 104775"/>
              <a:gd name="connsiteX0" fmla="*/ 0 w 283369"/>
              <a:gd name="connsiteY0" fmla="*/ 0 h 104775"/>
              <a:gd name="connsiteX1" fmla="*/ 76162 w 283369"/>
              <a:gd name="connsiteY1" fmla="*/ 57688 h 104775"/>
              <a:gd name="connsiteX2" fmla="*/ 145256 w 283369"/>
              <a:gd name="connsiteY2" fmla="*/ 76200 h 104775"/>
              <a:gd name="connsiteX3" fmla="*/ 226219 w 283369"/>
              <a:gd name="connsiteY3" fmla="*/ 97632 h 104775"/>
              <a:gd name="connsiteX4" fmla="*/ 283369 w 283369"/>
              <a:gd name="connsiteY4" fmla="*/ 104775 h 104775"/>
              <a:gd name="connsiteX0" fmla="*/ 0 w 283369"/>
              <a:gd name="connsiteY0" fmla="*/ 0 h 104775"/>
              <a:gd name="connsiteX1" fmla="*/ 76162 w 283369"/>
              <a:gd name="connsiteY1" fmla="*/ 50544 h 104775"/>
              <a:gd name="connsiteX2" fmla="*/ 145256 w 283369"/>
              <a:gd name="connsiteY2" fmla="*/ 76200 h 104775"/>
              <a:gd name="connsiteX3" fmla="*/ 226219 w 283369"/>
              <a:gd name="connsiteY3" fmla="*/ 97632 h 104775"/>
              <a:gd name="connsiteX4" fmla="*/ 283369 w 283369"/>
              <a:gd name="connsiteY4" fmla="*/ 104775 h 104775"/>
              <a:gd name="connsiteX0" fmla="*/ 0 w 297657"/>
              <a:gd name="connsiteY0" fmla="*/ 0 h 121443"/>
              <a:gd name="connsiteX1" fmla="*/ 90450 w 297657"/>
              <a:gd name="connsiteY1" fmla="*/ 67212 h 121443"/>
              <a:gd name="connsiteX2" fmla="*/ 159544 w 297657"/>
              <a:gd name="connsiteY2" fmla="*/ 92868 h 121443"/>
              <a:gd name="connsiteX3" fmla="*/ 240507 w 297657"/>
              <a:gd name="connsiteY3" fmla="*/ 114300 h 121443"/>
              <a:gd name="connsiteX4" fmla="*/ 297657 w 297657"/>
              <a:gd name="connsiteY4" fmla="*/ 121443 h 121443"/>
              <a:gd name="connsiteX0" fmla="*/ 4921 w 302578"/>
              <a:gd name="connsiteY0" fmla="*/ 11844 h 133287"/>
              <a:gd name="connsiteX1" fmla="*/ 7265 w 302578"/>
              <a:gd name="connsiteY1" fmla="*/ 3650 h 133287"/>
              <a:gd name="connsiteX2" fmla="*/ 95371 w 302578"/>
              <a:gd name="connsiteY2" fmla="*/ 79056 h 133287"/>
              <a:gd name="connsiteX3" fmla="*/ 164465 w 302578"/>
              <a:gd name="connsiteY3" fmla="*/ 104712 h 133287"/>
              <a:gd name="connsiteX4" fmla="*/ 245428 w 302578"/>
              <a:gd name="connsiteY4" fmla="*/ 126144 h 133287"/>
              <a:gd name="connsiteX5" fmla="*/ 302578 w 302578"/>
              <a:gd name="connsiteY5" fmla="*/ 133287 h 133287"/>
              <a:gd name="connsiteX0" fmla="*/ 38533 w 336190"/>
              <a:gd name="connsiteY0" fmla="*/ 22603 h 144046"/>
              <a:gd name="connsiteX1" fmla="*/ 2777 w 336190"/>
              <a:gd name="connsiteY1" fmla="*/ 2503 h 144046"/>
              <a:gd name="connsiteX2" fmla="*/ 128983 w 336190"/>
              <a:gd name="connsiteY2" fmla="*/ 89815 h 144046"/>
              <a:gd name="connsiteX3" fmla="*/ 198077 w 336190"/>
              <a:gd name="connsiteY3" fmla="*/ 115471 h 144046"/>
              <a:gd name="connsiteX4" fmla="*/ 279040 w 336190"/>
              <a:gd name="connsiteY4" fmla="*/ 136903 h 144046"/>
              <a:gd name="connsiteX5" fmla="*/ 336190 w 336190"/>
              <a:gd name="connsiteY5" fmla="*/ 144046 h 144046"/>
              <a:gd name="connsiteX0" fmla="*/ 38533 w 336190"/>
              <a:gd name="connsiteY0" fmla="*/ 23426 h 144869"/>
              <a:gd name="connsiteX1" fmla="*/ 2777 w 336190"/>
              <a:gd name="connsiteY1" fmla="*/ 3326 h 144869"/>
              <a:gd name="connsiteX2" fmla="*/ 128983 w 336190"/>
              <a:gd name="connsiteY2" fmla="*/ 90638 h 144869"/>
              <a:gd name="connsiteX3" fmla="*/ 198077 w 336190"/>
              <a:gd name="connsiteY3" fmla="*/ 116294 h 144869"/>
              <a:gd name="connsiteX4" fmla="*/ 279040 w 336190"/>
              <a:gd name="connsiteY4" fmla="*/ 137726 h 144869"/>
              <a:gd name="connsiteX5" fmla="*/ 336190 w 336190"/>
              <a:gd name="connsiteY5" fmla="*/ 144869 h 1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190" h="144869">
                <a:moveTo>
                  <a:pt x="38533" y="23426"/>
                </a:moveTo>
                <a:cubicBezTo>
                  <a:pt x="38924" y="22060"/>
                  <a:pt x="-12298" y="-10258"/>
                  <a:pt x="2777" y="3326"/>
                </a:cubicBezTo>
                <a:cubicBezTo>
                  <a:pt x="17852" y="14528"/>
                  <a:pt x="96433" y="71810"/>
                  <a:pt x="128983" y="90638"/>
                </a:cubicBezTo>
                <a:cubicBezTo>
                  <a:pt x="161533" y="109466"/>
                  <a:pt x="173068" y="108446"/>
                  <a:pt x="198077" y="116294"/>
                </a:cubicBezTo>
                <a:cubicBezTo>
                  <a:pt x="223086" y="124142"/>
                  <a:pt x="256021" y="132964"/>
                  <a:pt x="279040" y="137726"/>
                </a:cubicBezTo>
                <a:cubicBezTo>
                  <a:pt x="302059" y="142489"/>
                  <a:pt x="319124" y="143679"/>
                  <a:pt x="336190" y="144869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4464109" y="4382843"/>
            <a:ext cx="108942" cy="23217"/>
          </a:xfrm>
          <a:custGeom>
            <a:avLst/>
            <a:gdLst>
              <a:gd name="connsiteX0" fmla="*/ 0 w 145256"/>
              <a:gd name="connsiteY0" fmla="*/ 0 h 30956"/>
              <a:gd name="connsiteX1" fmla="*/ 145256 w 145256"/>
              <a:gd name="connsiteY1" fmla="*/ 30956 h 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0956">
                <a:moveTo>
                  <a:pt x="0" y="0"/>
                </a:moveTo>
                <a:cubicBezTo>
                  <a:pt x="58539" y="10120"/>
                  <a:pt x="117078" y="20241"/>
                  <a:pt x="145256" y="30956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 bwMode="auto">
          <a:xfrm>
            <a:off x="4732153" y="4550847"/>
            <a:ext cx="46434" cy="60722"/>
          </a:xfrm>
          <a:custGeom>
            <a:avLst/>
            <a:gdLst>
              <a:gd name="connsiteX0" fmla="*/ 61912 w 61912"/>
              <a:gd name="connsiteY0" fmla="*/ 80963 h 80963"/>
              <a:gd name="connsiteX1" fmla="*/ 0 w 61912"/>
              <a:gd name="connsiteY1" fmla="*/ 0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" h="80963">
                <a:moveTo>
                  <a:pt x="61912" y="80963"/>
                </a:moveTo>
                <a:lnTo>
                  <a:pt x="0" y="0"/>
                </a:ln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4997279" y="4564054"/>
            <a:ext cx="108942" cy="25004"/>
          </a:xfrm>
          <a:custGeom>
            <a:avLst/>
            <a:gdLst>
              <a:gd name="connsiteX0" fmla="*/ 114300 w 114300"/>
              <a:gd name="connsiteY0" fmla="*/ 35719 h 35719"/>
              <a:gd name="connsiteX1" fmla="*/ 0 w 114300"/>
              <a:gd name="connsiteY1" fmla="*/ 0 h 35719"/>
              <a:gd name="connsiteX0" fmla="*/ 145256 w 145256"/>
              <a:gd name="connsiteY0" fmla="*/ 33338 h 33338"/>
              <a:gd name="connsiteX1" fmla="*/ 0 w 145256"/>
              <a:gd name="connsiteY1" fmla="*/ 0 h 33338"/>
              <a:gd name="connsiteX0" fmla="*/ 145256 w 145256"/>
              <a:gd name="connsiteY0" fmla="*/ 33338 h 33338"/>
              <a:gd name="connsiteX1" fmla="*/ 0 w 145256"/>
              <a:gd name="connsiteY1" fmla="*/ 0 h 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3338">
                <a:moveTo>
                  <a:pt x="145256" y="33338"/>
                </a:moveTo>
                <a:cubicBezTo>
                  <a:pt x="107156" y="21432"/>
                  <a:pt x="38100" y="0"/>
                  <a:pt x="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5016814" y="4637850"/>
            <a:ext cx="42863" cy="16073"/>
          </a:xfrm>
          <a:custGeom>
            <a:avLst/>
            <a:gdLst>
              <a:gd name="connsiteX0" fmla="*/ 0 w 57150"/>
              <a:gd name="connsiteY0" fmla="*/ 0 h 21431"/>
              <a:gd name="connsiteX1" fmla="*/ 57150 w 57150"/>
              <a:gd name="connsiteY1" fmla="*/ 21431 h 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21431">
                <a:moveTo>
                  <a:pt x="0" y="0"/>
                </a:moveTo>
                <a:lnTo>
                  <a:pt x="57150" y="21431"/>
                </a:ln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1" name="Полилиния 190"/>
          <p:cNvSpPr/>
          <p:nvPr/>
        </p:nvSpPr>
        <p:spPr bwMode="auto">
          <a:xfrm>
            <a:off x="4036963" y="2738449"/>
            <a:ext cx="125099" cy="194966"/>
          </a:xfrm>
          <a:custGeom>
            <a:avLst/>
            <a:gdLst>
              <a:gd name="connsiteX0" fmla="*/ 178594 w 178594"/>
              <a:gd name="connsiteY0" fmla="*/ 230981 h 230981"/>
              <a:gd name="connsiteX1" fmla="*/ 90488 w 178594"/>
              <a:gd name="connsiteY1" fmla="*/ 102393 h 230981"/>
              <a:gd name="connsiteX2" fmla="*/ 0 w 178594"/>
              <a:gd name="connsiteY2" fmla="*/ 0 h 230981"/>
              <a:gd name="connsiteX0" fmla="*/ 181218 w 181218"/>
              <a:gd name="connsiteY0" fmla="*/ 224804 h 224804"/>
              <a:gd name="connsiteX1" fmla="*/ 93112 w 181218"/>
              <a:gd name="connsiteY1" fmla="*/ 96216 h 224804"/>
              <a:gd name="connsiteX2" fmla="*/ 0 w 181218"/>
              <a:gd name="connsiteY2" fmla="*/ 0 h 224804"/>
              <a:gd name="connsiteX0" fmla="*/ 186468 w 186468"/>
              <a:gd name="connsiteY0" fmla="*/ 220686 h 220686"/>
              <a:gd name="connsiteX1" fmla="*/ 98362 w 186468"/>
              <a:gd name="connsiteY1" fmla="*/ 92098 h 220686"/>
              <a:gd name="connsiteX2" fmla="*/ 0 w 186468"/>
              <a:gd name="connsiteY2" fmla="*/ 0 h 220686"/>
              <a:gd name="connsiteX0" fmla="*/ 183844 w 183844"/>
              <a:gd name="connsiteY0" fmla="*/ 228923 h 228923"/>
              <a:gd name="connsiteX1" fmla="*/ 95738 w 183844"/>
              <a:gd name="connsiteY1" fmla="*/ 100335 h 228923"/>
              <a:gd name="connsiteX2" fmla="*/ 0 w 183844"/>
              <a:gd name="connsiteY2" fmla="*/ 0 h 228923"/>
              <a:gd name="connsiteX0" fmla="*/ 183844 w 183844"/>
              <a:gd name="connsiteY0" fmla="*/ 224804 h 224804"/>
              <a:gd name="connsiteX1" fmla="*/ 95738 w 183844"/>
              <a:gd name="connsiteY1" fmla="*/ 96216 h 224804"/>
              <a:gd name="connsiteX2" fmla="*/ 0 w 183844"/>
              <a:gd name="connsiteY2" fmla="*/ 0 h 22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44" h="224804">
                <a:moveTo>
                  <a:pt x="183844" y="224804"/>
                </a:moveTo>
                <a:cubicBezTo>
                  <a:pt x="154674" y="179758"/>
                  <a:pt x="125504" y="134713"/>
                  <a:pt x="95738" y="96216"/>
                </a:cubicBezTo>
                <a:cubicBezTo>
                  <a:pt x="65972" y="57719"/>
                  <a:pt x="30361" y="31948"/>
                  <a:pt x="0" y="0"/>
                </a:cubicBezTo>
              </a:path>
            </a:pathLst>
          </a:custGeom>
          <a:noFill/>
          <a:ln w="920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2" name="Полилиния 191"/>
          <p:cNvSpPr/>
          <p:nvPr/>
        </p:nvSpPr>
        <p:spPr bwMode="auto">
          <a:xfrm>
            <a:off x="3969748" y="2671686"/>
            <a:ext cx="88151" cy="86700"/>
          </a:xfrm>
          <a:custGeom>
            <a:avLst/>
            <a:gdLst>
              <a:gd name="connsiteX0" fmla="*/ 138113 w 138113"/>
              <a:gd name="connsiteY0" fmla="*/ 133350 h 133350"/>
              <a:gd name="connsiteX1" fmla="*/ 0 w 138113"/>
              <a:gd name="connsiteY1" fmla="*/ 0 h 133350"/>
              <a:gd name="connsiteX2" fmla="*/ 0 w 138113"/>
              <a:gd name="connsiteY2" fmla="*/ 0 h 133350"/>
              <a:gd name="connsiteX3" fmla="*/ 0 w 138113"/>
              <a:gd name="connsiteY3" fmla="*/ 0 h 133350"/>
              <a:gd name="connsiteX0" fmla="*/ 150387 w 150387"/>
              <a:gd name="connsiteY0" fmla="*/ 133350 h 133350"/>
              <a:gd name="connsiteX1" fmla="*/ 0 w 150387"/>
              <a:gd name="connsiteY1" fmla="*/ 0 h 133350"/>
              <a:gd name="connsiteX2" fmla="*/ 0 w 150387"/>
              <a:gd name="connsiteY2" fmla="*/ 0 h 133350"/>
              <a:gd name="connsiteX3" fmla="*/ 0 w 150387"/>
              <a:gd name="connsiteY3" fmla="*/ 0 h 133350"/>
              <a:gd name="connsiteX0" fmla="*/ 144250 w 144250"/>
              <a:gd name="connsiteY0" fmla="*/ 141629 h 141629"/>
              <a:gd name="connsiteX1" fmla="*/ 0 w 144250"/>
              <a:gd name="connsiteY1" fmla="*/ 0 h 141629"/>
              <a:gd name="connsiteX2" fmla="*/ 0 w 144250"/>
              <a:gd name="connsiteY2" fmla="*/ 0 h 141629"/>
              <a:gd name="connsiteX3" fmla="*/ 0 w 144250"/>
              <a:gd name="connsiteY3" fmla="*/ 0 h 14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50" h="141629">
                <a:moveTo>
                  <a:pt x="144250" y="1416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3" name="Полилиния 192"/>
          <p:cNvSpPr/>
          <p:nvPr/>
        </p:nvSpPr>
        <p:spPr bwMode="auto">
          <a:xfrm>
            <a:off x="3730737" y="2391690"/>
            <a:ext cx="62346" cy="121650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79930 w 79930"/>
              <a:gd name="connsiteY0" fmla="*/ 187509 h 187509"/>
              <a:gd name="connsiteX1" fmla="*/ 18017 w 79930"/>
              <a:gd name="connsiteY1" fmla="*/ 82734 h 187509"/>
              <a:gd name="connsiteX2" fmla="*/ 0 w 79930"/>
              <a:gd name="connsiteY2" fmla="*/ 0 h 187509"/>
              <a:gd name="connsiteX0" fmla="*/ 84277 w 84277"/>
              <a:gd name="connsiteY0" fmla="*/ 191052 h 191052"/>
              <a:gd name="connsiteX1" fmla="*/ 22364 w 84277"/>
              <a:gd name="connsiteY1" fmla="*/ 86277 h 191052"/>
              <a:gd name="connsiteX2" fmla="*/ 0 w 84277"/>
              <a:gd name="connsiteY2" fmla="*/ 0 h 191052"/>
              <a:gd name="connsiteX0" fmla="*/ 89894 w 89894"/>
              <a:gd name="connsiteY0" fmla="*/ 179045 h 179045"/>
              <a:gd name="connsiteX1" fmla="*/ 27981 w 89894"/>
              <a:gd name="connsiteY1" fmla="*/ 74270 h 179045"/>
              <a:gd name="connsiteX2" fmla="*/ 0 w 89894"/>
              <a:gd name="connsiteY2" fmla="*/ 0 h 179045"/>
              <a:gd name="connsiteX0" fmla="*/ 27981 w 27981"/>
              <a:gd name="connsiteY0" fmla="*/ 74270 h 74270"/>
              <a:gd name="connsiteX1" fmla="*/ 0 w 27981"/>
              <a:gd name="connsiteY1" fmla="*/ 0 h 74270"/>
              <a:gd name="connsiteX0" fmla="*/ 20118 w 20118"/>
              <a:gd name="connsiteY0" fmla="*/ 88278 h 88278"/>
              <a:gd name="connsiteX1" fmla="*/ 0 w 20118"/>
              <a:gd name="connsiteY1" fmla="*/ 0 h 88278"/>
              <a:gd name="connsiteX0" fmla="*/ 30228 w 30228"/>
              <a:gd name="connsiteY0" fmla="*/ 114292 h 114292"/>
              <a:gd name="connsiteX1" fmla="*/ 0 w 30228"/>
              <a:gd name="connsiteY1" fmla="*/ 0 h 114292"/>
              <a:gd name="connsiteX0" fmla="*/ 39215 w 39215"/>
              <a:gd name="connsiteY0" fmla="*/ 136304 h 136304"/>
              <a:gd name="connsiteX1" fmla="*/ 0 w 39215"/>
              <a:gd name="connsiteY1" fmla="*/ 0 h 1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215" h="136304">
                <a:moveTo>
                  <a:pt x="39215" y="136304"/>
                </a:moveTo>
                <a:cubicBezTo>
                  <a:pt x="24927" y="105348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7" name="Полилиния 196"/>
          <p:cNvSpPr/>
          <p:nvPr/>
        </p:nvSpPr>
        <p:spPr bwMode="auto">
          <a:xfrm>
            <a:off x="3589735" y="1943100"/>
            <a:ext cx="47246" cy="100188"/>
          </a:xfrm>
          <a:custGeom>
            <a:avLst/>
            <a:gdLst>
              <a:gd name="connsiteX0" fmla="*/ 52387 w 52387"/>
              <a:gd name="connsiteY0" fmla="*/ 114300 h 114300"/>
              <a:gd name="connsiteX1" fmla="*/ 0 w 52387"/>
              <a:gd name="connsiteY1" fmla="*/ 0 h 114300"/>
              <a:gd name="connsiteX0" fmla="*/ 37001 w 37001"/>
              <a:gd name="connsiteY0" fmla="*/ 90185 h 90185"/>
              <a:gd name="connsiteX1" fmla="*/ 0 w 37001"/>
              <a:gd name="connsiteY1" fmla="*/ 0 h 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01" h="90185">
                <a:moveTo>
                  <a:pt x="37001" y="90185"/>
                </a:moveTo>
                <a:cubicBezTo>
                  <a:pt x="19539" y="52085"/>
                  <a:pt x="17462" y="38100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8" name="Полилиния 197"/>
          <p:cNvSpPr/>
          <p:nvPr/>
        </p:nvSpPr>
        <p:spPr bwMode="auto">
          <a:xfrm>
            <a:off x="3510524" y="1777659"/>
            <a:ext cx="70008" cy="125265"/>
          </a:xfrm>
          <a:custGeom>
            <a:avLst/>
            <a:gdLst>
              <a:gd name="connsiteX0" fmla="*/ 57150 w 57150"/>
              <a:gd name="connsiteY0" fmla="*/ 85725 h 85725"/>
              <a:gd name="connsiteX1" fmla="*/ 0 w 57150"/>
              <a:gd name="connsiteY1" fmla="*/ 0 h 85725"/>
              <a:gd name="connsiteX0" fmla="*/ 116683 w 116683"/>
              <a:gd name="connsiteY0" fmla="*/ 149796 h 149796"/>
              <a:gd name="connsiteX1" fmla="*/ 0 w 116683"/>
              <a:gd name="connsiteY1" fmla="*/ 0 h 1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3" h="149796">
                <a:moveTo>
                  <a:pt x="116683" y="149796"/>
                </a:move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201" name="Полилиния 200"/>
          <p:cNvSpPr/>
          <p:nvPr/>
        </p:nvSpPr>
        <p:spPr bwMode="auto">
          <a:xfrm>
            <a:off x="3427931" y="1499933"/>
            <a:ext cx="19577" cy="110729"/>
          </a:xfrm>
          <a:custGeom>
            <a:avLst/>
            <a:gdLst>
              <a:gd name="connsiteX0" fmla="*/ 2291 w 26103"/>
              <a:gd name="connsiteY0" fmla="*/ 0 h 147638"/>
              <a:gd name="connsiteX1" fmla="*/ 2291 w 26103"/>
              <a:gd name="connsiteY1" fmla="*/ 66675 h 147638"/>
              <a:gd name="connsiteX2" fmla="*/ 26103 w 26103"/>
              <a:gd name="connsiteY2" fmla="*/ 147638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03" h="147638">
                <a:moveTo>
                  <a:pt x="2291" y="0"/>
                </a:moveTo>
                <a:cubicBezTo>
                  <a:pt x="306" y="21034"/>
                  <a:pt x="-1678" y="42069"/>
                  <a:pt x="2291" y="66675"/>
                </a:cubicBezTo>
                <a:cubicBezTo>
                  <a:pt x="6260" y="91281"/>
                  <a:pt x="16181" y="119459"/>
                  <a:pt x="26103" y="147638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2" name="Полилиния 201"/>
          <p:cNvSpPr/>
          <p:nvPr/>
        </p:nvSpPr>
        <p:spPr bwMode="auto">
          <a:xfrm>
            <a:off x="3448647" y="1643065"/>
            <a:ext cx="51791" cy="112523"/>
          </a:xfrm>
          <a:custGeom>
            <a:avLst/>
            <a:gdLst>
              <a:gd name="connsiteX0" fmla="*/ 0 w 47625"/>
              <a:gd name="connsiteY0" fmla="*/ 0 h 80963"/>
              <a:gd name="connsiteX1" fmla="*/ 47625 w 47625"/>
              <a:gd name="connsiteY1" fmla="*/ 80963 h 80963"/>
              <a:gd name="connsiteX0" fmla="*/ 0 w 52770"/>
              <a:gd name="connsiteY0" fmla="*/ 0 h 86247"/>
              <a:gd name="connsiteX1" fmla="*/ 47625 w 52770"/>
              <a:gd name="connsiteY1" fmla="*/ 80963 h 86247"/>
              <a:gd name="connsiteX2" fmla="*/ 52091 w 52770"/>
              <a:gd name="connsiteY2" fmla="*/ 78301 h 86247"/>
              <a:gd name="connsiteX0" fmla="*/ 0 w 136428"/>
              <a:gd name="connsiteY0" fmla="*/ 0 h 86681"/>
              <a:gd name="connsiteX1" fmla="*/ 47625 w 136428"/>
              <a:gd name="connsiteY1" fmla="*/ 80963 h 86681"/>
              <a:gd name="connsiteX2" fmla="*/ 136428 w 136428"/>
              <a:gd name="connsiteY2" fmla="*/ 80166 h 86681"/>
              <a:gd name="connsiteX0" fmla="*/ 0 w 79376"/>
              <a:gd name="connsiteY0" fmla="*/ 0 h 115598"/>
              <a:gd name="connsiteX1" fmla="*/ 47625 w 79376"/>
              <a:gd name="connsiteY1" fmla="*/ 80963 h 115598"/>
              <a:gd name="connsiteX2" fmla="*/ 79376 w 79376"/>
              <a:gd name="connsiteY2" fmla="*/ 115588 h 115598"/>
              <a:gd name="connsiteX0" fmla="*/ 0 w 57050"/>
              <a:gd name="connsiteY0" fmla="*/ 0 h 102561"/>
              <a:gd name="connsiteX1" fmla="*/ 47625 w 57050"/>
              <a:gd name="connsiteY1" fmla="*/ 80963 h 102561"/>
              <a:gd name="connsiteX2" fmla="*/ 57050 w 57050"/>
              <a:gd name="connsiteY2" fmla="*/ 102537 h 102561"/>
              <a:gd name="connsiteX0" fmla="*/ 0 w 62012"/>
              <a:gd name="connsiteY0" fmla="*/ 0 h 115597"/>
              <a:gd name="connsiteX1" fmla="*/ 47625 w 62012"/>
              <a:gd name="connsiteY1" fmla="*/ 80963 h 115597"/>
              <a:gd name="connsiteX2" fmla="*/ 62012 w 62012"/>
              <a:gd name="connsiteY2" fmla="*/ 115587 h 115597"/>
              <a:gd name="connsiteX0" fmla="*/ 0 w 71934"/>
              <a:gd name="connsiteY0" fmla="*/ 0 h 117461"/>
              <a:gd name="connsiteX1" fmla="*/ 47625 w 71934"/>
              <a:gd name="connsiteY1" fmla="*/ 80963 h 117461"/>
              <a:gd name="connsiteX2" fmla="*/ 71934 w 71934"/>
              <a:gd name="connsiteY2" fmla="*/ 117452 h 11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34" h="117461">
                <a:moveTo>
                  <a:pt x="0" y="0"/>
                </a:moveTo>
                <a:lnTo>
                  <a:pt x="47625" y="80963"/>
                </a:lnTo>
                <a:cubicBezTo>
                  <a:pt x="56307" y="94013"/>
                  <a:pt x="71004" y="118007"/>
                  <a:pt x="71934" y="117452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4" name="Полилиния 203"/>
          <p:cNvSpPr/>
          <p:nvPr/>
        </p:nvSpPr>
        <p:spPr bwMode="auto">
          <a:xfrm>
            <a:off x="4002418" y="2816901"/>
            <a:ext cx="67763" cy="95528"/>
          </a:xfrm>
          <a:custGeom>
            <a:avLst/>
            <a:gdLst>
              <a:gd name="connsiteX0" fmla="*/ 95250 w 95250"/>
              <a:gd name="connsiteY0" fmla="*/ 133350 h 133350"/>
              <a:gd name="connsiteX1" fmla="*/ 47625 w 95250"/>
              <a:gd name="connsiteY1" fmla="*/ 57150 h 133350"/>
              <a:gd name="connsiteX2" fmla="*/ 0 w 95250"/>
              <a:gd name="connsiteY2" fmla="*/ 0 h 133350"/>
              <a:gd name="connsiteX0" fmla="*/ 110626 w 110626"/>
              <a:gd name="connsiteY0" fmla="*/ 131531 h 131531"/>
              <a:gd name="connsiteX1" fmla="*/ 63001 w 110626"/>
              <a:gd name="connsiteY1" fmla="*/ 55331 h 131531"/>
              <a:gd name="connsiteX2" fmla="*/ 0 w 110626"/>
              <a:gd name="connsiteY2" fmla="*/ 0 h 131531"/>
              <a:gd name="connsiteX0" fmla="*/ 108704 w 108704"/>
              <a:gd name="connsiteY0" fmla="*/ 144261 h 144261"/>
              <a:gd name="connsiteX1" fmla="*/ 61079 w 108704"/>
              <a:gd name="connsiteY1" fmla="*/ 68061 h 144261"/>
              <a:gd name="connsiteX2" fmla="*/ 0 w 108704"/>
              <a:gd name="connsiteY2" fmla="*/ 0 h 144261"/>
              <a:gd name="connsiteX0" fmla="*/ 118314 w 118314"/>
              <a:gd name="connsiteY0" fmla="*/ 144261 h 144261"/>
              <a:gd name="connsiteX1" fmla="*/ 70689 w 118314"/>
              <a:gd name="connsiteY1" fmla="*/ 68061 h 144261"/>
              <a:gd name="connsiteX2" fmla="*/ 0 w 118314"/>
              <a:gd name="connsiteY2" fmla="*/ 0 h 1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14" h="144261">
                <a:moveTo>
                  <a:pt x="118314" y="144261"/>
                </a:moveTo>
                <a:cubicBezTo>
                  <a:pt x="102439" y="117273"/>
                  <a:pt x="86564" y="90286"/>
                  <a:pt x="70689" y="68061"/>
                </a:cubicBezTo>
                <a:cubicBezTo>
                  <a:pt x="54814" y="45836"/>
                  <a:pt x="15875" y="17462"/>
                  <a:pt x="0" y="0"/>
                </a:cubicBez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>
            <a:off x="3846142" y="2670863"/>
            <a:ext cx="136203" cy="126695"/>
          </a:xfrm>
          <a:custGeom>
            <a:avLst/>
            <a:gdLst>
              <a:gd name="connsiteX0" fmla="*/ 138113 w 138113"/>
              <a:gd name="connsiteY0" fmla="*/ 133350 h 133350"/>
              <a:gd name="connsiteX1" fmla="*/ 0 w 138113"/>
              <a:gd name="connsiteY1" fmla="*/ 0 h 133350"/>
              <a:gd name="connsiteX2" fmla="*/ 0 w 138113"/>
              <a:gd name="connsiteY2" fmla="*/ 0 h 133350"/>
              <a:gd name="connsiteX3" fmla="*/ 0 w 138113"/>
              <a:gd name="connsiteY3" fmla="*/ 0 h 133350"/>
              <a:gd name="connsiteX0" fmla="*/ 141977 w 141977"/>
              <a:gd name="connsiteY0" fmla="*/ 140661 h 140661"/>
              <a:gd name="connsiteX1" fmla="*/ 0 w 141977"/>
              <a:gd name="connsiteY1" fmla="*/ 0 h 140661"/>
              <a:gd name="connsiteX2" fmla="*/ 0 w 141977"/>
              <a:gd name="connsiteY2" fmla="*/ 0 h 140661"/>
              <a:gd name="connsiteX3" fmla="*/ 0 w 141977"/>
              <a:gd name="connsiteY3" fmla="*/ 0 h 140661"/>
              <a:gd name="connsiteX0" fmla="*/ 141977 w 141977"/>
              <a:gd name="connsiteY0" fmla="*/ 140661 h 140661"/>
              <a:gd name="connsiteX1" fmla="*/ 0 w 141977"/>
              <a:gd name="connsiteY1" fmla="*/ 0 h 140661"/>
              <a:gd name="connsiteX2" fmla="*/ 0 w 141977"/>
              <a:gd name="connsiteY2" fmla="*/ 0 h 140661"/>
              <a:gd name="connsiteX3" fmla="*/ 0 w 141977"/>
              <a:gd name="connsiteY3" fmla="*/ 0 h 140661"/>
              <a:gd name="connsiteX0" fmla="*/ 138112 w 138112"/>
              <a:gd name="connsiteY0" fmla="*/ 140661 h 140661"/>
              <a:gd name="connsiteX1" fmla="*/ 0 w 138112"/>
              <a:gd name="connsiteY1" fmla="*/ 0 h 140661"/>
              <a:gd name="connsiteX2" fmla="*/ 0 w 138112"/>
              <a:gd name="connsiteY2" fmla="*/ 0 h 140661"/>
              <a:gd name="connsiteX3" fmla="*/ 0 w 138112"/>
              <a:gd name="connsiteY3" fmla="*/ 0 h 140661"/>
              <a:gd name="connsiteX0" fmla="*/ 180781 w 180781"/>
              <a:gd name="connsiteY0" fmla="*/ 184993 h 184993"/>
              <a:gd name="connsiteX1" fmla="*/ 42669 w 180781"/>
              <a:gd name="connsiteY1" fmla="*/ 44332 h 184993"/>
              <a:gd name="connsiteX2" fmla="*/ 42669 w 180781"/>
              <a:gd name="connsiteY2" fmla="*/ 44332 h 184993"/>
              <a:gd name="connsiteX3" fmla="*/ 0 w 180781"/>
              <a:gd name="connsiteY3" fmla="*/ 0 h 1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1" h="184993">
                <a:moveTo>
                  <a:pt x="180781" y="184993"/>
                </a:moveTo>
                <a:cubicBezTo>
                  <a:pt x="139896" y="130795"/>
                  <a:pt x="89995" y="91219"/>
                  <a:pt x="42669" y="44332"/>
                </a:cubicBezTo>
                <a:lnTo>
                  <a:pt x="42669" y="44332"/>
                </a:ln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0" name="Полилиния 209"/>
          <p:cNvSpPr/>
          <p:nvPr/>
        </p:nvSpPr>
        <p:spPr bwMode="auto">
          <a:xfrm>
            <a:off x="3642608" y="2362937"/>
            <a:ext cx="37034" cy="124823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97631 w 97631"/>
              <a:gd name="connsiteY0" fmla="*/ 250032 h 250032"/>
              <a:gd name="connsiteX1" fmla="*/ 35718 w 97631"/>
              <a:gd name="connsiteY1" fmla="*/ 145257 h 250032"/>
              <a:gd name="connsiteX2" fmla="*/ 0 w 97631"/>
              <a:gd name="connsiteY2" fmla="*/ 0 h 250032"/>
              <a:gd name="connsiteX0" fmla="*/ 68082 w 68082"/>
              <a:gd name="connsiteY0" fmla="*/ 198826 h 198826"/>
              <a:gd name="connsiteX1" fmla="*/ 35718 w 68082"/>
              <a:gd name="connsiteY1" fmla="*/ 145257 h 198826"/>
              <a:gd name="connsiteX2" fmla="*/ 0 w 68082"/>
              <a:gd name="connsiteY2" fmla="*/ 0 h 1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82" h="198826">
                <a:moveTo>
                  <a:pt x="68082" y="198826"/>
                </a:moveTo>
                <a:cubicBezTo>
                  <a:pt x="44269" y="161916"/>
                  <a:pt x="51990" y="186929"/>
                  <a:pt x="35718" y="145257"/>
                </a:cubicBezTo>
                <a:cubicBezTo>
                  <a:pt x="19446" y="103585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1" name="Полилиния 210"/>
          <p:cNvSpPr/>
          <p:nvPr/>
        </p:nvSpPr>
        <p:spPr bwMode="auto">
          <a:xfrm>
            <a:off x="3605987" y="2150644"/>
            <a:ext cx="30360" cy="141089"/>
          </a:xfrm>
          <a:custGeom>
            <a:avLst/>
            <a:gdLst>
              <a:gd name="connsiteX0" fmla="*/ 28575 w 28575"/>
              <a:gd name="connsiteY0" fmla="*/ 147638 h 147638"/>
              <a:gd name="connsiteX1" fmla="*/ 0 w 28575"/>
              <a:gd name="connsiteY1" fmla="*/ 0 h 147638"/>
              <a:gd name="connsiteX0" fmla="*/ 42862 w 42862"/>
              <a:gd name="connsiteY0" fmla="*/ 178594 h 178594"/>
              <a:gd name="connsiteX1" fmla="*/ 0 w 42862"/>
              <a:gd name="connsiteY1" fmla="*/ 0 h 178594"/>
              <a:gd name="connsiteX0" fmla="*/ 38099 w 38099"/>
              <a:gd name="connsiteY0" fmla="*/ 185737 h 185737"/>
              <a:gd name="connsiteX1" fmla="*/ 0 w 38099"/>
              <a:gd name="connsiteY1" fmla="*/ 0 h 185737"/>
              <a:gd name="connsiteX0" fmla="*/ 40480 w 40480"/>
              <a:gd name="connsiteY0" fmla="*/ 188118 h 188118"/>
              <a:gd name="connsiteX1" fmla="*/ 0 w 40480"/>
              <a:gd name="connsiteY1" fmla="*/ 0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80" h="188118">
                <a:moveTo>
                  <a:pt x="40480" y="188118"/>
                </a:moveTo>
                <a:cubicBezTo>
                  <a:pt x="30955" y="138905"/>
                  <a:pt x="9525" y="49213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2" name="Полилиния 211"/>
          <p:cNvSpPr/>
          <p:nvPr/>
        </p:nvSpPr>
        <p:spPr bwMode="auto">
          <a:xfrm>
            <a:off x="3550229" y="2020817"/>
            <a:ext cx="35719" cy="82153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09537">
                <a:moveTo>
                  <a:pt x="47625" y="109537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3" name="Полилиния 212"/>
          <p:cNvSpPr/>
          <p:nvPr/>
        </p:nvSpPr>
        <p:spPr bwMode="auto">
          <a:xfrm>
            <a:off x="3480716" y="1872684"/>
            <a:ext cx="55364" cy="114300"/>
          </a:xfrm>
          <a:custGeom>
            <a:avLst/>
            <a:gdLst>
              <a:gd name="connsiteX0" fmla="*/ 52387 w 52387"/>
              <a:gd name="connsiteY0" fmla="*/ 114300 h 114300"/>
              <a:gd name="connsiteX1" fmla="*/ 0 w 52387"/>
              <a:gd name="connsiteY1" fmla="*/ 0 h 114300"/>
              <a:gd name="connsiteX0" fmla="*/ 73818 w 73818"/>
              <a:gd name="connsiteY0" fmla="*/ 152400 h 152400"/>
              <a:gd name="connsiteX1" fmla="*/ 0 w 73818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818" h="152400">
                <a:moveTo>
                  <a:pt x="73818" y="152400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4" name="Полилиния 213"/>
          <p:cNvSpPr/>
          <p:nvPr/>
        </p:nvSpPr>
        <p:spPr bwMode="auto">
          <a:xfrm>
            <a:off x="3388461" y="1701124"/>
            <a:ext cx="71794" cy="137767"/>
          </a:xfrm>
          <a:custGeom>
            <a:avLst/>
            <a:gdLst>
              <a:gd name="connsiteX0" fmla="*/ 57150 w 57150"/>
              <a:gd name="connsiteY0" fmla="*/ 85725 h 85725"/>
              <a:gd name="connsiteX1" fmla="*/ 0 w 57150"/>
              <a:gd name="connsiteY1" fmla="*/ 0 h 85725"/>
              <a:gd name="connsiteX0" fmla="*/ 131565 w 131565"/>
              <a:gd name="connsiteY0" fmla="*/ 160474 h 160474"/>
              <a:gd name="connsiteX1" fmla="*/ 0 w 131565"/>
              <a:gd name="connsiteY1" fmla="*/ 0 h 160474"/>
              <a:gd name="connsiteX0" fmla="*/ 119659 w 119659"/>
              <a:gd name="connsiteY0" fmla="*/ 164746 h 164746"/>
              <a:gd name="connsiteX1" fmla="*/ 0 w 119659"/>
              <a:gd name="connsiteY1" fmla="*/ 0 h 16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59" h="164746">
                <a:moveTo>
                  <a:pt x="119659" y="164746"/>
                </a:move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5" name="Полилиния 214"/>
          <p:cNvSpPr/>
          <p:nvPr/>
        </p:nvSpPr>
        <p:spPr bwMode="auto">
          <a:xfrm>
            <a:off x="3348570" y="1501862"/>
            <a:ext cx="32504" cy="177531"/>
          </a:xfrm>
          <a:custGeom>
            <a:avLst/>
            <a:gdLst>
              <a:gd name="connsiteX0" fmla="*/ 0 w 47625"/>
              <a:gd name="connsiteY0" fmla="*/ 0 h 80963"/>
              <a:gd name="connsiteX1" fmla="*/ 47625 w 47625"/>
              <a:gd name="connsiteY1" fmla="*/ 80963 h 80963"/>
              <a:gd name="connsiteX0" fmla="*/ 0 w 47625"/>
              <a:gd name="connsiteY0" fmla="*/ 0 h 84692"/>
              <a:gd name="connsiteX1" fmla="*/ 47625 w 47625"/>
              <a:gd name="connsiteY1" fmla="*/ 84692 h 84692"/>
              <a:gd name="connsiteX0" fmla="*/ 0 w 37703"/>
              <a:gd name="connsiteY0" fmla="*/ 0 h 92149"/>
              <a:gd name="connsiteX1" fmla="*/ 37703 w 37703"/>
              <a:gd name="connsiteY1" fmla="*/ 92149 h 92149"/>
              <a:gd name="connsiteX0" fmla="*/ 0 w 40183"/>
              <a:gd name="connsiteY0" fmla="*/ 0 h 155536"/>
              <a:gd name="connsiteX1" fmla="*/ 40183 w 40183"/>
              <a:gd name="connsiteY1" fmla="*/ 155536 h 155536"/>
              <a:gd name="connsiteX0" fmla="*/ 0 w 60027"/>
              <a:gd name="connsiteY0" fmla="*/ 0 h 168585"/>
              <a:gd name="connsiteX1" fmla="*/ 60027 w 60027"/>
              <a:gd name="connsiteY1" fmla="*/ 168585 h 168585"/>
              <a:gd name="connsiteX0" fmla="*/ 0 w 52585"/>
              <a:gd name="connsiteY0" fmla="*/ 0 h 168585"/>
              <a:gd name="connsiteX1" fmla="*/ 52585 w 52585"/>
              <a:gd name="connsiteY1" fmla="*/ 168585 h 168585"/>
              <a:gd name="connsiteX0" fmla="*/ 0 w 49846"/>
              <a:gd name="connsiteY0" fmla="*/ 0 h 196220"/>
              <a:gd name="connsiteX1" fmla="*/ 49846 w 49846"/>
              <a:gd name="connsiteY1" fmla="*/ 196220 h 1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46" h="196220">
                <a:moveTo>
                  <a:pt x="0" y="0"/>
                </a:moveTo>
                <a:cubicBezTo>
                  <a:pt x="17528" y="56195"/>
                  <a:pt x="32318" y="140025"/>
                  <a:pt x="49846" y="19622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81" name="Полилиния 80"/>
          <p:cNvSpPr/>
          <p:nvPr/>
        </p:nvSpPr>
        <p:spPr bwMode="auto">
          <a:xfrm>
            <a:off x="3679471" y="2173110"/>
            <a:ext cx="40499" cy="141505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  <a:gd name="connsiteX0" fmla="*/ 42862 w 42862"/>
              <a:gd name="connsiteY0" fmla="*/ 126205 h 126205"/>
              <a:gd name="connsiteX1" fmla="*/ 0 w 42862"/>
              <a:gd name="connsiteY1" fmla="*/ 0 h 126205"/>
              <a:gd name="connsiteX0" fmla="*/ 38099 w 38099"/>
              <a:gd name="connsiteY0" fmla="*/ 140493 h 140493"/>
              <a:gd name="connsiteX1" fmla="*/ 0 w 38099"/>
              <a:gd name="connsiteY1" fmla="*/ 0 h 140493"/>
              <a:gd name="connsiteX0" fmla="*/ 26193 w 26193"/>
              <a:gd name="connsiteY0" fmla="*/ 140493 h 140493"/>
              <a:gd name="connsiteX1" fmla="*/ 0 w 26193"/>
              <a:gd name="connsiteY1" fmla="*/ 0 h 14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3" h="140493">
                <a:moveTo>
                  <a:pt x="26193" y="140493"/>
                </a:moveTo>
                <a:cubicBezTo>
                  <a:pt x="10318" y="103981"/>
                  <a:pt x="15875" y="36512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26" name="Полилиния 125"/>
          <p:cNvSpPr/>
          <p:nvPr/>
        </p:nvSpPr>
        <p:spPr bwMode="auto">
          <a:xfrm>
            <a:off x="3561290" y="3279202"/>
            <a:ext cx="47625" cy="73819"/>
          </a:xfrm>
          <a:custGeom>
            <a:avLst/>
            <a:gdLst>
              <a:gd name="connsiteX0" fmla="*/ 0 w 76200"/>
              <a:gd name="connsiteY0" fmla="*/ 244475 h 244475"/>
              <a:gd name="connsiteX1" fmla="*/ 25400 w 76200"/>
              <a:gd name="connsiteY1" fmla="*/ 95250 h 244475"/>
              <a:gd name="connsiteX2" fmla="*/ 76200 w 76200"/>
              <a:gd name="connsiteY2" fmla="*/ 0 h 244475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34925"/>
              <a:gd name="connsiteY0" fmla="*/ 98425 h 98425"/>
              <a:gd name="connsiteX1" fmla="*/ 34925 w 34925"/>
              <a:gd name="connsiteY1" fmla="*/ 0 h 98425"/>
              <a:gd name="connsiteX0" fmla="*/ 0 w 57150"/>
              <a:gd name="connsiteY0" fmla="*/ 85725 h 85725"/>
              <a:gd name="connsiteX1" fmla="*/ 57150 w 57150"/>
              <a:gd name="connsiteY1" fmla="*/ 0 h 85725"/>
              <a:gd name="connsiteX0" fmla="*/ 0 w 63500"/>
              <a:gd name="connsiteY0" fmla="*/ 82550 h 82550"/>
              <a:gd name="connsiteX1" fmla="*/ 63500 w 63500"/>
              <a:gd name="connsiteY1" fmla="*/ 0 h 82550"/>
              <a:gd name="connsiteX0" fmla="*/ 0 w 50800"/>
              <a:gd name="connsiteY0" fmla="*/ 66675 h 66675"/>
              <a:gd name="connsiteX1" fmla="*/ 50800 w 50800"/>
              <a:gd name="connsiteY1" fmla="*/ 0 h 66675"/>
              <a:gd name="connsiteX0" fmla="*/ 0 w 63500"/>
              <a:gd name="connsiteY0" fmla="*/ 98425 h 98425"/>
              <a:gd name="connsiteX1" fmla="*/ 63500 w 63500"/>
              <a:gd name="connsiteY1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98425">
                <a:moveTo>
                  <a:pt x="0" y="98425"/>
                </a:moveTo>
                <a:cubicBezTo>
                  <a:pt x="10054" y="57150"/>
                  <a:pt x="44450" y="27252"/>
                  <a:pt x="6350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347560" y="1487330"/>
            <a:ext cx="1446014" cy="3237309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85774 w 2159000"/>
              <a:gd name="connsiteY4" fmla="*/ 1347787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84175 w 2159000"/>
              <a:gd name="connsiteY13" fmla="*/ 3302794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65275 w 2159000"/>
              <a:gd name="connsiteY16" fmla="*/ 39171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0987 w 2159000"/>
              <a:gd name="connsiteY16" fmla="*/ 3983831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04987 w 2159000"/>
              <a:gd name="connsiteY17" fmla="*/ 4184650 h 4521200"/>
              <a:gd name="connsiteX18" fmla="*/ 2159000 w 2159000"/>
              <a:gd name="connsiteY18" fmla="*/ 4521200 h 4521200"/>
              <a:gd name="connsiteX0" fmla="*/ 0 w 2149475"/>
              <a:gd name="connsiteY0" fmla="*/ 0 h 4545012"/>
              <a:gd name="connsiteX1" fmla="*/ 49213 w 2149475"/>
              <a:gd name="connsiteY1" fmla="*/ 254000 h 4545012"/>
              <a:gd name="connsiteX2" fmla="*/ 180975 w 2149475"/>
              <a:gd name="connsiteY2" fmla="*/ 519906 h 4545012"/>
              <a:gd name="connsiteX3" fmla="*/ 346075 w 2149475"/>
              <a:gd name="connsiteY3" fmla="*/ 901700 h 4545012"/>
              <a:gd name="connsiteX4" fmla="*/ 452436 w 2149475"/>
              <a:gd name="connsiteY4" fmla="*/ 1352550 h 4545012"/>
              <a:gd name="connsiteX5" fmla="*/ 781049 w 2149475"/>
              <a:gd name="connsiteY5" fmla="*/ 1668463 h 4545012"/>
              <a:gd name="connsiteX6" fmla="*/ 935832 w 2149475"/>
              <a:gd name="connsiteY6" fmla="*/ 1841500 h 4545012"/>
              <a:gd name="connsiteX7" fmla="*/ 948531 w 2149475"/>
              <a:gd name="connsiteY7" fmla="*/ 1977231 h 4545012"/>
              <a:gd name="connsiteX8" fmla="*/ 781050 w 2149475"/>
              <a:gd name="connsiteY8" fmla="*/ 2089150 h 4545012"/>
              <a:gd name="connsiteX9" fmla="*/ 376237 w 2149475"/>
              <a:gd name="connsiteY9" fmla="*/ 2361406 h 4545012"/>
              <a:gd name="connsiteX10" fmla="*/ 215900 w 2149475"/>
              <a:gd name="connsiteY10" fmla="*/ 2565400 h 4545012"/>
              <a:gd name="connsiteX11" fmla="*/ 127000 w 2149475"/>
              <a:gd name="connsiteY11" fmla="*/ 2819400 h 4545012"/>
              <a:gd name="connsiteX12" fmla="*/ 176212 w 2149475"/>
              <a:gd name="connsiteY12" fmla="*/ 3146425 h 4545012"/>
              <a:gd name="connsiteX13" fmla="*/ 365124 w 2149475"/>
              <a:gd name="connsiteY13" fmla="*/ 3345658 h 4545012"/>
              <a:gd name="connsiteX14" fmla="*/ 726281 w 2149475"/>
              <a:gd name="connsiteY14" fmla="*/ 3673474 h 4545012"/>
              <a:gd name="connsiteX15" fmla="*/ 965200 w 2149475"/>
              <a:gd name="connsiteY15" fmla="*/ 3860799 h 4545012"/>
              <a:gd name="connsiteX16" fmla="*/ 1553368 w 2149475"/>
              <a:gd name="connsiteY16" fmla="*/ 3969544 h 4545012"/>
              <a:gd name="connsiteX17" fmla="*/ 1804987 w 2149475"/>
              <a:gd name="connsiteY17" fmla="*/ 4184650 h 4545012"/>
              <a:gd name="connsiteX18" fmla="*/ 2149475 w 2149475"/>
              <a:gd name="connsiteY18" fmla="*/ 4545012 h 4545012"/>
              <a:gd name="connsiteX0" fmla="*/ 0 w 2139950"/>
              <a:gd name="connsiteY0" fmla="*/ 0 h 4559299"/>
              <a:gd name="connsiteX1" fmla="*/ 49213 w 2139950"/>
              <a:gd name="connsiteY1" fmla="*/ 254000 h 4559299"/>
              <a:gd name="connsiteX2" fmla="*/ 180975 w 2139950"/>
              <a:gd name="connsiteY2" fmla="*/ 519906 h 4559299"/>
              <a:gd name="connsiteX3" fmla="*/ 346075 w 2139950"/>
              <a:gd name="connsiteY3" fmla="*/ 901700 h 4559299"/>
              <a:gd name="connsiteX4" fmla="*/ 452436 w 2139950"/>
              <a:gd name="connsiteY4" fmla="*/ 1352550 h 4559299"/>
              <a:gd name="connsiteX5" fmla="*/ 781049 w 2139950"/>
              <a:gd name="connsiteY5" fmla="*/ 1668463 h 4559299"/>
              <a:gd name="connsiteX6" fmla="*/ 935832 w 2139950"/>
              <a:gd name="connsiteY6" fmla="*/ 1841500 h 4559299"/>
              <a:gd name="connsiteX7" fmla="*/ 948531 w 2139950"/>
              <a:gd name="connsiteY7" fmla="*/ 1977231 h 4559299"/>
              <a:gd name="connsiteX8" fmla="*/ 781050 w 2139950"/>
              <a:gd name="connsiteY8" fmla="*/ 2089150 h 4559299"/>
              <a:gd name="connsiteX9" fmla="*/ 376237 w 2139950"/>
              <a:gd name="connsiteY9" fmla="*/ 2361406 h 4559299"/>
              <a:gd name="connsiteX10" fmla="*/ 215900 w 2139950"/>
              <a:gd name="connsiteY10" fmla="*/ 2565400 h 4559299"/>
              <a:gd name="connsiteX11" fmla="*/ 127000 w 2139950"/>
              <a:gd name="connsiteY11" fmla="*/ 2819400 h 4559299"/>
              <a:gd name="connsiteX12" fmla="*/ 176212 w 2139950"/>
              <a:gd name="connsiteY12" fmla="*/ 3146425 h 4559299"/>
              <a:gd name="connsiteX13" fmla="*/ 365124 w 2139950"/>
              <a:gd name="connsiteY13" fmla="*/ 3345658 h 4559299"/>
              <a:gd name="connsiteX14" fmla="*/ 726281 w 2139950"/>
              <a:gd name="connsiteY14" fmla="*/ 3673474 h 4559299"/>
              <a:gd name="connsiteX15" fmla="*/ 965200 w 2139950"/>
              <a:gd name="connsiteY15" fmla="*/ 3860799 h 4559299"/>
              <a:gd name="connsiteX16" fmla="*/ 1553368 w 2139950"/>
              <a:gd name="connsiteY16" fmla="*/ 3969544 h 4559299"/>
              <a:gd name="connsiteX17" fmla="*/ 1804987 w 2139950"/>
              <a:gd name="connsiteY17" fmla="*/ 4184650 h 4559299"/>
              <a:gd name="connsiteX18" fmla="*/ 2139950 w 2139950"/>
              <a:gd name="connsiteY18" fmla="*/ 4559299 h 4559299"/>
              <a:gd name="connsiteX0" fmla="*/ 0 w 1928019"/>
              <a:gd name="connsiteY0" fmla="*/ 0 h 4316412"/>
              <a:gd name="connsiteX1" fmla="*/ 49213 w 1928019"/>
              <a:gd name="connsiteY1" fmla="*/ 254000 h 4316412"/>
              <a:gd name="connsiteX2" fmla="*/ 180975 w 1928019"/>
              <a:gd name="connsiteY2" fmla="*/ 519906 h 4316412"/>
              <a:gd name="connsiteX3" fmla="*/ 346075 w 1928019"/>
              <a:gd name="connsiteY3" fmla="*/ 901700 h 4316412"/>
              <a:gd name="connsiteX4" fmla="*/ 452436 w 1928019"/>
              <a:gd name="connsiteY4" fmla="*/ 1352550 h 4316412"/>
              <a:gd name="connsiteX5" fmla="*/ 781049 w 1928019"/>
              <a:gd name="connsiteY5" fmla="*/ 1668463 h 4316412"/>
              <a:gd name="connsiteX6" fmla="*/ 935832 w 1928019"/>
              <a:gd name="connsiteY6" fmla="*/ 1841500 h 4316412"/>
              <a:gd name="connsiteX7" fmla="*/ 948531 w 1928019"/>
              <a:gd name="connsiteY7" fmla="*/ 1977231 h 4316412"/>
              <a:gd name="connsiteX8" fmla="*/ 781050 w 1928019"/>
              <a:gd name="connsiteY8" fmla="*/ 2089150 h 4316412"/>
              <a:gd name="connsiteX9" fmla="*/ 376237 w 1928019"/>
              <a:gd name="connsiteY9" fmla="*/ 2361406 h 4316412"/>
              <a:gd name="connsiteX10" fmla="*/ 215900 w 1928019"/>
              <a:gd name="connsiteY10" fmla="*/ 2565400 h 4316412"/>
              <a:gd name="connsiteX11" fmla="*/ 127000 w 1928019"/>
              <a:gd name="connsiteY11" fmla="*/ 2819400 h 4316412"/>
              <a:gd name="connsiteX12" fmla="*/ 176212 w 1928019"/>
              <a:gd name="connsiteY12" fmla="*/ 3146425 h 4316412"/>
              <a:gd name="connsiteX13" fmla="*/ 365124 w 1928019"/>
              <a:gd name="connsiteY13" fmla="*/ 3345658 h 4316412"/>
              <a:gd name="connsiteX14" fmla="*/ 726281 w 1928019"/>
              <a:gd name="connsiteY14" fmla="*/ 3673474 h 4316412"/>
              <a:gd name="connsiteX15" fmla="*/ 965200 w 1928019"/>
              <a:gd name="connsiteY15" fmla="*/ 3860799 h 4316412"/>
              <a:gd name="connsiteX16" fmla="*/ 1553368 w 1928019"/>
              <a:gd name="connsiteY16" fmla="*/ 3969544 h 4316412"/>
              <a:gd name="connsiteX17" fmla="*/ 1804987 w 1928019"/>
              <a:gd name="connsiteY17" fmla="*/ 4184650 h 4316412"/>
              <a:gd name="connsiteX18" fmla="*/ 1928019 w 1928019"/>
              <a:gd name="connsiteY18" fmla="*/ 4316412 h 431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8019" h="4316412">
                <a:moveTo>
                  <a:pt x="0" y="0"/>
                </a:moveTo>
                <a:cubicBezTo>
                  <a:pt x="15875" y="84666"/>
                  <a:pt x="19051" y="167349"/>
                  <a:pt x="49213" y="254000"/>
                </a:cubicBezTo>
                <a:cubicBezTo>
                  <a:pt x="79375" y="340651"/>
                  <a:pt x="131498" y="411956"/>
                  <a:pt x="180975" y="519906"/>
                </a:cubicBezTo>
                <a:cubicBezTo>
                  <a:pt x="230452" y="627856"/>
                  <a:pt x="300832" y="762926"/>
                  <a:pt x="346075" y="901700"/>
                </a:cubicBezTo>
                <a:cubicBezTo>
                  <a:pt x="391318" y="1040474"/>
                  <a:pt x="379940" y="1224756"/>
                  <a:pt x="452436" y="1352550"/>
                </a:cubicBezTo>
                <a:cubicBezTo>
                  <a:pt x="524932" y="1480344"/>
                  <a:pt x="700483" y="1586971"/>
                  <a:pt x="781049" y="1668463"/>
                </a:cubicBezTo>
                <a:cubicBezTo>
                  <a:pt x="861615" y="1749955"/>
                  <a:pt x="907918" y="1790039"/>
                  <a:pt x="935832" y="1841500"/>
                </a:cubicBezTo>
                <a:cubicBezTo>
                  <a:pt x="963746" y="1892961"/>
                  <a:pt x="974328" y="1935956"/>
                  <a:pt x="948531" y="1977231"/>
                </a:cubicBezTo>
                <a:cubicBezTo>
                  <a:pt x="922734" y="2018506"/>
                  <a:pt x="876432" y="2025121"/>
                  <a:pt x="781050" y="2089150"/>
                </a:cubicBezTo>
                <a:cubicBezTo>
                  <a:pt x="685668" y="2153179"/>
                  <a:pt x="470429" y="2282031"/>
                  <a:pt x="376237" y="2361406"/>
                </a:cubicBezTo>
                <a:cubicBezTo>
                  <a:pt x="282045" y="2440781"/>
                  <a:pt x="257440" y="2489068"/>
                  <a:pt x="215900" y="2565400"/>
                </a:cubicBezTo>
                <a:cubicBezTo>
                  <a:pt x="174360" y="2641732"/>
                  <a:pt x="133615" y="2722563"/>
                  <a:pt x="127000" y="2819400"/>
                </a:cubicBezTo>
                <a:cubicBezTo>
                  <a:pt x="120385" y="2916238"/>
                  <a:pt x="136525" y="3058715"/>
                  <a:pt x="176212" y="3146425"/>
                </a:cubicBezTo>
                <a:cubicBezTo>
                  <a:pt x="215899" y="3234135"/>
                  <a:pt x="273446" y="3257817"/>
                  <a:pt x="365124" y="3345658"/>
                </a:cubicBezTo>
                <a:cubicBezTo>
                  <a:pt x="456802" y="3433500"/>
                  <a:pt x="626268" y="3587617"/>
                  <a:pt x="726281" y="3673474"/>
                </a:cubicBezTo>
                <a:cubicBezTo>
                  <a:pt x="826294" y="3759331"/>
                  <a:pt x="827352" y="3811454"/>
                  <a:pt x="965200" y="3860799"/>
                </a:cubicBezTo>
                <a:cubicBezTo>
                  <a:pt x="1103048" y="3910144"/>
                  <a:pt x="1413404" y="3915569"/>
                  <a:pt x="1553368" y="3969544"/>
                </a:cubicBezTo>
                <a:cubicBezTo>
                  <a:pt x="1693333" y="4023519"/>
                  <a:pt x="1707223" y="4086358"/>
                  <a:pt x="1804987" y="4184650"/>
                </a:cubicBezTo>
                <a:cubicBezTo>
                  <a:pt x="1902751" y="4282943"/>
                  <a:pt x="1811602" y="4191528"/>
                  <a:pt x="1928019" y="4316412"/>
                </a:cubicBezTo>
              </a:path>
            </a:pathLst>
          </a:custGeom>
          <a:noFill/>
          <a:ln w="1905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4861350" y="1963592"/>
            <a:ext cx="3226629" cy="1249992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Балқаш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Бұрылбайтал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288 км</a:t>
            </a:r>
          </a:p>
          <a:p>
            <a:pPr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(км 1864-1905, км 2069-2105) «Колин/СМС» (км 1905-1955), «Тодини» (км 1955-2005), «СМС» (км 2005-2069), «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Бюро 16» (км 2105-2152).</a:t>
            </a:r>
          </a:p>
          <a:p>
            <a:pPr defTabSz="0" eaLnBrk="0" hangingPunct="0"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2019-2024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жж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137 млрд.тг.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оның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ішінде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2022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жыл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км.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оба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аяғына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дейін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153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қалды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17140" y="3924768"/>
            <a:ext cx="2615798" cy="946987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54000" anchor="ctr"/>
          <a:lstStyle/>
          <a:p>
            <a:pPr>
              <a:defRPr/>
            </a:pP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Курты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Бурылбайтал – 228 км </a:t>
            </a:r>
          </a:p>
          <a:p>
            <a:pPr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Тодини/СМС,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КЛВ Иншаат</a:t>
            </a:r>
          </a:p>
          <a:p>
            <a:pPr>
              <a:defRPr/>
            </a:pP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реализации: 2017-2025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жж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– 117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оба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аяғына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дейін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87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қалды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3241347" y="1314378"/>
            <a:ext cx="268458" cy="21024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7" name="Полилиния 126"/>
          <p:cNvSpPr/>
          <p:nvPr/>
        </p:nvSpPr>
        <p:spPr bwMode="auto">
          <a:xfrm>
            <a:off x="3644645" y="2065484"/>
            <a:ext cx="35719" cy="82153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09537">
                <a:moveTo>
                  <a:pt x="47625" y="109537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34" name="Полилиния 133"/>
          <p:cNvSpPr/>
          <p:nvPr/>
        </p:nvSpPr>
        <p:spPr bwMode="auto">
          <a:xfrm>
            <a:off x="3825685" y="2545793"/>
            <a:ext cx="76634" cy="68071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79930 w 79930"/>
              <a:gd name="connsiteY0" fmla="*/ 187509 h 187509"/>
              <a:gd name="connsiteX1" fmla="*/ 18017 w 79930"/>
              <a:gd name="connsiteY1" fmla="*/ 82734 h 187509"/>
              <a:gd name="connsiteX2" fmla="*/ 0 w 79930"/>
              <a:gd name="connsiteY2" fmla="*/ 0 h 187509"/>
              <a:gd name="connsiteX0" fmla="*/ 84277 w 84277"/>
              <a:gd name="connsiteY0" fmla="*/ 191052 h 191052"/>
              <a:gd name="connsiteX1" fmla="*/ 22364 w 84277"/>
              <a:gd name="connsiteY1" fmla="*/ 86277 h 191052"/>
              <a:gd name="connsiteX2" fmla="*/ 0 w 84277"/>
              <a:gd name="connsiteY2" fmla="*/ 0 h 191052"/>
              <a:gd name="connsiteX0" fmla="*/ 89894 w 89894"/>
              <a:gd name="connsiteY0" fmla="*/ 179045 h 179045"/>
              <a:gd name="connsiteX1" fmla="*/ 27981 w 89894"/>
              <a:gd name="connsiteY1" fmla="*/ 74270 h 179045"/>
              <a:gd name="connsiteX2" fmla="*/ 0 w 89894"/>
              <a:gd name="connsiteY2" fmla="*/ 0 h 179045"/>
              <a:gd name="connsiteX0" fmla="*/ 27981 w 27981"/>
              <a:gd name="connsiteY0" fmla="*/ 74270 h 74270"/>
              <a:gd name="connsiteX1" fmla="*/ 0 w 27981"/>
              <a:gd name="connsiteY1" fmla="*/ 0 h 74270"/>
              <a:gd name="connsiteX0" fmla="*/ 20118 w 20118"/>
              <a:gd name="connsiteY0" fmla="*/ 88278 h 88278"/>
              <a:gd name="connsiteX1" fmla="*/ 0 w 20118"/>
              <a:gd name="connsiteY1" fmla="*/ 0 h 88278"/>
              <a:gd name="connsiteX0" fmla="*/ 30228 w 30228"/>
              <a:gd name="connsiteY0" fmla="*/ 114292 h 114292"/>
              <a:gd name="connsiteX1" fmla="*/ 0 w 30228"/>
              <a:gd name="connsiteY1" fmla="*/ 0 h 114292"/>
              <a:gd name="connsiteX0" fmla="*/ 39215 w 39215"/>
              <a:gd name="connsiteY0" fmla="*/ 136304 h 136304"/>
              <a:gd name="connsiteX1" fmla="*/ 0 w 39215"/>
              <a:gd name="connsiteY1" fmla="*/ 0 h 136304"/>
              <a:gd name="connsiteX0" fmla="*/ 42585 w 42585"/>
              <a:gd name="connsiteY0" fmla="*/ 92280 h 92280"/>
              <a:gd name="connsiteX1" fmla="*/ 0 w 42585"/>
              <a:gd name="connsiteY1" fmla="*/ 0 h 92280"/>
              <a:gd name="connsiteX0" fmla="*/ 43708 w 43708"/>
              <a:gd name="connsiteY0" fmla="*/ 78272 h 78272"/>
              <a:gd name="connsiteX1" fmla="*/ 0 w 43708"/>
              <a:gd name="connsiteY1" fmla="*/ 0 h 78272"/>
              <a:gd name="connsiteX0" fmla="*/ 42585 w 42585"/>
              <a:gd name="connsiteY0" fmla="*/ 70268 h 70268"/>
              <a:gd name="connsiteX1" fmla="*/ 0 w 42585"/>
              <a:gd name="connsiteY1" fmla="*/ 0 h 70268"/>
              <a:gd name="connsiteX0" fmla="*/ 48202 w 48202"/>
              <a:gd name="connsiteY0" fmla="*/ 76271 h 76271"/>
              <a:gd name="connsiteX1" fmla="*/ 0 w 48202"/>
              <a:gd name="connsiteY1" fmla="*/ 0 h 7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02" h="76271">
                <a:moveTo>
                  <a:pt x="48202" y="76271"/>
                </a:moveTo>
                <a:cubicBezTo>
                  <a:pt x="33914" y="45315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21" name="Полилиния 220"/>
          <p:cNvSpPr/>
          <p:nvPr/>
        </p:nvSpPr>
        <p:spPr bwMode="auto">
          <a:xfrm>
            <a:off x="3423285" y="1514475"/>
            <a:ext cx="1743075" cy="3103245"/>
          </a:xfrm>
          <a:custGeom>
            <a:avLst/>
            <a:gdLst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62940 w 2324100"/>
              <a:gd name="connsiteY9" fmla="*/ 2164080 h 4137660"/>
              <a:gd name="connsiteX10" fmla="*/ 457200 w 2324100"/>
              <a:gd name="connsiteY10" fmla="*/ 2308860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77228 w 2324100"/>
              <a:gd name="connsiteY9" fmla="*/ 2175986 h 4137660"/>
              <a:gd name="connsiteX10" fmla="*/ 457200 w 2324100"/>
              <a:gd name="connsiteY10" fmla="*/ 2308860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77228 w 2324100"/>
              <a:gd name="connsiteY9" fmla="*/ 2175986 h 4137660"/>
              <a:gd name="connsiteX10" fmla="*/ 461962 w 2324100"/>
              <a:gd name="connsiteY10" fmla="*/ 2316004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4137660">
                <a:moveTo>
                  <a:pt x="0" y="0"/>
                </a:moveTo>
                <a:cubicBezTo>
                  <a:pt x="15875" y="89535"/>
                  <a:pt x="31750" y="179070"/>
                  <a:pt x="68580" y="274320"/>
                </a:cubicBezTo>
                <a:cubicBezTo>
                  <a:pt x="105410" y="369570"/>
                  <a:pt x="166370" y="447040"/>
                  <a:pt x="220980" y="571500"/>
                </a:cubicBezTo>
                <a:cubicBezTo>
                  <a:pt x="275590" y="695960"/>
                  <a:pt x="363220" y="910590"/>
                  <a:pt x="396240" y="1021080"/>
                </a:cubicBezTo>
                <a:cubicBezTo>
                  <a:pt x="429260" y="1131570"/>
                  <a:pt x="388620" y="1169670"/>
                  <a:pt x="419100" y="1234440"/>
                </a:cubicBezTo>
                <a:cubicBezTo>
                  <a:pt x="449580" y="1299210"/>
                  <a:pt x="501650" y="1328420"/>
                  <a:pt x="579120" y="1409700"/>
                </a:cubicBezTo>
                <a:cubicBezTo>
                  <a:pt x="656590" y="1490980"/>
                  <a:pt x="825500" y="1638300"/>
                  <a:pt x="883920" y="1722120"/>
                </a:cubicBezTo>
                <a:cubicBezTo>
                  <a:pt x="942340" y="1805940"/>
                  <a:pt x="929640" y="1856740"/>
                  <a:pt x="929640" y="1912620"/>
                </a:cubicBezTo>
                <a:cubicBezTo>
                  <a:pt x="929640" y="1968500"/>
                  <a:pt x="925989" y="2013506"/>
                  <a:pt x="883920" y="2057400"/>
                </a:cubicBezTo>
                <a:cubicBezTo>
                  <a:pt x="841851" y="2101294"/>
                  <a:pt x="747554" y="2132885"/>
                  <a:pt x="677228" y="2175986"/>
                </a:cubicBezTo>
                <a:cubicBezTo>
                  <a:pt x="606902" y="2219087"/>
                  <a:pt x="538003" y="2253218"/>
                  <a:pt x="461962" y="2316004"/>
                </a:cubicBezTo>
                <a:cubicBezTo>
                  <a:pt x="385921" y="2378790"/>
                  <a:pt x="275114" y="2482771"/>
                  <a:pt x="220980" y="2552700"/>
                </a:cubicBezTo>
                <a:cubicBezTo>
                  <a:pt x="166846" y="2622629"/>
                  <a:pt x="151130" y="2660650"/>
                  <a:pt x="137160" y="2735580"/>
                </a:cubicBezTo>
                <a:cubicBezTo>
                  <a:pt x="123190" y="2810510"/>
                  <a:pt x="111760" y="2924810"/>
                  <a:pt x="137160" y="3002280"/>
                </a:cubicBezTo>
                <a:cubicBezTo>
                  <a:pt x="162560" y="3079750"/>
                  <a:pt x="236220" y="3153410"/>
                  <a:pt x="289560" y="3200400"/>
                </a:cubicBezTo>
                <a:cubicBezTo>
                  <a:pt x="342900" y="3247390"/>
                  <a:pt x="427990" y="3260090"/>
                  <a:pt x="457200" y="3284220"/>
                </a:cubicBezTo>
                <a:cubicBezTo>
                  <a:pt x="486410" y="3308350"/>
                  <a:pt x="426720" y="3302000"/>
                  <a:pt x="464820" y="3345180"/>
                </a:cubicBezTo>
                <a:cubicBezTo>
                  <a:pt x="502920" y="3388360"/>
                  <a:pt x="628650" y="3484880"/>
                  <a:pt x="685800" y="3543300"/>
                </a:cubicBezTo>
                <a:cubicBezTo>
                  <a:pt x="742950" y="3601720"/>
                  <a:pt x="735330" y="3651250"/>
                  <a:pt x="807720" y="3695700"/>
                </a:cubicBezTo>
                <a:cubicBezTo>
                  <a:pt x="880110" y="3740150"/>
                  <a:pt x="1014730" y="3784600"/>
                  <a:pt x="1120140" y="3810000"/>
                </a:cubicBezTo>
                <a:cubicBezTo>
                  <a:pt x="1225550" y="3835400"/>
                  <a:pt x="1353820" y="3834130"/>
                  <a:pt x="1440180" y="3848100"/>
                </a:cubicBezTo>
                <a:cubicBezTo>
                  <a:pt x="1526540" y="3862070"/>
                  <a:pt x="1588770" y="3860800"/>
                  <a:pt x="1638300" y="3893820"/>
                </a:cubicBezTo>
                <a:cubicBezTo>
                  <a:pt x="1687830" y="3926840"/>
                  <a:pt x="1694180" y="4009390"/>
                  <a:pt x="1737360" y="4046220"/>
                </a:cubicBezTo>
                <a:cubicBezTo>
                  <a:pt x="1780540" y="4083050"/>
                  <a:pt x="1846580" y="4108450"/>
                  <a:pt x="1897380" y="4114800"/>
                </a:cubicBezTo>
                <a:cubicBezTo>
                  <a:pt x="1948180" y="4121150"/>
                  <a:pt x="1981200" y="4085590"/>
                  <a:pt x="2042160" y="4084320"/>
                </a:cubicBezTo>
                <a:cubicBezTo>
                  <a:pt x="2103120" y="4083050"/>
                  <a:pt x="2216150" y="4099560"/>
                  <a:pt x="2263140" y="4107180"/>
                </a:cubicBezTo>
                <a:cubicBezTo>
                  <a:pt x="2310130" y="4114800"/>
                  <a:pt x="2324100" y="4130040"/>
                  <a:pt x="2324100" y="4130040"/>
                </a:cubicBezTo>
                <a:lnTo>
                  <a:pt x="2324100" y="4130040"/>
                </a:lnTo>
                <a:lnTo>
                  <a:pt x="2270760" y="4137660"/>
                </a:lnTo>
              </a:path>
            </a:pathLst>
          </a:custGeom>
          <a:noFill/>
          <a:ln w="1905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 bwMode="auto">
          <a:xfrm>
            <a:off x="3668145" y="3972449"/>
            <a:ext cx="179800" cy="16201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 bwMode="auto">
          <a:xfrm>
            <a:off x="4031940" y="2895787"/>
            <a:ext cx="173703" cy="16201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4" name="Полилиния 53"/>
          <p:cNvSpPr/>
          <p:nvPr/>
        </p:nvSpPr>
        <p:spPr bwMode="auto">
          <a:xfrm>
            <a:off x="4863522" y="4644839"/>
            <a:ext cx="257175" cy="55607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74143">
                <a:moveTo>
                  <a:pt x="0" y="74143"/>
                </a:moveTo>
                <a:cubicBezTo>
                  <a:pt x="49808" y="46362"/>
                  <a:pt x="99616" y="18581"/>
                  <a:pt x="142875" y="7468"/>
                </a:cubicBezTo>
                <a:cubicBezTo>
                  <a:pt x="186134" y="-3645"/>
                  <a:pt x="226219" y="-1263"/>
                  <a:pt x="259556" y="7468"/>
                </a:cubicBezTo>
                <a:cubicBezTo>
                  <a:pt x="292893" y="16199"/>
                  <a:pt x="317896" y="38027"/>
                  <a:pt x="342900" y="59856"/>
                </a:cubicBezTo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6" name="Блок-схема: узел 55"/>
          <p:cNvSpPr/>
          <p:nvPr/>
        </p:nvSpPr>
        <p:spPr bwMode="auto">
          <a:xfrm>
            <a:off x="5048751" y="4578472"/>
            <a:ext cx="170513" cy="12571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5" name="Блок-схема: узел 54"/>
          <p:cNvSpPr/>
          <p:nvPr/>
        </p:nvSpPr>
        <p:spPr bwMode="auto">
          <a:xfrm>
            <a:off x="4733221" y="4604995"/>
            <a:ext cx="170513" cy="143756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721056" y="495202"/>
            <a:ext cx="3360372" cy="963605"/>
          </a:xfrm>
          <a:prstGeom prst="roundRect">
            <a:avLst>
              <a:gd name="adj" fmla="val 8102"/>
            </a:avLst>
          </a:prstGeom>
          <a:solidFill>
            <a:srgbClr val="DCE6F2"/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 eaLnBrk="0" hangingPunct="0"/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Қарағанды-Балқаш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363  км</a:t>
            </a:r>
          </a:p>
          <a:p>
            <a:pPr defTabSz="0" eaLnBrk="0" hangingPunct="0"/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«СИТИК» (км 1492-1855)</a:t>
            </a:r>
          </a:p>
          <a:p>
            <a:pPr defTabSz="0" eaLnBrk="0" hangingPunct="0"/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2019 - 2024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жж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/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248 млрд. тг .</a:t>
            </a:r>
          </a:p>
          <a:p>
            <a:pPr defTabSz="0" eaLnBrk="0" hangingPunct="0"/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281 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оның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ішінде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2022 </a:t>
            </a:r>
            <a:r>
              <a:rPr lang="ru-RU" altLang="ru-RU" sz="800" b="1" i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жыл</a:t>
            </a:r>
            <a:r>
              <a:rPr lang="ru-RU" altLang="ru-RU" sz="800" b="1" i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70 км.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Жоба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аяғына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дейін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82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қалды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5486452" y="3355570"/>
            <a:ext cx="2780350" cy="988228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 eaLnBrk="0" hangingPunct="0">
              <a:defRPr/>
            </a:pP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Курты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- </a:t>
            </a: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Конаев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67  км</a:t>
            </a:r>
          </a:p>
          <a:p>
            <a:pPr defTabSz="0" eaLnBrk="0" hangingPunct="0"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ТОО «</a:t>
            </a: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Атырауинжстрой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-АИС»</a:t>
            </a:r>
          </a:p>
          <a:p>
            <a:pPr defTabSz="0" eaLnBrk="0" hangingPunct="0">
              <a:defRPr/>
            </a:pP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Келісімшарт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</a:t>
            </a:r>
            <a:r>
              <a:rPr lang="ru-RU" altLang="ru-RU" sz="800" b="1" i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2020-2025 </a:t>
            </a:r>
            <a:r>
              <a:rPr lang="ru-RU" altLang="ru-RU" sz="800" b="1" i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жж</a:t>
            </a:r>
            <a:r>
              <a:rPr lang="ru-RU" altLang="ru-RU" sz="800" b="1" i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>
              <a:defRPr/>
            </a:pP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32,9 млрд.тг (ЕБРР </a:t>
            </a:r>
            <a:r>
              <a:rPr lang="ru-RU" altLang="ru-RU" sz="800" b="1" kern="0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қарызы</a:t>
            </a:r>
            <a:r>
              <a:rPr lang="ru-RU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 defTabSz="0" eaLnBrk="0" hangingPunct="0">
              <a:defRPr/>
            </a:pPr>
            <a:r>
              <a:rPr lang="en-US" altLang="ru-RU" sz="800" b="1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			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оба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аяғына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дейін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62 км </a:t>
            </a:r>
            <a:r>
              <a:rPr lang="ru-RU" altLang="ru-RU" sz="8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қалды</a:t>
            </a:r>
            <a:r>
              <a:rPr lang="ru-RU" altLang="ru-RU" sz="800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ru-RU" altLang="ru-RU" sz="800" b="1" kern="0" dirty="0">
              <a:solidFill>
                <a:schemeClr val="tx1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7070368" y="4443958"/>
            <a:ext cx="1728192" cy="456399"/>
            <a:chOff x="8822120" y="-5815795"/>
            <a:chExt cx="2480673" cy="664512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8822120" y="-5815795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Шартты</a:t>
              </a: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белгілер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жұмыстар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жүгізілуде</a:t>
              </a:r>
              <a:endPara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жүріс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берілген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учаскелер</a:t>
              </a:r>
              <a:endPara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9021868" y="-5491024"/>
              <a:ext cx="306641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021852" y="-5301624"/>
              <a:ext cx="306641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E14A4D76-F7C9-4F15-A59F-BF9DD2416EA5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6E884D9C-4C71-41A2-A490-49DC325E370D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22" name="TextBox 7">
              <a:extLst>
                <a:ext uri="{FF2B5EF4-FFF2-40B4-BE49-F238E27FC236}">
                  <a16:creationId xmlns:a16="http://schemas.microsoft.com/office/drawing/2014/main" xmlns="" id="{288AEE6E-73B0-4D97-98A2-B590C037F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800" y="16711"/>
              <a:ext cx="7524430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Қарағанды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Алматы» (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Орталық-Оң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түстік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автомобиль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жолын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реконструкциялау</a:t>
              </a:r>
              <a:endPara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4" name="Номер слайда 2">
            <a:extLst>
              <a:ext uri="{FF2B5EF4-FFF2-40B4-BE49-F238E27FC236}">
                <a16:creationId xmlns:a16="http://schemas.microsoft.com/office/drawing/2014/main" xmlns="" id="{D25D7F5C-5952-4C73-A26C-947B71EABC61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5</a:t>
            </a:r>
          </a:p>
        </p:txBody>
      </p:sp>
      <p:cxnSp>
        <p:nvCxnSpPr>
          <p:cNvPr id="45" name="Прямая со стрелкой 44"/>
          <p:cNvCxnSpPr>
            <a:cxnSpLocks/>
            <a:stCxn id="132" idx="3"/>
          </p:cNvCxnSpPr>
          <p:nvPr/>
        </p:nvCxnSpPr>
        <p:spPr>
          <a:xfrm>
            <a:off x="2732938" y="4398262"/>
            <a:ext cx="1637786" cy="5959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19"/>
          <p:cNvSpPr>
            <a:spLocks noChangeArrowheads="1"/>
          </p:cNvSpPr>
          <p:nvPr/>
        </p:nvSpPr>
        <p:spPr bwMode="auto">
          <a:xfrm>
            <a:off x="3348831" y="2874693"/>
            <a:ext cx="611891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Балқаш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125" name="Скругленный прямоугольник 69">
            <a:extLst>
              <a:ext uri="{FF2B5EF4-FFF2-40B4-BE49-F238E27FC236}">
                <a16:creationId xmlns:a16="http://schemas.microsoft.com/office/drawing/2014/main" xmlns="" id="{8FB43EAE-8791-453E-A8CA-AB18F89FF977}"/>
              </a:ext>
            </a:extLst>
          </p:cNvPr>
          <p:cNvSpPr/>
          <p:nvPr/>
        </p:nvSpPr>
        <p:spPr>
          <a:xfrm>
            <a:off x="53509" y="386891"/>
            <a:ext cx="2765954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Ұзақтығы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барлығы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):  	            - 946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Қарағанды обл.	            - 423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Жамбыл обл.	            - 309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Алматы обл.	            - 214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Участкелер саны                                  - 19</a:t>
            </a:r>
            <a:endParaRPr lang="ru-RU" sz="825" b="1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Жол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санаты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:	             - 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</a:t>
            </a:r>
            <a:endParaRPr lang="ru-RU" altLang="ru-RU" sz="825" b="1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226219">
              <a:tabLst>
                <a:tab pos="1278731" algn="l"/>
              </a:tabLst>
              <a:defRPr/>
            </a:pP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Жоба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құны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: 	            - 534,9 млрд.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тг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93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4100">
            <a:extLst>
              <a:ext uri="{FF2B5EF4-FFF2-40B4-BE49-F238E27FC236}">
                <a16:creationId xmlns:a16="http://schemas.microsoft.com/office/drawing/2014/main" xmlns="" id="{871A650F-C041-804F-30B5-BE18400C7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46" r="31888" b="23821"/>
          <a:stretch/>
        </p:blipFill>
        <p:spPr>
          <a:xfrm>
            <a:off x="2039994" y="0"/>
            <a:ext cx="6858000" cy="506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xmlns="" id="{9FFDAC6C-5E04-61C2-72A3-E67AE6A02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02" t="-110" r="25931"/>
          <a:stretch/>
        </p:blipFill>
        <p:spPr>
          <a:xfrm rot="150463">
            <a:off x="1994937" y="906040"/>
            <a:ext cx="3906818" cy="401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лилиния 3"/>
          <p:cNvSpPr/>
          <p:nvPr/>
        </p:nvSpPr>
        <p:spPr bwMode="auto">
          <a:xfrm>
            <a:off x="3630008" y="927499"/>
            <a:ext cx="299288" cy="516731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 bwMode="auto">
          <a:xfrm>
            <a:off x="3277278" y="1444229"/>
            <a:ext cx="353801" cy="1509713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165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2790936" y="2933701"/>
            <a:ext cx="947031" cy="1972866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007268" h="1790700">
                <a:moveTo>
                  <a:pt x="727258" y="0"/>
                </a:moveTo>
                <a:cubicBezTo>
                  <a:pt x="738106" y="17727"/>
                  <a:pt x="748954" y="35454"/>
                  <a:pt x="755833" y="47625"/>
                </a:cubicBezTo>
                <a:cubicBezTo>
                  <a:pt x="762712" y="59796"/>
                  <a:pt x="763771" y="67204"/>
                  <a:pt x="768533" y="73025"/>
                </a:cubicBezTo>
                <a:cubicBezTo>
                  <a:pt x="773295" y="78846"/>
                  <a:pt x="779646" y="79375"/>
                  <a:pt x="784408" y="82550"/>
                </a:cubicBezTo>
                <a:cubicBezTo>
                  <a:pt x="789170" y="85725"/>
                  <a:pt x="793933" y="89429"/>
                  <a:pt x="797108" y="92075"/>
                </a:cubicBezTo>
                <a:cubicBezTo>
                  <a:pt x="800283" y="94721"/>
                  <a:pt x="802400" y="92604"/>
                  <a:pt x="803458" y="98425"/>
                </a:cubicBezTo>
                <a:cubicBezTo>
                  <a:pt x="804516" y="104246"/>
                  <a:pt x="803458" y="127000"/>
                  <a:pt x="803458" y="127000"/>
                </a:cubicBezTo>
                <a:cubicBezTo>
                  <a:pt x="803458" y="135467"/>
                  <a:pt x="802929" y="142346"/>
                  <a:pt x="803458" y="149225"/>
                </a:cubicBezTo>
                <a:cubicBezTo>
                  <a:pt x="803987" y="156104"/>
                  <a:pt x="806104" y="163513"/>
                  <a:pt x="806633" y="168275"/>
                </a:cubicBezTo>
                <a:cubicBezTo>
                  <a:pt x="807162" y="173038"/>
                  <a:pt x="808220" y="174096"/>
                  <a:pt x="806633" y="177800"/>
                </a:cubicBezTo>
                <a:cubicBezTo>
                  <a:pt x="805046" y="181504"/>
                  <a:pt x="799225" y="183621"/>
                  <a:pt x="797108" y="190500"/>
                </a:cubicBezTo>
                <a:cubicBezTo>
                  <a:pt x="794991" y="197379"/>
                  <a:pt x="794462" y="212196"/>
                  <a:pt x="793933" y="219075"/>
                </a:cubicBezTo>
                <a:cubicBezTo>
                  <a:pt x="793404" y="225954"/>
                  <a:pt x="792346" y="225954"/>
                  <a:pt x="793933" y="231775"/>
                </a:cubicBezTo>
                <a:cubicBezTo>
                  <a:pt x="795521" y="237596"/>
                  <a:pt x="799754" y="247650"/>
                  <a:pt x="803458" y="254000"/>
                </a:cubicBezTo>
                <a:cubicBezTo>
                  <a:pt x="807162" y="260350"/>
                  <a:pt x="812454" y="264583"/>
                  <a:pt x="816158" y="269875"/>
                </a:cubicBezTo>
                <a:cubicBezTo>
                  <a:pt x="819862" y="275167"/>
                  <a:pt x="823566" y="281517"/>
                  <a:pt x="825683" y="285750"/>
                </a:cubicBezTo>
                <a:cubicBezTo>
                  <a:pt x="827800" y="289983"/>
                  <a:pt x="828858" y="285750"/>
                  <a:pt x="828858" y="295275"/>
                </a:cubicBezTo>
                <a:cubicBezTo>
                  <a:pt x="828858" y="304800"/>
                  <a:pt x="827270" y="331258"/>
                  <a:pt x="825683" y="342900"/>
                </a:cubicBezTo>
                <a:cubicBezTo>
                  <a:pt x="824096" y="354542"/>
                  <a:pt x="821450" y="355600"/>
                  <a:pt x="819333" y="365125"/>
                </a:cubicBezTo>
                <a:cubicBezTo>
                  <a:pt x="817216" y="374650"/>
                  <a:pt x="815100" y="387879"/>
                  <a:pt x="812983" y="400050"/>
                </a:cubicBezTo>
                <a:cubicBezTo>
                  <a:pt x="810866" y="412221"/>
                  <a:pt x="807162" y="427038"/>
                  <a:pt x="806633" y="438150"/>
                </a:cubicBezTo>
                <a:cubicBezTo>
                  <a:pt x="806104" y="449262"/>
                  <a:pt x="808221" y="456142"/>
                  <a:pt x="809808" y="466725"/>
                </a:cubicBezTo>
                <a:cubicBezTo>
                  <a:pt x="811396" y="477308"/>
                  <a:pt x="811396" y="490008"/>
                  <a:pt x="816158" y="501650"/>
                </a:cubicBezTo>
                <a:cubicBezTo>
                  <a:pt x="820920" y="513292"/>
                  <a:pt x="833091" y="529696"/>
                  <a:pt x="838383" y="536575"/>
                </a:cubicBezTo>
                <a:cubicBezTo>
                  <a:pt x="843675" y="543454"/>
                  <a:pt x="844204" y="539221"/>
                  <a:pt x="847908" y="542925"/>
                </a:cubicBezTo>
                <a:cubicBezTo>
                  <a:pt x="851612" y="546629"/>
                  <a:pt x="856375" y="554567"/>
                  <a:pt x="860608" y="558800"/>
                </a:cubicBezTo>
                <a:cubicBezTo>
                  <a:pt x="864841" y="563033"/>
                  <a:pt x="866958" y="561446"/>
                  <a:pt x="873308" y="568325"/>
                </a:cubicBezTo>
                <a:cubicBezTo>
                  <a:pt x="879658" y="575204"/>
                  <a:pt x="887066" y="590550"/>
                  <a:pt x="898708" y="600075"/>
                </a:cubicBezTo>
                <a:cubicBezTo>
                  <a:pt x="910350" y="609600"/>
                  <a:pt x="931516" y="618596"/>
                  <a:pt x="943158" y="625475"/>
                </a:cubicBezTo>
                <a:cubicBezTo>
                  <a:pt x="954800" y="632354"/>
                  <a:pt x="961679" y="636058"/>
                  <a:pt x="968558" y="641350"/>
                </a:cubicBezTo>
                <a:cubicBezTo>
                  <a:pt x="975437" y="646642"/>
                  <a:pt x="979141" y="651404"/>
                  <a:pt x="984433" y="657225"/>
                </a:cubicBezTo>
                <a:cubicBezTo>
                  <a:pt x="989725" y="663046"/>
                  <a:pt x="996604" y="668867"/>
                  <a:pt x="1000308" y="676275"/>
                </a:cubicBezTo>
                <a:cubicBezTo>
                  <a:pt x="1004012" y="683683"/>
                  <a:pt x="1005600" y="693738"/>
                  <a:pt x="1006658" y="701675"/>
                </a:cubicBezTo>
                <a:cubicBezTo>
                  <a:pt x="1007716" y="709612"/>
                  <a:pt x="1007187" y="717550"/>
                  <a:pt x="1006658" y="723900"/>
                </a:cubicBezTo>
                <a:cubicBezTo>
                  <a:pt x="1006129" y="730250"/>
                  <a:pt x="1005070" y="735542"/>
                  <a:pt x="1003483" y="739775"/>
                </a:cubicBezTo>
                <a:cubicBezTo>
                  <a:pt x="1001896" y="744008"/>
                  <a:pt x="997662" y="745067"/>
                  <a:pt x="997133" y="749300"/>
                </a:cubicBezTo>
                <a:cubicBezTo>
                  <a:pt x="996604" y="753533"/>
                  <a:pt x="999250" y="760413"/>
                  <a:pt x="1000308" y="765175"/>
                </a:cubicBezTo>
                <a:cubicBezTo>
                  <a:pt x="1001366" y="769937"/>
                  <a:pt x="1005071" y="772054"/>
                  <a:pt x="1003483" y="777875"/>
                </a:cubicBezTo>
                <a:cubicBezTo>
                  <a:pt x="1001896" y="783696"/>
                  <a:pt x="993958" y="793221"/>
                  <a:pt x="990783" y="800100"/>
                </a:cubicBezTo>
                <a:cubicBezTo>
                  <a:pt x="987608" y="806979"/>
                  <a:pt x="985491" y="813859"/>
                  <a:pt x="984433" y="819150"/>
                </a:cubicBezTo>
                <a:cubicBezTo>
                  <a:pt x="983375" y="824441"/>
                  <a:pt x="986020" y="827088"/>
                  <a:pt x="984433" y="831850"/>
                </a:cubicBezTo>
                <a:cubicBezTo>
                  <a:pt x="982846" y="836612"/>
                  <a:pt x="976495" y="843492"/>
                  <a:pt x="974908" y="847725"/>
                </a:cubicBezTo>
                <a:cubicBezTo>
                  <a:pt x="973321" y="851958"/>
                  <a:pt x="975966" y="852488"/>
                  <a:pt x="974908" y="857250"/>
                </a:cubicBezTo>
                <a:cubicBezTo>
                  <a:pt x="973850" y="862012"/>
                  <a:pt x="970145" y="869421"/>
                  <a:pt x="968558" y="876300"/>
                </a:cubicBezTo>
                <a:cubicBezTo>
                  <a:pt x="966971" y="883179"/>
                  <a:pt x="968029" y="892704"/>
                  <a:pt x="965383" y="898525"/>
                </a:cubicBezTo>
                <a:cubicBezTo>
                  <a:pt x="962737" y="904346"/>
                  <a:pt x="955858" y="906463"/>
                  <a:pt x="952683" y="911225"/>
                </a:cubicBezTo>
                <a:cubicBezTo>
                  <a:pt x="949508" y="915987"/>
                  <a:pt x="948450" y="922867"/>
                  <a:pt x="946333" y="927100"/>
                </a:cubicBezTo>
                <a:cubicBezTo>
                  <a:pt x="944216" y="931333"/>
                  <a:pt x="941570" y="932921"/>
                  <a:pt x="939983" y="936625"/>
                </a:cubicBezTo>
                <a:cubicBezTo>
                  <a:pt x="938396" y="940329"/>
                  <a:pt x="937337" y="946150"/>
                  <a:pt x="936808" y="949325"/>
                </a:cubicBezTo>
                <a:cubicBezTo>
                  <a:pt x="936279" y="952500"/>
                  <a:pt x="936808" y="955675"/>
                  <a:pt x="936808" y="955675"/>
                </a:cubicBezTo>
                <a:lnTo>
                  <a:pt x="936808" y="974725"/>
                </a:lnTo>
                <a:cubicBezTo>
                  <a:pt x="936808" y="981075"/>
                  <a:pt x="935221" y="989542"/>
                  <a:pt x="936808" y="993775"/>
                </a:cubicBezTo>
                <a:cubicBezTo>
                  <a:pt x="938395" y="998008"/>
                  <a:pt x="943687" y="996950"/>
                  <a:pt x="946333" y="1000125"/>
                </a:cubicBezTo>
                <a:cubicBezTo>
                  <a:pt x="948979" y="1003300"/>
                  <a:pt x="952154" y="1009650"/>
                  <a:pt x="952683" y="1012825"/>
                </a:cubicBezTo>
                <a:cubicBezTo>
                  <a:pt x="953212" y="1016000"/>
                  <a:pt x="950037" y="1014942"/>
                  <a:pt x="949508" y="1019175"/>
                </a:cubicBezTo>
                <a:cubicBezTo>
                  <a:pt x="948979" y="1023408"/>
                  <a:pt x="951095" y="1035050"/>
                  <a:pt x="949508" y="1038225"/>
                </a:cubicBezTo>
                <a:cubicBezTo>
                  <a:pt x="947921" y="1041400"/>
                  <a:pt x="939983" y="1038225"/>
                  <a:pt x="939983" y="1038225"/>
                </a:cubicBezTo>
                <a:lnTo>
                  <a:pt x="920933" y="1038225"/>
                </a:lnTo>
                <a:cubicBezTo>
                  <a:pt x="915112" y="1038225"/>
                  <a:pt x="910879" y="1037167"/>
                  <a:pt x="905058" y="1038225"/>
                </a:cubicBezTo>
                <a:cubicBezTo>
                  <a:pt x="899237" y="1039283"/>
                  <a:pt x="891829" y="1042458"/>
                  <a:pt x="886008" y="1044575"/>
                </a:cubicBezTo>
                <a:cubicBezTo>
                  <a:pt x="880187" y="1046692"/>
                  <a:pt x="875425" y="1049338"/>
                  <a:pt x="870133" y="1050925"/>
                </a:cubicBezTo>
                <a:cubicBezTo>
                  <a:pt x="864841" y="1052512"/>
                  <a:pt x="860079" y="1053571"/>
                  <a:pt x="854258" y="1054100"/>
                </a:cubicBezTo>
                <a:cubicBezTo>
                  <a:pt x="848437" y="1054629"/>
                  <a:pt x="840499" y="1055158"/>
                  <a:pt x="835208" y="1054100"/>
                </a:cubicBezTo>
                <a:cubicBezTo>
                  <a:pt x="829917" y="1053042"/>
                  <a:pt x="829387" y="1046163"/>
                  <a:pt x="822508" y="1047750"/>
                </a:cubicBezTo>
                <a:cubicBezTo>
                  <a:pt x="815629" y="1049337"/>
                  <a:pt x="797108" y="1059921"/>
                  <a:pt x="793933" y="1063625"/>
                </a:cubicBezTo>
                <a:cubicBezTo>
                  <a:pt x="790758" y="1067329"/>
                  <a:pt x="799225" y="1067329"/>
                  <a:pt x="803458" y="1069975"/>
                </a:cubicBezTo>
                <a:cubicBezTo>
                  <a:pt x="807691" y="1072621"/>
                  <a:pt x="816687" y="1075796"/>
                  <a:pt x="819333" y="1079500"/>
                </a:cubicBezTo>
                <a:cubicBezTo>
                  <a:pt x="821979" y="1083204"/>
                  <a:pt x="819333" y="1092200"/>
                  <a:pt x="819333" y="1092200"/>
                </a:cubicBezTo>
                <a:cubicBezTo>
                  <a:pt x="819333" y="1096962"/>
                  <a:pt x="820920" y="1104371"/>
                  <a:pt x="819333" y="1108075"/>
                </a:cubicBezTo>
                <a:cubicBezTo>
                  <a:pt x="817746" y="1111779"/>
                  <a:pt x="812454" y="1110192"/>
                  <a:pt x="809808" y="1114425"/>
                </a:cubicBezTo>
                <a:cubicBezTo>
                  <a:pt x="807162" y="1118658"/>
                  <a:pt x="804516" y="1129242"/>
                  <a:pt x="803458" y="1133475"/>
                </a:cubicBezTo>
                <a:cubicBezTo>
                  <a:pt x="802400" y="1137708"/>
                  <a:pt x="803458" y="1139825"/>
                  <a:pt x="803458" y="1139825"/>
                </a:cubicBezTo>
                <a:lnTo>
                  <a:pt x="803458" y="1152525"/>
                </a:lnTo>
                <a:cubicBezTo>
                  <a:pt x="803458" y="1156758"/>
                  <a:pt x="805575" y="1160992"/>
                  <a:pt x="803458" y="1165225"/>
                </a:cubicBezTo>
                <a:cubicBezTo>
                  <a:pt x="801341" y="1169458"/>
                  <a:pt x="797637" y="1172104"/>
                  <a:pt x="790758" y="1177925"/>
                </a:cubicBezTo>
                <a:cubicBezTo>
                  <a:pt x="783879" y="1183746"/>
                  <a:pt x="767475" y="1193271"/>
                  <a:pt x="762183" y="1200150"/>
                </a:cubicBezTo>
                <a:cubicBezTo>
                  <a:pt x="756891" y="1207029"/>
                  <a:pt x="760066" y="1210204"/>
                  <a:pt x="759008" y="1219200"/>
                </a:cubicBezTo>
                <a:cubicBezTo>
                  <a:pt x="757950" y="1228196"/>
                  <a:pt x="755833" y="1247246"/>
                  <a:pt x="755833" y="1254125"/>
                </a:cubicBezTo>
                <a:cubicBezTo>
                  <a:pt x="755833" y="1261004"/>
                  <a:pt x="759537" y="1256771"/>
                  <a:pt x="759008" y="1260475"/>
                </a:cubicBezTo>
                <a:cubicBezTo>
                  <a:pt x="758479" y="1264179"/>
                  <a:pt x="755304" y="1272646"/>
                  <a:pt x="752658" y="1276350"/>
                </a:cubicBezTo>
                <a:cubicBezTo>
                  <a:pt x="750012" y="1280054"/>
                  <a:pt x="746837" y="1279525"/>
                  <a:pt x="743133" y="1282700"/>
                </a:cubicBezTo>
                <a:cubicBezTo>
                  <a:pt x="739429" y="1285875"/>
                  <a:pt x="735195" y="1291167"/>
                  <a:pt x="730433" y="1295400"/>
                </a:cubicBezTo>
                <a:cubicBezTo>
                  <a:pt x="725671" y="1299633"/>
                  <a:pt x="718791" y="1303867"/>
                  <a:pt x="714558" y="1308100"/>
                </a:cubicBezTo>
                <a:cubicBezTo>
                  <a:pt x="710325" y="1312333"/>
                  <a:pt x="707150" y="1315508"/>
                  <a:pt x="705033" y="1320800"/>
                </a:cubicBezTo>
                <a:cubicBezTo>
                  <a:pt x="702916" y="1326092"/>
                  <a:pt x="703975" y="1335617"/>
                  <a:pt x="701858" y="1339850"/>
                </a:cubicBezTo>
                <a:cubicBezTo>
                  <a:pt x="699741" y="1344083"/>
                  <a:pt x="696566" y="1343554"/>
                  <a:pt x="692333" y="1346200"/>
                </a:cubicBezTo>
                <a:cubicBezTo>
                  <a:pt x="688100" y="1348846"/>
                  <a:pt x="681220" y="1352550"/>
                  <a:pt x="676458" y="1355725"/>
                </a:cubicBezTo>
                <a:cubicBezTo>
                  <a:pt x="671696" y="1358900"/>
                  <a:pt x="675400" y="1360488"/>
                  <a:pt x="663758" y="1365250"/>
                </a:cubicBezTo>
                <a:cubicBezTo>
                  <a:pt x="652116" y="1370012"/>
                  <a:pt x="627775" y="1378479"/>
                  <a:pt x="606608" y="1384300"/>
                </a:cubicBezTo>
                <a:cubicBezTo>
                  <a:pt x="585441" y="1390121"/>
                  <a:pt x="556337" y="1395942"/>
                  <a:pt x="536758" y="1400175"/>
                </a:cubicBezTo>
                <a:cubicBezTo>
                  <a:pt x="517179" y="1404408"/>
                  <a:pt x="500775" y="1407583"/>
                  <a:pt x="489133" y="1409700"/>
                </a:cubicBezTo>
                <a:cubicBezTo>
                  <a:pt x="477491" y="1411817"/>
                  <a:pt x="476962" y="1411817"/>
                  <a:pt x="466908" y="1412875"/>
                </a:cubicBezTo>
                <a:cubicBezTo>
                  <a:pt x="456854" y="1413933"/>
                  <a:pt x="428808" y="1416050"/>
                  <a:pt x="428808" y="1416050"/>
                </a:cubicBezTo>
                <a:cubicBezTo>
                  <a:pt x="415579" y="1417108"/>
                  <a:pt x="401820" y="1417108"/>
                  <a:pt x="387533" y="1419225"/>
                </a:cubicBezTo>
                <a:cubicBezTo>
                  <a:pt x="373245" y="1421342"/>
                  <a:pt x="343083" y="1428750"/>
                  <a:pt x="343083" y="1428750"/>
                </a:cubicBezTo>
                <a:cubicBezTo>
                  <a:pt x="330912" y="1431396"/>
                  <a:pt x="323504" y="1433513"/>
                  <a:pt x="314508" y="1435100"/>
                </a:cubicBezTo>
                <a:cubicBezTo>
                  <a:pt x="305512" y="1436687"/>
                  <a:pt x="298633" y="1435629"/>
                  <a:pt x="289108" y="1438275"/>
                </a:cubicBezTo>
                <a:cubicBezTo>
                  <a:pt x="279583" y="1440921"/>
                  <a:pt x="268470" y="1447271"/>
                  <a:pt x="257358" y="1450975"/>
                </a:cubicBezTo>
                <a:cubicBezTo>
                  <a:pt x="246246" y="1454679"/>
                  <a:pt x="230370" y="1458383"/>
                  <a:pt x="222433" y="1460500"/>
                </a:cubicBezTo>
                <a:cubicBezTo>
                  <a:pt x="214496" y="1462617"/>
                  <a:pt x="218200" y="1462088"/>
                  <a:pt x="209733" y="1463675"/>
                </a:cubicBezTo>
                <a:cubicBezTo>
                  <a:pt x="201266" y="1465262"/>
                  <a:pt x="179041" y="1467908"/>
                  <a:pt x="171633" y="1470025"/>
                </a:cubicBezTo>
                <a:cubicBezTo>
                  <a:pt x="164225" y="1472142"/>
                  <a:pt x="174279" y="1473200"/>
                  <a:pt x="165283" y="1476375"/>
                </a:cubicBezTo>
                <a:cubicBezTo>
                  <a:pt x="156287" y="1479550"/>
                  <a:pt x="130887" y="1485900"/>
                  <a:pt x="117658" y="1489075"/>
                </a:cubicBezTo>
                <a:cubicBezTo>
                  <a:pt x="104429" y="1492250"/>
                  <a:pt x="93845" y="1492779"/>
                  <a:pt x="85908" y="1495425"/>
                </a:cubicBezTo>
                <a:cubicBezTo>
                  <a:pt x="77971" y="1498071"/>
                  <a:pt x="72679" y="1499129"/>
                  <a:pt x="70033" y="1504950"/>
                </a:cubicBezTo>
                <a:cubicBezTo>
                  <a:pt x="67387" y="1510771"/>
                  <a:pt x="68975" y="1522413"/>
                  <a:pt x="70033" y="1530350"/>
                </a:cubicBezTo>
                <a:cubicBezTo>
                  <a:pt x="71091" y="1538287"/>
                  <a:pt x="75325" y="1546225"/>
                  <a:pt x="76383" y="1552575"/>
                </a:cubicBezTo>
                <a:cubicBezTo>
                  <a:pt x="77441" y="1558925"/>
                  <a:pt x="82204" y="1555750"/>
                  <a:pt x="76383" y="1568450"/>
                </a:cubicBezTo>
                <a:cubicBezTo>
                  <a:pt x="70562" y="1581150"/>
                  <a:pt x="47808" y="1613429"/>
                  <a:pt x="41458" y="1628775"/>
                </a:cubicBezTo>
                <a:cubicBezTo>
                  <a:pt x="35108" y="1644121"/>
                  <a:pt x="39870" y="1651000"/>
                  <a:pt x="38283" y="1660525"/>
                </a:cubicBezTo>
                <a:cubicBezTo>
                  <a:pt x="36695" y="1670050"/>
                  <a:pt x="31933" y="1685925"/>
                  <a:pt x="31933" y="1685925"/>
                </a:cubicBezTo>
                <a:cubicBezTo>
                  <a:pt x="29816" y="1694392"/>
                  <a:pt x="26641" y="1704975"/>
                  <a:pt x="25583" y="1711325"/>
                </a:cubicBezTo>
                <a:cubicBezTo>
                  <a:pt x="24525" y="1717675"/>
                  <a:pt x="27700" y="1717675"/>
                  <a:pt x="25583" y="1724025"/>
                </a:cubicBezTo>
                <a:cubicBezTo>
                  <a:pt x="23466" y="1730375"/>
                  <a:pt x="12883" y="1749425"/>
                  <a:pt x="12883" y="1749425"/>
                </a:cubicBezTo>
                <a:cubicBezTo>
                  <a:pt x="8650" y="1757892"/>
                  <a:pt x="1241" y="1767946"/>
                  <a:pt x="183" y="1774825"/>
                </a:cubicBezTo>
                <a:cubicBezTo>
                  <a:pt x="-875" y="1781704"/>
                  <a:pt x="2829" y="1786202"/>
                  <a:pt x="6533" y="1790700"/>
                </a:cubicBezTo>
              </a:path>
            </a:pathLst>
          </a:custGeom>
          <a:noFill/>
          <a:ln w="165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3630008" y="915592"/>
            <a:ext cx="299288" cy="515540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5560368" y="2503290"/>
            <a:ext cx="840979" cy="18216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Майқапшағай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utoShape 19"/>
          <p:cNvSpPr>
            <a:spLocks noChangeArrowheads="1"/>
          </p:cNvSpPr>
          <p:nvPr/>
        </p:nvSpPr>
        <p:spPr bwMode="auto">
          <a:xfrm>
            <a:off x="2983334" y="4726782"/>
            <a:ext cx="965201" cy="2369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ТАЛДЫҚОРҒАН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4052081" y="856011"/>
            <a:ext cx="656993" cy="18930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ӨСКЕМЕН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2963876" y="1276847"/>
            <a:ext cx="581867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Қалбатау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utoShape 19"/>
          <p:cNvSpPr>
            <a:spLocks noChangeArrowheads="1"/>
          </p:cNvSpPr>
          <p:nvPr/>
        </p:nvSpPr>
        <p:spPr bwMode="auto">
          <a:xfrm>
            <a:off x="3857873" y="3547807"/>
            <a:ext cx="558063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Үшарал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3433963" y="2377497"/>
            <a:ext cx="441256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Аягоз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AutoShape 19"/>
          <p:cNvSpPr>
            <a:spLocks noChangeArrowheads="1"/>
          </p:cNvSpPr>
          <p:nvPr/>
        </p:nvSpPr>
        <p:spPr bwMode="auto">
          <a:xfrm>
            <a:off x="3660591" y="2957008"/>
            <a:ext cx="563300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Таскескен</a:t>
            </a:r>
          </a:p>
        </p:txBody>
      </p:sp>
      <p:sp>
        <p:nvSpPr>
          <p:cNvPr id="199" name="AutoShape 19"/>
          <p:cNvSpPr>
            <a:spLocks noChangeArrowheads="1"/>
          </p:cNvSpPr>
          <p:nvPr/>
        </p:nvSpPr>
        <p:spPr bwMode="auto">
          <a:xfrm>
            <a:off x="4380615" y="1863045"/>
            <a:ext cx="328459" cy="17046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67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Богаз</a:t>
            </a:r>
            <a:endParaRPr lang="ru-RU" sz="675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Блок-схема: узел 89"/>
          <p:cNvSpPr/>
          <p:nvPr/>
        </p:nvSpPr>
        <p:spPr bwMode="auto">
          <a:xfrm>
            <a:off x="3836304" y="887016"/>
            <a:ext cx="153919" cy="152400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1" name="Прямая со стрелкой 10"/>
          <p:cNvCxnSpPr>
            <a:cxnSpLocks/>
            <a:stCxn id="118" idx="1"/>
            <a:endCxn id="5" idx="6"/>
          </p:cNvCxnSpPr>
          <p:nvPr/>
        </p:nvCxnSpPr>
        <p:spPr>
          <a:xfrm flipH="1">
            <a:off x="4157048" y="1052059"/>
            <a:ext cx="1516258" cy="842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804236" y="984647"/>
            <a:ext cx="85511" cy="103584"/>
          </a:xfrm>
          <a:prstGeom prst="line">
            <a:avLst/>
          </a:prstGeom>
          <a:noFill/>
          <a:ln w="2508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H="1">
            <a:off x="3773239" y="937022"/>
            <a:ext cx="85511" cy="103584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H="1">
            <a:off x="3844854" y="1026319"/>
            <a:ext cx="84442" cy="104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H="1">
            <a:off x="3799962" y="982267"/>
            <a:ext cx="86579" cy="105965"/>
          </a:xfrm>
          <a:prstGeom prst="line">
            <a:avLst/>
          </a:pr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2805900" y="4642248"/>
            <a:ext cx="50237" cy="188119"/>
          </a:xfrm>
          <a:prstGeom prst="line">
            <a:avLst/>
          </a:prstGeom>
          <a:noFill/>
          <a:ln w="292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 стрелкой 90"/>
          <p:cNvCxnSpPr>
            <a:cxnSpLocks/>
            <a:stCxn id="117" idx="1"/>
            <a:endCxn id="24" idx="8"/>
          </p:cNvCxnSpPr>
          <p:nvPr/>
        </p:nvCxnSpPr>
        <p:spPr>
          <a:xfrm flipH="1">
            <a:off x="3563988" y="3435630"/>
            <a:ext cx="2297930" cy="5349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3350161" y="1572148"/>
            <a:ext cx="124950" cy="364352"/>
          </a:xfrm>
          <a:custGeom>
            <a:avLst/>
            <a:gdLst>
              <a:gd name="connsiteX0" fmla="*/ 142541 w 142541"/>
              <a:gd name="connsiteY0" fmla="*/ 0 h 462825"/>
              <a:gd name="connsiteX1" fmla="*/ 75866 w 142541"/>
              <a:gd name="connsiteY1" fmla="*/ 140493 h 462825"/>
              <a:gd name="connsiteX2" fmla="*/ 35385 w 142541"/>
              <a:gd name="connsiteY2" fmla="*/ 221456 h 462825"/>
              <a:gd name="connsiteX3" fmla="*/ 2047 w 142541"/>
              <a:gd name="connsiteY3" fmla="*/ 273843 h 462825"/>
              <a:gd name="connsiteX4" fmla="*/ 6810 w 142541"/>
              <a:gd name="connsiteY4" fmla="*/ 342900 h 462825"/>
              <a:gd name="connsiteX5" fmla="*/ 33004 w 142541"/>
              <a:gd name="connsiteY5" fmla="*/ 445293 h 462825"/>
              <a:gd name="connsiteX6" fmla="*/ 54435 w 142541"/>
              <a:gd name="connsiteY6" fmla="*/ 461962 h 462825"/>
              <a:gd name="connsiteX0" fmla="*/ 142541 w 142541"/>
              <a:gd name="connsiteY0" fmla="*/ 0 h 504878"/>
              <a:gd name="connsiteX1" fmla="*/ 75866 w 142541"/>
              <a:gd name="connsiteY1" fmla="*/ 140493 h 504878"/>
              <a:gd name="connsiteX2" fmla="*/ 35385 w 142541"/>
              <a:gd name="connsiteY2" fmla="*/ 221456 h 504878"/>
              <a:gd name="connsiteX3" fmla="*/ 2047 w 142541"/>
              <a:gd name="connsiteY3" fmla="*/ 273843 h 504878"/>
              <a:gd name="connsiteX4" fmla="*/ 6810 w 142541"/>
              <a:gd name="connsiteY4" fmla="*/ 342900 h 504878"/>
              <a:gd name="connsiteX5" fmla="*/ 33004 w 142541"/>
              <a:gd name="connsiteY5" fmla="*/ 445293 h 504878"/>
              <a:gd name="connsiteX6" fmla="*/ 104442 w 142541"/>
              <a:gd name="connsiteY6" fmla="*/ 504825 h 504878"/>
              <a:gd name="connsiteX0" fmla="*/ 142541 w 142541"/>
              <a:gd name="connsiteY0" fmla="*/ 0 h 521532"/>
              <a:gd name="connsiteX1" fmla="*/ 75866 w 142541"/>
              <a:gd name="connsiteY1" fmla="*/ 140493 h 521532"/>
              <a:gd name="connsiteX2" fmla="*/ 35385 w 142541"/>
              <a:gd name="connsiteY2" fmla="*/ 221456 h 521532"/>
              <a:gd name="connsiteX3" fmla="*/ 2047 w 142541"/>
              <a:gd name="connsiteY3" fmla="*/ 273843 h 521532"/>
              <a:gd name="connsiteX4" fmla="*/ 6810 w 142541"/>
              <a:gd name="connsiteY4" fmla="*/ 342900 h 521532"/>
              <a:gd name="connsiteX5" fmla="*/ 33004 w 142541"/>
              <a:gd name="connsiteY5" fmla="*/ 445293 h 521532"/>
              <a:gd name="connsiteX6" fmla="*/ 104442 w 142541"/>
              <a:gd name="connsiteY6" fmla="*/ 521494 h 521532"/>
              <a:gd name="connsiteX0" fmla="*/ 142541 w 142541"/>
              <a:gd name="connsiteY0" fmla="*/ 0 h 514393"/>
              <a:gd name="connsiteX1" fmla="*/ 75866 w 142541"/>
              <a:gd name="connsiteY1" fmla="*/ 140493 h 514393"/>
              <a:gd name="connsiteX2" fmla="*/ 35385 w 142541"/>
              <a:gd name="connsiteY2" fmla="*/ 221456 h 514393"/>
              <a:gd name="connsiteX3" fmla="*/ 2047 w 142541"/>
              <a:gd name="connsiteY3" fmla="*/ 273843 h 514393"/>
              <a:gd name="connsiteX4" fmla="*/ 6810 w 142541"/>
              <a:gd name="connsiteY4" fmla="*/ 342900 h 514393"/>
              <a:gd name="connsiteX5" fmla="*/ 33004 w 142541"/>
              <a:gd name="connsiteY5" fmla="*/ 445293 h 514393"/>
              <a:gd name="connsiteX6" fmla="*/ 73486 w 142541"/>
              <a:gd name="connsiteY6" fmla="*/ 514350 h 514393"/>
              <a:gd name="connsiteX0" fmla="*/ 142541 w 142541"/>
              <a:gd name="connsiteY0" fmla="*/ 0 h 483500"/>
              <a:gd name="connsiteX1" fmla="*/ 75866 w 142541"/>
              <a:gd name="connsiteY1" fmla="*/ 140493 h 483500"/>
              <a:gd name="connsiteX2" fmla="*/ 35385 w 142541"/>
              <a:gd name="connsiteY2" fmla="*/ 221456 h 483500"/>
              <a:gd name="connsiteX3" fmla="*/ 2047 w 142541"/>
              <a:gd name="connsiteY3" fmla="*/ 273843 h 483500"/>
              <a:gd name="connsiteX4" fmla="*/ 6810 w 142541"/>
              <a:gd name="connsiteY4" fmla="*/ 342900 h 483500"/>
              <a:gd name="connsiteX5" fmla="*/ 33004 w 142541"/>
              <a:gd name="connsiteY5" fmla="*/ 445293 h 483500"/>
              <a:gd name="connsiteX6" fmla="*/ 78249 w 142541"/>
              <a:gd name="connsiteY6" fmla="*/ 483394 h 483500"/>
              <a:gd name="connsiteX0" fmla="*/ 142541 w 142541"/>
              <a:gd name="connsiteY0" fmla="*/ 0 h 445293"/>
              <a:gd name="connsiteX1" fmla="*/ 75866 w 142541"/>
              <a:gd name="connsiteY1" fmla="*/ 140493 h 445293"/>
              <a:gd name="connsiteX2" fmla="*/ 35385 w 142541"/>
              <a:gd name="connsiteY2" fmla="*/ 221456 h 445293"/>
              <a:gd name="connsiteX3" fmla="*/ 2047 w 142541"/>
              <a:gd name="connsiteY3" fmla="*/ 273843 h 445293"/>
              <a:gd name="connsiteX4" fmla="*/ 6810 w 142541"/>
              <a:gd name="connsiteY4" fmla="*/ 342900 h 445293"/>
              <a:gd name="connsiteX5" fmla="*/ 33004 w 142541"/>
              <a:gd name="connsiteY5" fmla="*/ 445293 h 445293"/>
              <a:gd name="connsiteX0" fmla="*/ 143743 w 143743"/>
              <a:gd name="connsiteY0" fmla="*/ 0 h 452437"/>
              <a:gd name="connsiteX1" fmla="*/ 77068 w 143743"/>
              <a:gd name="connsiteY1" fmla="*/ 140493 h 452437"/>
              <a:gd name="connsiteX2" fmla="*/ 36587 w 143743"/>
              <a:gd name="connsiteY2" fmla="*/ 221456 h 452437"/>
              <a:gd name="connsiteX3" fmla="*/ 3249 w 143743"/>
              <a:gd name="connsiteY3" fmla="*/ 273843 h 452437"/>
              <a:gd name="connsiteX4" fmla="*/ 8012 w 143743"/>
              <a:gd name="connsiteY4" fmla="*/ 342900 h 452437"/>
              <a:gd name="connsiteX5" fmla="*/ 62781 w 143743"/>
              <a:gd name="connsiteY5" fmla="*/ 452437 h 452437"/>
              <a:gd name="connsiteX0" fmla="*/ 143743 w 143743"/>
              <a:gd name="connsiteY0" fmla="*/ 0 h 452437"/>
              <a:gd name="connsiteX1" fmla="*/ 77068 w 143743"/>
              <a:gd name="connsiteY1" fmla="*/ 140493 h 452437"/>
              <a:gd name="connsiteX2" fmla="*/ 36587 w 143743"/>
              <a:gd name="connsiteY2" fmla="*/ 221456 h 452437"/>
              <a:gd name="connsiteX3" fmla="*/ 3249 w 143743"/>
              <a:gd name="connsiteY3" fmla="*/ 273843 h 452437"/>
              <a:gd name="connsiteX4" fmla="*/ 8012 w 143743"/>
              <a:gd name="connsiteY4" fmla="*/ 342900 h 452437"/>
              <a:gd name="connsiteX5" fmla="*/ 62781 w 143743"/>
              <a:gd name="connsiteY5" fmla="*/ 452437 h 452437"/>
              <a:gd name="connsiteX0" fmla="*/ 77068 w 77068"/>
              <a:gd name="connsiteY0" fmla="*/ 0 h 311944"/>
              <a:gd name="connsiteX1" fmla="*/ 36587 w 77068"/>
              <a:gd name="connsiteY1" fmla="*/ 80963 h 311944"/>
              <a:gd name="connsiteX2" fmla="*/ 3249 w 77068"/>
              <a:gd name="connsiteY2" fmla="*/ 133350 h 311944"/>
              <a:gd name="connsiteX3" fmla="*/ 8012 w 77068"/>
              <a:gd name="connsiteY3" fmla="*/ 202407 h 311944"/>
              <a:gd name="connsiteX4" fmla="*/ 62781 w 77068"/>
              <a:gd name="connsiteY4" fmla="*/ 311944 h 311944"/>
              <a:gd name="connsiteX0" fmla="*/ 108818 w 108818"/>
              <a:gd name="connsiteY0" fmla="*/ 0 h 381794"/>
              <a:gd name="connsiteX1" fmla="*/ 36587 w 108818"/>
              <a:gd name="connsiteY1" fmla="*/ 150813 h 381794"/>
              <a:gd name="connsiteX2" fmla="*/ 3249 w 108818"/>
              <a:gd name="connsiteY2" fmla="*/ 203200 h 381794"/>
              <a:gd name="connsiteX3" fmla="*/ 8012 w 108818"/>
              <a:gd name="connsiteY3" fmla="*/ 272257 h 381794"/>
              <a:gd name="connsiteX4" fmla="*/ 62781 w 108818"/>
              <a:gd name="connsiteY4" fmla="*/ 381794 h 381794"/>
              <a:gd name="connsiteX0" fmla="*/ 166599 w 166599"/>
              <a:gd name="connsiteY0" fmla="*/ 0 h 485802"/>
              <a:gd name="connsiteX1" fmla="*/ 36587 w 166599"/>
              <a:gd name="connsiteY1" fmla="*/ 254821 h 485802"/>
              <a:gd name="connsiteX2" fmla="*/ 3249 w 166599"/>
              <a:gd name="connsiteY2" fmla="*/ 307208 h 485802"/>
              <a:gd name="connsiteX3" fmla="*/ 8012 w 166599"/>
              <a:gd name="connsiteY3" fmla="*/ 376265 h 485802"/>
              <a:gd name="connsiteX4" fmla="*/ 62781 w 166599"/>
              <a:gd name="connsiteY4" fmla="*/ 485802 h 48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99" h="485802">
                <a:moveTo>
                  <a:pt x="166599" y="0"/>
                </a:moveTo>
                <a:cubicBezTo>
                  <a:pt x="148740" y="36909"/>
                  <a:pt x="63812" y="203620"/>
                  <a:pt x="36587" y="254821"/>
                </a:cubicBezTo>
                <a:cubicBezTo>
                  <a:pt x="9362" y="306022"/>
                  <a:pt x="8011" y="286967"/>
                  <a:pt x="3249" y="307208"/>
                </a:cubicBezTo>
                <a:cubicBezTo>
                  <a:pt x="-1514" y="327449"/>
                  <a:pt x="-1910" y="346499"/>
                  <a:pt x="8012" y="376265"/>
                </a:cubicBezTo>
                <a:cubicBezTo>
                  <a:pt x="17934" y="406031"/>
                  <a:pt x="48494" y="467148"/>
                  <a:pt x="62781" y="485802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270863" y="2080617"/>
            <a:ext cx="66080" cy="232172"/>
          </a:xfrm>
          <a:custGeom>
            <a:avLst/>
            <a:gdLst>
              <a:gd name="connsiteX0" fmla="*/ 88106 w 88106"/>
              <a:gd name="connsiteY0" fmla="*/ 0 h 309563"/>
              <a:gd name="connsiteX1" fmla="*/ 54768 w 88106"/>
              <a:gd name="connsiteY1" fmla="*/ 90488 h 309563"/>
              <a:gd name="connsiteX2" fmla="*/ 40481 w 88106"/>
              <a:gd name="connsiteY2" fmla="*/ 164307 h 309563"/>
              <a:gd name="connsiteX3" fmla="*/ 16668 w 88106"/>
              <a:gd name="connsiteY3" fmla="*/ 242888 h 309563"/>
              <a:gd name="connsiteX4" fmla="*/ 0 w 88106"/>
              <a:gd name="connsiteY4" fmla="*/ 309563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6" h="309563">
                <a:moveTo>
                  <a:pt x="88106" y="0"/>
                </a:moveTo>
                <a:cubicBezTo>
                  <a:pt x="75405" y="31552"/>
                  <a:pt x="62705" y="63104"/>
                  <a:pt x="54768" y="90488"/>
                </a:cubicBezTo>
                <a:cubicBezTo>
                  <a:pt x="46830" y="117873"/>
                  <a:pt x="46831" y="138907"/>
                  <a:pt x="40481" y="164307"/>
                </a:cubicBezTo>
                <a:cubicBezTo>
                  <a:pt x="34131" y="189707"/>
                  <a:pt x="23415" y="218679"/>
                  <a:pt x="16668" y="242888"/>
                </a:cubicBezTo>
                <a:cubicBezTo>
                  <a:pt x="9921" y="267097"/>
                  <a:pt x="0" y="309563"/>
                  <a:pt x="0" y="309563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677493" y="1468041"/>
            <a:ext cx="180380" cy="230386"/>
          </a:xfrm>
          <a:custGeom>
            <a:avLst/>
            <a:gdLst>
              <a:gd name="connsiteX0" fmla="*/ 0 w 240506"/>
              <a:gd name="connsiteY0" fmla="*/ 0 h 307181"/>
              <a:gd name="connsiteX1" fmla="*/ 92868 w 240506"/>
              <a:gd name="connsiteY1" fmla="*/ 33337 h 307181"/>
              <a:gd name="connsiteX2" fmla="*/ 140493 w 240506"/>
              <a:gd name="connsiteY2" fmla="*/ 83343 h 307181"/>
              <a:gd name="connsiteX3" fmla="*/ 164306 w 240506"/>
              <a:gd name="connsiteY3" fmla="*/ 180975 h 307181"/>
              <a:gd name="connsiteX4" fmla="*/ 183356 w 240506"/>
              <a:gd name="connsiteY4" fmla="*/ 252412 h 307181"/>
              <a:gd name="connsiteX5" fmla="*/ 240506 w 240506"/>
              <a:gd name="connsiteY5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06" h="307181">
                <a:moveTo>
                  <a:pt x="0" y="0"/>
                </a:moveTo>
                <a:cubicBezTo>
                  <a:pt x="34726" y="9723"/>
                  <a:pt x="69453" y="19447"/>
                  <a:pt x="92868" y="33337"/>
                </a:cubicBezTo>
                <a:cubicBezTo>
                  <a:pt x="116283" y="47227"/>
                  <a:pt x="128587" y="58737"/>
                  <a:pt x="140493" y="83343"/>
                </a:cubicBezTo>
                <a:cubicBezTo>
                  <a:pt x="152399" y="107949"/>
                  <a:pt x="157162" y="152797"/>
                  <a:pt x="164306" y="180975"/>
                </a:cubicBezTo>
                <a:cubicBezTo>
                  <a:pt x="171450" y="209153"/>
                  <a:pt x="170656" y="231378"/>
                  <a:pt x="183356" y="252412"/>
                </a:cubicBezTo>
                <a:cubicBezTo>
                  <a:pt x="196056" y="273446"/>
                  <a:pt x="240506" y="307181"/>
                  <a:pt x="240506" y="307181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855919" y="4313037"/>
            <a:ext cx="652129" cy="382788"/>
          </a:xfrm>
          <a:custGeom>
            <a:avLst/>
            <a:gdLst>
              <a:gd name="connsiteX0" fmla="*/ 9881 w 752831"/>
              <a:gd name="connsiteY0" fmla="*/ 261938 h 261938"/>
              <a:gd name="connsiteX1" fmla="*/ 12262 w 752831"/>
              <a:gd name="connsiteY1" fmla="*/ 188119 h 261938"/>
              <a:gd name="connsiteX2" fmla="*/ 131324 w 752831"/>
              <a:gd name="connsiteY2" fmla="*/ 150019 h 261938"/>
              <a:gd name="connsiteX3" fmla="*/ 307537 w 752831"/>
              <a:gd name="connsiteY3" fmla="*/ 104775 h 261938"/>
              <a:gd name="connsiteX4" fmla="*/ 417074 w 752831"/>
              <a:gd name="connsiteY4" fmla="*/ 78581 h 261938"/>
              <a:gd name="connsiteX5" fmla="*/ 550424 w 752831"/>
              <a:gd name="connsiteY5" fmla="*/ 54769 h 261938"/>
              <a:gd name="connsiteX6" fmla="*/ 752831 w 752831"/>
              <a:gd name="connsiteY6" fmla="*/ 0 h 261938"/>
              <a:gd name="connsiteX0" fmla="*/ 11155 w 751724"/>
              <a:gd name="connsiteY0" fmla="*/ 288132 h 288132"/>
              <a:gd name="connsiteX1" fmla="*/ 11155 w 751724"/>
              <a:gd name="connsiteY1" fmla="*/ 188119 h 288132"/>
              <a:gd name="connsiteX2" fmla="*/ 130217 w 751724"/>
              <a:gd name="connsiteY2" fmla="*/ 150019 h 288132"/>
              <a:gd name="connsiteX3" fmla="*/ 306430 w 751724"/>
              <a:gd name="connsiteY3" fmla="*/ 104775 h 288132"/>
              <a:gd name="connsiteX4" fmla="*/ 415967 w 751724"/>
              <a:gd name="connsiteY4" fmla="*/ 78581 h 288132"/>
              <a:gd name="connsiteX5" fmla="*/ 549317 w 751724"/>
              <a:gd name="connsiteY5" fmla="*/ 54769 h 288132"/>
              <a:gd name="connsiteX6" fmla="*/ 751724 w 751724"/>
              <a:gd name="connsiteY6" fmla="*/ 0 h 288132"/>
              <a:gd name="connsiteX0" fmla="*/ 11894 w 752463"/>
              <a:gd name="connsiteY0" fmla="*/ 288132 h 288132"/>
              <a:gd name="connsiteX1" fmla="*/ 11894 w 752463"/>
              <a:gd name="connsiteY1" fmla="*/ 188119 h 288132"/>
              <a:gd name="connsiteX2" fmla="*/ 130956 w 752463"/>
              <a:gd name="connsiteY2" fmla="*/ 150019 h 288132"/>
              <a:gd name="connsiteX3" fmla="*/ 307169 w 752463"/>
              <a:gd name="connsiteY3" fmla="*/ 104775 h 288132"/>
              <a:gd name="connsiteX4" fmla="*/ 416706 w 752463"/>
              <a:gd name="connsiteY4" fmla="*/ 78581 h 288132"/>
              <a:gd name="connsiteX5" fmla="*/ 550056 w 752463"/>
              <a:gd name="connsiteY5" fmla="*/ 54769 h 288132"/>
              <a:gd name="connsiteX6" fmla="*/ 752463 w 752463"/>
              <a:gd name="connsiteY6" fmla="*/ 0 h 288132"/>
              <a:gd name="connsiteX0" fmla="*/ 8618 w 756331"/>
              <a:gd name="connsiteY0" fmla="*/ 290514 h 290514"/>
              <a:gd name="connsiteX1" fmla="*/ 15762 w 756331"/>
              <a:gd name="connsiteY1" fmla="*/ 188119 h 290514"/>
              <a:gd name="connsiteX2" fmla="*/ 134824 w 756331"/>
              <a:gd name="connsiteY2" fmla="*/ 150019 h 290514"/>
              <a:gd name="connsiteX3" fmla="*/ 311037 w 756331"/>
              <a:gd name="connsiteY3" fmla="*/ 104775 h 290514"/>
              <a:gd name="connsiteX4" fmla="*/ 420574 w 756331"/>
              <a:gd name="connsiteY4" fmla="*/ 78581 h 290514"/>
              <a:gd name="connsiteX5" fmla="*/ 553924 w 756331"/>
              <a:gd name="connsiteY5" fmla="*/ 54769 h 290514"/>
              <a:gd name="connsiteX6" fmla="*/ 756331 w 756331"/>
              <a:gd name="connsiteY6" fmla="*/ 0 h 290514"/>
              <a:gd name="connsiteX0" fmla="*/ 8618 w 749188"/>
              <a:gd name="connsiteY0" fmla="*/ 300039 h 300039"/>
              <a:gd name="connsiteX1" fmla="*/ 15762 w 749188"/>
              <a:gd name="connsiteY1" fmla="*/ 197644 h 300039"/>
              <a:gd name="connsiteX2" fmla="*/ 134824 w 749188"/>
              <a:gd name="connsiteY2" fmla="*/ 159544 h 300039"/>
              <a:gd name="connsiteX3" fmla="*/ 311037 w 749188"/>
              <a:gd name="connsiteY3" fmla="*/ 114300 h 300039"/>
              <a:gd name="connsiteX4" fmla="*/ 420574 w 749188"/>
              <a:gd name="connsiteY4" fmla="*/ 88106 h 300039"/>
              <a:gd name="connsiteX5" fmla="*/ 553924 w 749188"/>
              <a:gd name="connsiteY5" fmla="*/ 64294 h 300039"/>
              <a:gd name="connsiteX6" fmla="*/ 749188 w 749188"/>
              <a:gd name="connsiteY6" fmla="*/ 0 h 300039"/>
              <a:gd name="connsiteX0" fmla="*/ 8618 w 762177"/>
              <a:gd name="connsiteY0" fmla="*/ 305035 h 305035"/>
              <a:gd name="connsiteX1" fmla="*/ 15762 w 762177"/>
              <a:gd name="connsiteY1" fmla="*/ 202640 h 305035"/>
              <a:gd name="connsiteX2" fmla="*/ 134824 w 762177"/>
              <a:gd name="connsiteY2" fmla="*/ 164540 h 305035"/>
              <a:gd name="connsiteX3" fmla="*/ 311037 w 762177"/>
              <a:gd name="connsiteY3" fmla="*/ 119296 h 305035"/>
              <a:gd name="connsiteX4" fmla="*/ 420574 w 762177"/>
              <a:gd name="connsiteY4" fmla="*/ 93102 h 305035"/>
              <a:gd name="connsiteX5" fmla="*/ 553924 w 762177"/>
              <a:gd name="connsiteY5" fmla="*/ 69290 h 305035"/>
              <a:gd name="connsiteX6" fmla="*/ 749188 w 762177"/>
              <a:gd name="connsiteY6" fmla="*/ 4996 h 305035"/>
              <a:gd name="connsiteX7" fmla="*/ 743736 w 762177"/>
              <a:gd name="connsiteY7" fmla="*/ 4204 h 305035"/>
              <a:gd name="connsiteX0" fmla="*/ 8618 w 754911"/>
              <a:gd name="connsiteY0" fmla="*/ 302058 h 302058"/>
              <a:gd name="connsiteX1" fmla="*/ 15762 w 754911"/>
              <a:gd name="connsiteY1" fmla="*/ 199663 h 302058"/>
              <a:gd name="connsiteX2" fmla="*/ 134824 w 754911"/>
              <a:gd name="connsiteY2" fmla="*/ 161563 h 302058"/>
              <a:gd name="connsiteX3" fmla="*/ 311037 w 754911"/>
              <a:gd name="connsiteY3" fmla="*/ 116319 h 302058"/>
              <a:gd name="connsiteX4" fmla="*/ 420574 w 754911"/>
              <a:gd name="connsiteY4" fmla="*/ 90125 h 302058"/>
              <a:gd name="connsiteX5" fmla="*/ 553924 w 754911"/>
              <a:gd name="connsiteY5" fmla="*/ 66313 h 302058"/>
              <a:gd name="connsiteX6" fmla="*/ 749188 w 754911"/>
              <a:gd name="connsiteY6" fmla="*/ 2019 h 302058"/>
              <a:gd name="connsiteX7" fmla="*/ 669917 w 754911"/>
              <a:gd name="connsiteY7" fmla="*/ 27421 h 302058"/>
              <a:gd name="connsiteX0" fmla="*/ 8618 w 753388"/>
              <a:gd name="connsiteY0" fmla="*/ 301347 h 301347"/>
              <a:gd name="connsiteX1" fmla="*/ 15762 w 753388"/>
              <a:gd name="connsiteY1" fmla="*/ 198952 h 301347"/>
              <a:gd name="connsiteX2" fmla="*/ 134824 w 753388"/>
              <a:gd name="connsiteY2" fmla="*/ 160852 h 301347"/>
              <a:gd name="connsiteX3" fmla="*/ 311037 w 753388"/>
              <a:gd name="connsiteY3" fmla="*/ 115608 h 301347"/>
              <a:gd name="connsiteX4" fmla="*/ 420574 w 753388"/>
              <a:gd name="connsiteY4" fmla="*/ 89414 h 301347"/>
              <a:gd name="connsiteX5" fmla="*/ 553924 w 753388"/>
              <a:gd name="connsiteY5" fmla="*/ 65602 h 301347"/>
              <a:gd name="connsiteX6" fmla="*/ 749188 w 753388"/>
              <a:gd name="connsiteY6" fmla="*/ 1308 h 301347"/>
              <a:gd name="connsiteX7" fmla="*/ 622292 w 753388"/>
              <a:gd name="connsiteY7" fmla="*/ 50522 h 301347"/>
              <a:gd name="connsiteX0" fmla="*/ 8618 w 723311"/>
              <a:gd name="connsiteY0" fmla="*/ 282810 h 282810"/>
              <a:gd name="connsiteX1" fmla="*/ 15762 w 723311"/>
              <a:gd name="connsiteY1" fmla="*/ 180415 h 282810"/>
              <a:gd name="connsiteX2" fmla="*/ 134824 w 723311"/>
              <a:gd name="connsiteY2" fmla="*/ 142315 h 282810"/>
              <a:gd name="connsiteX3" fmla="*/ 311037 w 723311"/>
              <a:gd name="connsiteY3" fmla="*/ 97071 h 282810"/>
              <a:gd name="connsiteX4" fmla="*/ 420574 w 723311"/>
              <a:gd name="connsiteY4" fmla="*/ 70877 h 282810"/>
              <a:gd name="connsiteX5" fmla="*/ 553924 w 723311"/>
              <a:gd name="connsiteY5" fmla="*/ 47065 h 282810"/>
              <a:gd name="connsiteX6" fmla="*/ 718232 w 723311"/>
              <a:gd name="connsiteY6" fmla="*/ 1821 h 282810"/>
              <a:gd name="connsiteX7" fmla="*/ 622292 w 723311"/>
              <a:gd name="connsiteY7" fmla="*/ 31985 h 282810"/>
              <a:gd name="connsiteX0" fmla="*/ 8618 w 719633"/>
              <a:gd name="connsiteY0" fmla="*/ 281030 h 281030"/>
              <a:gd name="connsiteX1" fmla="*/ 15762 w 719633"/>
              <a:gd name="connsiteY1" fmla="*/ 178635 h 281030"/>
              <a:gd name="connsiteX2" fmla="*/ 134824 w 719633"/>
              <a:gd name="connsiteY2" fmla="*/ 140535 h 281030"/>
              <a:gd name="connsiteX3" fmla="*/ 311037 w 719633"/>
              <a:gd name="connsiteY3" fmla="*/ 95291 h 281030"/>
              <a:gd name="connsiteX4" fmla="*/ 420574 w 719633"/>
              <a:gd name="connsiteY4" fmla="*/ 69097 h 281030"/>
              <a:gd name="connsiteX5" fmla="*/ 553924 w 719633"/>
              <a:gd name="connsiteY5" fmla="*/ 45285 h 281030"/>
              <a:gd name="connsiteX6" fmla="*/ 718232 w 719633"/>
              <a:gd name="connsiteY6" fmla="*/ 41 h 281030"/>
              <a:gd name="connsiteX7" fmla="*/ 622292 w 719633"/>
              <a:gd name="connsiteY7" fmla="*/ 30205 h 281030"/>
              <a:gd name="connsiteX0" fmla="*/ 8618 w 719938"/>
              <a:gd name="connsiteY0" fmla="*/ 281002 h 281002"/>
              <a:gd name="connsiteX1" fmla="*/ 15762 w 719938"/>
              <a:gd name="connsiteY1" fmla="*/ 178607 h 281002"/>
              <a:gd name="connsiteX2" fmla="*/ 134824 w 719938"/>
              <a:gd name="connsiteY2" fmla="*/ 140507 h 281002"/>
              <a:gd name="connsiteX3" fmla="*/ 311037 w 719938"/>
              <a:gd name="connsiteY3" fmla="*/ 95263 h 281002"/>
              <a:gd name="connsiteX4" fmla="*/ 420574 w 719938"/>
              <a:gd name="connsiteY4" fmla="*/ 69069 h 281002"/>
              <a:gd name="connsiteX5" fmla="*/ 553924 w 719938"/>
              <a:gd name="connsiteY5" fmla="*/ 45257 h 281002"/>
              <a:gd name="connsiteX6" fmla="*/ 718232 w 719938"/>
              <a:gd name="connsiteY6" fmla="*/ 13 h 281002"/>
              <a:gd name="connsiteX7" fmla="*/ 643723 w 719938"/>
              <a:gd name="connsiteY7" fmla="*/ 99233 h 281002"/>
              <a:gd name="connsiteX0" fmla="*/ 8618 w 881854"/>
              <a:gd name="connsiteY0" fmla="*/ 460375 h 460375"/>
              <a:gd name="connsiteX1" fmla="*/ 15762 w 881854"/>
              <a:gd name="connsiteY1" fmla="*/ 357980 h 460375"/>
              <a:gd name="connsiteX2" fmla="*/ 134824 w 881854"/>
              <a:gd name="connsiteY2" fmla="*/ 319880 h 460375"/>
              <a:gd name="connsiteX3" fmla="*/ 311037 w 881854"/>
              <a:gd name="connsiteY3" fmla="*/ 274636 h 460375"/>
              <a:gd name="connsiteX4" fmla="*/ 420574 w 881854"/>
              <a:gd name="connsiteY4" fmla="*/ 248442 h 460375"/>
              <a:gd name="connsiteX5" fmla="*/ 553924 w 881854"/>
              <a:gd name="connsiteY5" fmla="*/ 224630 h 460375"/>
              <a:gd name="connsiteX6" fmla="*/ 718232 w 881854"/>
              <a:gd name="connsiteY6" fmla="*/ 179386 h 460375"/>
              <a:gd name="connsiteX7" fmla="*/ 881848 w 881854"/>
              <a:gd name="connsiteY7" fmla="*/ 0 h 460375"/>
              <a:gd name="connsiteX0" fmla="*/ 8618 w 718232"/>
              <a:gd name="connsiteY0" fmla="*/ 280989 h 280989"/>
              <a:gd name="connsiteX1" fmla="*/ 15762 w 718232"/>
              <a:gd name="connsiteY1" fmla="*/ 178594 h 280989"/>
              <a:gd name="connsiteX2" fmla="*/ 134824 w 718232"/>
              <a:gd name="connsiteY2" fmla="*/ 140494 h 280989"/>
              <a:gd name="connsiteX3" fmla="*/ 311037 w 718232"/>
              <a:gd name="connsiteY3" fmla="*/ 95250 h 280989"/>
              <a:gd name="connsiteX4" fmla="*/ 420574 w 718232"/>
              <a:gd name="connsiteY4" fmla="*/ 69056 h 280989"/>
              <a:gd name="connsiteX5" fmla="*/ 553924 w 718232"/>
              <a:gd name="connsiteY5" fmla="*/ 45244 h 280989"/>
              <a:gd name="connsiteX6" fmla="*/ 718232 w 718232"/>
              <a:gd name="connsiteY6" fmla="*/ 0 h 280989"/>
              <a:gd name="connsiteX0" fmla="*/ 8618 w 728944"/>
              <a:gd name="connsiteY0" fmla="*/ 283917 h 283917"/>
              <a:gd name="connsiteX1" fmla="*/ 15762 w 728944"/>
              <a:gd name="connsiteY1" fmla="*/ 181522 h 283917"/>
              <a:gd name="connsiteX2" fmla="*/ 134824 w 728944"/>
              <a:gd name="connsiteY2" fmla="*/ 143422 h 283917"/>
              <a:gd name="connsiteX3" fmla="*/ 311037 w 728944"/>
              <a:gd name="connsiteY3" fmla="*/ 98178 h 283917"/>
              <a:gd name="connsiteX4" fmla="*/ 420574 w 728944"/>
              <a:gd name="connsiteY4" fmla="*/ 71984 h 283917"/>
              <a:gd name="connsiteX5" fmla="*/ 553924 w 728944"/>
              <a:gd name="connsiteY5" fmla="*/ 48172 h 283917"/>
              <a:gd name="connsiteX6" fmla="*/ 718232 w 728944"/>
              <a:gd name="connsiteY6" fmla="*/ 2928 h 283917"/>
              <a:gd name="connsiteX7" fmla="*/ 712779 w 728944"/>
              <a:gd name="connsiteY7" fmla="*/ 4516 h 283917"/>
              <a:gd name="connsiteX0" fmla="*/ 8618 w 723826"/>
              <a:gd name="connsiteY0" fmla="*/ 282211 h 282211"/>
              <a:gd name="connsiteX1" fmla="*/ 15762 w 723826"/>
              <a:gd name="connsiteY1" fmla="*/ 179816 h 282211"/>
              <a:gd name="connsiteX2" fmla="*/ 134824 w 723826"/>
              <a:gd name="connsiteY2" fmla="*/ 141716 h 282211"/>
              <a:gd name="connsiteX3" fmla="*/ 311037 w 723826"/>
              <a:gd name="connsiteY3" fmla="*/ 96472 h 282211"/>
              <a:gd name="connsiteX4" fmla="*/ 420574 w 723826"/>
              <a:gd name="connsiteY4" fmla="*/ 70278 h 282211"/>
              <a:gd name="connsiteX5" fmla="*/ 553924 w 723826"/>
              <a:gd name="connsiteY5" fmla="*/ 46466 h 282211"/>
              <a:gd name="connsiteX6" fmla="*/ 718232 w 723826"/>
              <a:gd name="connsiteY6" fmla="*/ 1222 h 282211"/>
              <a:gd name="connsiteX7" fmla="*/ 667535 w 723826"/>
              <a:gd name="connsiteY7" fmla="*/ 21860 h 282211"/>
              <a:gd name="connsiteX0" fmla="*/ 8618 w 667573"/>
              <a:gd name="connsiteY0" fmla="*/ 260374 h 260374"/>
              <a:gd name="connsiteX1" fmla="*/ 15762 w 667573"/>
              <a:gd name="connsiteY1" fmla="*/ 157979 h 260374"/>
              <a:gd name="connsiteX2" fmla="*/ 134824 w 667573"/>
              <a:gd name="connsiteY2" fmla="*/ 119879 h 260374"/>
              <a:gd name="connsiteX3" fmla="*/ 311037 w 667573"/>
              <a:gd name="connsiteY3" fmla="*/ 74635 h 260374"/>
              <a:gd name="connsiteX4" fmla="*/ 420574 w 667573"/>
              <a:gd name="connsiteY4" fmla="*/ 48441 h 260374"/>
              <a:gd name="connsiteX5" fmla="*/ 553924 w 667573"/>
              <a:gd name="connsiteY5" fmla="*/ 24629 h 260374"/>
              <a:gd name="connsiteX6" fmla="*/ 618220 w 667573"/>
              <a:gd name="connsiteY6" fmla="*/ 10341 h 260374"/>
              <a:gd name="connsiteX7" fmla="*/ 667535 w 667573"/>
              <a:gd name="connsiteY7" fmla="*/ 23 h 260374"/>
              <a:gd name="connsiteX0" fmla="*/ 8618 w 653335"/>
              <a:gd name="connsiteY0" fmla="*/ 252962 h 252962"/>
              <a:gd name="connsiteX1" fmla="*/ 15762 w 653335"/>
              <a:gd name="connsiteY1" fmla="*/ 150567 h 252962"/>
              <a:gd name="connsiteX2" fmla="*/ 134824 w 653335"/>
              <a:gd name="connsiteY2" fmla="*/ 112467 h 252962"/>
              <a:gd name="connsiteX3" fmla="*/ 311037 w 653335"/>
              <a:gd name="connsiteY3" fmla="*/ 67223 h 252962"/>
              <a:gd name="connsiteX4" fmla="*/ 420574 w 653335"/>
              <a:gd name="connsiteY4" fmla="*/ 41029 h 252962"/>
              <a:gd name="connsiteX5" fmla="*/ 553924 w 653335"/>
              <a:gd name="connsiteY5" fmla="*/ 17217 h 252962"/>
              <a:gd name="connsiteX6" fmla="*/ 618220 w 653335"/>
              <a:gd name="connsiteY6" fmla="*/ 2929 h 252962"/>
              <a:gd name="connsiteX7" fmla="*/ 653247 w 653335"/>
              <a:gd name="connsiteY7" fmla="*/ 4517 h 252962"/>
              <a:gd name="connsiteX0" fmla="*/ 8618 w 708029"/>
              <a:gd name="connsiteY0" fmla="*/ 286547 h 286547"/>
              <a:gd name="connsiteX1" fmla="*/ 15762 w 708029"/>
              <a:gd name="connsiteY1" fmla="*/ 184152 h 286547"/>
              <a:gd name="connsiteX2" fmla="*/ 134824 w 708029"/>
              <a:gd name="connsiteY2" fmla="*/ 146052 h 286547"/>
              <a:gd name="connsiteX3" fmla="*/ 311037 w 708029"/>
              <a:gd name="connsiteY3" fmla="*/ 100808 h 286547"/>
              <a:gd name="connsiteX4" fmla="*/ 420574 w 708029"/>
              <a:gd name="connsiteY4" fmla="*/ 74614 h 286547"/>
              <a:gd name="connsiteX5" fmla="*/ 553924 w 708029"/>
              <a:gd name="connsiteY5" fmla="*/ 50802 h 286547"/>
              <a:gd name="connsiteX6" fmla="*/ 618220 w 708029"/>
              <a:gd name="connsiteY6" fmla="*/ 36514 h 286547"/>
              <a:gd name="connsiteX7" fmla="*/ 708015 w 708029"/>
              <a:gd name="connsiteY7" fmla="*/ 2 h 286547"/>
              <a:gd name="connsiteX0" fmla="*/ 8618 w 696127"/>
              <a:gd name="connsiteY0" fmla="*/ 291310 h 291310"/>
              <a:gd name="connsiteX1" fmla="*/ 15762 w 696127"/>
              <a:gd name="connsiteY1" fmla="*/ 188915 h 291310"/>
              <a:gd name="connsiteX2" fmla="*/ 134824 w 696127"/>
              <a:gd name="connsiteY2" fmla="*/ 150815 h 291310"/>
              <a:gd name="connsiteX3" fmla="*/ 311037 w 696127"/>
              <a:gd name="connsiteY3" fmla="*/ 105571 h 291310"/>
              <a:gd name="connsiteX4" fmla="*/ 420574 w 696127"/>
              <a:gd name="connsiteY4" fmla="*/ 79377 h 291310"/>
              <a:gd name="connsiteX5" fmla="*/ 553924 w 696127"/>
              <a:gd name="connsiteY5" fmla="*/ 55565 h 291310"/>
              <a:gd name="connsiteX6" fmla="*/ 618220 w 696127"/>
              <a:gd name="connsiteY6" fmla="*/ 41277 h 291310"/>
              <a:gd name="connsiteX7" fmla="*/ 696109 w 696127"/>
              <a:gd name="connsiteY7" fmla="*/ 2 h 291310"/>
              <a:gd name="connsiteX0" fmla="*/ 8618 w 715172"/>
              <a:gd name="connsiteY0" fmla="*/ 274645 h 274645"/>
              <a:gd name="connsiteX1" fmla="*/ 15762 w 715172"/>
              <a:gd name="connsiteY1" fmla="*/ 172250 h 274645"/>
              <a:gd name="connsiteX2" fmla="*/ 134824 w 715172"/>
              <a:gd name="connsiteY2" fmla="*/ 134150 h 274645"/>
              <a:gd name="connsiteX3" fmla="*/ 311037 w 715172"/>
              <a:gd name="connsiteY3" fmla="*/ 88906 h 274645"/>
              <a:gd name="connsiteX4" fmla="*/ 420574 w 715172"/>
              <a:gd name="connsiteY4" fmla="*/ 62712 h 274645"/>
              <a:gd name="connsiteX5" fmla="*/ 553924 w 715172"/>
              <a:gd name="connsiteY5" fmla="*/ 38900 h 274645"/>
              <a:gd name="connsiteX6" fmla="*/ 618220 w 715172"/>
              <a:gd name="connsiteY6" fmla="*/ 24612 h 274645"/>
              <a:gd name="connsiteX7" fmla="*/ 715159 w 715172"/>
              <a:gd name="connsiteY7" fmla="*/ 5 h 274645"/>
              <a:gd name="connsiteX0" fmla="*/ 8618 w 708015"/>
              <a:gd name="connsiteY0" fmla="*/ 274640 h 274640"/>
              <a:gd name="connsiteX1" fmla="*/ 15762 w 708015"/>
              <a:gd name="connsiteY1" fmla="*/ 172245 h 274640"/>
              <a:gd name="connsiteX2" fmla="*/ 134824 w 708015"/>
              <a:gd name="connsiteY2" fmla="*/ 134145 h 274640"/>
              <a:gd name="connsiteX3" fmla="*/ 311037 w 708015"/>
              <a:gd name="connsiteY3" fmla="*/ 88901 h 274640"/>
              <a:gd name="connsiteX4" fmla="*/ 420574 w 708015"/>
              <a:gd name="connsiteY4" fmla="*/ 62707 h 274640"/>
              <a:gd name="connsiteX5" fmla="*/ 553924 w 708015"/>
              <a:gd name="connsiteY5" fmla="*/ 38895 h 274640"/>
              <a:gd name="connsiteX6" fmla="*/ 618220 w 708015"/>
              <a:gd name="connsiteY6" fmla="*/ 24607 h 274640"/>
              <a:gd name="connsiteX7" fmla="*/ 708015 w 708015"/>
              <a:gd name="connsiteY7" fmla="*/ 0 h 274640"/>
              <a:gd name="connsiteX0" fmla="*/ 11895 w 704149"/>
              <a:gd name="connsiteY0" fmla="*/ 291308 h 291308"/>
              <a:gd name="connsiteX1" fmla="*/ 11896 w 704149"/>
              <a:gd name="connsiteY1" fmla="*/ 172245 h 291308"/>
              <a:gd name="connsiteX2" fmla="*/ 130958 w 704149"/>
              <a:gd name="connsiteY2" fmla="*/ 134145 h 291308"/>
              <a:gd name="connsiteX3" fmla="*/ 307171 w 704149"/>
              <a:gd name="connsiteY3" fmla="*/ 88901 h 291308"/>
              <a:gd name="connsiteX4" fmla="*/ 416708 w 704149"/>
              <a:gd name="connsiteY4" fmla="*/ 62707 h 291308"/>
              <a:gd name="connsiteX5" fmla="*/ 550058 w 704149"/>
              <a:gd name="connsiteY5" fmla="*/ 38895 h 291308"/>
              <a:gd name="connsiteX6" fmla="*/ 614354 w 704149"/>
              <a:gd name="connsiteY6" fmla="*/ 24607 h 291308"/>
              <a:gd name="connsiteX7" fmla="*/ 704149 w 704149"/>
              <a:gd name="connsiteY7" fmla="*/ 0 h 291308"/>
              <a:gd name="connsiteX0" fmla="*/ 17690 w 700419"/>
              <a:gd name="connsiteY0" fmla="*/ 319883 h 319883"/>
              <a:gd name="connsiteX1" fmla="*/ 8166 w 700419"/>
              <a:gd name="connsiteY1" fmla="*/ 172245 h 319883"/>
              <a:gd name="connsiteX2" fmla="*/ 127228 w 700419"/>
              <a:gd name="connsiteY2" fmla="*/ 134145 h 319883"/>
              <a:gd name="connsiteX3" fmla="*/ 303441 w 700419"/>
              <a:gd name="connsiteY3" fmla="*/ 88901 h 319883"/>
              <a:gd name="connsiteX4" fmla="*/ 412978 w 700419"/>
              <a:gd name="connsiteY4" fmla="*/ 62707 h 319883"/>
              <a:gd name="connsiteX5" fmla="*/ 546328 w 700419"/>
              <a:gd name="connsiteY5" fmla="*/ 38895 h 319883"/>
              <a:gd name="connsiteX6" fmla="*/ 610624 w 700419"/>
              <a:gd name="connsiteY6" fmla="*/ 24607 h 319883"/>
              <a:gd name="connsiteX7" fmla="*/ 700419 w 700419"/>
              <a:gd name="connsiteY7" fmla="*/ 0 h 319883"/>
              <a:gd name="connsiteX0" fmla="*/ 17690 w 707797"/>
              <a:gd name="connsiteY0" fmla="*/ 324645 h 324645"/>
              <a:gd name="connsiteX1" fmla="*/ 8166 w 707797"/>
              <a:gd name="connsiteY1" fmla="*/ 177007 h 324645"/>
              <a:gd name="connsiteX2" fmla="*/ 127228 w 707797"/>
              <a:gd name="connsiteY2" fmla="*/ 138907 h 324645"/>
              <a:gd name="connsiteX3" fmla="*/ 303441 w 707797"/>
              <a:gd name="connsiteY3" fmla="*/ 93663 h 324645"/>
              <a:gd name="connsiteX4" fmla="*/ 412978 w 707797"/>
              <a:gd name="connsiteY4" fmla="*/ 67469 h 324645"/>
              <a:gd name="connsiteX5" fmla="*/ 546328 w 707797"/>
              <a:gd name="connsiteY5" fmla="*/ 43657 h 324645"/>
              <a:gd name="connsiteX6" fmla="*/ 610624 w 707797"/>
              <a:gd name="connsiteY6" fmla="*/ 29369 h 324645"/>
              <a:gd name="connsiteX7" fmla="*/ 700419 w 707797"/>
              <a:gd name="connsiteY7" fmla="*/ 4762 h 324645"/>
              <a:gd name="connsiteX8" fmla="*/ 702803 w 707797"/>
              <a:gd name="connsiteY8" fmla="*/ 0 h 324645"/>
              <a:gd name="connsiteX0" fmla="*/ 17690 w 759953"/>
              <a:gd name="connsiteY0" fmla="*/ 384177 h 384177"/>
              <a:gd name="connsiteX1" fmla="*/ 8166 w 759953"/>
              <a:gd name="connsiteY1" fmla="*/ 236539 h 384177"/>
              <a:gd name="connsiteX2" fmla="*/ 127228 w 759953"/>
              <a:gd name="connsiteY2" fmla="*/ 198439 h 384177"/>
              <a:gd name="connsiteX3" fmla="*/ 303441 w 759953"/>
              <a:gd name="connsiteY3" fmla="*/ 153195 h 384177"/>
              <a:gd name="connsiteX4" fmla="*/ 412978 w 759953"/>
              <a:gd name="connsiteY4" fmla="*/ 127001 h 384177"/>
              <a:gd name="connsiteX5" fmla="*/ 546328 w 759953"/>
              <a:gd name="connsiteY5" fmla="*/ 103189 h 384177"/>
              <a:gd name="connsiteX6" fmla="*/ 610624 w 759953"/>
              <a:gd name="connsiteY6" fmla="*/ 88901 h 384177"/>
              <a:gd name="connsiteX7" fmla="*/ 700419 w 759953"/>
              <a:gd name="connsiteY7" fmla="*/ 64294 h 384177"/>
              <a:gd name="connsiteX8" fmla="*/ 759953 w 759953"/>
              <a:gd name="connsiteY8" fmla="*/ 0 h 384177"/>
              <a:gd name="connsiteX0" fmla="*/ 17690 w 795672"/>
              <a:gd name="connsiteY0" fmla="*/ 400846 h 400846"/>
              <a:gd name="connsiteX1" fmla="*/ 8166 w 795672"/>
              <a:gd name="connsiteY1" fmla="*/ 253208 h 400846"/>
              <a:gd name="connsiteX2" fmla="*/ 127228 w 795672"/>
              <a:gd name="connsiteY2" fmla="*/ 215108 h 400846"/>
              <a:gd name="connsiteX3" fmla="*/ 303441 w 795672"/>
              <a:gd name="connsiteY3" fmla="*/ 169864 h 400846"/>
              <a:gd name="connsiteX4" fmla="*/ 412978 w 795672"/>
              <a:gd name="connsiteY4" fmla="*/ 143670 h 400846"/>
              <a:gd name="connsiteX5" fmla="*/ 546328 w 795672"/>
              <a:gd name="connsiteY5" fmla="*/ 119858 h 400846"/>
              <a:gd name="connsiteX6" fmla="*/ 610624 w 795672"/>
              <a:gd name="connsiteY6" fmla="*/ 105570 h 400846"/>
              <a:gd name="connsiteX7" fmla="*/ 700419 w 795672"/>
              <a:gd name="connsiteY7" fmla="*/ 80963 h 400846"/>
              <a:gd name="connsiteX8" fmla="*/ 795672 w 795672"/>
              <a:gd name="connsiteY8" fmla="*/ 0 h 400846"/>
              <a:gd name="connsiteX0" fmla="*/ 17690 w 795672"/>
              <a:gd name="connsiteY0" fmla="*/ 400846 h 400846"/>
              <a:gd name="connsiteX1" fmla="*/ 8166 w 795672"/>
              <a:gd name="connsiteY1" fmla="*/ 253208 h 400846"/>
              <a:gd name="connsiteX2" fmla="*/ 127228 w 795672"/>
              <a:gd name="connsiteY2" fmla="*/ 215108 h 400846"/>
              <a:gd name="connsiteX3" fmla="*/ 303441 w 795672"/>
              <a:gd name="connsiteY3" fmla="*/ 169864 h 400846"/>
              <a:gd name="connsiteX4" fmla="*/ 412978 w 795672"/>
              <a:gd name="connsiteY4" fmla="*/ 143670 h 400846"/>
              <a:gd name="connsiteX5" fmla="*/ 546328 w 795672"/>
              <a:gd name="connsiteY5" fmla="*/ 119858 h 400846"/>
              <a:gd name="connsiteX6" fmla="*/ 610624 w 795672"/>
              <a:gd name="connsiteY6" fmla="*/ 105570 h 400846"/>
              <a:gd name="connsiteX7" fmla="*/ 700419 w 795672"/>
              <a:gd name="connsiteY7" fmla="*/ 80963 h 400846"/>
              <a:gd name="connsiteX8" fmla="*/ 795672 w 795672"/>
              <a:gd name="connsiteY8" fmla="*/ 0 h 400846"/>
              <a:gd name="connsiteX0" fmla="*/ 17690 w 807578"/>
              <a:gd name="connsiteY0" fmla="*/ 396084 h 396084"/>
              <a:gd name="connsiteX1" fmla="*/ 8166 w 807578"/>
              <a:gd name="connsiteY1" fmla="*/ 248446 h 396084"/>
              <a:gd name="connsiteX2" fmla="*/ 127228 w 807578"/>
              <a:gd name="connsiteY2" fmla="*/ 210346 h 396084"/>
              <a:gd name="connsiteX3" fmla="*/ 303441 w 807578"/>
              <a:gd name="connsiteY3" fmla="*/ 165102 h 396084"/>
              <a:gd name="connsiteX4" fmla="*/ 412978 w 807578"/>
              <a:gd name="connsiteY4" fmla="*/ 138908 h 396084"/>
              <a:gd name="connsiteX5" fmla="*/ 546328 w 807578"/>
              <a:gd name="connsiteY5" fmla="*/ 115096 h 396084"/>
              <a:gd name="connsiteX6" fmla="*/ 610624 w 807578"/>
              <a:gd name="connsiteY6" fmla="*/ 100808 h 396084"/>
              <a:gd name="connsiteX7" fmla="*/ 700419 w 807578"/>
              <a:gd name="connsiteY7" fmla="*/ 76201 h 396084"/>
              <a:gd name="connsiteX8" fmla="*/ 807578 w 807578"/>
              <a:gd name="connsiteY8" fmla="*/ 0 h 396084"/>
              <a:gd name="connsiteX0" fmla="*/ 17690 w 814271"/>
              <a:gd name="connsiteY0" fmla="*/ 401088 h 401088"/>
              <a:gd name="connsiteX1" fmla="*/ 8166 w 814271"/>
              <a:gd name="connsiteY1" fmla="*/ 253450 h 401088"/>
              <a:gd name="connsiteX2" fmla="*/ 127228 w 814271"/>
              <a:gd name="connsiteY2" fmla="*/ 215350 h 401088"/>
              <a:gd name="connsiteX3" fmla="*/ 303441 w 814271"/>
              <a:gd name="connsiteY3" fmla="*/ 170106 h 401088"/>
              <a:gd name="connsiteX4" fmla="*/ 412978 w 814271"/>
              <a:gd name="connsiteY4" fmla="*/ 143912 h 401088"/>
              <a:gd name="connsiteX5" fmla="*/ 546328 w 814271"/>
              <a:gd name="connsiteY5" fmla="*/ 120100 h 401088"/>
              <a:gd name="connsiteX6" fmla="*/ 610624 w 814271"/>
              <a:gd name="connsiteY6" fmla="*/ 105812 h 401088"/>
              <a:gd name="connsiteX7" fmla="*/ 700419 w 814271"/>
              <a:gd name="connsiteY7" fmla="*/ 81205 h 401088"/>
              <a:gd name="connsiteX8" fmla="*/ 807578 w 814271"/>
              <a:gd name="connsiteY8" fmla="*/ 5004 h 401088"/>
              <a:gd name="connsiteX9" fmla="*/ 802815 w 814271"/>
              <a:gd name="connsiteY9" fmla="*/ 7387 h 401088"/>
              <a:gd name="connsiteX0" fmla="*/ 17690 w 816093"/>
              <a:gd name="connsiteY0" fmla="*/ 450855 h 450855"/>
              <a:gd name="connsiteX1" fmla="*/ 8166 w 816093"/>
              <a:gd name="connsiteY1" fmla="*/ 303217 h 450855"/>
              <a:gd name="connsiteX2" fmla="*/ 127228 w 816093"/>
              <a:gd name="connsiteY2" fmla="*/ 265117 h 450855"/>
              <a:gd name="connsiteX3" fmla="*/ 303441 w 816093"/>
              <a:gd name="connsiteY3" fmla="*/ 219873 h 450855"/>
              <a:gd name="connsiteX4" fmla="*/ 412978 w 816093"/>
              <a:gd name="connsiteY4" fmla="*/ 193679 h 450855"/>
              <a:gd name="connsiteX5" fmla="*/ 546328 w 816093"/>
              <a:gd name="connsiteY5" fmla="*/ 169867 h 450855"/>
              <a:gd name="connsiteX6" fmla="*/ 610624 w 816093"/>
              <a:gd name="connsiteY6" fmla="*/ 155579 h 450855"/>
              <a:gd name="connsiteX7" fmla="*/ 700419 w 816093"/>
              <a:gd name="connsiteY7" fmla="*/ 130972 h 450855"/>
              <a:gd name="connsiteX8" fmla="*/ 807578 w 816093"/>
              <a:gd name="connsiteY8" fmla="*/ 54771 h 450855"/>
              <a:gd name="connsiteX9" fmla="*/ 809959 w 816093"/>
              <a:gd name="connsiteY9" fmla="*/ 4 h 450855"/>
              <a:gd name="connsiteX0" fmla="*/ 17690 w 826796"/>
              <a:gd name="connsiteY0" fmla="*/ 477047 h 477047"/>
              <a:gd name="connsiteX1" fmla="*/ 8166 w 826796"/>
              <a:gd name="connsiteY1" fmla="*/ 329409 h 477047"/>
              <a:gd name="connsiteX2" fmla="*/ 127228 w 826796"/>
              <a:gd name="connsiteY2" fmla="*/ 291309 h 477047"/>
              <a:gd name="connsiteX3" fmla="*/ 303441 w 826796"/>
              <a:gd name="connsiteY3" fmla="*/ 246065 h 477047"/>
              <a:gd name="connsiteX4" fmla="*/ 412978 w 826796"/>
              <a:gd name="connsiteY4" fmla="*/ 219871 h 477047"/>
              <a:gd name="connsiteX5" fmla="*/ 546328 w 826796"/>
              <a:gd name="connsiteY5" fmla="*/ 196059 h 477047"/>
              <a:gd name="connsiteX6" fmla="*/ 610624 w 826796"/>
              <a:gd name="connsiteY6" fmla="*/ 181771 h 477047"/>
              <a:gd name="connsiteX7" fmla="*/ 700419 w 826796"/>
              <a:gd name="connsiteY7" fmla="*/ 157164 h 477047"/>
              <a:gd name="connsiteX8" fmla="*/ 807578 w 826796"/>
              <a:gd name="connsiteY8" fmla="*/ 80963 h 477047"/>
              <a:gd name="connsiteX9" fmla="*/ 826627 w 826796"/>
              <a:gd name="connsiteY9" fmla="*/ 2 h 477047"/>
              <a:gd name="connsiteX0" fmla="*/ 17690 w 852845"/>
              <a:gd name="connsiteY0" fmla="*/ 510383 h 510383"/>
              <a:gd name="connsiteX1" fmla="*/ 8166 w 852845"/>
              <a:gd name="connsiteY1" fmla="*/ 362745 h 510383"/>
              <a:gd name="connsiteX2" fmla="*/ 127228 w 852845"/>
              <a:gd name="connsiteY2" fmla="*/ 324645 h 510383"/>
              <a:gd name="connsiteX3" fmla="*/ 303441 w 852845"/>
              <a:gd name="connsiteY3" fmla="*/ 279401 h 510383"/>
              <a:gd name="connsiteX4" fmla="*/ 412978 w 852845"/>
              <a:gd name="connsiteY4" fmla="*/ 253207 h 510383"/>
              <a:gd name="connsiteX5" fmla="*/ 546328 w 852845"/>
              <a:gd name="connsiteY5" fmla="*/ 229395 h 510383"/>
              <a:gd name="connsiteX6" fmla="*/ 610624 w 852845"/>
              <a:gd name="connsiteY6" fmla="*/ 215107 h 510383"/>
              <a:gd name="connsiteX7" fmla="*/ 700419 w 852845"/>
              <a:gd name="connsiteY7" fmla="*/ 190500 h 510383"/>
              <a:gd name="connsiteX8" fmla="*/ 807578 w 852845"/>
              <a:gd name="connsiteY8" fmla="*/ 114299 h 510383"/>
              <a:gd name="connsiteX9" fmla="*/ 852821 w 852845"/>
              <a:gd name="connsiteY9" fmla="*/ 1 h 510383"/>
              <a:gd name="connsiteX0" fmla="*/ 17690 w 869505"/>
              <a:gd name="connsiteY0" fmla="*/ 510383 h 510383"/>
              <a:gd name="connsiteX1" fmla="*/ 8166 w 869505"/>
              <a:gd name="connsiteY1" fmla="*/ 362745 h 510383"/>
              <a:gd name="connsiteX2" fmla="*/ 127228 w 869505"/>
              <a:gd name="connsiteY2" fmla="*/ 324645 h 510383"/>
              <a:gd name="connsiteX3" fmla="*/ 303441 w 869505"/>
              <a:gd name="connsiteY3" fmla="*/ 279401 h 510383"/>
              <a:gd name="connsiteX4" fmla="*/ 412978 w 869505"/>
              <a:gd name="connsiteY4" fmla="*/ 253207 h 510383"/>
              <a:gd name="connsiteX5" fmla="*/ 546328 w 869505"/>
              <a:gd name="connsiteY5" fmla="*/ 229395 h 510383"/>
              <a:gd name="connsiteX6" fmla="*/ 610624 w 869505"/>
              <a:gd name="connsiteY6" fmla="*/ 215107 h 510383"/>
              <a:gd name="connsiteX7" fmla="*/ 700419 w 869505"/>
              <a:gd name="connsiteY7" fmla="*/ 190500 h 510383"/>
              <a:gd name="connsiteX8" fmla="*/ 807578 w 869505"/>
              <a:gd name="connsiteY8" fmla="*/ 114299 h 510383"/>
              <a:gd name="connsiteX9" fmla="*/ 869490 w 869505"/>
              <a:gd name="connsiteY9" fmla="*/ 1 h 510383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00419 w 869502"/>
              <a:gd name="connsiteY7" fmla="*/ 190501 h 510384"/>
              <a:gd name="connsiteX8" fmla="*/ 795671 w 869502"/>
              <a:gd name="connsiteY8" fmla="*/ 102393 h 510384"/>
              <a:gd name="connsiteX9" fmla="*/ 869490 w 869502"/>
              <a:gd name="connsiteY9" fmla="*/ 2 h 510384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19469 w 869502"/>
              <a:gd name="connsiteY7" fmla="*/ 188120 h 510384"/>
              <a:gd name="connsiteX8" fmla="*/ 795671 w 869502"/>
              <a:gd name="connsiteY8" fmla="*/ 102393 h 510384"/>
              <a:gd name="connsiteX9" fmla="*/ 869490 w 869502"/>
              <a:gd name="connsiteY9" fmla="*/ 2 h 510384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19469 w 869502"/>
              <a:gd name="connsiteY7" fmla="*/ 188120 h 510384"/>
              <a:gd name="connsiteX8" fmla="*/ 771857 w 869502"/>
              <a:gd name="connsiteY8" fmla="*/ 152403 h 510384"/>
              <a:gd name="connsiteX9" fmla="*/ 795671 w 869502"/>
              <a:gd name="connsiteY9" fmla="*/ 102393 h 510384"/>
              <a:gd name="connsiteX10" fmla="*/ 869490 w 869502"/>
              <a:gd name="connsiteY10" fmla="*/ 2 h 510384"/>
              <a:gd name="connsiteX0" fmla="*/ 17690 w 869505"/>
              <a:gd name="connsiteY0" fmla="*/ 510384 h 510384"/>
              <a:gd name="connsiteX1" fmla="*/ 8166 w 869505"/>
              <a:gd name="connsiteY1" fmla="*/ 362746 h 510384"/>
              <a:gd name="connsiteX2" fmla="*/ 127228 w 869505"/>
              <a:gd name="connsiteY2" fmla="*/ 324646 h 510384"/>
              <a:gd name="connsiteX3" fmla="*/ 303441 w 869505"/>
              <a:gd name="connsiteY3" fmla="*/ 279402 h 510384"/>
              <a:gd name="connsiteX4" fmla="*/ 412978 w 869505"/>
              <a:gd name="connsiteY4" fmla="*/ 253208 h 510384"/>
              <a:gd name="connsiteX5" fmla="*/ 546328 w 869505"/>
              <a:gd name="connsiteY5" fmla="*/ 229396 h 510384"/>
              <a:gd name="connsiteX6" fmla="*/ 610624 w 869505"/>
              <a:gd name="connsiteY6" fmla="*/ 215108 h 510384"/>
              <a:gd name="connsiteX7" fmla="*/ 719469 w 869505"/>
              <a:gd name="connsiteY7" fmla="*/ 188120 h 510384"/>
              <a:gd name="connsiteX8" fmla="*/ 771857 w 869505"/>
              <a:gd name="connsiteY8" fmla="*/ 152403 h 510384"/>
              <a:gd name="connsiteX9" fmla="*/ 805196 w 869505"/>
              <a:gd name="connsiteY9" fmla="*/ 102393 h 510384"/>
              <a:gd name="connsiteX10" fmla="*/ 869490 w 869505"/>
              <a:gd name="connsiteY10" fmla="*/ 2 h 51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505" h="510384">
                <a:moveTo>
                  <a:pt x="17690" y="510384"/>
                </a:moveTo>
                <a:cubicBezTo>
                  <a:pt x="6379" y="499470"/>
                  <a:pt x="-10090" y="393702"/>
                  <a:pt x="8166" y="362746"/>
                </a:cubicBezTo>
                <a:cubicBezTo>
                  <a:pt x="26422" y="331790"/>
                  <a:pt x="78016" y="338537"/>
                  <a:pt x="127228" y="324646"/>
                </a:cubicBezTo>
                <a:cubicBezTo>
                  <a:pt x="176440" y="310755"/>
                  <a:pt x="255816" y="291308"/>
                  <a:pt x="303441" y="279402"/>
                </a:cubicBezTo>
                <a:cubicBezTo>
                  <a:pt x="351066" y="267496"/>
                  <a:pt x="372497" y="261542"/>
                  <a:pt x="412978" y="253208"/>
                </a:cubicBezTo>
                <a:cubicBezTo>
                  <a:pt x="453459" y="244874"/>
                  <a:pt x="513387" y="235746"/>
                  <a:pt x="546328" y="229396"/>
                </a:cubicBezTo>
                <a:cubicBezTo>
                  <a:pt x="579269" y="223046"/>
                  <a:pt x="610624" y="215108"/>
                  <a:pt x="610624" y="215108"/>
                </a:cubicBezTo>
                <a:lnTo>
                  <a:pt x="719469" y="188120"/>
                </a:lnTo>
                <a:cubicBezTo>
                  <a:pt x="744754" y="176875"/>
                  <a:pt x="759157" y="166691"/>
                  <a:pt x="771857" y="152403"/>
                </a:cubicBezTo>
                <a:cubicBezTo>
                  <a:pt x="784557" y="138115"/>
                  <a:pt x="787336" y="126999"/>
                  <a:pt x="805196" y="102393"/>
                </a:cubicBezTo>
                <a:cubicBezTo>
                  <a:pt x="822262" y="90090"/>
                  <a:pt x="870482" y="-494"/>
                  <a:pt x="869490" y="2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 flipH="1">
            <a:off x="2743417" y="4627960"/>
            <a:ext cx="71615" cy="1905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2848602" y="4661741"/>
            <a:ext cx="61435" cy="167981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H="1">
            <a:off x="2788700" y="4641922"/>
            <a:ext cx="72878" cy="184006"/>
          </a:xfrm>
          <a:prstGeom prst="line">
            <a:avLst/>
          </a:prstGeom>
          <a:noFill/>
          <a:ln w="158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Полилиния 23"/>
          <p:cNvSpPr/>
          <p:nvPr/>
        </p:nvSpPr>
        <p:spPr>
          <a:xfrm>
            <a:off x="3559196" y="3485115"/>
            <a:ext cx="177800" cy="457046"/>
          </a:xfrm>
          <a:custGeom>
            <a:avLst/>
            <a:gdLst>
              <a:gd name="connsiteX0" fmla="*/ 171450 w 228296"/>
              <a:gd name="connsiteY0" fmla="*/ 593725 h 593725"/>
              <a:gd name="connsiteX1" fmla="*/ 206375 w 228296"/>
              <a:gd name="connsiteY1" fmla="*/ 476250 h 593725"/>
              <a:gd name="connsiteX2" fmla="*/ 222250 w 228296"/>
              <a:gd name="connsiteY2" fmla="*/ 355600 h 593725"/>
              <a:gd name="connsiteX3" fmla="*/ 222250 w 228296"/>
              <a:gd name="connsiteY3" fmla="*/ 301625 h 593725"/>
              <a:gd name="connsiteX4" fmla="*/ 149225 w 228296"/>
              <a:gd name="connsiteY4" fmla="*/ 228600 h 593725"/>
              <a:gd name="connsiteX5" fmla="*/ 66675 w 228296"/>
              <a:gd name="connsiteY5" fmla="*/ 158750 h 593725"/>
              <a:gd name="connsiteX6" fmla="*/ 19050 w 228296"/>
              <a:gd name="connsiteY6" fmla="*/ 73025 h 593725"/>
              <a:gd name="connsiteX7" fmla="*/ 0 w 228296"/>
              <a:gd name="connsiteY7" fmla="*/ 0 h 593725"/>
              <a:gd name="connsiteX0" fmla="*/ 171450 w 228296"/>
              <a:gd name="connsiteY0" fmla="*/ 593725 h 596720"/>
              <a:gd name="connsiteX1" fmla="*/ 181777 w 228296"/>
              <a:gd name="connsiteY1" fmla="*/ 585788 h 596720"/>
              <a:gd name="connsiteX2" fmla="*/ 206375 w 228296"/>
              <a:gd name="connsiteY2" fmla="*/ 476250 h 596720"/>
              <a:gd name="connsiteX3" fmla="*/ 222250 w 228296"/>
              <a:gd name="connsiteY3" fmla="*/ 355600 h 596720"/>
              <a:gd name="connsiteX4" fmla="*/ 222250 w 228296"/>
              <a:gd name="connsiteY4" fmla="*/ 301625 h 596720"/>
              <a:gd name="connsiteX5" fmla="*/ 149225 w 228296"/>
              <a:gd name="connsiteY5" fmla="*/ 228600 h 596720"/>
              <a:gd name="connsiteX6" fmla="*/ 66675 w 228296"/>
              <a:gd name="connsiteY6" fmla="*/ 158750 h 596720"/>
              <a:gd name="connsiteX7" fmla="*/ 19050 w 228296"/>
              <a:gd name="connsiteY7" fmla="*/ 73025 h 596720"/>
              <a:gd name="connsiteX8" fmla="*/ 0 w 228296"/>
              <a:gd name="connsiteY8" fmla="*/ 0 h 596720"/>
              <a:gd name="connsiteX0" fmla="*/ 171450 w 228296"/>
              <a:gd name="connsiteY0" fmla="*/ 593725 h 622504"/>
              <a:gd name="connsiteX1" fmla="*/ 127802 w 228296"/>
              <a:gd name="connsiteY1" fmla="*/ 617538 h 622504"/>
              <a:gd name="connsiteX2" fmla="*/ 206375 w 228296"/>
              <a:gd name="connsiteY2" fmla="*/ 476250 h 622504"/>
              <a:gd name="connsiteX3" fmla="*/ 222250 w 228296"/>
              <a:gd name="connsiteY3" fmla="*/ 355600 h 622504"/>
              <a:gd name="connsiteX4" fmla="*/ 222250 w 228296"/>
              <a:gd name="connsiteY4" fmla="*/ 301625 h 622504"/>
              <a:gd name="connsiteX5" fmla="*/ 149225 w 228296"/>
              <a:gd name="connsiteY5" fmla="*/ 228600 h 622504"/>
              <a:gd name="connsiteX6" fmla="*/ 66675 w 228296"/>
              <a:gd name="connsiteY6" fmla="*/ 158750 h 622504"/>
              <a:gd name="connsiteX7" fmla="*/ 19050 w 228296"/>
              <a:gd name="connsiteY7" fmla="*/ 73025 h 622504"/>
              <a:gd name="connsiteX8" fmla="*/ 0 w 228296"/>
              <a:gd name="connsiteY8" fmla="*/ 0 h 622504"/>
              <a:gd name="connsiteX0" fmla="*/ 193675 w 228296"/>
              <a:gd name="connsiteY0" fmla="*/ 600075 h 623115"/>
              <a:gd name="connsiteX1" fmla="*/ 127802 w 228296"/>
              <a:gd name="connsiteY1" fmla="*/ 617538 h 623115"/>
              <a:gd name="connsiteX2" fmla="*/ 206375 w 228296"/>
              <a:gd name="connsiteY2" fmla="*/ 476250 h 623115"/>
              <a:gd name="connsiteX3" fmla="*/ 222250 w 228296"/>
              <a:gd name="connsiteY3" fmla="*/ 355600 h 623115"/>
              <a:gd name="connsiteX4" fmla="*/ 222250 w 228296"/>
              <a:gd name="connsiteY4" fmla="*/ 301625 h 623115"/>
              <a:gd name="connsiteX5" fmla="*/ 149225 w 228296"/>
              <a:gd name="connsiteY5" fmla="*/ 228600 h 623115"/>
              <a:gd name="connsiteX6" fmla="*/ 66675 w 228296"/>
              <a:gd name="connsiteY6" fmla="*/ 158750 h 623115"/>
              <a:gd name="connsiteX7" fmla="*/ 19050 w 228296"/>
              <a:gd name="connsiteY7" fmla="*/ 73025 h 623115"/>
              <a:gd name="connsiteX8" fmla="*/ 0 w 228296"/>
              <a:gd name="connsiteY8" fmla="*/ 0 h 623115"/>
              <a:gd name="connsiteX0" fmla="*/ 250825 w 250841"/>
              <a:gd name="connsiteY0" fmla="*/ 736600 h 736600"/>
              <a:gd name="connsiteX1" fmla="*/ 127802 w 250841"/>
              <a:gd name="connsiteY1" fmla="*/ 617538 h 736600"/>
              <a:gd name="connsiteX2" fmla="*/ 206375 w 250841"/>
              <a:gd name="connsiteY2" fmla="*/ 476250 h 736600"/>
              <a:gd name="connsiteX3" fmla="*/ 222250 w 250841"/>
              <a:gd name="connsiteY3" fmla="*/ 355600 h 736600"/>
              <a:gd name="connsiteX4" fmla="*/ 222250 w 250841"/>
              <a:gd name="connsiteY4" fmla="*/ 301625 h 736600"/>
              <a:gd name="connsiteX5" fmla="*/ 149225 w 250841"/>
              <a:gd name="connsiteY5" fmla="*/ 228600 h 736600"/>
              <a:gd name="connsiteX6" fmla="*/ 66675 w 250841"/>
              <a:gd name="connsiteY6" fmla="*/ 158750 h 736600"/>
              <a:gd name="connsiteX7" fmla="*/ 19050 w 250841"/>
              <a:gd name="connsiteY7" fmla="*/ 73025 h 736600"/>
              <a:gd name="connsiteX8" fmla="*/ 0 w 250841"/>
              <a:gd name="connsiteY8" fmla="*/ 0 h 736600"/>
              <a:gd name="connsiteX0" fmla="*/ 250825 w 250847"/>
              <a:gd name="connsiteY0" fmla="*/ 736600 h 736600"/>
              <a:gd name="connsiteX1" fmla="*/ 159552 w 250847"/>
              <a:gd name="connsiteY1" fmla="*/ 611188 h 736600"/>
              <a:gd name="connsiteX2" fmla="*/ 206375 w 250847"/>
              <a:gd name="connsiteY2" fmla="*/ 476250 h 736600"/>
              <a:gd name="connsiteX3" fmla="*/ 222250 w 250847"/>
              <a:gd name="connsiteY3" fmla="*/ 355600 h 736600"/>
              <a:gd name="connsiteX4" fmla="*/ 222250 w 250847"/>
              <a:gd name="connsiteY4" fmla="*/ 301625 h 736600"/>
              <a:gd name="connsiteX5" fmla="*/ 149225 w 250847"/>
              <a:gd name="connsiteY5" fmla="*/ 228600 h 736600"/>
              <a:gd name="connsiteX6" fmla="*/ 66675 w 250847"/>
              <a:gd name="connsiteY6" fmla="*/ 158750 h 736600"/>
              <a:gd name="connsiteX7" fmla="*/ 19050 w 250847"/>
              <a:gd name="connsiteY7" fmla="*/ 73025 h 736600"/>
              <a:gd name="connsiteX8" fmla="*/ 0 w 250847"/>
              <a:gd name="connsiteY8" fmla="*/ 0 h 736600"/>
              <a:gd name="connsiteX0" fmla="*/ 190500 w 228296"/>
              <a:gd name="connsiteY0" fmla="*/ 698500 h 698500"/>
              <a:gd name="connsiteX1" fmla="*/ 159552 w 228296"/>
              <a:gd name="connsiteY1" fmla="*/ 611188 h 698500"/>
              <a:gd name="connsiteX2" fmla="*/ 206375 w 228296"/>
              <a:gd name="connsiteY2" fmla="*/ 476250 h 698500"/>
              <a:gd name="connsiteX3" fmla="*/ 222250 w 228296"/>
              <a:gd name="connsiteY3" fmla="*/ 355600 h 698500"/>
              <a:gd name="connsiteX4" fmla="*/ 222250 w 228296"/>
              <a:gd name="connsiteY4" fmla="*/ 301625 h 698500"/>
              <a:gd name="connsiteX5" fmla="*/ 149225 w 228296"/>
              <a:gd name="connsiteY5" fmla="*/ 228600 h 698500"/>
              <a:gd name="connsiteX6" fmla="*/ 66675 w 228296"/>
              <a:gd name="connsiteY6" fmla="*/ 158750 h 698500"/>
              <a:gd name="connsiteX7" fmla="*/ 19050 w 228296"/>
              <a:gd name="connsiteY7" fmla="*/ 73025 h 698500"/>
              <a:gd name="connsiteX8" fmla="*/ 0 w 228296"/>
              <a:gd name="connsiteY8" fmla="*/ 0 h 698500"/>
              <a:gd name="connsiteX0" fmla="*/ 184150 w 228296"/>
              <a:gd name="connsiteY0" fmla="*/ 666750 h 666750"/>
              <a:gd name="connsiteX1" fmla="*/ 159552 w 228296"/>
              <a:gd name="connsiteY1" fmla="*/ 611188 h 666750"/>
              <a:gd name="connsiteX2" fmla="*/ 206375 w 228296"/>
              <a:gd name="connsiteY2" fmla="*/ 476250 h 666750"/>
              <a:gd name="connsiteX3" fmla="*/ 222250 w 228296"/>
              <a:gd name="connsiteY3" fmla="*/ 355600 h 666750"/>
              <a:gd name="connsiteX4" fmla="*/ 222250 w 228296"/>
              <a:gd name="connsiteY4" fmla="*/ 301625 h 666750"/>
              <a:gd name="connsiteX5" fmla="*/ 149225 w 228296"/>
              <a:gd name="connsiteY5" fmla="*/ 228600 h 666750"/>
              <a:gd name="connsiteX6" fmla="*/ 66675 w 228296"/>
              <a:gd name="connsiteY6" fmla="*/ 158750 h 666750"/>
              <a:gd name="connsiteX7" fmla="*/ 19050 w 228296"/>
              <a:gd name="connsiteY7" fmla="*/ 73025 h 666750"/>
              <a:gd name="connsiteX8" fmla="*/ 0 w 228296"/>
              <a:gd name="connsiteY8" fmla="*/ 0 h 666750"/>
              <a:gd name="connsiteX0" fmla="*/ 165100 w 228296"/>
              <a:gd name="connsiteY0" fmla="*/ 657225 h 657225"/>
              <a:gd name="connsiteX1" fmla="*/ 159552 w 228296"/>
              <a:gd name="connsiteY1" fmla="*/ 611188 h 657225"/>
              <a:gd name="connsiteX2" fmla="*/ 206375 w 228296"/>
              <a:gd name="connsiteY2" fmla="*/ 476250 h 657225"/>
              <a:gd name="connsiteX3" fmla="*/ 222250 w 228296"/>
              <a:gd name="connsiteY3" fmla="*/ 355600 h 657225"/>
              <a:gd name="connsiteX4" fmla="*/ 222250 w 228296"/>
              <a:gd name="connsiteY4" fmla="*/ 301625 h 657225"/>
              <a:gd name="connsiteX5" fmla="*/ 149225 w 228296"/>
              <a:gd name="connsiteY5" fmla="*/ 228600 h 657225"/>
              <a:gd name="connsiteX6" fmla="*/ 66675 w 228296"/>
              <a:gd name="connsiteY6" fmla="*/ 158750 h 657225"/>
              <a:gd name="connsiteX7" fmla="*/ 19050 w 228296"/>
              <a:gd name="connsiteY7" fmla="*/ 73025 h 657225"/>
              <a:gd name="connsiteX8" fmla="*/ 0 w 228296"/>
              <a:gd name="connsiteY8" fmla="*/ 0 h 657225"/>
              <a:gd name="connsiteX0" fmla="*/ 158750 w 228296"/>
              <a:gd name="connsiteY0" fmla="*/ 635000 h 635000"/>
              <a:gd name="connsiteX1" fmla="*/ 159552 w 228296"/>
              <a:gd name="connsiteY1" fmla="*/ 611188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6675 w 228296"/>
              <a:gd name="connsiteY6" fmla="*/ 15875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6675 w 228296"/>
              <a:gd name="connsiteY6" fmla="*/ 15875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9850 w 228296"/>
              <a:gd name="connsiteY6" fmla="*/ 149225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73025 w 228296"/>
              <a:gd name="connsiteY6" fmla="*/ 13970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39700 w 209246"/>
              <a:gd name="connsiteY0" fmla="*/ 561975 h 561975"/>
              <a:gd name="connsiteX1" fmla="*/ 162727 w 209246"/>
              <a:gd name="connsiteY1" fmla="*/ 496888 h 561975"/>
              <a:gd name="connsiteX2" fmla="*/ 187325 w 209246"/>
              <a:gd name="connsiteY2" fmla="*/ 403225 h 561975"/>
              <a:gd name="connsiteX3" fmla="*/ 203200 w 209246"/>
              <a:gd name="connsiteY3" fmla="*/ 282575 h 561975"/>
              <a:gd name="connsiteX4" fmla="*/ 203200 w 209246"/>
              <a:gd name="connsiteY4" fmla="*/ 228600 h 561975"/>
              <a:gd name="connsiteX5" fmla="*/ 130175 w 209246"/>
              <a:gd name="connsiteY5" fmla="*/ 155575 h 561975"/>
              <a:gd name="connsiteX6" fmla="*/ 53975 w 209246"/>
              <a:gd name="connsiteY6" fmla="*/ 66675 h 561975"/>
              <a:gd name="connsiteX7" fmla="*/ 0 w 209246"/>
              <a:gd name="connsiteY7" fmla="*/ 0 h 561975"/>
              <a:gd name="connsiteX0" fmla="*/ 177800 w 247346"/>
              <a:gd name="connsiteY0" fmla="*/ 615950 h 615950"/>
              <a:gd name="connsiteX1" fmla="*/ 200827 w 247346"/>
              <a:gd name="connsiteY1" fmla="*/ 550863 h 615950"/>
              <a:gd name="connsiteX2" fmla="*/ 225425 w 247346"/>
              <a:gd name="connsiteY2" fmla="*/ 457200 h 615950"/>
              <a:gd name="connsiteX3" fmla="*/ 241300 w 247346"/>
              <a:gd name="connsiteY3" fmla="*/ 336550 h 615950"/>
              <a:gd name="connsiteX4" fmla="*/ 241300 w 247346"/>
              <a:gd name="connsiteY4" fmla="*/ 282575 h 615950"/>
              <a:gd name="connsiteX5" fmla="*/ 168275 w 247346"/>
              <a:gd name="connsiteY5" fmla="*/ 209550 h 615950"/>
              <a:gd name="connsiteX6" fmla="*/ 92075 w 247346"/>
              <a:gd name="connsiteY6" fmla="*/ 120650 h 615950"/>
              <a:gd name="connsiteX7" fmla="*/ 0 w 247346"/>
              <a:gd name="connsiteY7" fmla="*/ 0 h 615950"/>
              <a:gd name="connsiteX0" fmla="*/ 183578 w 253124"/>
              <a:gd name="connsiteY0" fmla="*/ 626384 h 626384"/>
              <a:gd name="connsiteX1" fmla="*/ 206605 w 253124"/>
              <a:gd name="connsiteY1" fmla="*/ 561297 h 626384"/>
              <a:gd name="connsiteX2" fmla="*/ 231203 w 253124"/>
              <a:gd name="connsiteY2" fmla="*/ 467634 h 626384"/>
              <a:gd name="connsiteX3" fmla="*/ 247078 w 253124"/>
              <a:gd name="connsiteY3" fmla="*/ 346984 h 626384"/>
              <a:gd name="connsiteX4" fmla="*/ 247078 w 253124"/>
              <a:gd name="connsiteY4" fmla="*/ 293009 h 626384"/>
              <a:gd name="connsiteX5" fmla="*/ 174053 w 253124"/>
              <a:gd name="connsiteY5" fmla="*/ 219984 h 626384"/>
              <a:gd name="connsiteX6" fmla="*/ 97853 w 253124"/>
              <a:gd name="connsiteY6" fmla="*/ 131084 h 626384"/>
              <a:gd name="connsiteX7" fmla="*/ 5778 w 253124"/>
              <a:gd name="connsiteY7" fmla="*/ 10434 h 626384"/>
              <a:gd name="connsiteX8" fmla="*/ 9755 w 253124"/>
              <a:gd name="connsiteY8" fmla="*/ 5671 h 626384"/>
              <a:gd name="connsiteX0" fmla="*/ 182521 w 252067"/>
              <a:gd name="connsiteY0" fmla="*/ 668338 h 668338"/>
              <a:gd name="connsiteX1" fmla="*/ 205548 w 252067"/>
              <a:gd name="connsiteY1" fmla="*/ 603251 h 668338"/>
              <a:gd name="connsiteX2" fmla="*/ 230146 w 252067"/>
              <a:gd name="connsiteY2" fmla="*/ 509588 h 668338"/>
              <a:gd name="connsiteX3" fmla="*/ 246021 w 252067"/>
              <a:gd name="connsiteY3" fmla="*/ 388938 h 668338"/>
              <a:gd name="connsiteX4" fmla="*/ 246021 w 252067"/>
              <a:gd name="connsiteY4" fmla="*/ 334963 h 668338"/>
              <a:gd name="connsiteX5" fmla="*/ 172996 w 252067"/>
              <a:gd name="connsiteY5" fmla="*/ 261938 h 668338"/>
              <a:gd name="connsiteX6" fmla="*/ 96796 w 252067"/>
              <a:gd name="connsiteY6" fmla="*/ 173038 h 668338"/>
              <a:gd name="connsiteX7" fmla="*/ 4721 w 252067"/>
              <a:gd name="connsiteY7" fmla="*/ 52388 h 668338"/>
              <a:gd name="connsiteX8" fmla="*/ 15048 w 252067"/>
              <a:gd name="connsiteY8" fmla="*/ 0 h 668338"/>
              <a:gd name="connsiteX0" fmla="*/ 182124 w 251670"/>
              <a:gd name="connsiteY0" fmla="*/ 684213 h 684213"/>
              <a:gd name="connsiteX1" fmla="*/ 205151 w 251670"/>
              <a:gd name="connsiteY1" fmla="*/ 619126 h 684213"/>
              <a:gd name="connsiteX2" fmla="*/ 229749 w 251670"/>
              <a:gd name="connsiteY2" fmla="*/ 525463 h 684213"/>
              <a:gd name="connsiteX3" fmla="*/ 245624 w 251670"/>
              <a:gd name="connsiteY3" fmla="*/ 404813 h 684213"/>
              <a:gd name="connsiteX4" fmla="*/ 245624 w 251670"/>
              <a:gd name="connsiteY4" fmla="*/ 350838 h 684213"/>
              <a:gd name="connsiteX5" fmla="*/ 172599 w 251670"/>
              <a:gd name="connsiteY5" fmla="*/ 277813 h 684213"/>
              <a:gd name="connsiteX6" fmla="*/ 96399 w 251670"/>
              <a:gd name="connsiteY6" fmla="*/ 188913 h 684213"/>
              <a:gd name="connsiteX7" fmla="*/ 4324 w 251670"/>
              <a:gd name="connsiteY7" fmla="*/ 68263 h 684213"/>
              <a:gd name="connsiteX8" fmla="*/ 17826 w 251670"/>
              <a:gd name="connsiteY8" fmla="*/ 0 h 684213"/>
              <a:gd name="connsiteX0" fmla="*/ 199284 w 268830"/>
              <a:gd name="connsiteY0" fmla="*/ 674688 h 674688"/>
              <a:gd name="connsiteX1" fmla="*/ 222311 w 268830"/>
              <a:gd name="connsiteY1" fmla="*/ 609601 h 674688"/>
              <a:gd name="connsiteX2" fmla="*/ 246909 w 268830"/>
              <a:gd name="connsiteY2" fmla="*/ 515938 h 674688"/>
              <a:gd name="connsiteX3" fmla="*/ 262784 w 268830"/>
              <a:gd name="connsiteY3" fmla="*/ 395288 h 674688"/>
              <a:gd name="connsiteX4" fmla="*/ 262784 w 268830"/>
              <a:gd name="connsiteY4" fmla="*/ 341313 h 674688"/>
              <a:gd name="connsiteX5" fmla="*/ 189759 w 268830"/>
              <a:gd name="connsiteY5" fmla="*/ 268288 h 674688"/>
              <a:gd name="connsiteX6" fmla="*/ 113559 w 268830"/>
              <a:gd name="connsiteY6" fmla="*/ 179388 h 674688"/>
              <a:gd name="connsiteX7" fmla="*/ 21484 w 268830"/>
              <a:gd name="connsiteY7" fmla="*/ 58738 h 674688"/>
              <a:gd name="connsiteX8" fmla="*/ 61 w 268830"/>
              <a:gd name="connsiteY8" fmla="*/ 0 h 674688"/>
              <a:gd name="connsiteX0" fmla="*/ 199284 w 268830"/>
              <a:gd name="connsiteY0" fmla="*/ 674688 h 674688"/>
              <a:gd name="connsiteX1" fmla="*/ 222311 w 268830"/>
              <a:gd name="connsiteY1" fmla="*/ 609601 h 674688"/>
              <a:gd name="connsiteX2" fmla="*/ 246909 w 268830"/>
              <a:gd name="connsiteY2" fmla="*/ 515938 h 674688"/>
              <a:gd name="connsiteX3" fmla="*/ 262784 w 268830"/>
              <a:gd name="connsiteY3" fmla="*/ 395288 h 674688"/>
              <a:gd name="connsiteX4" fmla="*/ 262784 w 268830"/>
              <a:gd name="connsiteY4" fmla="*/ 341313 h 674688"/>
              <a:gd name="connsiteX5" fmla="*/ 189759 w 268830"/>
              <a:gd name="connsiteY5" fmla="*/ 268288 h 674688"/>
              <a:gd name="connsiteX6" fmla="*/ 113559 w 268830"/>
              <a:gd name="connsiteY6" fmla="*/ 179388 h 674688"/>
              <a:gd name="connsiteX7" fmla="*/ 21484 w 268830"/>
              <a:gd name="connsiteY7" fmla="*/ 58738 h 674688"/>
              <a:gd name="connsiteX8" fmla="*/ 61 w 268830"/>
              <a:gd name="connsiteY8" fmla="*/ 0 h 674688"/>
              <a:gd name="connsiteX0" fmla="*/ 201765 w 271311"/>
              <a:gd name="connsiteY0" fmla="*/ 674688 h 674688"/>
              <a:gd name="connsiteX1" fmla="*/ 224792 w 271311"/>
              <a:gd name="connsiteY1" fmla="*/ 609601 h 674688"/>
              <a:gd name="connsiteX2" fmla="*/ 249390 w 271311"/>
              <a:gd name="connsiteY2" fmla="*/ 515938 h 674688"/>
              <a:gd name="connsiteX3" fmla="*/ 265265 w 271311"/>
              <a:gd name="connsiteY3" fmla="*/ 395288 h 674688"/>
              <a:gd name="connsiteX4" fmla="*/ 265265 w 271311"/>
              <a:gd name="connsiteY4" fmla="*/ 341313 h 674688"/>
              <a:gd name="connsiteX5" fmla="*/ 192240 w 271311"/>
              <a:gd name="connsiteY5" fmla="*/ 268288 h 674688"/>
              <a:gd name="connsiteX6" fmla="*/ 116040 w 271311"/>
              <a:gd name="connsiteY6" fmla="*/ 179388 h 674688"/>
              <a:gd name="connsiteX7" fmla="*/ 23965 w 271311"/>
              <a:gd name="connsiteY7" fmla="*/ 58738 h 674688"/>
              <a:gd name="connsiteX8" fmla="*/ 2542 w 271311"/>
              <a:gd name="connsiteY8" fmla="*/ 0 h 674688"/>
              <a:gd name="connsiteX0" fmla="*/ 199257 w 268803"/>
              <a:gd name="connsiteY0" fmla="*/ 674688 h 674688"/>
              <a:gd name="connsiteX1" fmla="*/ 222284 w 268803"/>
              <a:gd name="connsiteY1" fmla="*/ 609601 h 674688"/>
              <a:gd name="connsiteX2" fmla="*/ 246882 w 268803"/>
              <a:gd name="connsiteY2" fmla="*/ 515938 h 674688"/>
              <a:gd name="connsiteX3" fmla="*/ 262757 w 268803"/>
              <a:gd name="connsiteY3" fmla="*/ 395288 h 674688"/>
              <a:gd name="connsiteX4" fmla="*/ 262757 w 268803"/>
              <a:gd name="connsiteY4" fmla="*/ 341313 h 674688"/>
              <a:gd name="connsiteX5" fmla="*/ 189732 w 268803"/>
              <a:gd name="connsiteY5" fmla="*/ 268288 h 674688"/>
              <a:gd name="connsiteX6" fmla="*/ 113532 w 268803"/>
              <a:gd name="connsiteY6" fmla="*/ 179388 h 674688"/>
              <a:gd name="connsiteX7" fmla="*/ 21457 w 268803"/>
              <a:gd name="connsiteY7" fmla="*/ 58738 h 674688"/>
              <a:gd name="connsiteX8" fmla="*/ 34 w 268803"/>
              <a:gd name="connsiteY8" fmla="*/ 0 h 674688"/>
              <a:gd name="connsiteX0" fmla="*/ 199241 w 268787"/>
              <a:gd name="connsiteY0" fmla="*/ 674688 h 674688"/>
              <a:gd name="connsiteX1" fmla="*/ 222268 w 268787"/>
              <a:gd name="connsiteY1" fmla="*/ 609601 h 674688"/>
              <a:gd name="connsiteX2" fmla="*/ 246866 w 268787"/>
              <a:gd name="connsiteY2" fmla="*/ 515938 h 674688"/>
              <a:gd name="connsiteX3" fmla="*/ 262741 w 268787"/>
              <a:gd name="connsiteY3" fmla="*/ 395288 h 674688"/>
              <a:gd name="connsiteX4" fmla="*/ 262741 w 268787"/>
              <a:gd name="connsiteY4" fmla="*/ 341313 h 674688"/>
              <a:gd name="connsiteX5" fmla="*/ 189716 w 268787"/>
              <a:gd name="connsiteY5" fmla="*/ 268288 h 674688"/>
              <a:gd name="connsiteX6" fmla="*/ 113516 w 268787"/>
              <a:gd name="connsiteY6" fmla="*/ 179388 h 674688"/>
              <a:gd name="connsiteX7" fmla="*/ 21441 w 268787"/>
              <a:gd name="connsiteY7" fmla="*/ 58738 h 674688"/>
              <a:gd name="connsiteX8" fmla="*/ 18 w 268787"/>
              <a:gd name="connsiteY8" fmla="*/ 0 h 674688"/>
              <a:gd name="connsiteX0" fmla="*/ 199235 w 268781"/>
              <a:gd name="connsiteY0" fmla="*/ 674688 h 674688"/>
              <a:gd name="connsiteX1" fmla="*/ 222262 w 268781"/>
              <a:gd name="connsiteY1" fmla="*/ 609601 h 674688"/>
              <a:gd name="connsiteX2" fmla="*/ 246860 w 268781"/>
              <a:gd name="connsiteY2" fmla="*/ 515938 h 674688"/>
              <a:gd name="connsiteX3" fmla="*/ 262735 w 268781"/>
              <a:gd name="connsiteY3" fmla="*/ 395288 h 674688"/>
              <a:gd name="connsiteX4" fmla="*/ 262735 w 268781"/>
              <a:gd name="connsiteY4" fmla="*/ 341313 h 674688"/>
              <a:gd name="connsiteX5" fmla="*/ 189710 w 268781"/>
              <a:gd name="connsiteY5" fmla="*/ 268288 h 674688"/>
              <a:gd name="connsiteX6" fmla="*/ 113510 w 268781"/>
              <a:gd name="connsiteY6" fmla="*/ 179388 h 674688"/>
              <a:gd name="connsiteX7" fmla="*/ 38104 w 268781"/>
              <a:gd name="connsiteY7" fmla="*/ 56357 h 674688"/>
              <a:gd name="connsiteX8" fmla="*/ 12 w 268781"/>
              <a:gd name="connsiteY8" fmla="*/ 0 h 674688"/>
              <a:gd name="connsiteX0" fmla="*/ 199237 w 268783"/>
              <a:gd name="connsiteY0" fmla="*/ 674688 h 674688"/>
              <a:gd name="connsiteX1" fmla="*/ 222264 w 268783"/>
              <a:gd name="connsiteY1" fmla="*/ 609601 h 674688"/>
              <a:gd name="connsiteX2" fmla="*/ 246862 w 268783"/>
              <a:gd name="connsiteY2" fmla="*/ 515938 h 674688"/>
              <a:gd name="connsiteX3" fmla="*/ 262737 w 268783"/>
              <a:gd name="connsiteY3" fmla="*/ 395288 h 674688"/>
              <a:gd name="connsiteX4" fmla="*/ 262737 w 268783"/>
              <a:gd name="connsiteY4" fmla="*/ 341313 h 674688"/>
              <a:gd name="connsiteX5" fmla="*/ 189712 w 268783"/>
              <a:gd name="connsiteY5" fmla="*/ 268288 h 674688"/>
              <a:gd name="connsiteX6" fmla="*/ 113512 w 268783"/>
              <a:gd name="connsiteY6" fmla="*/ 179388 h 674688"/>
              <a:gd name="connsiteX7" fmla="*/ 28581 w 268783"/>
              <a:gd name="connsiteY7" fmla="*/ 56357 h 674688"/>
              <a:gd name="connsiteX8" fmla="*/ 14 w 268783"/>
              <a:gd name="connsiteY8" fmla="*/ 0 h 674688"/>
              <a:gd name="connsiteX0" fmla="*/ 192097 w 261643"/>
              <a:gd name="connsiteY0" fmla="*/ 655638 h 655638"/>
              <a:gd name="connsiteX1" fmla="*/ 215124 w 261643"/>
              <a:gd name="connsiteY1" fmla="*/ 590551 h 655638"/>
              <a:gd name="connsiteX2" fmla="*/ 239722 w 261643"/>
              <a:gd name="connsiteY2" fmla="*/ 496888 h 655638"/>
              <a:gd name="connsiteX3" fmla="*/ 255597 w 261643"/>
              <a:gd name="connsiteY3" fmla="*/ 376238 h 655638"/>
              <a:gd name="connsiteX4" fmla="*/ 255597 w 261643"/>
              <a:gd name="connsiteY4" fmla="*/ 322263 h 655638"/>
              <a:gd name="connsiteX5" fmla="*/ 182572 w 261643"/>
              <a:gd name="connsiteY5" fmla="*/ 249238 h 655638"/>
              <a:gd name="connsiteX6" fmla="*/ 106372 w 261643"/>
              <a:gd name="connsiteY6" fmla="*/ 160338 h 655638"/>
              <a:gd name="connsiteX7" fmla="*/ 21441 w 261643"/>
              <a:gd name="connsiteY7" fmla="*/ 37307 h 655638"/>
              <a:gd name="connsiteX8" fmla="*/ 18 w 261643"/>
              <a:gd name="connsiteY8" fmla="*/ 0 h 655638"/>
              <a:gd name="connsiteX0" fmla="*/ 170656 w 240202"/>
              <a:gd name="connsiteY0" fmla="*/ 618331 h 618331"/>
              <a:gd name="connsiteX1" fmla="*/ 193683 w 240202"/>
              <a:gd name="connsiteY1" fmla="*/ 553244 h 618331"/>
              <a:gd name="connsiteX2" fmla="*/ 218281 w 240202"/>
              <a:gd name="connsiteY2" fmla="*/ 459581 h 618331"/>
              <a:gd name="connsiteX3" fmla="*/ 234156 w 240202"/>
              <a:gd name="connsiteY3" fmla="*/ 338931 h 618331"/>
              <a:gd name="connsiteX4" fmla="*/ 234156 w 240202"/>
              <a:gd name="connsiteY4" fmla="*/ 284956 h 618331"/>
              <a:gd name="connsiteX5" fmla="*/ 161131 w 240202"/>
              <a:gd name="connsiteY5" fmla="*/ 211931 h 618331"/>
              <a:gd name="connsiteX6" fmla="*/ 84931 w 240202"/>
              <a:gd name="connsiteY6" fmla="*/ 123031 h 618331"/>
              <a:gd name="connsiteX7" fmla="*/ 0 w 240202"/>
              <a:gd name="connsiteY7" fmla="*/ 0 h 618331"/>
              <a:gd name="connsiteX0" fmla="*/ 187325 w 256871"/>
              <a:gd name="connsiteY0" fmla="*/ 637381 h 637381"/>
              <a:gd name="connsiteX1" fmla="*/ 210352 w 256871"/>
              <a:gd name="connsiteY1" fmla="*/ 572294 h 637381"/>
              <a:gd name="connsiteX2" fmla="*/ 234950 w 256871"/>
              <a:gd name="connsiteY2" fmla="*/ 478631 h 637381"/>
              <a:gd name="connsiteX3" fmla="*/ 250825 w 256871"/>
              <a:gd name="connsiteY3" fmla="*/ 357981 h 637381"/>
              <a:gd name="connsiteX4" fmla="*/ 250825 w 256871"/>
              <a:gd name="connsiteY4" fmla="*/ 304006 h 637381"/>
              <a:gd name="connsiteX5" fmla="*/ 177800 w 256871"/>
              <a:gd name="connsiteY5" fmla="*/ 230981 h 637381"/>
              <a:gd name="connsiteX6" fmla="*/ 101600 w 256871"/>
              <a:gd name="connsiteY6" fmla="*/ 142081 h 637381"/>
              <a:gd name="connsiteX7" fmla="*/ 0 w 256871"/>
              <a:gd name="connsiteY7" fmla="*/ 0 h 637381"/>
              <a:gd name="connsiteX0" fmla="*/ 196660 w 266206"/>
              <a:gd name="connsiteY0" fmla="*/ 645878 h 645878"/>
              <a:gd name="connsiteX1" fmla="*/ 219687 w 266206"/>
              <a:gd name="connsiteY1" fmla="*/ 580791 h 645878"/>
              <a:gd name="connsiteX2" fmla="*/ 244285 w 266206"/>
              <a:gd name="connsiteY2" fmla="*/ 487128 h 645878"/>
              <a:gd name="connsiteX3" fmla="*/ 260160 w 266206"/>
              <a:gd name="connsiteY3" fmla="*/ 366478 h 645878"/>
              <a:gd name="connsiteX4" fmla="*/ 260160 w 266206"/>
              <a:gd name="connsiteY4" fmla="*/ 312503 h 645878"/>
              <a:gd name="connsiteX5" fmla="*/ 187135 w 266206"/>
              <a:gd name="connsiteY5" fmla="*/ 239478 h 645878"/>
              <a:gd name="connsiteX6" fmla="*/ 110935 w 266206"/>
              <a:gd name="connsiteY6" fmla="*/ 150578 h 645878"/>
              <a:gd name="connsiteX7" fmla="*/ 9335 w 266206"/>
              <a:gd name="connsiteY7" fmla="*/ 8497 h 645878"/>
              <a:gd name="connsiteX8" fmla="*/ 3787 w 266206"/>
              <a:gd name="connsiteY8" fmla="*/ 16434 h 645878"/>
              <a:gd name="connsiteX0" fmla="*/ 193334 w 262880"/>
              <a:gd name="connsiteY0" fmla="*/ 642239 h 642239"/>
              <a:gd name="connsiteX1" fmla="*/ 216361 w 262880"/>
              <a:gd name="connsiteY1" fmla="*/ 577152 h 642239"/>
              <a:gd name="connsiteX2" fmla="*/ 240959 w 262880"/>
              <a:gd name="connsiteY2" fmla="*/ 483489 h 642239"/>
              <a:gd name="connsiteX3" fmla="*/ 256834 w 262880"/>
              <a:gd name="connsiteY3" fmla="*/ 362839 h 642239"/>
              <a:gd name="connsiteX4" fmla="*/ 256834 w 262880"/>
              <a:gd name="connsiteY4" fmla="*/ 308864 h 642239"/>
              <a:gd name="connsiteX5" fmla="*/ 183809 w 262880"/>
              <a:gd name="connsiteY5" fmla="*/ 235839 h 642239"/>
              <a:gd name="connsiteX6" fmla="*/ 107609 w 262880"/>
              <a:gd name="connsiteY6" fmla="*/ 146939 h 642239"/>
              <a:gd name="connsiteX7" fmla="*/ 6009 w 262880"/>
              <a:gd name="connsiteY7" fmla="*/ 4858 h 642239"/>
              <a:gd name="connsiteX8" fmla="*/ 14748 w 262880"/>
              <a:gd name="connsiteY8" fmla="*/ 46132 h 642239"/>
              <a:gd name="connsiteX0" fmla="*/ 178586 w 248132"/>
              <a:gd name="connsiteY0" fmla="*/ 612542 h 612542"/>
              <a:gd name="connsiteX1" fmla="*/ 201613 w 248132"/>
              <a:gd name="connsiteY1" fmla="*/ 547455 h 612542"/>
              <a:gd name="connsiteX2" fmla="*/ 226211 w 248132"/>
              <a:gd name="connsiteY2" fmla="*/ 453792 h 612542"/>
              <a:gd name="connsiteX3" fmla="*/ 242086 w 248132"/>
              <a:gd name="connsiteY3" fmla="*/ 333142 h 612542"/>
              <a:gd name="connsiteX4" fmla="*/ 242086 w 248132"/>
              <a:gd name="connsiteY4" fmla="*/ 279167 h 612542"/>
              <a:gd name="connsiteX5" fmla="*/ 169061 w 248132"/>
              <a:gd name="connsiteY5" fmla="*/ 206142 h 612542"/>
              <a:gd name="connsiteX6" fmla="*/ 92861 w 248132"/>
              <a:gd name="connsiteY6" fmla="*/ 117242 h 612542"/>
              <a:gd name="connsiteX7" fmla="*/ 17455 w 248132"/>
              <a:gd name="connsiteY7" fmla="*/ 8498 h 612542"/>
              <a:gd name="connsiteX8" fmla="*/ 0 w 248132"/>
              <a:gd name="connsiteY8" fmla="*/ 16435 h 612542"/>
              <a:gd name="connsiteX0" fmla="*/ 174008 w 243554"/>
              <a:gd name="connsiteY0" fmla="*/ 609783 h 609783"/>
              <a:gd name="connsiteX1" fmla="*/ 197035 w 243554"/>
              <a:gd name="connsiteY1" fmla="*/ 544696 h 609783"/>
              <a:gd name="connsiteX2" fmla="*/ 221633 w 243554"/>
              <a:gd name="connsiteY2" fmla="*/ 451033 h 609783"/>
              <a:gd name="connsiteX3" fmla="*/ 237508 w 243554"/>
              <a:gd name="connsiteY3" fmla="*/ 330383 h 609783"/>
              <a:gd name="connsiteX4" fmla="*/ 237508 w 243554"/>
              <a:gd name="connsiteY4" fmla="*/ 276408 h 609783"/>
              <a:gd name="connsiteX5" fmla="*/ 164483 w 243554"/>
              <a:gd name="connsiteY5" fmla="*/ 203383 h 609783"/>
              <a:gd name="connsiteX6" fmla="*/ 88283 w 243554"/>
              <a:gd name="connsiteY6" fmla="*/ 114483 h 609783"/>
              <a:gd name="connsiteX7" fmla="*/ 12877 w 243554"/>
              <a:gd name="connsiteY7" fmla="*/ 5739 h 609783"/>
              <a:gd name="connsiteX8" fmla="*/ 185 w 243554"/>
              <a:gd name="connsiteY8" fmla="*/ 35108 h 609783"/>
              <a:gd name="connsiteX0" fmla="*/ 167520 w 237066"/>
              <a:gd name="connsiteY0" fmla="*/ 609395 h 609395"/>
              <a:gd name="connsiteX1" fmla="*/ 190547 w 237066"/>
              <a:gd name="connsiteY1" fmla="*/ 544308 h 609395"/>
              <a:gd name="connsiteX2" fmla="*/ 215145 w 237066"/>
              <a:gd name="connsiteY2" fmla="*/ 450645 h 609395"/>
              <a:gd name="connsiteX3" fmla="*/ 231020 w 237066"/>
              <a:gd name="connsiteY3" fmla="*/ 329995 h 609395"/>
              <a:gd name="connsiteX4" fmla="*/ 231020 w 237066"/>
              <a:gd name="connsiteY4" fmla="*/ 276020 h 609395"/>
              <a:gd name="connsiteX5" fmla="*/ 157995 w 237066"/>
              <a:gd name="connsiteY5" fmla="*/ 202995 h 609395"/>
              <a:gd name="connsiteX6" fmla="*/ 81795 w 237066"/>
              <a:gd name="connsiteY6" fmla="*/ 114095 h 609395"/>
              <a:gd name="connsiteX7" fmla="*/ 6389 w 237066"/>
              <a:gd name="connsiteY7" fmla="*/ 5351 h 609395"/>
              <a:gd name="connsiteX8" fmla="*/ 12747 w 237066"/>
              <a:gd name="connsiteY8" fmla="*/ 39483 h 609395"/>
              <a:gd name="connsiteX0" fmla="*/ 167520 w 237066"/>
              <a:gd name="connsiteY0" fmla="*/ 609395 h 609395"/>
              <a:gd name="connsiteX1" fmla="*/ 190547 w 237066"/>
              <a:gd name="connsiteY1" fmla="*/ 544308 h 609395"/>
              <a:gd name="connsiteX2" fmla="*/ 215145 w 237066"/>
              <a:gd name="connsiteY2" fmla="*/ 450645 h 609395"/>
              <a:gd name="connsiteX3" fmla="*/ 231020 w 237066"/>
              <a:gd name="connsiteY3" fmla="*/ 329995 h 609395"/>
              <a:gd name="connsiteX4" fmla="*/ 231020 w 237066"/>
              <a:gd name="connsiteY4" fmla="*/ 276020 h 609395"/>
              <a:gd name="connsiteX5" fmla="*/ 157995 w 237066"/>
              <a:gd name="connsiteY5" fmla="*/ 202995 h 609395"/>
              <a:gd name="connsiteX6" fmla="*/ 81795 w 237066"/>
              <a:gd name="connsiteY6" fmla="*/ 114095 h 609395"/>
              <a:gd name="connsiteX7" fmla="*/ 34178 w 237066"/>
              <a:gd name="connsiteY7" fmla="*/ 68056 h 609395"/>
              <a:gd name="connsiteX8" fmla="*/ 6389 w 237066"/>
              <a:gd name="connsiteY8" fmla="*/ 5351 h 609395"/>
              <a:gd name="connsiteX9" fmla="*/ 12747 w 237066"/>
              <a:gd name="connsiteY9" fmla="*/ 39483 h 6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6" h="609395">
                <a:moveTo>
                  <a:pt x="167520" y="609395"/>
                </a:moveTo>
                <a:cubicBezTo>
                  <a:pt x="169241" y="608072"/>
                  <a:pt x="184726" y="563887"/>
                  <a:pt x="190547" y="544308"/>
                </a:cubicBezTo>
                <a:cubicBezTo>
                  <a:pt x="196368" y="524729"/>
                  <a:pt x="208400" y="486364"/>
                  <a:pt x="215145" y="450645"/>
                </a:cubicBezTo>
                <a:cubicBezTo>
                  <a:pt x="221890" y="414926"/>
                  <a:pt x="228374" y="359099"/>
                  <a:pt x="231020" y="329995"/>
                </a:cubicBezTo>
                <a:cubicBezTo>
                  <a:pt x="233666" y="300891"/>
                  <a:pt x="243191" y="297187"/>
                  <a:pt x="231020" y="276020"/>
                </a:cubicBezTo>
                <a:cubicBezTo>
                  <a:pt x="218849" y="254853"/>
                  <a:pt x="182866" y="229982"/>
                  <a:pt x="157995" y="202995"/>
                </a:cubicBezTo>
                <a:cubicBezTo>
                  <a:pt x="133124" y="176008"/>
                  <a:pt x="101240" y="136982"/>
                  <a:pt x="81795" y="114095"/>
                </a:cubicBezTo>
                <a:cubicBezTo>
                  <a:pt x="62350" y="91208"/>
                  <a:pt x="46746" y="86180"/>
                  <a:pt x="34178" y="68056"/>
                </a:cubicBezTo>
                <a:cubicBezTo>
                  <a:pt x="21610" y="49932"/>
                  <a:pt x="11152" y="9716"/>
                  <a:pt x="6389" y="5351"/>
                </a:cubicBezTo>
                <a:cubicBezTo>
                  <a:pt x="-11469" y="-17006"/>
                  <a:pt x="13903" y="37829"/>
                  <a:pt x="12747" y="39483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 bwMode="auto">
          <a:xfrm>
            <a:off x="2703286" y="4808936"/>
            <a:ext cx="164609" cy="166687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3833096" y="885826"/>
            <a:ext cx="193586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484295" y="3939774"/>
            <a:ext cx="209052" cy="414337"/>
          </a:xfrm>
          <a:custGeom>
            <a:avLst/>
            <a:gdLst>
              <a:gd name="connsiteX0" fmla="*/ 278606 w 278606"/>
              <a:gd name="connsiteY0" fmla="*/ 0 h 535781"/>
              <a:gd name="connsiteX1" fmla="*/ 242888 w 278606"/>
              <a:gd name="connsiteY1" fmla="*/ 59531 h 535781"/>
              <a:gd name="connsiteX2" fmla="*/ 245269 w 278606"/>
              <a:gd name="connsiteY2" fmla="*/ 111919 h 535781"/>
              <a:gd name="connsiteX3" fmla="*/ 254794 w 278606"/>
              <a:gd name="connsiteY3" fmla="*/ 152400 h 535781"/>
              <a:gd name="connsiteX4" fmla="*/ 226219 w 278606"/>
              <a:gd name="connsiteY4" fmla="*/ 180975 h 535781"/>
              <a:gd name="connsiteX5" fmla="*/ 171450 w 278606"/>
              <a:gd name="connsiteY5" fmla="*/ 190500 h 535781"/>
              <a:gd name="connsiteX6" fmla="*/ 102394 w 278606"/>
              <a:gd name="connsiteY6" fmla="*/ 200025 h 535781"/>
              <a:gd name="connsiteX7" fmla="*/ 69056 w 278606"/>
              <a:gd name="connsiteY7" fmla="*/ 233363 h 535781"/>
              <a:gd name="connsiteX8" fmla="*/ 90488 w 278606"/>
              <a:gd name="connsiteY8" fmla="*/ 292894 h 535781"/>
              <a:gd name="connsiteX9" fmla="*/ 64294 w 278606"/>
              <a:gd name="connsiteY9" fmla="*/ 340519 h 535781"/>
              <a:gd name="connsiteX10" fmla="*/ 52388 w 278606"/>
              <a:gd name="connsiteY10" fmla="*/ 404813 h 535781"/>
              <a:gd name="connsiteX11" fmla="*/ 16669 w 278606"/>
              <a:gd name="connsiteY11" fmla="*/ 435769 h 535781"/>
              <a:gd name="connsiteX12" fmla="*/ 16669 w 278606"/>
              <a:gd name="connsiteY12" fmla="*/ 497681 h 535781"/>
              <a:gd name="connsiteX13" fmla="*/ 0 w 278606"/>
              <a:gd name="connsiteY13" fmla="*/ 535781 h 535781"/>
              <a:gd name="connsiteX0" fmla="*/ 266700 w 266700"/>
              <a:gd name="connsiteY0" fmla="*/ 0 h 538162"/>
              <a:gd name="connsiteX1" fmla="*/ 242888 w 266700"/>
              <a:gd name="connsiteY1" fmla="*/ 61912 h 538162"/>
              <a:gd name="connsiteX2" fmla="*/ 245269 w 266700"/>
              <a:gd name="connsiteY2" fmla="*/ 114300 h 538162"/>
              <a:gd name="connsiteX3" fmla="*/ 254794 w 266700"/>
              <a:gd name="connsiteY3" fmla="*/ 154781 h 538162"/>
              <a:gd name="connsiteX4" fmla="*/ 226219 w 266700"/>
              <a:gd name="connsiteY4" fmla="*/ 183356 h 538162"/>
              <a:gd name="connsiteX5" fmla="*/ 171450 w 266700"/>
              <a:gd name="connsiteY5" fmla="*/ 192881 h 538162"/>
              <a:gd name="connsiteX6" fmla="*/ 102394 w 266700"/>
              <a:gd name="connsiteY6" fmla="*/ 202406 h 538162"/>
              <a:gd name="connsiteX7" fmla="*/ 69056 w 266700"/>
              <a:gd name="connsiteY7" fmla="*/ 235744 h 538162"/>
              <a:gd name="connsiteX8" fmla="*/ 90488 w 266700"/>
              <a:gd name="connsiteY8" fmla="*/ 295275 h 538162"/>
              <a:gd name="connsiteX9" fmla="*/ 64294 w 266700"/>
              <a:gd name="connsiteY9" fmla="*/ 342900 h 538162"/>
              <a:gd name="connsiteX10" fmla="*/ 52388 w 266700"/>
              <a:gd name="connsiteY10" fmla="*/ 407194 h 538162"/>
              <a:gd name="connsiteX11" fmla="*/ 16669 w 266700"/>
              <a:gd name="connsiteY11" fmla="*/ 438150 h 538162"/>
              <a:gd name="connsiteX12" fmla="*/ 16669 w 266700"/>
              <a:gd name="connsiteY12" fmla="*/ 500062 h 538162"/>
              <a:gd name="connsiteX13" fmla="*/ 0 w 266700"/>
              <a:gd name="connsiteY13" fmla="*/ 538162 h 538162"/>
              <a:gd name="connsiteX0" fmla="*/ 266700 w 266700"/>
              <a:gd name="connsiteY0" fmla="*/ 0 h 538162"/>
              <a:gd name="connsiteX1" fmla="*/ 242888 w 266700"/>
              <a:gd name="connsiteY1" fmla="*/ 61912 h 538162"/>
              <a:gd name="connsiteX2" fmla="*/ 245269 w 266700"/>
              <a:gd name="connsiteY2" fmla="*/ 114300 h 538162"/>
              <a:gd name="connsiteX3" fmla="*/ 254794 w 266700"/>
              <a:gd name="connsiteY3" fmla="*/ 154781 h 538162"/>
              <a:gd name="connsiteX4" fmla="*/ 226219 w 266700"/>
              <a:gd name="connsiteY4" fmla="*/ 183356 h 538162"/>
              <a:gd name="connsiteX5" fmla="*/ 171450 w 266700"/>
              <a:gd name="connsiteY5" fmla="*/ 192881 h 538162"/>
              <a:gd name="connsiteX6" fmla="*/ 102394 w 266700"/>
              <a:gd name="connsiteY6" fmla="*/ 202406 h 538162"/>
              <a:gd name="connsiteX7" fmla="*/ 69056 w 266700"/>
              <a:gd name="connsiteY7" fmla="*/ 235744 h 538162"/>
              <a:gd name="connsiteX8" fmla="*/ 90488 w 266700"/>
              <a:gd name="connsiteY8" fmla="*/ 295275 h 538162"/>
              <a:gd name="connsiteX9" fmla="*/ 64294 w 266700"/>
              <a:gd name="connsiteY9" fmla="*/ 342900 h 538162"/>
              <a:gd name="connsiteX10" fmla="*/ 52388 w 266700"/>
              <a:gd name="connsiteY10" fmla="*/ 407194 h 538162"/>
              <a:gd name="connsiteX11" fmla="*/ 16669 w 266700"/>
              <a:gd name="connsiteY11" fmla="*/ 438150 h 538162"/>
              <a:gd name="connsiteX12" fmla="*/ 16669 w 266700"/>
              <a:gd name="connsiteY12" fmla="*/ 500062 h 538162"/>
              <a:gd name="connsiteX13" fmla="*/ 0 w 266700"/>
              <a:gd name="connsiteY13" fmla="*/ 538162 h 538162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8581 w 276225"/>
              <a:gd name="connsiteY7" fmla="*/ 235744 h 552449"/>
              <a:gd name="connsiteX8" fmla="*/ 100013 w 276225"/>
              <a:gd name="connsiteY8" fmla="*/ 295275 h 552449"/>
              <a:gd name="connsiteX9" fmla="*/ 73819 w 276225"/>
              <a:gd name="connsiteY9" fmla="*/ 342900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73819 w 276225"/>
              <a:gd name="connsiteY9" fmla="*/ 342900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8107 w 276225"/>
              <a:gd name="connsiteY9" fmla="*/ 345281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8107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71463 w 276225"/>
              <a:gd name="connsiteY3" fmla="*/ 159544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71463 w 276225"/>
              <a:gd name="connsiteY3" fmla="*/ 159544 h 552449"/>
              <a:gd name="connsiteX4" fmla="*/ 235744 w 276225"/>
              <a:gd name="connsiteY4" fmla="*/ 195262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11919 w 278911"/>
              <a:gd name="connsiteY6" fmla="*/ 202406 h 552449"/>
              <a:gd name="connsiteX7" fmla="*/ 73818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11919 w 278911"/>
              <a:gd name="connsiteY6" fmla="*/ 202406 h 552449"/>
              <a:gd name="connsiteX7" fmla="*/ 64293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07157 w 278911"/>
              <a:gd name="connsiteY6" fmla="*/ 190500 h 552449"/>
              <a:gd name="connsiteX7" fmla="*/ 64293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736"/>
              <a:gd name="connsiteY0" fmla="*/ 0 h 552449"/>
              <a:gd name="connsiteX1" fmla="*/ 252413 w 278736"/>
              <a:gd name="connsiteY1" fmla="*/ 61912 h 552449"/>
              <a:gd name="connsiteX2" fmla="*/ 254794 w 278736"/>
              <a:gd name="connsiteY2" fmla="*/ 114300 h 552449"/>
              <a:gd name="connsiteX3" fmla="*/ 278607 w 278736"/>
              <a:gd name="connsiteY3" fmla="*/ 159544 h 552449"/>
              <a:gd name="connsiteX4" fmla="*/ 242887 w 278736"/>
              <a:gd name="connsiteY4" fmla="*/ 195262 h 552449"/>
              <a:gd name="connsiteX5" fmla="*/ 180975 w 278736"/>
              <a:gd name="connsiteY5" fmla="*/ 192881 h 552449"/>
              <a:gd name="connsiteX6" fmla="*/ 107157 w 278736"/>
              <a:gd name="connsiteY6" fmla="*/ 190500 h 552449"/>
              <a:gd name="connsiteX7" fmla="*/ 64293 w 278736"/>
              <a:gd name="connsiteY7" fmla="*/ 233363 h 552449"/>
              <a:gd name="connsiteX8" fmla="*/ 100013 w 278736"/>
              <a:gd name="connsiteY8" fmla="*/ 295275 h 552449"/>
              <a:gd name="connsiteX9" fmla="*/ 83345 w 278736"/>
              <a:gd name="connsiteY9" fmla="*/ 345281 h 552449"/>
              <a:gd name="connsiteX10" fmla="*/ 54769 w 278736"/>
              <a:gd name="connsiteY10" fmla="*/ 402432 h 552449"/>
              <a:gd name="connsiteX11" fmla="*/ 26194 w 278736"/>
              <a:gd name="connsiteY11" fmla="*/ 438150 h 552449"/>
              <a:gd name="connsiteX12" fmla="*/ 26194 w 278736"/>
              <a:gd name="connsiteY12" fmla="*/ 500062 h 552449"/>
              <a:gd name="connsiteX13" fmla="*/ 0 w 278736"/>
              <a:gd name="connsiteY13" fmla="*/ 552449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736" h="552449">
                <a:moveTo>
                  <a:pt x="276225" y="0"/>
                </a:moveTo>
                <a:cubicBezTo>
                  <a:pt x="261144" y="20439"/>
                  <a:pt x="255985" y="42862"/>
                  <a:pt x="252413" y="61912"/>
                </a:cubicBezTo>
                <a:cubicBezTo>
                  <a:pt x="248841" y="80962"/>
                  <a:pt x="250428" y="98028"/>
                  <a:pt x="254794" y="114300"/>
                </a:cubicBezTo>
                <a:cubicBezTo>
                  <a:pt x="259160" y="130572"/>
                  <a:pt x="280591" y="146050"/>
                  <a:pt x="278607" y="159544"/>
                </a:cubicBezTo>
                <a:cubicBezTo>
                  <a:pt x="276623" y="173038"/>
                  <a:pt x="259159" y="189706"/>
                  <a:pt x="242887" y="195262"/>
                </a:cubicBezTo>
                <a:cubicBezTo>
                  <a:pt x="226615" y="200818"/>
                  <a:pt x="203597" y="193675"/>
                  <a:pt x="180975" y="192881"/>
                </a:cubicBezTo>
                <a:cubicBezTo>
                  <a:pt x="158353" y="192087"/>
                  <a:pt x="126604" y="183753"/>
                  <a:pt x="107157" y="190500"/>
                </a:cubicBezTo>
                <a:cubicBezTo>
                  <a:pt x="87710" y="197247"/>
                  <a:pt x="65484" y="215901"/>
                  <a:pt x="64293" y="233363"/>
                </a:cubicBezTo>
                <a:cubicBezTo>
                  <a:pt x="63102" y="250826"/>
                  <a:pt x="96838" y="276622"/>
                  <a:pt x="100013" y="295275"/>
                </a:cubicBezTo>
                <a:cubicBezTo>
                  <a:pt x="103188" y="313928"/>
                  <a:pt x="90886" y="327422"/>
                  <a:pt x="83345" y="345281"/>
                </a:cubicBezTo>
                <a:cubicBezTo>
                  <a:pt x="75804" y="363141"/>
                  <a:pt x="64294" y="386954"/>
                  <a:pt x="54769" y="402432"/>
                </a:cubicBezTo>
                <a:cubicBezTo>
                  <a:pt x="45244" y="417910"/>
                  <a:pt x="30957" y="421878"/>
                  <a:pt x="26194" y="438150"/>
                </a:cubicBezTo>
                <a:cubicBezTo>
                  <a:pt x="21431" y="454422"/>
                  <a:pt x="30560" y="481012"/>
                  <a:pt x="26194" y="500062"/>
                </a:cubicBezTo>
                <a:cubicBezTo>
                  <a:pt x="21828" y="519112"/>
                  <a:pt x="6945" y="541733"/>
                  <a:pt x="0" y="552449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V="1">
            <a:off x="3665519" y="3735982"/>
            <a:ext cx="139453" cy="7367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3334799" y="1891308"/>
            <a:ext cx="64380" cy="196453"/>
          </a:xfrm>
          <a:custGeom>
            <a:avLst/>
            <a:gdLst>
              <a:gd name="connsiteX0" fmla="*/ 69057 w 95594"/>
              <a:gd name="connsiteY0" fmla="*/ 0 h 261937"/>
              <a:gd name="connsiteX1" fmla="*/ 95250 w 95594"/>
              <a:gd name="connsiteY1" fmla="*/ 95250 h 261937"/>
              <a:gd name="connsiteX2" fmla="*/ 52388 w 95594"/>
              <a:gd name="connsiteY2" fmla="*/ 133350 h 261937"/>
              <a:gd name="connsiteX3" fmla="*/ 33338 w 95594"/>
              <a:gd name="connsiteY3" fmla="*/ 178594 h 261937"/>
              <a:gd name="connsiteX4" fmla="*/ 0 w 95594"/>
              <a:gd name="connsiteY4" fmla="*/ 261937 h 261937"/>
              <a:gd name="connsiteX0" fmla="*/ 69057 w 86462"/>
              <a:gd name="connsiteY0" fmla="*/ 0 h 261937"/>
              <a:gd name="connsiteX1" fmla="*/ 85725 w 86462"/>
              <a:gd name="connsiteY1" fmla="*/ 92869 h 261937"/>
              <a:gd name="connsiteX2" fmla="*/ 52388 w 86462"/>
              <a:gd name="connsiteY2" fmla="*/ 133350 h 261937"/>
              <a:gd name="connsiteX3" fmla="*/ 33338 w 86462"/>
              <a:gd name="connsiteY3" fmla="*/ 178594 h 261937"/>
              <a:gd name="connsiteX4" fmla="*/ 0 w 86462"/>
              <a:gd name="connsiteY4" fmla="*/ 261937 h 261937"/>
              <a:gd name="connsiteX0" fmla="*/ 69057 w 86462"/>
              <a:gd name="connsiteY0" fmla="*/ 0 h 261937"/>
              <a:gd name="connsiteX1" fmla="*/ 85725 w 86462"/>
              <a:gd name="connsiteY1" fmla="*/ 92869 h 261937"/>
              <a:gd name="connsiteX2" fmla="*/ 52388 w 86462"/>
              <a:gd name="connsiteY2" fmla="*/ 133350 h 261937"/>
              <a:gd name="connsiteX3" fmla="*/ 23813 w 86462"/>
              <a:gd name="connsiteY3" fmla="*/ 178594 h 261937"/>
              <a:gd name="connsiteX4" fmla="*/ 0 w 86462"/>
              <a:gd name="connsiteY4" fmla="*/ 261937 h 261937"/>
              <a:gd name="connsiteX0" fmla="*/ 69057 w 85945"/>
              <a:gd name="connsiteY0" fmla="*/ 0 h 261937"/>
              <a:gd name="connsiteX1" fmla="*/ 85725 w 85945"/>
              <a:gd name="connsiteY1" fmla="*/ 92869 h 261937"/>
              <a:gd name="connsiteX2" fmla="*/ 61913 w 85945"/>
              <a:gd name="connsiteY2" fmla="*/ 135731 h 261937"/>
              <a:gd name="connsiteX3" fmla="*/ 23813 w 85945"/>
              <a:gd name="connsiteY3" fmla="*/ 178594 h 261937"/>
              <a:gd name="connsiteX4" fmla="*/ 0 w 85945"/>
              <a:gd name="connsiteY4" fmla="*/ 261937 h 261937"/>
              <a:gd name="connsiteX0" fmla="*/ 61914 w 85725"/>
              <a:gd name="connsiteY0" fmla="*/ 0 h 261937"/>
              <a:gd name="connsiteX1" fmla="*/ 85725 w 85725"/>
              <a:gd name="connsiteY1" fmla="*/ 92869 h 261937"/>
              <a:gd name="connsiteX2" fmla="*/ 61913 w 85725"/>
              <a:gd name="connsiteY2" fmla="*/ 135731 h 261937"/>
              <a:gd name="connsiteX3" fmla="*/ 23813 w 85725"/>
              <a:gd name="connsiteY3" fmla="*/ 178594 h 261937"/>
              <a:gd name="connsiteX4" fmla="*/ 0 w 85725"/>
              <a:gd name="connsiteY4" fmla="*/ 261937 h 261937"/>
              <a:gd name="connsiteX0" fmla="*/ 61914 w 85725"/>
              <a:gd name="connsiteY0" fmla="*/ 0 h 261937"/>
              <a:gd name="connsiteX1" fmla="*/ 85725 w 85725"/>
              <a:gd name="connsiteY1" fmla="*/ 92869 h 261937"/>
              <a:gd name="connsiteX2" fmla="*/ 61913 w 85725"/>
              <a:gd name="connsiteY2" fmla="*/ 135731 h 261937"/>
              <a:gd name="connsiteX3" fmla="*/ 23813 w 85725"/>
              <a:gd name="connsiteY3" fmla="*/ 178594 h 261937"/>
              <a:gd name="connsiteX4" fmla="*/ 0 w 85725"/>
              <a:gd name="connsiteY4" fmla="*/ 261937 h 261937"/>
              <a:gd name="connsiteX0" fmla="*/ 52389 w 85840"/>
              <a:gd name="connsiteY0" fmla="*/ 0 h 261937"/>
              <a:gd name="connsiteX1" fmla="*/ 85725 w 85840"/>
              <a:gd name="connsiteY1" fmla="*/ 92869 h 261937"/>
              <a:gd name="connsiteX2" fmla="*/ 61913 w 85840"/>
              <a:gd name="connsiteY2" fmla="*/ 135731 h 261937"/>
              <a:gd name="connsiteX3" fmla="*/ 23813 w 85840"/>
              <a:gd name="connsiteY3" fmla="*/ 178594 h 261937"/>
              <a:gd name="connsiteX4" fmla="*/ 0 w 85840"/>
              <a:gd name="connsiteY4" fmla="*/ 261937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0" h="261937">
                <a:moveTo>
                  <a:pt x="52389" y="0"/>
                </a:moveTo>
                <a:cubicBezTo>
                  <a:pt x="66874" y="36512"/>
                  <a:pt x="84138" y="70247"/>
                  <a:pt x="85725" y="92869"/>
                </a:cubicBezTo>
                <a:cubicBezTo>
                  <a:pt x="87312" y="115491"/>
                  <a:pt x="72232" y="121444"/>
                  <a:pt x="61913" y="135731"/>
                </a:cubicBezTo>
                <a:cubicBezTo>
                  <a:pt x="51594" y="150018"/>
                  <a:pt x="34132" y="157560"/>
                  <a:pt x="23813" y="178594"/>
                </a:cubicBezTo>
                <a:cubicBezTo>
                  <a:pt x="13494" y="199628"/>
                  <a:pt x="6747" y="248443"/>
                  <a:pt x="0" y="261937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4" name="Полилиния: фигура 21">
            <a:extLst>
              <a:ext uri="{FF2B5EF4-FFF2-40B4-BE49-F238E27FC236}">
                <a16:creationId xmlns:a16="http://schemas.microsoft.com/office/drawing/2014/main" xmlns="" id="{6721C6F7-963B-4621-B850-586CF168D248}"/>
              </a:ext>
            </a:extLst>
          </p:cNvPr>
          <p:cNvSpPr/>
          <p:nvPr/>
        </p:nvSpPr>
        <p:spPr>
          <a:xfrm>
            <a:off x="3536635" y="3143319"/>
            <a:ext cx="30465" cy="322316"/>
          </a:xfrm>
          <a:custGeom>
            <a:avLst/>
            <a:gdLst>
              <a:gd name="connsiteX0" fmla="*/ 0 w 20882"/>
              <a:gd name="connsiteY0" fmla="*/ 152400 h 152400"/>
              <a:gd name="connsiteX1" fmla="*/ 19050 w 20882"/>
              <a:gd name="connsiteY1" fmla="*/ 45243 h 152400"/>
              <a:gd name="connsiteX2" fmla="*/ 19050 w 20882"/>
              <a:gd name="connsiteY2" fmla="*/ 0 h 152400"/>
              <a:gd name="connsiteX0" fmla="*/ 21397 w 40617"/>
              <a:gd name="connsiteY0" fmla="*/ 343081 h 343081"/>
              <a:gd name="connsiteX1" fmla="*/ 40447 w 40617"/>
              <a:gd name="connsiteY1" fmla="*/ 235924 h 343081"/>
              <a:gd name="connsiteX2" fmla="*/ 0 w 40617"/>
              <a:gd name="connsiteY2" fmla="*/ 0 h 343081"/>
              <a:gd name="connsiteX0" fmla="*/ 27174 w 40618"/>
              <a:gd name="connsiteY0" fmla="*/ 429754 h 429754"/>
              <a:gd name="connsiteX1" fmla="*/ 40447 w 40618"/>
              <a:gd name="connsiteY1" fmla="*/ 235924 h 429754"/>
              <a:gd name="connsiteX2" fmla="*/ 0 w 40618"/>
              <a:gd name="connsiteY2" fmla="*/ 0 h 42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18" h="429754">
                <a:moveTo>
                  <a:pt x="27174" y="429754"/>
                </a:moveTo>
                <a:cubicBezTo>
                  <a:pt x="35111" y="388875"/>
                  <a:pt x="37272" y="261324"/>
                  <a:pt x="40447" y="235924"/>
                </a:cubicBezTo>
                <a:cubicBezTo>
                  <a:pt x="43622" y="210524"/>
                  <a:pt x="1587" y="9921"/>
                  <a:pt x="0" y="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5" name="Полилиния: фигура 33">
            <a:extLst>
              <a:ext uri="{FF2B5EF4-FFF2-40B4-BE49-F238E27FC236}">
                <a16:creationId xmlns:a16="http://schemas.microsoft.com/office/drawing/2014/main" xmlns="" id="{EC06A272-5A7E-412F-B067-1ED9C4D79619}"/>
              </a:ext>
            </a:extLst>
          </p:cNvPr>
          <p:cNvSpPr/>
          <p:nvPr/>
        </p:nvSpPr>
        <p:spPr>
          <a:xfrm>
            <a:off x="3535920" y="3175398"/>
            <a:ext cx="19646" cy="58936"/>
          </a:xfrm>
          <a:custGeom>
            <a:avLst/>
            <a:gdLst>
              <a:gd name="connsiteX0" fmla="*/ 0 w 26194"/>
              <a:gd name="connsiteY0" fmla="*/ 0 h 78581"/>
              <a:gd name="connsiteX1" fmla="*/ 26194 w 26194"/>
              <a:gd name="connsiteY1" fmla="*/ 78581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4" h="78581">
                <a:moveTo>
                  <a:pt x="0" y="0"/>
                </a:moveTo>
                <a:lnTo>
                  <a:pt x="26194" y="78581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7" name="Полилиния: фигура 117">
            <a:extLst>
              <a:ext uri="{FF2B5EF4-FFF2-40B4-BE49-F238E27FC236}">
                <a16:creationId xmlns:a16="http://schemas.microsoft.com/office/drawing/2014/main" xmlns="" id="{E904BA39-7A3F-44C8-85FD-4AA2294E4AE0}"/>
              </a:ext>
            </a:extLst>
          </p:cNvPr>
          <p:cNvSpPr/>
          <p:nvPr/>
        </p:nvSpPr>
        <p:spPr>
          <a:xfrm>
            <a:off x="3510489" y="3025231"/>
            <a:ext cx="17860" cy="53579"/>
          </a:xfrm>
          <a:custGeom>
            <a:avLst/>
            <a:gdLst>
              <a:gd name="connsiteX0" fmla="*/ 0 w 23813"/>
              <a:gd name="connsiteY0" fmla="*/ 0 h 71438"/>
              <a:gd name="connsiteX1" fmla="*/ 23813 w 23813"/>
              <a:gd name="connsiteY1" fmla="*/ 71438 h 71438"/>
              <a:gd name="connsiteX2" fmla="*/ 23813 w 23813"/>
              <a:gd name="connsiteY2" fmla="*/ 71438 h 71438"/>
              <a:gd name="connsiteX3" fmla="*/ 23813 w 23813"/>
              <a:gd name="connsiteY3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3" h="71438">
                <a:moveTo>
                  <a:pt x="0" y="0"/>
                </a:moveTo>
                <a:lnTo>
                  <a:pt x="23813" y="71438"/>
                </a:lnTo>
                <a:lnTo>
                  <a:pt x="23813" y="71438"/>
                </a:lnTo>
                <a:lnTo>
                  <a:pt x="23813" y="71438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95" name="Полилиния 94"/>
          <p:cNvSpPr/>
          <p:nvPr/>
        </p:nvSpPr>
        <p:spPr bwMode="auto">
          <a:xfrm>
            <a:off x="2850221" y="2943226"/>
            <a:ext cx="884539" cy="1685013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25400 w 1007085"/>
              <a:gd name="connsiteY112" fmla="*/ 1724025 h 1774825"/>
              <a:gd name="connsiteX113" fmla="*/ 12700 w 1007085"/>
              <a:gd name="connsiteY113" fmla="*/ 1749425 h 1774825"/>
              <a:gd name="connsiteX114" fmla="*/ 0 w 1007085"/>
              <a:gd name="connsiteY114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25400 w 1007085"/>
              <a:gd name="connsiteY112" fmla="*/ 1724025 h 1774825"/>
              <a:gd name="connsiteX113" fmla="*/ 0 w 1007085"/>
              <a:gd name="connsiteY113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0 w 1007085"/>
              <a:gd name="connsiteY112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25400 w 1007085"/>
              <a:gd name="connsiteY110" fmla="*/ 1711325 h 1774825"/>
              <a:gd name="connsiteX111" fmla="*/ 0 w 1007085"/>
              <a:gd name="connsiteY111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25400 w 1007085"/>
              <a:gd name="connsiteY109" fmla="*/ 1711325 h 1774825"/>
              <a:gd name="connsiteX110" fmla="*/ 0 w 1007085"/>
              <a:gd name="connsiteY110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25400 w 1007085"/>
              <a:gd name="connsiteY108" fmla="*/ 1711325 h 1774825"/>
              <a:gd name="connsiteX109" fmla="*/ 0 w 1007085"/>
              <a:gd name="connsiteY109" fmla="*/ 1774825 h 1774825"/>
              <a:gd name="connsiteX0" fmla="*/ 701675 w 981685"/>
              <a:gd name="connsiteY0" fmla="*/ 0 h 1711325"/>
              <a:gd name="connsiteX1" fmla="*/ 730250 w 981685"/>
              <a:gd name="connsiteY1" fmla="*/ 47625 h 1711325"/>
              <a:gd name="connsiteX2" fmla="*/ 742950 w 981685"/>
              <a:gd name="connsiteY2" fmla="*/ 73025 h 1711325"/>
              <a:gd name="connsiteX3" fmla="*/ 758825 w 981685"/>
              <a:gd name="connsiteY3" fmla="*/ 82550 h 1711325"/>
              <a:gd name="connsiteX4" fmla="*/ 771525 w 981685"/>
              <a:gd name="connsiteY4" fmla="*/ 92075 h 1711325"/>
              <a:gd name="connsiteX5" fmla="*/ 777875 w 981685"/>
              <a:gd name="connsiteY5" fmla="*/ 98425 h 1711325"/>
              <a:gd name="connsiteX6" fmla="*/ 777875 w 981685"/>
              <a:gd name="connsiteY6" fmla="*/ 127000 h 1711325"/>
              <a:gd name="connsiteX7" fmla="*/ 777875 w 981685"/>
              <a:gd name="connsiteY7" fmla="*/ 149225 h 1711325"/>
              <a:gd name="connsiteX8" fmla="*/ 781050 w 981685"/>
              <a:gd name="connsiteY8" fmla="*/ 168275 h 1711325"/>
              <a:gd name="connsiteX9" fmla="*/ 781050 w 981685"/>
              <a:gd name="connsiteY9" fmla="*/ 177800 h 1711325"/>
              <a:gd name="connsiteX10" fmla="*/ 771525 w 981685"/>
              <a:gd name="connsiteY10" fmla="*/ 190500 h 1711325"/>
              <a:gd name="connsiteX11" fmla="*/ 768350 w 981685"/>
              <a:gd name="connsiteY11" fmla="*/ 219075 h 1711325"/>
              <a:gd name="connsiteX12" fmla="*/ 768350 w 981685"/>
              <a:gd name="connsiteY12" fmla="*/ 231775 h 1711325"/>
              <a:gd name="connsiteX13" fmla="*/ 777875 w 981685"/>
              <a:gd name="connsiteY13" fmla="*/ 254000 h 1711325"/>
              <a:gd name="connsiteX14" fmla="*/ 790575 w 981685"/>
              <a:gd name="connsiteY14" fmla="*/ 269875 h 1711325"/>
              <a:gd name="connsiteX15" fmla="*/ 800100 w 981685"/>
              <a:gd name="connsiteY15" fmla="*/ 285750 h 1711325"/>
              <a:gd name="connsiteX16" fmla="*/ 803275 w 981685"/>
              <a:gd name="connsiteY16" fmla="*/ 295275 h 1711325"/>
              <a:gd name="connsiteX17" fmla="*/ 800100 w 981685"/>
              <a:gd name="connsiteY17" fmla="*/ 342900 h 1711325"/>
              <a:gd name="connsiteX18" fmla="*/ 793750 w 981685"/>
              <a:gd name="connsiteY18" fmla="*/ 365125 h 1711325"/>
              <a:gd name="connsiteX19" fmla="*/ 787400 w 981685"/>
              <a:gd name="connsiteY19" fmla="*/ 400050 h 1711325"/>
              <a:gd name="connsiteX20" fmla="*/ 781050 w 981685"/>
              <a:gd name="connsiteY20" fmla="*/ 438150 h 1711325"/>
              <a:gd name="connsiteX21" fmla="*/ 784225 w 981685"/>
              <a:gd name="connsiteY21" fmla="*/ 466725 h 1711325"/>
              <a:gd name="connsiteX22" fmla="*/ 790575 w 981685"/>
              <a:gd name="connsiteY22" fmla="*/ 501650 h 1711325"/>
              <a:gd name="connsiteX23" fmla="*/ 812800 w 981685"/>
              <a:gd name="connsiteY23" fmla="*/ 536575 h 1711325"/>
              <a:gd name="connsiteX24" fmla="*/ 822325 w 981685"/>
              <a:gd name="connsiteY24" fmla="*/ 542925 h 1711325"/>
              <a:gd name="connsiteX25" fmla="*/ 835025 w 981685"/>
              <a:gd name="connsiteY25" fmla="*/ 558800 h 1711325"/>
              <a:gd name="connsiteX26" fmla="*/ 847725 w 981685"/>
              <a:gd name="connsiteY26" fmla="*/ 568325 h 1711325"/>
              <a:gd name="connsiteX27" fmla="*/ 873125 w 981685"/>
              <a:gd name="connsiteY27" fmla="*/ 600075 h 1711325"/>
              <a:gd name="connsiteX28" fmla="*/ 917575 w 981685"/>
              <a:gd name="connsiteY28" fmla="*/ 625475 h 1711325"/>
              <a:gd name="connsiteX29" fmla="*/ 942975 w 981685"/>
              <a:gd name="connsiteY29" fmla="*/ 641350 h 1711325"/>
              <a:gd name="connsiteX30" fmla="*/ 958850 w 981685"/>
              <a:gd name="connsiteY30" fmla="*/ 657225 h 1711325"/>
              <a:gd name="connsiteX31" fmla="*/ 974725 w 981685"/>
              <a:gd name="connsiteY31" fmla="*/ 676275 h 1711325"/>
              <a:gd name="connsiteX32" fmla="*/ 981075 w 981685"/>
              <a:gd name="connsiteY32" fmla="*/ 701675 h 1711325"/>
              <a:gd name="connsiteX33" fmla="*/ 981075 w 981685"/>
              <a:gd name="connsiteY33" fmla="*/ 723900 h 1711325"/>
              <a:gd name="connsiteX34" fmla="*/ 977900 w 981685"/>
              <a:gd name="connsiteY34" fmla="*/ 739775 h 1711325"/>
              <a:gd name="connsiteX35" fmla="*/ 971550 w 981685"/>
              <a:gd name="connsiteY35" fmla="*/ 749300 h 1711325"/>
              <a:gd name="connsiteX36" fmla="*/ 974725 w 981685"/>
              <a:gd name="connsiteY36" fmla="*/ 765175 h 1711325"/>
              <a:gd name="connsiteX37" fmla="*/ 977900 w 981685"/>
              <a:gd name="connsiteY37" fmla="*/ 777875 h 1711325"/>
              <a:gd name="connsiteX38" fmla="*/ 965200 w 981685"/>
              <a:gd name="connsiteY38" fmla="*/ 800100 h 1711325"/>
              <a:gd name="connsiteX39" fmla="*/ 958850 w 981685"/>
              <a:gd name="connsiteY39" fmla="*/ 819150 h 1711325"/>
              <a:gd name="connsiteX40" fmla="*/ 958850 w 981685"/>
              <a:gd name="connsiteY40" fmla="*/ 831850 h 1711325"/>
              <a:gd name="connsiteX41" fmla="*/ 949325 w 981685"/>
              <a:gd name="connsiteY41" fmla="*/ 847725 h 1711325"/>
              <a:gd name="connsiteX42" fmla="*/ 949325 w 981685"/>
              <a:gd name="connsiteY42" fmla="*/ 857250 h 1711325"/>
              <a:gd name="connsiteX43" fmla="*/ 942975 w 981685"/>
              <a:gd name="connsiteY43" fmla="*/ 876300 h 1711325"/>
              <a:gd name="connsiteX44" fmla="*/ 939800 w 981685"/>
              <a:gd name="connsiteY44" fmla="*/ 898525 h 1711325"/>
              <a:gd name="connsiteX45" fmla="*/ 927100 w 981685"/>
              <a:gd name="connsiteY45" fmla="*/ 911225 h 1711325"/>
              <a:gd name="connsiteX46" fmla="*/ 920750 w 981685"/>
              <a:gd name="connsiteY46" fmla="*/ 927100 h 1711325"/>
              <a:gd name="connsiteX47" fmla="*/ 914400 w 981685"/>
              <a:gd name="connsiteY47" fmla="*/ 936625 h 1711325"/>
              <a:gd name="connsiteX48" fmla="*/ 911225 w 981685"/>
              <a:gd name="connsiteY48" fmla="*/ 949325 h 1711325"/>
              <a:gd name="connsiteX49" fmla="*/ 911225 w 981685"/>
              <a:gd name="connsiteY49" fmla="*/ 955675 h 1711325"/>
              <a:gd name="connsiteX50" fmla="*/ 911225 w 981685"/>
              <a:gd name="connsiteY50" fmla="*/ 974725 h 1711325"/>
              <a:gd name="connsiteX51" fmla="*/ 911225 w 981685"/>
              <a:gd name="connsiteY51" fmla="*/ 993775 h 1711325"/>
              <a:gd name="connsiteX52" fmla="*/ 920750 w 981685"/>
              <a:gd name="connsiteY52" fmla="*/ 1000125 h 1711325"/>
              <a:gd name="connsiteX53" fmla="*/ 927100 w 981685"/>
              <a:gd name="connsiteY53" fmla="*/ 1012825 h 1711325"/>
              <a:gd name="connsiteX54" fmla="*/ 923925 w 981685"/>
              <a:gd name="connsiteY54" fmla="*/ 1019175 h 1711325"/>
              <a:gd name="connsiteX55" fmla="*/ 923925 w 981685"/>
              <a:gd name="connsiteY55" fmla="*/ 1038225 h 1711325"/>
              <a:gd name="connsiteX56" fmla="*/ 914400 w 981685"/>
              <a:gd name="connsiteY56" fmla="*/ 1038225 h 1711325"/>
              <a:gd name="connsiteX57" fmla="*/ 895350 w 981685"/>
              <a:gd name="connsiteY57" fmla="*/ 1038225 h 1711325"/>
              <a:gd name="connsiteX58" fmla="*/ 879475 w 981685"/>
              <a:gd name="connsiteY58" fmla="*/ 1038225 h 1711325"/>
              <a:gd name="connsiteX59" fmla="*/ 860425 w 981685"/>
              <a:gd name="connsiteY59" fmla="*/ 1044575 h 1711325"/>
              <a:gd name="connsiteX60" fmla="*/ 844550 w 981685"/>
              <a:gd name="connsiteY60" fmla="*/ 1050925 h 1711325"/>
              <a:gd name="connsiteX61" fmla="*/ 828675 w 981685"/>
              <a:gd name="connsiteY61" fmla="*/ 1054100 h 1711325"/>
              <a:gd name="connsiteX62" fmla="*/ 809625 w 981685"/>
              <a:gd name="connsiteY62" fmla="*/ 1054100 h 1711325"/>
              <a:gd name="connsiteX63" fmla="*/ 796925 w 981685"/>
              <a:gd name="connsiteY63" fmla="*/ 1047750 h 1711325"/>
              <a:gd name="connsiteX64" fmla="*/ 768350 w 981685"/>
              <a:gd name="connsiteY64" fmla="*/ 1063625 h 1711325"/>
              <a:gd name="connsiteX65" fmla="*/ 777875 w 981685"/>
              <a:gd name="connsiteY65" fmla="*/ 1069975 h 1711325"/>
              <a:gd name="connsiteX66" fmla="*/ 793750 w 981685"/>
              <a:gd name="connsiteY66" fmla="*/ 1079500 h 1711325"/>
              <a:gd name="connsiteX67" fmla="*/ 793750 w 981685"/>
              <a:gd name="connsiteY67" fmla="*/ 1092200 h 1711325"/>
              <a:gd name="connsiteX68" fmla="*/ 793750 w 981685"/>
              <a:gd name="connsiteY68" fmla="*/ 1108075 h 1711325"/>
              <a:gd name="connsiteX69" fmla="*/ 784225 w 981685"/>
              <a:gd name="connsiteY69" fmla="*/ 1114425 h 1711325"/>
              <a:gd name="connsiteX70" fmla="*/ 777875 w 981685"/>
              <a:gd name="connsiteY70" fmla="*/ 1133475 h 1711325"/>
              <a:gd name="connsiteX71" fmla="*/ 777875 w 981685"/>
              <a:gd name="connsiteY71" fmla="*/ 1139825 h 1711325"/>
              <a:gd name="connsiteX72" fmla="*/ 777875 w 981685"/>
              <a:gd name="connsiteY72" fmla="*/ 1152525 h 1711325"/>
              <a:gd name="connsiteX73" fmla="*/ 777875 w 981685"/>
              <a:gd name="connsiteY73" fmla="*/ 1165225 h 1711325"/>
              <a:gd name="connsiteX74" fmla="*/ 765175 w 981685"/>
              <a:gd name="connsiteY74" fmla="*/ 1177925 h 1711325"/>
              <a:gd name="connsiteX75" fmla="*/ 736600 w 981685"/>
              <a:gd name="connsiteY75" fmla="*/ 1200150 h 1711325"/>
              <a:gd name="connsiteX76" fmla="*/ 733425 w 981685"/>
              <a:gd name="connsiteY76" fmla="*/ 1219200 h 1711325"/>
              <a:gd name="connsiteX77" fmla="*/ 730250 w 981685"/>
              <a:gd name="connsiteY77" fmla="*/ 1254125 h 1711325"/>
              <a:gd name="connsiteX78" fmla="*/ 733425 w 981685"/>
              <a:gd name="connsiteY78" fmla="*/ 1260475 h 1711325"/>
              <a:gd name="connsiteX79" fmla="*/ 727075 w 981685"/>
              <a:gd name="connsiteY79" fmla="*/ 1276350 h 1711325"/>
              <a:gd name="connsiteX80" fmla="*/ 717550 w 981685"/>
              <a:gd name="connsiteY80" fmla="*/ 1282700 h 1711325"/>
              <a:gd name="connsiteX81" fmla="*/ 704850 w 981685"/>
              <a:gd name="connsiteY81" fmla="*/ 1295400 h 1711325"/>
              <a:gd name="connsiteX82" fmla="*/ 688975 w 981685"/>
              <a:gd name="connsiteY82" fmla="*/ 1308100 h 1711325"/>
              <a:gd name="connsiteX83" fmla="*/ 679450 w 981685"/>
              <a:gd name="connsiteY83" fmla="*/ 1320800 h 1711325"/>
              <a:gd name="connsiteX84" fmla="*/ 676275 w 981685"/>
              <a:gd name="connsiteY84" fmla="*/ 1339850 h 1711325"/>
              <a:gd name="connsiteX85" fmla="*/ 666750 w 981685"/>
              <a:gd name="connsiteY85" fmla="*/ 1346200 h 1711325"/>
              <a:gd name="connsiteX86" fmla="*/ 650875 w 981685"/>
              <a:gd name="connsiteY86" fmla="*/ 1355725 h 1711325"/>
              <a:gd name="connsiteX87" fmla="*/ 638175 w 981685"/>
              <a:gd name="connsiteY87" fmla="*/ 1365250 h 1711325"/>
              <a:gd name="connsiteX88" fmla="*/ 581025 w 981685"/>
              <a:gd name="connsiteY88" fmla="*/ 1384300 h 1711325"/>
              <a:gd name="connsiteX89" fmla="*/ 511175 w 981685"/>
              <a:gd name="connsiteY89" fmla="*/ 1400175 h 1711325"/>
              <a:gd name="connsiteX90" fmla="*/ 463550 w 981685"/>
              <a:gd name="connsiteY90" fmla="*/ 1409700 h 1711325"/>
              <a:gd name="connsiteX91" fmla="*/ 441325 w 981685"/>
              <a:gd name="connsiteY91" fmla="*/ 1412875 h 1711325"/>
              <a:gd name="connsiteX92" fmla="*/ 403225 w 981685"/>
              <a:gd name="connsiteY92" fmla="*/ 1416050 h 1711325"/>
              <a:gd name="connsiteX93" fmla="*/ 361950 w 981685"/>
              <a:gd name="connsiteY93" fmla="*/ 1419225 h 1711325"/>
              <a:gd name="connsiteX94" fmla="*/ 317500 w 981685"/>
              <a:gd name="connsiteY94" fmla="*/ 1428750 h 1711325"/>
              <a:gd name="connsiteX95" fmla="*/ 288925 w 981685"/>
              <a:gd name="connsiteY95" fmla="*/ 1435100 h 1711325"/>
              <a:gd name="connsiteX96" fmla="*/ 263525 w 981685"/>
              <a:gd name="connsiteY96" fmla="*/ 1438275 h 1711325"/>
              <a:gd name="connsiteX97" fmla="*/ 231775 w 981685"/>
              <a:gd name="connsiteY97" fmla="*/ 1450975 h 1711325"/>
              <a:gd name="connsiteX98" fmla="*/ 196850 w 981685"/>
              <a:gd name="connsiteY98" fmla="*/ 1460500 h 1711325"/>
              <a:gd name="connsiteX99" fmla="*/ 184150 w 981685"/>
              <a:gd name="connsiteY99" fmla="*/ 1463675 h 1711325"/>
              <a:gd name="connsiteX100" fmla="*/ 146050 w 981685"/>
              <a:gd name="connsiteY100" fmla="*/ 1470025 h 1711325"/>
              <a:gd name="connsiteX101" fmla="*/ 139700 w 981685"/>
              <a:gd name="connsiteY101" fmla="*/ 1476375 h 1711325"/>
              <a:gd name="connsiteX102" fmla="*/ 92075 w 981685"/>
              <a:gd name="connsiteY102" fmla="*/ 1489075 h 1711325"/>
              <a:gd name="connsiteX103" fmla="*/ 60325 w 981685"/>
              <a:gd name="connsiteY103" fmla="*/ 1495425 h 1711325"/>
              <a:gd name="connsiteX104" fmla="*/ 44450 w 981685"/>
              <a:gd name="connsiteY104" fmla="*/ 1504950 h 1711325"/>
              <a:gd name="connsiteX105" fmla="*/ 44450 w 981685"/>
              <a:gd name="connsiteY105" fmla="*/ 1530350 h 1711325"/>
              <a:gd name="connsiteX106" fmla="*/ 50800 w 981685"/>
              <a:gd name="connsiteY106" fmla="*/ 1552575 h 1711325"/>
              <a:gd name="connsiteX107" fmla="*/ 50800 w 981685"/>
              <a:gd name="connsiteY107" fmla="*/ 1568450 h 1711325"/>
              <a:gd name="connsiteX108" fmla="*/ 0 w 981685"/>
              <a:gd name="connsiteY108" fmla="*/ 1711325 h 1711325"/>
              <a:gd name="connsiteX0" fmla="*/ 658673 w 938683"/>
              <a:gd name="connsiteY0" fmla="*/ 0 h 1568450"/>
              <a:gd name="connsiteX1" fmla="*/ 687248 w 938683"/>
              <a:gd name="connsiteY1" fmla="*/ 47625 h 1568450"/>
              <a:gd name="connsiteX2" fmla="*/ 699948 w 938683"/>
              <a:gd name="connsiteY2" fmla="*/ 73025 h 1568450"/>
              <a:gd name="connsiteX3" fmla="*/ 715823 w 938683"/>
              <a:gd name="connsiteY3" fmla="*/ 82550 h 1568450"/>
              <a:gd name="connsiteX4" fmla="*/ 728523 w 938683"/>
              <a:gd name="connsiteY4" fmla="*/ 92075 h 1568450"/>
              <a:gd name="connsiteX5" fmla="*/ 734873 w 938683"/>
              <a:gd name="connsiteY5" fmla="*/ 98425 h 1568450"/>
              <a:gd name="connsiteX6" fmla="*/ 734873 w 938683"/>
              <a:gd name="connsiteY6" fmla="*/ 127000 h 1568450"/>
              <a:gd name="connsiteX7" fmla="*/ 734873 w 938683"/>
              <a:gd name="connsiteY7" fmla="*/ 149225 h 1568450"/>
              <a:gd name="connsiteX8" fmla="*/ 738048 w 938683"/>
              <a:gd name="connsiteY8" fmla="*/ 168275 h 1568450"/>
              <a:gd name="connsiteX9" fmla="*/ 738048 w 938683"/>
              <a:gd name="connsiteY9" fmla="*/ 177800 h 1568450"/>
              <a:gd name="connsiteX10" fmla="*/ 728523 w 938683"/>
              <a:gd name="connsiteY10" fmla="*/ 190500 h 1568450"/>
              <a:gd name="connsiteX11" fmla="*/ 725348 w 938683"/>
              <a:gd name="connsiteY11" fmla="*/ 219075 h 1568450"/>
              <a:gd name="connsiteX12" fmla="*/ 725348 w 938683"/>
              <a:gd name="connsiteY12" fmla="*/ 231775 h 1568450"/>
              <a:gd name="connsiteX13" fmla="*/ 734873 w 938683"/>
              <a:gd name="connsiteY13" fmla="*/ 254000 h 1568450"/>
              <a:gd name="connsiteX14" fmla="*/ 747573 w 938683"/>
              <a:gd name="connsiteY14" fmla="*/ 269875 h 1568450"/>
              <a:gd name="connsiteX15" fmla="*/ 757098 w 938683"/>
              <a:gd name="connsiteY15" fmla="*/ 285750 h 1568450"/>
              <a:gd name="connsiteX16" fmla="*/ 760273 w 938683"/>
              <a:gd name="connsiteY16" fmla="*/ 295275 h 1568450"/>
              <a:gd name="connsiteX17" fmla="*/ 757098 w 938683"/>
              <a:gd name="connsiteY17" fmla="*/ 342900 h 1568450"/>
              <a:gd name="connsiteX18" fmla="*/ 750748 w 938683"/>
              <a:gd name="connsiteY18" fmla="*/ 365125 h 1568450"/>
              <a:gd name="connsiteX19" fmla="*/ 744398 w 938683"/>
              <a:gd name="connsiteY19" fmla="*/ 400050 h 1568450"/>
              <a:gd name="connsiteX20" fmla="*/ 738048 w 938683"/>
              <a:gd name="connsiteY20" fmla="*/ 438150 h 1568450"/>
              <a:gd name="connsiteX21" fmla="*/ 741223 w 938683"/>
              <a:gd name="connsiteY21" fmla="*/ 466725 h 1568450"/>
              <a:gd name="connsiteX22" fmla="*/ 747573 w 938683"/>
              <a:gd name="connsiteY22" fmla="*/ 501650 h 1568450"/>
              <a:gd name="connsiteX23" fmla="*/ 769798 w 938683"/>
              <a:gd name="connsiteY23" fmla="*/ 536575 h 1568450"/>
              <a:gd name="connsiteX24" fmla="*/ 779323 w 938683"/>
              <a:gd name="connsiteY24" fmla="*/ 542925 h 1568450"/>
              <a:gd name="connsiteX25" fmla="*/ 792023 w 938683"/>
              <a:gd name="connsiteY25" fmla="*/ 558800 h 1568450"/>
              <a:gd name="connsiteX26" fmla="*/ 804723 w 938683"/>
              <a:gd name="connsiteY26" fmla="*/ 568325 h 1568450"/>
              <a:gd name="connsiteX27" fmla="*/ 830123 w 938683"/>
              <a:gd name="connsiteY27" fmla="*/ 600075 h 1568450"/>
              <a:gd name="connsiteX28" fmla="*/ 874573 w 938683"/>
              <a:gd name="connsiteY28" fmla="*/ 625475 h 1568450"/>
              <a:gd name="connsiteX29" fmla="*/ 899973 w 938683"/>
              <a:gd name="connsiteY29" fmla="*/ 641350 h 1568450"/>
              <a:gd name="connsiteX30" fmla="*/ 915848 w 938683"/>
              <a:gd name="connsiteY30" fmla="*/ 657225 h 1568450"/>
              <a:gd name="connsiteX31" fmla="*/ 931723 w 938683"/>
              <a:gd name="connsiteY31" fmla="*/ 676275 h 1568450"/>
              <a:gd name="connsiteX32" fmla="*/ 938073 w 938683"/>
              <a:gd name="connsiteY32" fmla="*/ 701675 h 1568450"/>
              <a:gd name="connsiteX33" fmla="*/ 938073 w 938683"/>
              <a:gd name="connsiteY33" fmla="*/ 723900 h 1568450"/>
              <a:gd name="connsiteX34" fmla="*/ 934898 w 938683"/>
              <a:gd name="connsiteY34" fmla="*/ 739775 h 1568450"/>
              <a:gd name="connsiteX35" fmla="*/ 928548 w 938683"/>
              <a:gd name="connsiteY35" fmla="*/ 749300 h 1568450"/>
              <a:gd name="connsiteX36" fmla="*/ 931723 w 938683"/>
              <a:gd name="connsiteY36" fmla="*/ 765175 h 1568450"/>
              <a:gd name="connsiteX37" fmla="*/ 934898 w 938683"/>
              <a:gd name="connsiteY37" fmla="*/ 777875 h 1568450"/>
              <a:gd name="connsiteX38" fmla="*/ 922198 w 938683"/>
              <a:gd name="connsiteY38" fmla="*/ 800100 h 1568450"/>
              <a:gd name="connsiteX39" fmla="*/ 915848 w 938683"/>
              <a:gd name="connsiteY39" fmla="*/ 819150 h 1568450"/>
              <a:gd name="connsiteX40" fmla="*/ 915848 w 938683"/>
              <a:gd name="connsiteY40" fmla="*/ 831850 h 1568450"/>
              <a:gd name="connsiteX41" fmla="*/ 906323 w 938683"/>
              <a:gd name="connsiteY41" fmla="*/ 847725 h 1568450"/>
              <a:gd name="connsiteX42" fmla="*/ 906323 w 938683"/>
              <a:gd name="connsiteY42" fmla="*/ 857250 h 1568450"/>
              <a:gd name="connsiteX43" fmla="*/ 899973 w 938683"/>
              <a:gd name="connsiteY43" fmla="*/ 876300 h 1568450"/>
              <a:gd name="connsiteX44" fmla="*/ 896798 w 938683"/>
              <a:gd name="connsiteY44" fmla="*/ 898525 h 1568450"/>
              <a:gd name="connsiteX45" fmla="*/ 884098 w 938683"/>
              <a:gd name="connsiteY45" fmla="*/ 911225 h 1568450"/>
              <a:gd name="connsiteX46" fmla="*/ 877748 w 938683"/>
              <a:gd name="connsiteY46" fmla="*/ 927100 h 1568450"/>
              <a:gd name="connsiteX47" fmla="*/ 871398 w 938683"/>
              <a:gd name="connsiteY47" fmla="*/ 936625 h 1568450"/>
              <a:gd name="connsiteX48" fmla="*/ 868223 w 938683"/>
              <a:gd name="connsiteY48" fmla="*/ 949325 h 1568450"/>
              <a:gd name="connsiteX49" fmla="*/ 868223 w 938683"/>
              <a:gd name="connsiteY49" fmla="*/ 955675 h 1568450"/>
              <a:gd name="connsiteX50" fmla="*/ 868223 w 938683"/>
              <a:gd name="connsiteY50" fmla="*/ 974725 h 1568450"/>
              <a:gd name="connsiteX51" fmla="*/ 868223 w 938683"/>
              <a:gd name="connsiteY51" fmla="*/ 993775 h 1568450"/>
              <a:gd name="connsiteX52" fmla="*/ 877748 w 938683"/>
              <a:gd name="connsiteY52" fmla="*/ 1000125 h 1568450"/>
              <a:gd name="connsiteX53" fmla="*/ 884098 w 938683"/>
              <a:gd name="connsiteY53" fmla="*/ 1012825 h 1568450"/>
              <a:gd name="connsiteX54" fmla="*/ 880923 w 938683"/>
              <a:gd name="connsiteY54" fmla="*/ 1019175 h 1568450"/>
              <a:gd name="connsiteX55" fmla="*/ 880923 w 938683"/>
              <a:gd name="connsiteY55" fmla="*/ 1038225 h 1568450"/>
              <a:gd name="connsiteX56" fmla="*/ 871398 w 938683"/>
              <a:gd name="connsiteY56" fmla="*/ 1038225 h 1568450"/>
              <a:gd name="connsiteX57" fmla="*/ 852348 w 938683"/>
              <a:gd name="connsiteY57" fmla="*/ 1038225 h 1568450"/>
              <a:gd name="connsiteX58" fmla="*/ 836473 w 938683"/>
              <a:gd name="connsiteY58" fmla="*/ 1038225 h 1568450"/>
              <a:gd name="connsiteX59" fmla="*/ 817423 w 938683"/>
              <a:gd name="connsiteY59" fmla="*/ 1044575 h 1568450"/>
              <a:gd name="connsiteX60" fmla="*/ 801548 w 938683"/>
              <a:gd name="connsiteY60" fmla="*/ 1050925 h 1568450"/>
              <a:gd name="connsiteX61" fmla="*/ 785673 w 938683"/>
              <a:gd name="connsiteY61" fmla="*/ 1054100 h 1568450"/>
              <a:gd name="connsiteX62" fmla="*/ 766623 w 938683"/>
              <a:gd name="connsiteY62" fmla="*/ 1054100 h 1568450"/>
              <a:gd name="connsiteX63" fmla="*/ 753923 w 938683"/>
              <a:gd name="connsiteY63" fmla="*/ 1047750 h 1568450"/>
              <a:gd name="connsiteX64" fmla="*/ 725348 w 938683"/>
              <a:gd name="connsiteY64" fmla="*/ 1063625 h 1568450"/>
              <a:gd name="connsiteX65" fmla="*/ 734873 w 938683"/>
              <a:gd name="connsiteY65" fmla="*/ 1069975 h 1568450"/>
              <a:gd name="connsiteX66" fmla="*/ 750748 w 938683"/>
              <a:gd name="connsiteY66" fmla="*/ 1079500 h 1568450"/>
              <a:gd name="connsiteX67" fmla="*/ 750748 w 938683"/>
              <a:gd name="connsiteY67" fmla="*/ 1092200 h 1568450"/>
              <a:gd name="connsiteX68" fmla="*/ 750748 w 938683"/>
              <a:gd name="connsiteY68" fmla="*/ 1108075 h 1568450"/>
              <a:gd name="connsiteX69" fmla="*/ 741223 w 938683"/>
              <a:gd name="connsiteY69" fmla="*/ 1114425 h 1568450"/>
              <a:gd name="connsiteX70" fmla="*/ 734873 w 938683"/>
              <a:gd name="connsiteY70" fmla="*/ 1133475 h 1568450"/>
              <a:gd name="connsiteX71" fmla="*/ 734873 w 938683"/>
              <a:gd name="connsiteY71" fmla="*/ 1139825 h 1568450"/>
              <a:gd name="connsiteX72" fmla="*/ 734873 w 938683"/>
              <a:gd name="connsiteY72" fmla="*/ 1152525 h 1568450"/>
              <a:gd name="connsiteX73" fmla="*/ 734873 w 938683"/>
              <a:gd name="connsiteY73" fmla="*/ 1165225 h 1568450"/>
              <a:gd name="connsiteX74" fmla="*/ 722173 w 938683"/>
              <a:gd name="connsiteY74" fmla="*/ 1177925 h 1568450"/>
              <a:gd name="connsiteX75" fmla="*/ 693598 w 938683"/>
              <a:gd name="connsiteY75" fmla="*/ 1200150 h 1568450"/>
              <a:gd name="connsiteX76" fmla="*/ 690423 w 938683"/>
              <a:gd name="connsiteY76" fmla="*/ 1219200 h 1568450"/>
              <a:gd name="connsiteX77" fmla="*/ 687248 w 938683"/>
              <a:gd name="connsiteY77" fmla="*/ 1254125 h 1568450"/>
              <a:gd name="connsiteX78" fmla="*/ 690423 w 938683"/>
              <a:gd name="connsiteY78" fmla="*/ 1260475 h 1568450"/>
              <a:gd name="connsiteX79" fmla="*/ 684073 w 938683"/>
              <a:gd name="connsiteY79" fmla="*/ 1276350 h 1568450"/>
              <a:gd name="connsiteX80" fmla="*/ 674548 w 938683"/>
              <a:gd name="connsiteY80" fmla="*/ 1282700 h 1568450"/>
              <a:gd name="connsiteX81" fmla="*/ 661848 w 938683"/>
              <a:gd name="connsiteY81" fmla="*/ 1295400 h 1568450"/>
              <a:gd name="connsiteX82" fmla="*/ 645973 w 938683"/>
              <a:gd name="connsiteY82" fmla="*/ 1308100 h 1568450"/>
              <a:gd name="connsiteX83" fmla="*/ 636448 w 938683"/>
              <a:gd name="connsiteY83" fmla="*/ 1320800 h 1568450"/>
              <a:gd name="connsiteX84" fmla="*/ 633273 w 938683"/>
              <a:gd name="connsiteY84" fmla="*/ 1339850 h 1568450"/>
              <a:gd name="connsiteX85" fmla="*/ 623748 w 938683"/>
              <a:gd name="connsiteY85" fmla="*/ 1346200 h 1568450"/>
              <a:gd name="connsiteX86" fmla="*/ 607873 w 938683"/>
              <a:gd name="connsiteY86" fmla="*/ 1355725 h 1568450"/>
              <a:gd name="connsiteX87" fmla="*/ 595173 w 938683"/>
              <a:gd name="connsiteY87" fmla="*/ 1365250 h 1568450"/>
              <a:gd name="connsiteX88" fmla="*/ 538023 w 938683"/>
              <a:gd name="connsiteY88" fmla="*/ 1384300 h 1568450"/>
              <a:gd name="connsiteX89" fmla="*/ 468173 w 938683"/>
              <a:gd name="connsiteY89" fmla="*/ 1400175 h 1568450"/>
              <a:gd name="connsiteX90" fmla="*/ 420548 w 938683"/>
              <a:gd name="connsiteY90" fmla="*/ 1409700 h 1568450"/>
              <a:gd name="connsiteX91" fmla="*/ 398323 w 938683"/>
              <a:gd name="connsiteY91" fmla="*/ 1412875 h 1568450"/>
              <a:gd name="connsiteX92" fmla="*/ 360223 w 938683"/>
              <a:gd name="connsiteY92" fmla="*/ 1416050 h 1568450"/>
              <a:gd name="connsiteX93" fmla="*/ 318948 w 938683"/>
              <a:gd name="connsiteY93" fmla="*/ 1419225 h 1568450"/>
              <a:gd name="connsiteX94" fmla="*/ 274498 w 938683"/>
              <a:gd name="connsiteY94" fmla="*/ 1428750 h 1568450"/>
              <a:gd name="connsiteX95" fmla="*/ 245923 w 938683"/>
              <a:gd name="connsiteY95" fmla="*/ 1435100 h 1568450"/>
              <a:gd name="connsiteX96" fmla="*/ 220523 w 938683"/>
              <a:gd name="connsiteY96" fmla="*/ 1438275 h 1568450"/>
              <a:gd name="connsiteX97" fmla="*/ 188773 w 938683"/>
              <a:gd name="connsiteY97" fmla="*/ 1450975 h 1568450"/>
              <a:gd name="connsiteX98" fmla="*/ 153848 w 938683"/>
              <a:gd name="connsiteY98" fmla="*/ 1460500 h 1568450"/>
              <a:gd name="connsiteX99" fmla="*/ 141148 w 938683"/>
              <a:gd name="connsiteY99" fmla="*/ 1463675 h 1568450"/>
              <a:gd name="connsiteX100" fmla="*/ 103048 w 938683"/>
              <a:gd name="connsiteY100" fmla="*/ 1470025 h 1568450"/>
              <a:gd name="connsiteX101" fmla="*/ 96698 w 938683"/>
              <a:gd name="connsiteY101" fmla="*/ 1476375 h 1568450"/>
              <a:gd name="connsiteX102" fmla="*/ 49073 w 938683"/>
              <a:gd name="connsiteY102" fmla="*/ 1489075 h 1568450"/>
              <a:gd name="connsiteX103" fmla="*/ 17323 w 938683"/>
              <a:gd name="connsiteY103" fmla="*/ 1495425 h 1568450"/>
              <a:gd name="connsiteX104" fmla="*/ 1448 w 938683"/>
              <a:gd name="connsiteY104" fmla="*/ 1504950 h 1568450"/>
              <a:gd name="connsiteX105" fmla="*/ 1448 w 938683"/>
              <a:gd name="connsiteY105" fmla="*/ 1530350 h 1568450"/>
              <a:gd name="connsiteX106" fmla="*/ 7798 w 938683"/>
              <a:gd name="connsiteY106" fmla="*/ 1552575 h 1568450"/>
              <a:gd name="connsiteX107" fmla="*/ 7798 w 938683"/>
              <a:gd name="connsiteY107" fmla="*/ 1568450 h 1568450"/>
              <a:gd name="connsiteX0" fmla="*/ 658673 w 938683"/>
              <a:gd name="connsiteY0" fmla="*/ 0 h 1552575"/>
              <a:gd name="connsiteX1" fmla="*/ 687248 w 938683"/>
              <a:gd name="connsiteY1" fmla="*/ 47625 h 1552575"/>
              <a:gd name="connsiteX2" fmla="*/ 699948 w 938683"/>
              <a:gd name="connsiteY2" fmla="*/ 73025 h 1552575"/>
              <a:gd name="connsiteX3" fmla="*/ 715823 w 938683"/>
              <a:gd name="connsiteY3" fmla="*/ 82550 h 1552575"/>
              <a:gd name="connsiteX4" fmla="*/ 728523 w 938683"/>
              <a:gd name="connsiteY4" fmla="*/ 92075 h 1552575"/>
              <a:gd name="connsiteX5" fmla="*/ 734873 w 938683"/>
              <a:gd name="connsiteY5" fmla="*/ 98425 h 1552575"/>
              <a:gd name="connsiteX6" fmla="*/ 734873 w 938683"/>
              <a:gd name="connsiteY6" fmla="*/ 127000 h 1552575"/>
              <a:gd name="connsiteX7" fmla="*/ 734873 w 938683"/>
              <a:gd name="connsiteY7" fmla="*/ 149225 h 1552575"/>
              <a:gd name="connsiteX8" fmla="*/ 738048 w 938683"/>
              <a:gd name="connsiteY8" fmla="*/ 168275 h 1552575"/>
              <a:gd name="connsiteX9" fmla="*/ 738048 w 938683"/>
              <a:gd name="connsiteY9" fmla="*/ 177800 h 1552575"/>
              <a:gd name="connsiteX10" fmla="*/ 728523 w 938683"/>
              <a:gd name="connsiteY10" fmla="*/ 190500 h 1552575"/>
              <a:gd name="connsiteX11" fmla="*/ 725348 w 938683"/>
              <a:gd name="connsiteY11" fmla="*/ 219075 h 1552575"/>
              <a:gd name="connsiteX12" fmla="*/ 725348 w 938683"/>
              <a:gd name="connsiteY12" fmla="*/ 231775 h 1552575"/>
              <a:gd name="connsiteX13" fmla="*/ 734873 w 938683"/>
              <a:gd name="connsiteY13" fmla="*/ 254000 h 1552575"/>
              <a:gd name="connsiteX14" fmla="*/ 747573 w 938683"/>
              <a:gd name="connsiteY14" fmla="*/ 269875 h 1552575"/>
              <a:gd name="connsiteX15" fmla="*/ 757098 w 938683"/>
              <a:gd name="connsiteY15" fmla="*/ 285750 h 1552575"/>
              <a:gd name="connsiteX16" fmla="*/ 760273 w 938683"/>
              <a:gd name="connsiteY16" fmla="*/ 295275 h 1552575"/>
              <a:gd name="connsiteX17" fmla="*/ 757098 w 938683"/>
              <a:gd name="connsiteY17" fmla="*/ 342900 h 1552575"/>
              <a:gd name="connsiteX18" fmla="*/ 750748 w 938683"/>
              <a:gd name="connsiteY18" fmla="*/ 365125 h 1552575"/>
              <a:gd name="connsiteX19" fmla="*/ 744398 w 938683"/>
              <a:gd name="connsiteY19" fmla="*/ 400050 h 1552575"/>
              <a:gd name="connsiteX20" fmla="*/ 738048 w 938683"/>
              <a:gd name="connsiteY20" fmla="*/ 438150 h 1552575"/>
              <a:gd name="connsiteX21" fmla="*/ 741223 w 938683"/>
              <a:gd name="connsiteY21" fmla="*/ 466725 h 1552575"/>
              <a:gd name="connsiteX22" fmla="*/ 747573 w 938683"/>
              <a:gd name="connsiteY22" fmla="*/ 501650 h 1552575"/>
              <a:gd name="connsiteX23" fmla="*/ 769798 w 938683"/>
              <a:gd name="connsiteY23" fmla="*/ 536575 h 1552575"/>
              <a:gd name="connsiteX24" fmla="*/ 779323 w 938683"/>
              <a:gd name="connsiteY24" fmla="*/ 542925 h 1552575"/>
              <a:gd name="connsiteX25" fmla="*/ 792023 w 938683"/>
              <a:gd name="connsiteY25" fmla="*/ 558800 h 1552575"/>
              <a:gd name="connsiteX26" fmla="*/ 804723 w 938683"/>
              <a:gd name="connsiteY26" fmla="*/ 568325 h 1552575"/>
              <a:gd name="connsiteX27" fmla="*/ 830123 w 938683"/>
              <a:gd name="connsiteY27" fmla="*/ 600075 h 1552575"/>
              <a:gd name="connsiteX28" fmla="*/ 874573 w 938683"/>
              <a:gd name="connsiteY28" fmla="*/ 625475 h 1552575"/>
              <a:gd name="connsiteX29" fmla="*/ 899973 w 938683"/>
              <a:gd name="connsiteY29" fmla="*/ 641350 h 1552575"/>
              <a:gd name="connsiteX30" fmla="*/ 915848 w 938683"/>
              <a:gd name="connsiteY30" fmla="*/ 657225 h 1552575"/>
              <a:gd name="connsiteX31" fmla="*/ 931723 w 938683"/>
              <a:gd name="connsiteY31" fmla="*/ 676275 h 1552575"/>
              <a:gd name="connsiteX32" fmla="*/ 938073 w 938683"/>
              <a:gd name="connsiteY32" fmla="*/ 701675 h 1552575"/>
              <a:gd name="connsiteX33" fmla="*/ 938073 w 938683"/>
              <a:gd name="connsiteY33" fmla="*/ 723900 h 1552575"/>
              <a:gd name="connsiteX34" fmla="*/ 934898 w 938683"/>
              <a:gd name="connsiteY34" fmla="*/ 739775 h 1552575"/>
              <a:gd name="connsiteX35" fmla="*/ 928548 w 938683"/>
              <a:gd name="connsiteY35" fmla="*/ 749300 h 1552575"/>
              <a:gd name="connsiteX36" fmla="*/ 931723 w 938683"/>
              <a:gd name="connsiteY36" fmla="*/ 765175 h 1552575"/>
              <a:gd name="connsiteX37" fmla="*/ 934898 w 938683"/>
              <a:gd name="connsiteY37" fmla="*/ 777875 h 1552575"/>
              <a:gd name="connsiteX38" fmla="*/ 922198 w 938683"/>
              <a:gd name="connsiteY38" fmla="*/ 800100 h 1552575"/>
              <a:gd name="connsiteX39" fmla="*/ 915848 w 938683"/>
              <a:gd name="connsiteY39" fmla="*/ 819150 h 1552575"/>
              <a:gd name="connsiteX40" fmla="*/ 915848 w 938683"/>
              <a:gd name="connsiteY40" fmla="*/ 831850 h 1552575"/>
              <a:gd name="connsiteX41" fmla="*/ 906323 w 938683"/>
              <a:gd name="connsiteY41" fmla="*/ 847725 h 1552575"/>
              <a:gd name="connsiteX42" fmla="*/ 906323 w 938683"/>
              <a:gd name="connsiteY42" fmla="*/ 857250 h 1552575"/>
              <a:gd name="connsiteX43" fmla="*/ 899973 w 938683"/>
              <a:gd name="connsiteY43" fmla="*/ 876300 h 1552575"/>
              <a:gd name="connsiteX44" fmla="*/ 896798 w 938683"/>
              <a:gd name="connsiteY44" fmla="*/ 898525 h 1552575"/>
              <a:gd name="connsiteX45" fmla="*/ 884098 w 938683"/>
              <a:gd name="connsiteY45" fmla="*/ 911225 h 1552575"/>
              <a:gd name="connsiteX46" fmla="*/ 877748 w 938683"/>
              <a:gd name="connsiteY46" fmla="*/ 927100 h 1552575"/>
              <a:gd name="connsiteX47" fmla="*/ 871398 w 938683"/>
              <a:gd name="connsiteY47" fmla="*/ 936625 h 1552575"/>
              <a:gd name="connsiteX48" fmla="*/ 868223 w 938683"/>
              <a:gd name="connsiteY48" fmla="*/ 949325 h 1552575"/>
              <a:gd name="connsiteX49" fmla="*/ 868223 w 938683"/>
              <a:gd name="connsiteY49" fmla="*/ 955675 h 1552575"/>
              <a:gd name="connsiteX50" fmla="*/ 868223 w 938683"/>
              <a:gd name="connsiteY50" fmla="*/ 974725 h 1552575"/>
              <a:gd name="connsiteX51" fmla="*/ 868223 w 938683"/>
              <a:gd name="connsiteY51" fmla="*/ 993775 h 1552575"/>
              <a:gd name="connsiteX52" fmla="*/ 877748 w 938683"/>
              <a:gd name="connsiteY52" fmla="*/ 1000125 h 1552575"/>
              <a:gd name="connsiteX53" fmla="*/ 884098 w 938683"/>
              <a:gd name="connsiteY53" fmla="*/ 1012825 h 1552575"/>
              <a:gd name="connsiteX54" fmla="*/ 880923 w 938683"/>
              <a:gd name="connsiteY54" fmla="*/ 1019175 h 1552575"/>
              <a:gd name="connsiteX55" fmla="*/ 880923 w 938683"/>
              <a:gd name="connsiteY55" fmla="*/ 1038225 h 1552575"/>
              <a:gd name="connsiteX56" fmla="*/ 871398 w 938683"/>
              <a:gd name="connsiteY56" fmla="*/ 1038225 h 1552575"/>
              <a:gd name="connsiteX57" fmla="*/ 852348 w 938683"/>
              <a:gd name="connsiteY57" fmla="*/ 1038225 h 1552575"/>
              <a:gd name="connsiteX58" fmla="*/ 836473 w 938683"/>
              <a:gd name="connsiteY58" fmla="*/ 1038225 h 1552575"/>
              <a:gd name="connsiteX59" fmla="*/ 817423 w 938683"/>
              <a:gd name="connsiteY59" fmla="*/ 1044575 h 1552575"/>
              <a:gd name="connsiteX60" fmla="*/ 801548 w 938683"/>
              <a:gd name="connsiteY60" fmla="*/ 1050925 h 1552575"/>
              <a:gd name="connsiteX61" fmla="*/ 785673 w 938683"/>
              <a:gd name="connsiteY61" fmla="*/ 1054100 h 1552575"/>
              <a:gd name="connsiteX62" fmla="*/ 766623 w 938683"/>
              <a:gd name="connsiteY62" fmla="*/ 1054100 h 1552575"/>
              <a:gd name="connsiteX63" fmla="*/ 753923 w 938683"/>
              <a:gd name="connsiteY63" fmla="*/ 1047750 h 1552575"/>
              <a:gd name="connsiteX64" fmla="*/ 725348 w 938683"/>
              <a:gd name="connsiteY64" fmla="*/ 1063625 h 1552575"/>
              <a:gd name="connsiteX65" fmla="*/ 734873 w 938683"/>
              <a:gd name="connsiteY65" fmla="*/ 1069975 h 1552575"/>
              <a:gd name="connsiteX66" fmla="*/ 750748 w 938683"/>
              <a:gd name="connsiteY66" fmla="*/ 1079500 h 1552575"/>
              <a:gd name="connsiteX67" fmla="*/ 750748 w 938683"/>
              <a:gd name="connsiteY67" fmla="*/ 1092200 h 1552575"/>
              <a:gd name="connsiteX68" fmla="*/ 750748 w 938683"/>
              <a:gd name="connsiteY68" fmla="*/ 1108075 h 1552575"/>
              <a:gd name="connsiteX69" fmla="*/ 741223 w 938683"/>
              <a:gd name="connsiteY69" fmla="*/ 1114425 h 1552575"/>
              <a:gd name="connsiteX70" fmla="*/ 734873 w 938683"/>
              <a:gd name="connsiteY70" fmla="*/ 1133475 h 1552575"/>
              <a:gd name="connsiteX71" fmla="*/ 734873 w 938683"/>
              <a:gd name="connsiteY71" fmla="*/ 1139825 h 1552575"/>
              <a:gd name="connsiteX72" fmla="*/ 734873 w 938683"/>
              <a:gd name="connsiteY72" fmla="*/ 1152525 h 1552575"/>
              <a:gd name="connsiteX73" fmla="*/ 734873 w 938683"/>
              <a:gd name="connsiteY73" fmla="*/ 1165225 h 1552575"/>
              <a:gd name="connsiteX74" fmla="*/ 722173 w 938683"/>
              <a:gd name="connsiteY74" fmla="*/ 1177925 h 1552575"/>
              <a:gd name="connsiteX75" fmla="*/ 693598 w 938683"/>
              <a:gd name="connsiteY75" fmla="*/ 1200150 h 1552575"/>
              <a:gd name="connsiteX76" fmla="*/ 690423 w 938683"/>
              <a:gd name="connsiteY76" fmla="*/ 1219200 h 1552575"/>
              <a:gd name="connsiteX77" fmla="*/ 687248 w 938683"/>
              <a:gd name="connsiteY77" fmla="*/ 1254125 h 1552575"/>
              <a:gd name="connsiteX78" fmla="*/ 690423 w 938683"/>
              <a:gd name="connsiteY78" fmla="*/ 1260475 h 1552575"/>
              <a:gd name="connsiteX79" fmla="*/ 684073 w 938683"/>
              <a:gd name="connsiteY79" fmla="*/ 1276350 h 1552575"/>
              <a:gd name="connsiteX80" fmla="*/ 674548 w 938683"/>
              <a:gd name="connsiteY80" fmla="*/ 1282700 h 1552575"/>
              <a:gd name="connsiteX81" fmla="*/ 661848 w 938683"/>
              <a:gd name="connsiteY81" fmla="*/ 1295400 h 1552575"/>
              <a:gd name="connsiteX82" fmla="*/ 645973 w 938683"/>
              <a:gd name="connsiteY82" fmla="*/ 1308100 h 1552575"/>
              <a:gd name="connsiteX83" fmla="*/ 636448 w 938683"/>
              <a:gd name="connsiteY83" fmla="*/ 1320800 h 1552575"/>
              <a:gd name="connsiteX84" fmla="*/ 633273 w 938683"/>
              <a:gd name="connsiteY84" fmla="*/ 1339850 h 1552575"/>
              <a:gd name="connsiteX85" fmla="*/ 623748 w 938683"/>
              <a:gd name="connsiteY85" fmla="*/ 1346200 h 1552575"/>
              <a:gd name="connsiteX86" fmla="*/ 607873 w 938683"/>
              <a:gd name="connsiteY86" fmla="*/ 1355725 h 1552575"/>
              <a:gd name="connsiteX87" fmla="*/ 595173 w 938683"/>
              <a:gd name="connsiteY87" fmla="*/ 1365250 h 1552575"/>
              <a:gd name="connsiteX88" fmla="*/ 538023 w 938683"/>
              <a:gd name="connsiteY88" fmla="*/ 1384300 h 1552575"/>
              <a:gd name="connsiteX89" fmla="*/ 468173 w 938683"/>
              <a:gd name="connsiteY89" fmla="*/ 1400175 h 1552575"/>
              <a:gd name="connsiteX90" fmla="*/ 420548 w 938683"/>
              <a:gd name="connsiteY90" fmla="*/ 1409700 h 1552575"/>
              <a:gd name="connsiteX91" fmla="*/ 398323 w 938683"/>
              <a:gd name="connsiteY91" fmla="*/ 1412875 h 1552575"/>
              <a:gd name="connsiteX92" fmla="*/ 360223 w 938683"/>
              <a:gd name="connsiteY92" fmla="*/ 1416050 h 1552575"/>
              <a:gd name="connsiteX93" fmla="*/ 318948 w 938683"/>
              <a:gd name="connsiteY93" fmla="*/ 1419225 h 1552575"/>
              <a:gd name="connsiteX94" fmla="*/ 274498 w 938683"/>
              <a:gd name="connsiteY94" fmla="*/ 1428750 h 1552575"/>
              <a:gd name="connsiteX95" fmla="*/ 245923 w 938683"/>
              <a:gd name="connsiteY95" fmla="*/ 1435100 h 1552575"/>
              <a:gd name="connsiteX96" fmla="*/ 220523 w 938683"/>
              <a:gd name="connsiteY96" fmla="*/ 1438275 h 1552575"/>
              <a:gd name="connsiteX97" fmla="*/ 188773 w 938683"/>
              <a:gd name="connsiteY97" fmla="*/ 1450975 h 1552575"/>
              <a:gd name="connsiteX98" fmla="*/ 153848 w 938683"/>
              <a:gd name="connsiteY98" fmla="*/ 1460500 h 1552575"/>
              <a:gd name="connsiteX99" fmla="*/ 141148 w 938683"/>
              <a:gd name="connsiteY99" fmla="*/ 1463675 h 1552575"/>
              <a:gd name="connsiteX100" fmla="*/ 103048 w 938683"/>
              <a:gd name="connsiteY100" fmla="*/ 1470025 h 1552575"/>
              <a:gd name="connsiteX101" fmla="*/ 96698 w 938683"/>
              <a:gd name="connsiteY101" fmla="*/ 1476375 h 1552575"/>
              <a:gd name="connsiteX102" fmla="*/ 49073 w 938683"/>
              <a:gd name="connsiteY102" fmla="*/ 1489075 h 1552575"/>
              <a:gd name="connsiteX103" fmla="*/ 17323 w 938683"/>
              <a:gd name="connsiteY103" fmla="*/ 1495425 h 1552575"/>
              <a:gd name="connsiteX104" fmla="*/ 1448 w 938683"/>
              <a:gd name="connsiteY104" fmla="*/ 1504950 h 1552575"/>
              <a:gd name="connsiteX105" fmla="*/ 1448 w 938683"/>
              <a:gd name="connsiteY105" fmla="*/ 1530350 h 1552575"/>
              <a:gd name="connsiteX106" fmla="*/ 7798 w 938683"/>
              <a:gd name="connsiteY106" fmla="*/ 1552575 h 1552575"/>
              <a:gd name="connsiteX0" fmla="*/ 658673 w 938683"/>
              <a:gd name="connsiteY0" fmla="*/ 0 h 1530350"/>
              <a:gd name="connsiteX1" fmla="*/ 687248 w 938683"/>
              <a:gd name="connsiteY1" fmla="*/ 47625 h 1530350"/>
              <a:gd name="connsiteX2" fmla="*/ 699948 w 938683"/>
              <a:gd name="connsiteY2" fmla="*/ 73025 h 1530350"/>
              <a:gd name="connsiteX3" fmla="*/ 715823 w 938683"/>
              <a:gd name="connsiteY3" fmla="*/ 82550 h 1530350"/>
              <a:gd name="connsiteX4" fmla="*/ 728523 w 938683"/>
              <a:gd name="connsiteY4" fmla="*/ 92075 h 1530350"/>
              <a:gd name="connsiteX5" fmla="*/ 734873 w 938683"/>
              <a:gd name="connsiteY5" fmla="*/ 98425 h 1530350"/>
              <a:gd name="connsiteX6" fmla="*/ 734873 w 938683"/>
              <a:gd name="connsiteY6" fmla="*/ 127000 h 1530350"/>
              <a:gd name="connsiteX7" fmla="*/ 734873 w 938683"/>
              <a:gd name="connsiteY7" fmla="*/ 149225 h 1530350"/>
              <a:gd name="connsiteX8" fmla="*/ 738048 w 938683"/>
              <a:gd name="connsiteY8" fmla="*/ 168275 h 1530350"/>
              <a:gd name="connsiteX9" fmla="*/ 738048 w 938683"/>
              <a:gd name="connsiteY9" fmla="*/ 177800 h 1530350"/>
              <a:gd name="connsiteX10" fmla="*/ 728523 w 938683"/>
              <a:gd name="connsiteY10" fmla="*/ 190500 h 1530350"/>
              <a:gd name="connsiteX11" fmla="*/ 725348 w 938683"/>
              <a:gd name="connsiteY11" fmla="*/ 219075 h 1530350"/>
              <a:gd name="connsiteX12" fmla="*/ 725348 w 938683"/>
              <a:gd name="connsiteY12" fmla="*/ 231775 h 1530350"/>
              <a:gd name="connsiteX13" fmla="*/ 734873 w 938683"/>
              <a:gd name="connsiteY13" fmla="*/ 254000 h 1530350"/>
              <a:gd name="connsiteX14" fmla="*/ 747573 w 938683"/>
              <a:gd name="connsiteY14" fmla="*/ 269875 h 1530350"/>
              <a:gd name="connsiteX15" fmla="*/ 757098 w 938683"/>
              <a:gd name="connsiteY15" fmla="*/ 285750 h 1530350"/>
              <a:gd name="connsiteX16" fmla="*/ 760273 w 938683"/>
              <a:gd name="connsiteY16" fmla="*/ 295275 h 1530350"/>
              <a:gd name="connsiteX17" fmla="*/ 757098 w 938683"/>
              <a:gd name="connsiteY17" fmla="*/ 342900 h 1530350"/>
              <a:gd name="connsiteX18" fmla="*/ 750748 w 938683"/>
              <a:gd name="connsiteY18" fmla="*/ 365125 h 1530350"/>
              <a:gd name="connsiteX19" fmla="*/ 744398 w 938683"/>
              <a:gd name="connsiteY19" fmla="*/ 400050 h 1530350"/>
              <a:gd name="connsiteX20" fmla="*/ 738048 w 938683"/>
              <a:gd name="connsiteY20" fmla="*/ 438150 h 1530350"/>
              <a:gd name="connsiteX21" fmla="*/ 741223 w 938683"/>
              <a:gd name="connsiteY21" fmla="*/ 466725 h 1530350"/>
              <a:gd name="connsiteX22" fmla="*/ 747573 w 938683"/>
              <a:gd name="connsiteY22" fmla="*/ 501650 h 1530350"/>
              <a:gd name="connsiteX23" fmla="*/ 769798 w 938683"/>
              <a:gd name="connsiteY23" fmla="*/ 536575 h 1530350"/>
              <a:gd name="connsiteX24" fmla="*/ 779323 w 938683"/>
              <a:gd name="connsiteY24" fmla="*/ 542925 h 1530350"/>
              <a:gd name="connsiteX25" fmla="*/ 792023 w 938683"/>
              <a:gd name="connsiteY25" fmla="*/ 558800 h 1530350"/>
              <a:gd name="connsiteX26" fmla="*/ 804723 w 938683"/>
              <a:gd name="connsiteY26" fmla="*/ 568325 h 1530350"/>
              <a:gd name="connsiteX27" fmla="*/ 830123 w 938683"/>
              <a:gd name="connsiteY27" fmla="*/ 600075 h 1530350"/>
              <a:gd name="connsiteX28" fmla="*/ 874573 w 938683"/>
              <a:gd name="connsiteY28" fmla="*/ 625475 h 1530350"/>
              <a:gd name="connsiteX29" fmla="*/ 899973 w 938683"/>
              <a:gd name="connsiteY29" fmla="*/ 641350 h 1530350"/>
              <a:gd name="connsiteX30" fmla="*/ 915848 w 938683"/>
              <a:gd name="connsiteY30" fmla="*/ 657225 h 1530350"/>
              <a:gd name="connsiteX31" fmla="*/ 931723 w 938683"/>
              <a:gd name="connsiteY31" fmla="*/ 676275 h 1530350"/>
              <a:gd name="connsiteX32" fmla="*/ 938073 w 938683"/>
              <a:gd name="connsiteY32" fmla="*/ 701675 h 1530350"/>
              <a:gd name="connsiteX33" fmla="*/ 938073 w 938683"/>
              <a:gd name="connsiteY33" fmla="*/ 723900 h 1530350"/>
              <a:gd name="connsiteX34" fmla="*/ 934898 w 938683"/>
              <a:gd name="connsiteY34" fmla="*/ 739775 h 1530350"/>
              <a:gd name="connsiteX35" fmla="*/ 928548 w 938683"/>
              <a:gd name="connsiteY35" fmla="*/ 749300 h 1530350"/>
              <a:gd name="connsiteX36" fmla="*/ 931723 w 938683"/>
              <a:gd name="connsiteY36" fmla="*/ 765175 h 1530350"/>
              <a:gd name="connsiteX37" fmla="*/ 934898 w 938683"/>
              <a:gd name="connsiteY37" fmla="*/ 777875 h 1530350"/>
              <a:gd name="connsiteX38" fmla="*/ 922198 w 938683"/>
              <a:gd name="connsiteY38" fmla="*/ 800100 h 1530350"/>
              <a:gd name="connsiteX39" fmla="*/ 915848 w 938683"/>
              <a:gd name="connsiteY39" fmla="*/ 819150 h 1530350"/>
              <a:gd name="connsiteX40" fmla="*/ 915848 w 938683"/>
              <a:gd name="connsiteY40" fmla="*/ 831850 h 1530350"/>
              <a:gd name="connsiteX41" fmla="*/ 906323 w 938683"/>
              <a:gd name="connsiteY41" fmla="*/ 847725 h 1530350"/>
              <a:gd name="connsiteX42" fmla="*/ 906323 w 938683"/>
              <a:gd name="connsiteY42" fmla="*/ 857250 h 1530350"/>
              <a:gd name="connsiteX43" fmla="*/ 899973 w 938683"/>
              <a:gd name="connsiteY43" fmla="*/ 876300 h 1530350"/>
              <a:gd name="connsiteX44" fmla="*/ 896798 w 938683"/>
              <a:gd name="connsiteY44" fmla="*/ 898525 h 1530350"/>
              <a:gd name="connsiteX45" fmla="*/ 884098 w 938683"/>
              <a:gd name="connsiteY45" fmla="*/ 911225 h 1530350"/>
              <a:gd name="connsiteX46" fmla="*/ 877748 w 938683"/>
              <a:gd name="connsiteY46" fmla="*/ 927100 h 1530350"/>
              <a:gd name="connsiteX47" fmla="*/ 871398 w 938683"/>
              <a:gd name="connsiteY47" fmla="*/ 936625 h 1530350"/>
              <a:gd name="connsiteX48" fmla="*/ 868223 w 938683"/>
              <a:gd name="connsiteY48" fmla="*/ 949325 h 1530350"/>
              <a:gd name="connsiteX49" fmla="*/ 868223 w 938683"/>
              <a:gd name="connsiteY49" fmla="*/ 955675 h 1530350"/>
              <a:gd name="connsiteX50" fmla="*/ 868223 w 938683"/>
              <a:gd name="connsiteY50" fmla="*/ 974725 h 1530350"/>
              <a:gd name="connsiteX51" fmla="*/ 868223 w 938683"/>
              <a:gd name="connsiteY51" fmla="*/ 993775 h 1530350"/>
              <a:gd name="connsiteX52" fmla="*/ 877748 w 938683"/>
              <a:gd name="connsiteY52" fmla="*/ 1000125 h 1530350"/>
              <a:gd name="connsiteX53" fmla="*/ 884098 w 938683"/>
              <a:gd name="connsiteY53" fmla="*/ 1012825 h 1530350"/>
              <a:gd name="connsiteX54" fmla="*/ 880923 w 938683"/>
              <a:gd name="connsiteY54" fmla="*/ 1019175 h 1530350"/>
              <a:gd name="connsiteX55" fmla="*/ 880923 w 938683"/>
              <a:gd name="connsiteY55" fmla="*/ 1038225 h 1530350"/>
              <a:gd name="connsiteX56" fmla="*/ 871398 w 938683"/>
              <a:gd name="connsiteY56" fmla="*/ 1038225 h 1530350"/>
              <a:gd name="connsiteX57" fmla="*/ 852348 w 938683"/>
              <a:gd name="connsiteY57" fmla="*/ 1038225 h 1530350"/>
              <a:gd name="connsiteX58" fmla="*/ 836473 w 938683"/>
              <a:gd name="connsiteY58" fmla="*/ 1038225 h 1530350"/>
              <a:gd name="connsiteX59" fmla="*/ 817423 w 938683"/>
              <a:gd name="connsiteY59" fmla="*/ 1044575 h 1530350"/>
              <a:gd name="connsiteX60" fmla="*/ 801548 w 938683"/>
              <a:gd name="connsiteY60" fmla="*/ 1050925 h 1530350"/>
              <a:gd name="connsiteX61" fmla="*/ 785673 w 938683"/>
              <a:gd name="connsiteY61" fmla="*/ 1054100 h 1530350"/>
              <a:gd name="connsiteX62" fmla="*/ 766623 w 938683"/>
              <a:gd name="connsiteY62" fmla="*/ 1054100 h 1530350"/>
              <a:gd name="connsiteX63" fmla="*/ 753923 w 938683"/>
              <a:gd name="connsiteY63" fmla="*/ 1047750 h 1530350"/>
              <a:gd name="connsiteX64" fmla="*/ 725348 w 938683"/>
              <a:gd name="connsiteY64" fmla="*/ 1063625 h 1530350"/>
              <a:gd name="connsiteX65" fmla="*/ 734873 w 938683"/>
              <a:gd name="connsiteY65" fmla="*/ 1069975 h 1530350"/>
              <a:gd name="connsiteX66" fmla="*/ 750748 w 938683"/>
              <a:gd name="connsiteY66" fmla="*/ 1079500 h 1530350"/>
              <a:gd name="connsiteX67" fmla="*/ 750748 w 938683"/>
              <a:gd name="connsiteY67" fmla="*/ 1092200 h 1530350"/>
              <a:gd name="connsiteX68" fmla="*/ 750748 w 938683"/>
              <a:gd name="connsiteY68" fmla="*/ 1108075 h 1530350"/>
              <a:gd name="connsiteX69" fmla="*/ 741223 w 938683"/>
              <a:gd name="connsiteY69" fmla="*/ 1114425 h 1530350"/>
              <a:gd name="connsiteX70" fmla="*/ 734873 w 938683"/>
              <a:gd name="connsiteY70" fmla="*/ 1133475 h 1530350"/>
              <a:gd name="connsiteX71" fmla="*/ 734873 w 938683"/>
              <a:gd name="connsiteY71" fmla="*/ 1139825 h 1530350"/>
              <a:gd name="connsiteX72" fmla="*/ 734873 w 938683"/>
              <a:gd name="connsiteY72" fmla="*/ 1152525 h 1530350"/>
              <a:gd name="connsiteX73" fmla="*/ 734873 w 938683"/>
              <a:gd name="connsiteY73" fmla="*/ 1165225 h 1530350"/>
              <a:gd name="connsiteX74" fmla="*/ 722173 w 938683"/>
              <a:gd name="connsiteY74" fmla="*/ 1177925 h 1530350"/>
              <a:gd name="connsiteX75" fmla="*/ 693598 w 938683"/>
              <a:gd name="connsiteY75" fmla="*/ 1200150 h 1530350"/>
              <a:gd name="connsiteX76" fmla="*/ 690423 w 938683"/>
              <a:gd name="connsiteY76" fmla="*/ 1219200 h 1530350"/>
              <a:gd name="connsiteX77" fmla="*/ 687248 w 938683"/>
              <a:gd name="connsiteY77" fmla="*/ 1254125 h 1530350"/>
              <a:gd name="connsiteX78" fmla="*/ 690423 w 938683"/>
              <a:gd name="connsiteY78" fmla="*/ 1260475 h 1530350"/>
              <a:gd name="connsiteX79" fmla="*/ 684073 w 938683"/>
              <a:gd name="connsiteY79" fmla="*/ 1276350 h 1530350"/>
              <a:gd name="connsiteX80" fmla="*/ 674548 w 938683"/>
              <a:gd name="connsiteY80" fmla="*/ 1282700 h 1530350"/>
              <a:gd name="connsiteX81" fmla="*/ 661848 w 938683"/>
              <a:gd name="connsiteY81" fmla="*/ 1295400 h 1530350"/>
              <a:gd name="connsiteX82" fmla="*/ 645973 w 938683"/>
              <a:gd name="connsiteY82" fmla="*/ 1308100 h 1530350"/>
              <a:gd name="connsiteX83" fmla="*/ 636448 w 938683"/>
              <a:gd name="connsiteY83" fmla="*/ 1320800 h 1530350"/>
              <a:gd name="connsiteX84" fmla="*/ 633273 w 938683"/>
              <a:gd name="connsiteY84" fmla="*/ 1339850 h 1530350"/>
              <a:gd name="connsiteX85" fmla="*/ 623748 w 938683"/>
              <a:gd name="connsiteY85" fmla="*/ 1346200 h 1530350"/>
              <a:gd name="connsiteX86" fmla="*/ 607873 w 938683"/>
              <a:gd name="connsiteY86" fmla="*/ 1355725 h 1530350"/>
              <a:gd name="connsiteX87" fmla="*/ 595173 w 938683"/>
              <a:gd name="connsiteY87" fmla="*/ 1365250 h 1530350"/>
              <a:gd name="connsiteX88" fmla="*/ 538023 w 938683"/>
              <a:gd name="connsiteY88" fmla="*/ 1384300 h 1530350"/>
              <a:gd name="connsiteX89" fmla="*/ 468173 w 938683"/>
              <a:gd name="connsiteY89" fmla="*/ 1400175 h 1530350"/>
              <a:gd name="connsiteX90" fmla="*/ 420548 w 938683"/>
              <a:gd name="connsiteY90" fmla="*/ 1409700 h 1530350"/>
              <a:gd name="connsiteX91" fmla="*/ 398323 w 938683"/>
              <a:gd name="connsiteY91" fmla="*/ 1412875 h 1530350"/>
              <a:gd name="connsiteX92" fmla="*/ 360223 w 938683"/>
              <a:gd name="connsiteY92" fmla="*/ 1416050 h 1530350"/>
              <a:gd name="connsiteX93" fmla="*/ 318948 w 938683"/>
              <a:gd name="connsiteY93" fmla="*/ 1419225 h 1530350"/>
              <a:gd name="connsiteX94" fmla="*/ 274498 w 938683"/>
              <a:gd name="connsiteY94" fmla="*/ 1428750 h 1530350"/>
              <a:gd name="connsiteX95" fmla="*/ 245923 w 938683"/>
              <a:gd name="connsiteY95" fmla="*/ 1435100 h 1530350"/>
              <a:gd name="connsiteX96" fmla="*/ 220523 w 938683"/>
              <a:gd name="connsiteY96" fmla="*/ 1438275 h 1530350"/>
              <a:gd name="connsiteX97" fmla="*/ 188773 w 938683"/>
              <a:gd name="connsiteY97" fmla="*/ 1450975 h 1530350"/>
              <a:gd name="connsiteX98" fmla="*/ 153848 w 938683"/>
              <a:gd name="connsiteY98" fmla="*/ 1460500 h 1530350"/>
              <a:gd name="connsiteX99" fmla="*/ 141148 w 938683"/>
              <a:gd name="connsiteY99" fmla="*/ 1463675 h 1530350"/>
              <a:gd name="connsiteX100" fmla="*/ 103048 w 938683"/>
              <a:gd name="connsiteY100" fmla="*/ 1470025 h 1530350"/>
              <a:gd name="connsiteX101" fmla="*/ 96698 w 938683"/>
              <a:gd name="connsiteY101" fmla="*/ 1476375 h 1530350"/>
              <a:gd name="connsiteX102" fmla="*/ 49073 w 938683"/>
              <a:gd name="connsiteY102" fmla="*/ 1489075 h 1530350"/>
              <a:gd name="connsiteX103" fmla="*/ 17323 w 938683"/>
              <a:gd name="connsiteY103" fmla="*/ 1495425 h 1530350"/>
              <a:gd name="connsiteX104" fmla="*/ 1448 w 938683"/>
              <a:gd name="connsiteY104" fmla="*/ 1504950 h 1530350"/>
              <a:gd name="connsiteX105" fmla="*/ 1448 w 938683"/>
              <a:gd name="connsiteY105" fmla="*/ 15303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38683" h="1530350">
                <a:moveTo>
                  <a:pt x="658673" y="0"/>
                </a:moveTo>
                <a:cubicBezTo>
                  <a:pt x="669521" y="17727"/>
                  <a:pt x="680369" y="35454"/>
                  <a:pt x="687248" y="47625"/>
                </a:cubicBezTo>
                <a:cubicBezTo>
                  <a:pt x="694127" y="59796"/>
                  <a:pt x="695186" y="67204"/>
                  <a:pt x="699948" y="73025"/>
                </a:cubicBezTo>
                <a:cubicBezTo>
                  <a:pt x="704710" y="78846"/>
                  <a:pt x="711061" y="79375"/>
                  <a:pt x="715823" y="82550"/>
                </a:cubicBezTo>
                <a:cubicBezTo>
                  <a:pt x="720585" y="85725"/>
                  <a:pt x="725348" y="89429"/>
                  <a:pt x="728523" y="92075"/>
                </a:cubicBezTo>
                <a:cubicBezTo>
                  <a:pt x="731698" y="94721"/>
                  <a:pt x="733815" y="92604"/>
                  <a:pt x="734873" y="98425"/>
                </a:cubicBezTo>
                <a:cubicBezTo>
                  <a:pt x="735931" y="104246"/>
                  <a:pt x="734873" y="127000"/>
                  <a:pt x="734873" y="127000"/>
                </a:cubicBezTo>
                <a:cubicBezTo>
                  <a:pt x="734873" y="135467"/>
                  <a:pt x="734344" y="142346"/>
                  <a:pt x="734873" y="149225"/>
                </a:cubicBezTo>
                <a:cubicBezTo>
                  <a:pt x="735402" y="156104"/>
                  <a:pt x="737519" y="163513"/>
                  <a:pt x="738048" y="168275"/>
                </a:cubicBezTo>
                <a:cubicBezTo>
                  <a:pt x="738577" y="173038"/>
                  <a:pt x="739635" y="174096"/>
                  <a:pt x="738048" y="177800"/>
                </a:cubicBezTo>
                <a:cubicBezTo>
                  <a:pt x="736461" y="181504"/>
                  <a:pt x="730640" y="183621"/>
                  <a:pt x="728523" y="190500"/>
                </a:cubicBezTo>
                <a:cubicBezTo>
                  <a:pt x="726406" y="197379"/>
                  <a:pt x="725877" y="212196"/>
                  <a:pt x="725348" y="219075"/>
                </a:cubicBezTo>
                <a:cubicBezTo>
                  <a:pt x="724819" y="225954"/>
                  <a:pt x="723761" y="225954"/>
                  <a:pt x="725348" y="231775"/>
                </a:cubicBezTo>
                <a:cubicBezTo>
                  <a:pt x="726936" y="237596"/>
                  <a:pt x="731169" y="247650"/>
                  <a:pt x="734873" y="254000"/>
                </a:cubicBezTo>
                <a:cubicBezTo>
                  <a:pt x="738577" y="260350"/>
                  <a:pt x="743869" y="264583"/>
                  <a:pt x="747573" y="269875"/>
                </a:cubicBezTo>
                <a:cubicBezTo>
                  <a:pt x="751277" y="275167"/>
                  <a:pt x="754981" y="281517"/>
                  <a:pt x="757098" y="285750"/>
                </a:cubicBezTo>
                <a:cubicBezTo>
                  <a:pt x="759215" y="289983"/>
                  <a:pt x="760273" y="285750"/>
                  <a:pt x="760273" y="295275"/>
                </a:cubicBezTo>
                <a:cubicBezTo>
                  <a:pt x="760273" y="304800"/>
                  <a:pt x="758685" y="331258"/>
                  <a:pt x="757098" y="342900"/>
                </a:cubicBezTo>
                <a:cubicBezTo>
                  <a:pt x="755511" y="354542"/>
                  <a:pt x="752865" y="355600"/>
                  <a:pt x="750748" y="365125"/>
                </a:cubicBezTo>
                <a:cubicBezTo>
                  <a:pt x="748631" y="374650"/>
                  <a:pt x="746515" y="387879"/>
                  <a:pt x="744398" y="400050"/>
                </a:cubicBezTo>
                <a:cubicBezTo>
                  <a:pt x="742281" y="412221"/>
                  <a:pt x="738577" y="427038"/>
                  <a:pt x="738048" y="438150"/>
                </a:cubicBezTo>
                <a:cubicBezTo>
                  <a:pt x="737519" y="449262"/>
                  <a:pt x="739636" y="456142"/>
                  <a:pt x="741223" y="466725"/>
                </a:cubicBezTo>
                <a:cubicBezTo>
                  <a:pt x="742811" y="477308"/>
                  <a:pt x="742811" y="490008"/>
                  <a:pt x="747573" y="501650"/>
                </a:cubicBezTo>
                <a:cubicBezTo>
                  <a:pt x="752335" y="513292"/>
                  <a:pt x="764506" y="529696"/>
                  <a:pt x="769798" y="536575"/>
                </a:cubicBezTo>
                <a:cubicBezTo>
                  <a:pt x="775090" y="543454"/>
                  <a:pt x="775619" y="539221"/>
                  <a:pt x="779323" y="542925"/>
                </a:cubicBezTo>
                <a:cubicBezTo>
                  <a:pt x="783027" y="546629"/>
                  <a:pt x="787790" y="554567"/>
                  <a:pt x="792023" y="558800"/>
                </a:cubicBezTo>
                <a:cubicBezTo>
                  <a:pt x="796256" y="563033"/>
                  <a:pt x="798373" y="561446"/>
                  <a:pt x="804723" y="568325"/>
                </a:cubicBezTo>
                <a:cubicBezTo>
                  <a:pt x="811073" y="575204"/>
                  <a:pt x="818481" y="590550"/>
                  <a:pt x="830123" y="600075"/>
                </a:cubicBezTo>
                <a:cubicBezTo>
                  <a:pt x="841765" y="609600"/>
                  <a:pt x="862931" y="618596"/>
                  <a:pt x="874573" y="625475"/>
                </a:cubicBezTo>
                <a:cubicBezTo>
                  <a:pt x="886215" y="632354"/>
                  <a:pt x="893094" y="636058"/>
                  <a:pt x="899973" y="641350"/>
                </a:cubicBezTo>
                <a:cubicBezTo>
                  <a:pt x="906852" y="646642"/>
                  <a:pt x="910556" y="651404"/>
                  <a:pt x="915848" y="657225"/>
                </a:cubicBezTo>
                <a:cubicBezTo>
                  <a:pt x="921140" y="663046"/>
                  <a:pt x="928019" y="668867"/>
                  <a:pt x="931723" y="676275"/>
                </a:cubicBezTo>
                <a:cubicBezTo>
                  <a:pt x="935427" y="683683"/>
                  <a:pt x="937015" y="693738"/>
                  <a:pt x="938073" y="701675"/>
                </a:cubicBezTo>
                <a:cubicBezTo>
                  <a:pt x="939131" y="709612"/>
                  <a:pt x="938602" y="717550"/>
                  <a:pt x="938073" y="723900"/>
                </a:cubicBezTo>
                <a:cubicBezTo>
                  <a:pt x="937544" y="730250"/>
                  <a:pt x="936485" y="735542"/>
                  <a:pt x="934898" y="739775"/>
                </a:cubicBezTo>
                <a:cubicBezTo>
                  <a:pt x="933311" y="744008"/>
                  <a:pt x="929077" y="745067"/>
                  <a:pt x="928548" y="749300"/>
                </a:cubicBezTo>
                <a:cubicBezTo>
                  <a:pt x="928019" y="753533"/>
                  <a:pt x="930665" y="760413"/>
                  <a:pt x="931723" y="765175"/>
                </a:cubicBezTo>
                <a:cubicBezTo>
                  <a:pt x="932781" y="769937"/>
                  <a:pt x="936486" y="772054"/>
                  <a:pt x="934898" y="777875"/>
                </a:cubicBezTo>
                <a:cubicBezTo>
                  <a:pt x="933311" y="783696"/>
                  <a:pt x="925373" y="793221"/>
                  <a:pt x="922198" y="800100"/>
                </a:cubicBezTo>
                <a:cubicBezTo>
                  <a:pt x="919023" y="806979"/>
                  <a:pt x="916906" y="813859"/>
                  <a:pt x="915848" y="819150"/>
                </a:cubicBezTo>
                <a:cubicBezTo>
                  <a:pt x="914790" y="824441"/>
                  <a:pt x="917435" y="827088"/>
                  <a:pt x="915848" y="831850"/>
                </a:cubicBezTo>
                <a:cubicBezTo>
                  <a:pt x="914261" y="836612"/>
                  <a:pt x="907910" y="843492"/>
                  <a:pt x="906323" y="847725"/>
                </a:cubicBezTo>
                <a:cubicBezTo>
                  <a:pt x="904736" y="851958"/>
                  <a:pt x="907381" y="852488"/>
                  <a:pt x="906323" y="857250"/>
                </a:cubicBezTo>
                <a:cubicBezTo>
                  <a:pt x="905265" y="862012"/>
                  <a:pt x="901560" y="869421"/>
                  <a:pt x="899973" y="876300"/>
                </a:cubicBezTo>
                <a:cubicBezTo>
                  <a:pt x="898386" y="883179"/>
                  <a:pt x="899444" y="892704"/>
                  <a:pt x="896798" y="898525"/>
                </a:cubicBezTo>
                <a:cubicBezTo>
                  <a:pt x="894152" y="904346"/>
                  <a:pt x="887273" y="906463"/>
                  <a:pt x="884098" y="911225"/>
                </a:cubicBezTo>
                <a:cubicBezTo>
                  <a:pt x="880923" y="915987"/>
                  <a:pt x="879865" y="922867"/>
                  <a:pt x="877748" y="927100"/>
                </a:cubicBezTo>
                <a:cubicBezTo>
                  <a:pt x="875631" y="931333"/>
                  <a:pt x="872985" y="932921"/>
                  <a:pt x="871398" y="936625"/>
                </a:cubicBezTo>
                <a:cubicBezTo>
                  <a:pt x="869811" y="940329"/>
                  <a:pt x="868752" y="946150"/>
                  <a:pt x="868223" y="949325"/>
                </a:cubicBezTo>
                <a:cubicBezTo>
                  <a:pt x="867694" y="952500"/>
                  <a:pt x="868223" y="955675"/>
                  <a:pt x="868223" y="955675"/>
                </a:cubicBezTo>
                <a:lnTo>
                  <a:pt x="868223" y="974725"/>
                </a:lnTo>
                <a:cubicBezTo>
                  <a:pt x="868223" y="981075"/>
                  <a:pt x="866636" y="989542"/>
                  <a:pt x="868223" y="993775"/>
                </a:cubicBezTo>
                <a:cubicBezTo>
                  <a:pt x="869810" y="998008"/>
                  <a:pt x="875102" y="996950"/>
                  <a:pt x="877748" y="1000125"/>
                </a:cubicBezTo>
                <a:cubicBezTo>
                  <a:pt x="880394" y="1003300"/>
                  <a:pt x="883569" y="1009650"/>
                  <a:pt x="884098" y="1012825"/>
                </a:cubicBezTo>
                <a:cubicBezTo>
                  <a:pt x="884627" y="1016000"/>
                  <a:pt x="881452" y="1014942"/>
                  <a:pt x="880923" y="1019175"/>
                </a:cubicBezTo>
                <a:cubicBezTo>
                  <a:pt x="880394" y="1023408"/>
                  <a:pt x="882510" y="1035050"/>
                  <a:pt x="880923" y="1038225"/>
                </a:cubicBezTo>
                <a:cubicBezTo>
                  <a:pt x="879336" y="1041400"/>
                  <a:pt x="871398" y="1038225"/>
                  <a:pt x="871398" y="1038225"/>
                </a:cubicBezTo>
                <a:lnTo>
                  <a:pt x="852348" y="1038225"/>
                </a:lnTo>
                <a:cubicBezTo>
                  <a:pt x="846527" y="1038225"/>
                  <a:pt x="842294" y="1037167"/>
                  <a:pt x="836473" y="1038225"/>
                </a:cubicBezTo>
                <a:cubicBezTo>
                  <a:pt x="830652" y="1039283"/>
                  <a:pt x="823244" y="1042458"/>
                  <a:pt x="817423" y="1044575"/>
                </a:cubicBezTo>
                <a:cubicBezTo>
                  <a:pt x="811602" y="1046692"/>
                  <a:pt x="806840" y="1049338"/>
                  <a:pt x="801548" y="1050925"/>
                </a:cubicBezTo>
                <a:cubicBezTo>
                  <a:pt x="796256" y="1052512"/>
                  <a:pt x="791494" y="1053571"/>
                  <a:pt x="785673" y="1054100"/>
                </a:cubicBezTo>
                <a:cubicBezTo>
                  <a:pt x="779852" y="1054629"/>
                  <a:pt x="771914" y="1055158"/>
                  <a:pt x="766623" y="1054100"/>
                </a:cubicBezTo>
                <a:cubicBezTo>
                  <a:pt x="761332" y="1053042"/>
                  <a:pt x="760802" y="1046163"/>
                  <a:pt x="753923" y="1047750"/>
                </a:cubicBezTo>
                <a:cubicBezTo>
                  <a:pt x="747044" y="1049337"/>
                  <a:pt x="728523" y="1059921"/>
                  <a:pt x="725348" y="1063625"/>
                </a:cubicBezTo>
                <a:cubicBezTo>
                  <a:pt x="722173" y="1067329"/>
                  <a:pt x="730640" y="1067329"/>
                  <a:pt x="734873" y="1069975"/>
                </a:cubicBezTo>
                <a:cubicBezTo>
                  <a:pt x="739106" y="1072621"/>
                  <a:pt x="748102" y="1075796"/>
                  <a:pt x="750748" y="1079500"/>
                </a:cubicBezTo>
                <a:cubicBezTo>
                  <a:pt x="753394" y="1083204"/>
                  <a:pt x="750748" y="1092200"/>
                  <a:pt x="750748" y="1092200"/>
                </a:cubicBezTo>
                <a:cubicBezTo>
                  <a:pt x="750748" y="1096962"/>
                  <a:pt x="752335" y="1104371"/>
                  <a:pt x="750748" y="1108075"/>
                </a:cubicBezTo>
                <a:cubicBezTo>
                  <a:pt x="749161" y="1111779"/>
                  <a:pt x="743869" y="1110192"/>
                  <a:pt x="741223" y="1114425"/>
                </a:cubicBezTo>
                <a:cubicBezTo>
                  <a:pt x="738577" y="1118658"/>
                  <a:pt x="735931" y="1129242"/>
                  <a:pt x="734873" y="1133475"/>
                </a:cubicBezTo>
                <a:cubicBezTo>
                  <a:pt x="733815" y="1137708"/>
                  <a:pt x="734873" y="1139825"/>
                  <a:pt x="734873" y="1139825"/>
                </a:cubicBezTo>
                <a:lnTo>
                  <a:pt x="734873" y="1152525"/>
                </a:lnTo>
                <a:cubicBezTo>
                  <a:pt x="734873" y="1156758"/>
                  <a:pt x="736990" y="1160992"/>
                  <a:pt x="734873" y="1165225"/>
                </a:cubicBezTo>
                <a:cubicBezTo>
                  <a:pt x="732756" y="1169458"/>
                  <a:pt x="729052" y="1172104"/>
                  <a:pt x="722173" y="1177925"/>
                </a:cubicBezTo>
                <a:cubicBezTo>
                  <a:pt x="715294" y="1183746"/>
                  <a:pt x="698890" y="1193271"/>
                  <a:pt x="693598" y="1200150"/>
                </a:cubicBezTo>
                <a:cubicBezTo>
                  <a:pt x="688306" y="1207029"/>
                  <a:pt x="691481" y="1210204"/>
                  <a:pt x="690423" y="1219200"/>
                </a:cubicBezTo>
                <a:cubicBezTo>
                  <a:pt x="689365" y="1228196"/>
                  <a:pt x="687248" y="1247246"/>
                  <a:pt x="687248" y="1254125"/>
                </a:cubicBezTo>
                <a:cubicBezTo>
                  <a:pt x="687248" y="1261004"/>
                  <a:pt x="690952" y="1256771"/>
                  <a:pt x="690423" y="1260475"/>
                </a:cubicBezTo>
                <a:cubicBezTo>
                  <a:pt x="689894" y="1264179"/>
                  <a:pt x="686719" y="1272646"/>
                  <a:pt x="684073" y="1276350"/>
                </a:cubicBezTo>
                <a:cubicBezTo>
                  <a:pt x="681427" y="1280054"/>
                  <a:pt x="678252" y="1279525"/>
                  <a:pt x="674548" y="1282700"/>
                </a:cubicBezTo>
                <a:cubicBezTo>
                  <a:pt x="670844" y="1285875"/>
                  <a:pt x="666610" y="1291167"/>
                  <a:pt x="661848" y="1295400"/>
                </a:cubicBezTo>
                <a:cubicBezTo>
                  <a:pt x="657086" y="1299633"/>
                  <a:pt x="650206" y="1303867"/>
                  <a:pt x="645973" y="1308100"/>
                </a:cubicBezTo>
                <a:cubicBezTo>
                  <a:pt x="641740" y="1312333"/>
                  <a:pt x="638565" y="1315508"/>
                  <a:pt x="636448" y="1320800"/>
                </a:cubicBezTo>
                <a:cubicBezTo>
                  <a:pt x="634331" y="1326092"/>
                  <a:pt x="635390" y="1335617"/>
                  <a:pt x="633273" y="1339850"/>
                </a:cubicBezTo>
                <a:cubicBezTo>
                  <a:pt x="631156" y="1344083"/>
                  <a:pt x="627981" y="1343554"/>
                  <a:pt x="623748" y="1346200"/>
                </a:cubicBezTo>
                <a:cubicBezTo>
                  <a:pt x="619515" y="1348846"/>
                  <a:pt x="612635" y="1352550"/>
                  <a:pt x="607873" y="1355725"/>
                </a:cubicBezTo>
                <a:cubicBezTo>
                  <a:pt x="603111" y="1358900"/>
                  <a:pt x="606815" y="1360488"/>
                  <a:pt x="595173" y="1365250"/>
                </a:cubicBezTo>
                <a:cubicBezTo>
                  <a:pt x="583531" y="1370012"/>
                  <a:pt x="559190" y="1378479"/>
                  <a:pt x="538023" y="1384300"/>
                </a:cubicBezTo>
                <a:cubicBezTo>
                  <a:pt x="516856" y="1390121"/>
                  <a:pt x="487752" y="1395942"/>
                  <a:pt x="468173" y="1400175"/>
                </a:cubicBezTo>
                <a:cubicBezTo>
                  <a:pt x="448594" y="1404408"/>
                  <a:pt x="432190" y="1407583"/>
                  <a:pt x="420548" y="1409700"/>
                </a:cubicBezTo>
                <a:cubicBezTo>
                  <a:pt x="408906" y="1411817"/>
                  <a:pt x="408377" y="1411817"/>
                  <a:pt x="398323" y="1412875"/>
                </a:cubicBezTo>
                <a:cubicBezTo>
                  <a:pt x="388269" y="1413933"/>
                  <a:pt x="360223" y="1416050"/>
                  <a:pt x="360223" y="1416050"/>
                </a:cubicBezTo>
                <a:cubicBezTo>
                  <a:pt x="346994" y="1417108"/>
                  <a:pt x="333235" y="1417108"/>
                  <a:pt x="318948" y="1419225"/>
                </a:cubicBezTo>
                <a:cubicBezTo>
                  <a:pt x="304660" y="1421342"/>
                  <a:pt x="274498" y="1428750"/>
                  <a:pt x="274498" y="1428750"/>
                </a:cubicBezTo>
                <a:cubicBezTo>
                  <a:pt x="262327" y="1431396"/>
                  <a:pt x="254919" y="1433513"/>
                  <a:pt x="245923" y="1435100"/>
                </a:cubicBezTo>
                <a:cubicBezTo>
                  <a:pt x="236927" y="1436687"/>
                  <a:pt x="230048" y="1435629"/>
                  <a:pt x="220523" y="1438275"/>
                </a:cubicBezTo>
                <a:cubicBezTo>
                  <a:pt x="210998" y="1440921"/>
                  <a:pt x="199885" y="1447271"/>
                  <a:pt x="188773" y="1450975"/>
                </a:cubicBezTo>
                <a:cubicBezTo>
                  <a:pt x="177661" y="1454679"/>
                  <a:pt x="161785" y="1458383"/>
                  <a:pt x="153848" y="1460500"/>
                </a:cubicBezTo>
                <a:cubicBezTo>
                  <a:pt x="145911" y="1462617"/>
                  <a:pt x="149615" y="1462088"/>
                  <a:pt x="141148" y="1463675"/>
                </a:cubicBezTo>
                <a:cubicBezTo>
                  <a:pt x="132681" y="1465262"/>
                  <a:pt x="110456" y="1467908"/>
                  <a:pt x="103048" y="1470025"/>
                </a:cubicBezTo>
                <a:cubicBezTo>
                  <a:pt x="95640" y="1472142"/>
                  <a:pt x="105694" y="1473200"/>
                  <a:pt x="96698" y="1476375"/>
                </a:cubicBezTo>
                <a:cubicBezTo>
                  <a:pt x="87702" y="1479550"/>
                  <a:pt x="62302" y="1485900"/>
                  <a:pt x="49073" y="1489075"/>
                </a:cubicBezTo>
                <a:cubicBezTo>
                  <a:pt x="35844" y="1492250"/>
                  <a:pt x="25260" y="1492779"/>
                  <a:pt x="17323" y="1495425"/>
                </a:cubicBezTo>
                <a:cubicBezTo>
                  <a:pt x="9386" y="1498071"/>
                  <a:pt x="4094" y="1499129"/>
                  <a:pt x="1448" y="1504950"/>
                </a:cubicBezTo>
                <a:cubicBezTo>
                  <a:pt x="-1198" y="1510771"/>
                  <a:pt x="390" y="1522413"/>
                  <a:pt x="1448" y="153035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8" name="Полилиния: фигура 25">
            <a:extLst>
              <a:ext uri="{FF2B5EF4-FFF2-40B4-BE49-F238E27FC236}">
                <a16:creationId xmlns:a16="http://schemas.microsoft.com/office/drawing/2014/main" xmlns="" id="{D1C8215D-7434-4DA3-9B19-74C08F81B0B5}"/>
              </a:ext>
            </a:extLst>
          </p:cNvPr>
          <p:cNvSpPr/>
          <p:nvPr/>
        </p:nvSpPr>
        <p:spPr>
          <a:xfrm rot="313169">
            <a:off x="3461000" y="1538069"/>
            <a:ext cx="45640" cy="70247"/>
          </a:xfrm>
          <a:custGeom>
            <a:avLst/>
            <a:gdLst>
              <a:gd name="connsiteX0" fmla="*/ 47625 w 47625"/>
              <a:gd name="connsiteY0" fmla="*/ 0 h 161925"/>
              <a:gd name="connsiteX1" fmla="*/ 9525 w 47625"/>
              <a:gd name="connsiteY1" fmla="*/ 123825 h 161925"/>
              <a:gd name="connsiteX2" fmla="*/ 0 w 47625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61925">
                <a:moveTo>
                  <a:pt x="47625" y="0"/>
                </a:moveTo>
                <a:cubicBezTo>
                  <a:pt x="32543" y="48419"/>
                  <a:pt x="17462" y="96838"/>
                  <a:pt x="9525" y="123825"/>
                </a:cubicBezTo>
                <a:cubicBezTo>
                  <a:pt x="1588" y="150812"/>
                  <a:pt x="794" y="156368"/>
                  <a:pt x="0" y="161925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3274071" y="1444229"/>
            <a:ext cx="353800" cy="1509713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06" name="Блок-схема: узел 105"/>
          <p:cNvSpPr/>
          <p:nvPr/>
        </p:nvSpPr>
        <p:spPr bwMode="auto">
          <a:xfrm>
            <a:off x="3245210" y="2407445"/>
            <a:ext cx="167816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5" name="Блок-схема: узел 194"/>
          <p:cNvSpPr/>
          <p:nvPr/>
        </p:nvSpPr>
        <p:spPr bwMode="auto">
          <a:xfrm>
            <a:off x="3472317" y="2958199"/>
            <a:ext cx="167815" cy="178594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4104" name="Группа 4103">
            <a:extLst>
              <a:ext uri="{FF2B5EF4-FFF2-40B4-BE49-F238E27FC236}">
                <a16:creationId xmlns:a16="http://schemas.microsoft.com/office/drawing/2014/main" xmlns="" id="{1F39D20D-4FF9-0EA2-0E37-B9074B0C3739}"/>
              </a:ext>
            </a:extLst>
          </p:cNvPr>
          <p:cNvGrpSpPr/>
          <p:nvPr/>
        </p:nvGrpSpPr>
        <p:grpSpPr>
          <a:xfrm>
            <a:off x="3657799" y="1473994"/>
            <a:ext cx="2205792" cy="1014686"/>
            <a:chOff x="2157073" y="1965325"/>
            <a:chExt cx="2667932" cy="1300164"/>
          </a:xfrm>
        </p:grpSpPr>
        <p:sp>
          <p:nvSpPr>
            <p:cNvPr id="5" name="Полилиния 4"/>
            <p:cNvSpPr/>
            <p:nvPr/>
          </p:nvSpPr>
          <p:spPr>
            <a:xfrm>
              <a:off x="2157073" y="1965325"/>
              <a:ext cx="2542516" cy="1270000"/>
            </a:xfrm>
            <a:custGeom>
              <a:avLst/>
              <a:gdLst>
                <a:gd name="connsiteX0" fmla="*/ 0 w 2438400"/>
                <a:gd name="connsiteY0" fmla="*/ 0 h 1076239"/>
                <a:gd name="connsiteX1" fmla="*/ 144780 w 2438400"/>
                <a:gd name="connsiteY1" fmla="*/ 38100 h 1076239"/>
                <a:gd name="connsiteX2" fmla="*/ 182880 w 2438400"/>
                <a:gd name="connsiteY2" fmla="*/ 167640 h 1076239"/>
                <a:gd name="connsiteX3" fmla="*/ 251460 w 2438400"/>
                <a:gd name="connsiteY3" fmla="*/ 251460 h 1076239"/>
                <a:gd name="connsiteX4" fmla="*/ 403860 w 2438400"/>
                <a:gd name="connsiteY4" fmla="*/ 342900 h 1076239"/>
                <a:gd name="connsiteX5" fmla="*/ 495300 w 2438400"/>
                <a:gd name="connsiteY5" fmla="*/ 403860 h 1076239"/>
                <a:gd name="connsiteX6" fmla="*/ 579120 w 2438400"/>
                <a:gd name="connsiteY6" fmla="*/ 457200 h 1076239"/>
                <a:gd name="connsiteX7" fmla="*/ 601980 w 2438400"/>
                <a:gd name="connsiteY7" fmla="*/ 487680 h 1076239"/>
                <a:gd name="connsiteX8" fmla="*/ 685800 w 2438400"/>
                <a:gd name="connsiteY8" fmla="*/ 609600 h 1076239"/>
                <a:gd name="connsiteX9" fmla="*/ 762000 w 2438400"/>
                <a:gd name="connsiteY9" fmla="*/ 723900 h 1076239"/>
                <a:gd name="connsiteX10" fmla="*/ 822960 w 2438400"/>
                <a:gd name="connsiteY10" fmla="*/ 784860 h 1076239"/>
                <a:gd name="connsiteX11" fmla="*/ 967740 w 2438400"/>
                <a:gd name="connsiteY11" fmla="*/ 830580 h 1076239"/>
                <a:gd name="connsiteX12" fmla="*/ 1059180 w 2438400"/>
                <a:gd name="connsiteY12" fmla="*/ 883920 h 1076239"/>
                <a:gd name="connsiteX13" fmla="*/ 1135380 w 2438400"/>
                <a:gd name="connsiteY13" fmla="*/ 975360 h 1076239"/>
                <a:gd name="connsiteX14" fmla="*/ 1386840 w 2438400"/>
                <a:gd name="connsiteY14" fmla="*/ 975360 h 1076239"/>
                <a:gd name="connsiteX15" fmla="*/ 1607820 w 2438400"/>
                <a:gd name="connsiteY15" fmla="*/ 1013460 h 1076239"/>
                <a:gd name="connsiteX16" fmla="*/ 1737360 w 2438400"/>
                <a:gd name="connsiteY16" fmla="*/ 990600 h 1076239"/>
                <a:gd name="connsiteX17" fmla="*/ 1813560 w 2438400"/>
                <a:gd name="connsiteY17" fmla="*/ 990600 h 1076239"/>
                <a:gd name="connsiteX18" fmla="*/ 2042160 w 2438400"/>
                <a:gd name="connsiteY18" fmla="*/ 1074420 h 1076239"/>
                <a:gd name="connsiteX19" fmla="*/ 2156460 w 2438400"/>
                <a:gd name="connsiteY19" fmla="*/ 899160 h 1076239"/>
                <a:gd name="connsiteX20" fmla="*/ 2240280 w 2438400"/>
                <a:gd name="connsiteY20" fmla="*/ 891540 h 1076239"/>
                <a:gd name="connsiteX21" fmla="*/ 2369820 w 2438400"/>
                <a:gd name="connsiteY21" fmla="*/ 937260 h 1076239"/>
                <a:gd name="connsiteX22" fmla="*/ 2438400 w 2438400"/>
                <a:gd name="connsiteY22" fmla="*/ 990600 h 107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400" h="1076239">
                  <a:moveTo>
                    <a:pt x="0" y="0"/>
                  </a:moveTo>
                  <a:cubicBezTo>
                    <a:pt x="57150" y="5080"/>
                    <a:pt x="114300" y="10160"/>
                    <a:pt x="144780" y="38100"/>
                  </a:cubicBezTo>
                  <a:cubicBezTo>
                    <a:pt x="175260" y="66040"/>
                    <a:pt x="165100" y="132080"/>
                    <a:pt x="182880" y="167640"/>
                  </a:cubicBezTo>
                  <a:cubicBezTo>
                    <a:pt x="200660" y="203200"/>
                    <a:pt x="214630" y="222250"/>
                    <a:pt x="251460" y="251460"/>
                  </a:cubicBezTo>
                  <a:cubicBezTo>
                    <a:pt x="288290" y="280670"/>
                    <a:pt x="363220" y="317500"/>
                    <a:pt x="403860" y="342900"/>
                  </a:cubicBezTo>
                  <a:cubicBezTo>
                    <a:pt x="444500" y="368300"/>
                    <a:pt x="466090" y="384810"/>
                    <a:pt x="495300" y="403860"/>
                  </a:cubicBezTo>
                  <a:cubicBezTo>
                    <a:pt x="524510" y="422910"/>
                    <a:pt x="561340" y="443230"/>
                    <a:pt x="579120" y="457200"/>
                  </a:cubicBezTo>
                  <a:cubicBezTo>
                    <a:pt x="596900" y="471170"/>
                    <a:pt x="584200" y="462280"/>
                    <a:pt x="601980" y="487680"/>
                  </a:cubicBezTo>
                  <a:cubicBezTo>
                    <a:pt x="619760" y="513080"/>
                    <a:pt x="659130" y="570230"/>
                    <a:pt x="685800" y="609600"/>
                  </a:cubicBezTo>
                  <a:cubicBezTo>
                    <a:pt x="712470" y="648970"/>
                    <a:pt x="739140" y="694690"/>
                    <a:pt x="762000" y="723900"/>
                  </a:cubicBezTo>
                  <a:cubicBezTo>
                    <a:pt x="784860" y="753110"/>
                    <a:pt x="788670" y="767080"/>
                    <a:pt x="822960" y="784860"/>
                  </a:cubicBezTo>
                  <a:cubicBezTo>
                    <a:pt x="857250" y="802640"/>
                    <a:pt x="928370" y="814070"/>
                    <a:pt x="967740" y="830580"/>
                  </a:cubicBezTo>
                  <a:cubicBezTo>
                    <a:pt x="1007110" y="847090"/>
                    <a:pt x="1031240" y="859790"/>
                    <a:pt x="1059180" y="883920"/>
                  </a:cubicBezTo>
                  <a:cubicBezTo>
                    <a:pt x="1087120" y="908050"/>
                    <a:pt x="1080770" y="960120"/>
                    <a:pt x="1135380" y="975360"/>
                  </a:cubicBezTo>
                  <a:cubicBezTo>
                    <a:pt x="1189990" y="990600"/>
                    <a:pt x="1308100" y="969010"/>
                    <a:pt x="1386840" y="975360"/>
                  </a:cubicBezTo>
                  <a:cubicBezTo>
                    <a:pt x="1465580" y="981710"/>
                    <a:pt x="1549400" y="1010920"/>
                    <a:pt x="1607820" y="1013460"/>
                  </a:cubicBezTo>
                  <a:cubicBezTo>
                    <a:pt x="1666240" y="1016000"/>
                    <a:pt x="1703070" y="994410"/>
                    <a:pt x="1737360" y="990600"/>
                  </a:cubicBezTo>
                  <a:cubicBezTo>
                    <a:pt x="1771650" y="986790"/>
                    <a:pt x="1762760" y="976630"/>
                    <a:pt x="1813560" y="990600"/>
                  </a:cubicBezTo>
                  <a:cubicBezTo>
                    <a:pt x="1864360" y="1004570"/>
                    <a:pt x="1985010" y="1089660"/>
                    <a:pt x="2042160" y="1074420"/>
                  </a:cubicBezTo>
                  <a:cubicBezTo>
                    <a:pt x="2099310" y="1059180"/>
                    <a:pt x="2123440" y="929640"/>
                    <a:pt x="2156460" y="899160"/>
                  </a:cubicBezTo>
                  <a:cubicBezTo>
                    <a:pt x="2189480" y="868680"/>
                    <a:pt x="2204720" y="885190"/>
                    <a:pt x="2240280" y="891540"/>
                  </a:cubicBezTo>
                  <a:cubicBezTo>
                    <a:pt x="2275840" y="897890"/>
                    <a:pt x="2336800" y="920750"/>
                    <a:pt x="2369820" y="937260"/>
                  </a:cubicBezTo>
                  <a:cubicBezTo>
                    <a:pt x="2402840" y="953770"/>
                    <a:pt x="2438400" y="990600"/>
                    <a:pt x="2438400" y="990600"/>
                  </a:cubicBezTo>
                </a:path>
              </a:pathLst>
            </a:custGeom>
            <a:noFill/>
            <a:ln w="165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80916" y="3041651"/>
              <a:ext cx="1059587" cy="206637"/>
            </a:xfrm>
            <a:custGeom>
              <a:avLst/>
              <a:gdLst>
                <a:gd name="connsiteX0" fmla="*/ 0 w 374650"/>
                <a:gd name="connsiteY0" fmla="*/ 0 h 88900"/>
                <a:gd name="connsiteX1" fmla="*/ 47625 w 374650"/>
                <a:gd name="connsiteY1" fmla="*/ 76200 h 88900"/>
                <a:gd name="connsiteX2" fmla="*/ 133350 w 374650"/>
                <a:gd name="connsiteY2" fmla="*/ 79375 h 88900"/>
                <a:gd name="connsiteX3" fmla="*/ 276225 w 374650"/>
                <a:gd name="connsiteY3" fmla="*/ 73025 h 88900"/>
                <a:gd name="connsiteX4" fmla="*/ 374650 w 374650"/>
                <a:gd name="connsiteY4" fmla="*/ 88900 h 88900"/>
                <a:gd name="connsiteX0" fmla="*/ 0 w 381622"/>
                <a:gd name="connsiteY0" fmla="*/ 0 h 95250"/>
                <a:gd name="connsiteX1" fmla="*/ 47625 w 381622"/>
                <a:gd name="connsiteY1" fmla="*/ 76200 h 95250"/>
                <a:gd name="connsiteX2" fmla="*/ 133350 w 381622"/>
                <a:gd name="connsiteY2" fmla="*/ 79375 h 95250"/>
                <a:gd name="connsiteX3" fmla="*/ 276225 w 381622"/>
                <a:gd name="connsiteY3" fmla="*/ 73025 h 95250"/>
                <a:gd name="connsiteX4" fmla="*/ 374650 w 381622"/>
                <a:gd name="connsiteY4" fmla="*/ 88900 h 95250"/>
                <a:gd name="connsiteX5" fmla="*/ 373513 w 381622"/>
                <a:gd name="connsiteY5" fmla="*/ 95250 h 95250"/>
                <a:gd name="connsiteX0" fmla="*/ 0 w 544963"/>
                <a:gd name="connsiteY0" fmla="*/ 0 h 127000"/>
                <a:gd name="connsiteX1" fmla="*/ 47625 w 544963"/>
                <a:gd name="connsiteY1" fmla="*/ 76200 h 127000"/>
                <a:gd name="connsiteX2" fmla="*/ 133350 w 544963"/>
                <a:gd name="connsiteY2" fmla="*/ 79375 h 127000"/>
                <a:gd name="connsiteX3" fmla="*/ 276225 w 544963"/>
                <a:gd name="connsiteY3" fmla="*/ 73025 h 127000"/>
                <a:gd name="connsiteX4" fmla="*/ 374650 w 544963"/>
                <a:gd name="connsiteY4" fmla="*/ 88900 h 127000"/>
                <a:gd name="connsiteX5" fmla="*/ 544963 w 544963"/>
                <a:gd name="connsiteY5" fmla="*/ 127000 h 127000"/>
                <a:gd name="connsiteX0" fmla="*/ 0 w 602113"/>
                <a:gd name="connsiteY0" fmla="*/ 0 h 120650"/>
                <a:gd name="connsiteX1" fmla="*/ 47625 w 602113"/>
                <a:gd name="connsiteY1" fmla="*/ 76200 h 120650"/>
                <a:gd name="connsiteX2" fmla="*/ 133350 w 602113"/>
                <a:gd name="connsiteY2" fmla="*/ 79375 h 120650"/>
                <a:gd name="connsiteX3" fmla="*/ 276225 w 602113"/>
                <a:gd name="connsiteY3" fmla="*/ 73025 h 120650"/>
                <a:gd name="connsiteX4" fmla="*/ 374650 w 602113"/>
                <a:gd name="connsiteY4" fmla="*/ 88900 h 120650"/>
                <a:gd name="connsiteX5" fmla="*/ 602113 w 602113"/>
                <a:gd name="connsiteY5" fmla="*/ 120650 h 120650"/>
                <a:gd name="connsiteX0" fmla="*/ 0 w 617245"/>
                <a:gd name="connsiteY0" fmla="*/ 0 h 127000"/>
                <a:gd name="connsiteX1" fmla="*/ 47625 w 617245"/>
                <a:gd name="connsiteY1" fmla="*/ 76200 h 127000"/>
                <a:gd name="connsiteX2" fmla="*/ 133350 w 617245"/>
                <a:gd name="connsiteY2" fmla="*/ 79375 h 127000"/>
                <a:gd name="connsiteX3" fmla="*/ 276225 w 617245"/>
                <a:gd name="connsiteY3" fmla="*/ 73025 h 127000"/>
                <a:gd name="connsiteX4" fmla="*/ 374650 w 617245"/>
                <a:gd name="connsiteY4" fmla="*/ 88900 h 127000"/>
                <a:gd name="connsiteX5" fmla="*/ 602113 w 617245"/>
                <a:gd name="connsiteY5" fmla="*/ 120650 h 127000"/>
                <a:gd name="connsiteX6" fmla="*/ 595763 w 617245"/>
                <a:gd name="connsiteY6" fmla="*/ 127000 h 127000"/>
                <a:gd name="connsiteX0" fmla="*/ 0 w 725952"/>
                <a:gd name="connsiteY0" fmla="*/ 0 h 121158"/>
                <a:gd name="connsiteX1" fmla="*/ 47625 w 725952"/>
                <a:gd name="connsiteY1" fmla="*/ 76200 h 121158"/>
                <a:gd name="connsiteX2" fmla="*/ 133350 w 725952"/>
                <a:gd name="connsiteY2" fmla="*/ 79375 h 121158"/>
                <a:gd name="connsiteX3" fmla="*/ 276225 w 725952"/>
                <a:gd name="connsiteY3" fmla="*/ 73025 h 121158"/>
                <a:gd name="connsiteX4" fmla="*/ 374650 w 725952"/>
                <a:gd name="connsiteY4" fmla="*/ 88900 h 121158"/>
                <a:gd name="connsiteX5" fmla="*/ 602113 w 725952"/>
                <a:gd name="connsiteY5" fmla="*/ 120650 h 121158"/>
                <a:gd name="connsiteX6" fmla="*/ 725938 w 725952"/>
                <a:gd name="connsiteY6" fmla="*/ 73025 h 121158"/>
                <a:gd name="connsiteX0" fmla="*/ 0 w 722778"/>
                <a:gd name="connsiteY0" fmla="*/ 0 h 121158"/>
                <a:gd name="connsiteX1" fmla="*/ 47625 w 722778"/>
                <a:gd name="connsiteY1" fmla="*/ 76200 h 121158"/>
                <a:gd name="connsiteX2" fmla="*/ 133350 w 722778"/>
                <a:gd name="connsiteY2" fmla="*/ 79375 h 121158"/>
                <a:gd name="connsiteX3" fmla="*/ 276225 w 722778"/>
                <a:gd name="connsiteY3" fmla="*/ 73025 h 121158"/>
                <a:gd name="connsiteX4" fmla="*/ 374650 w 722778"/>
                <a:gd name="connsiteY4" fmla="*/ 88900 h 121158"/>
                <a:gd name="connsiteX5" fmla="*/ 602113 w 722778"/>
                <a:gd name="connsiteY5" fmla="*/ 120650 h 121158"/>
                <a:gd name="connsiteX6" fmla="*/ 722763 w 722778"/>
                <a:gd name="connsiteY6" fmla="*/ 73025 h 121158"/>
                <a:gd name="connsiteX0" fmla="*/ 0 w 736455"/>
                <a:gd name="connsiteY0" fmla="*/ 0 h 121158"/>
                <a:gd name="connsiteX1" fmla="*/ 47625 w 736455"/>
                <a:gd name="connsiteY1" fmla="*/ 76200 h 121158"/>
                <a:gd name="connsiteX2" fmla="*/ 133350 w 736455"/>
                <a:gd name="connsiteY2" fmla="*/ 79375 h 121158"/>
                <a:gd name="connsiteX3" fmla="*/ 276225 w 736455"/>
                <a:gd name="connsiteY3" fmla="*/ 73025 h 121158"/>
                <a:gd name="connsiteX4" fmla="*/ 374650 w 736455"/>
                <a:gd name="connsiteY4" fmla="*/ 88900 h 121158"/>
                <a:gd name="connsiteX5" fmla="*/ 602113 w 736455"/>
                <a:gd name="connsiteY5" fmla="*/ 120650 h 121158"/>
                <a:gd name="connsiteX6" fmla="*/ 722763 w 736455"/>
                <a:gd name="connsiteY6" fmla="*/ 73025 h 121158"/>
                <a:gd name="connsiteX7" fmla="*/ 735462 w 736455"/>
                <a:gd name="connsiteY7" fmla="*/ 79375 h 121158"/>
                <a:gd name="connsiteX0" fmla="*/ 0 w 887862"/>
                <a:gd name="connsiteY0" fmla="*/ 0 h 165100"/>
                <a:gd name="connsiteX1" fmla="*/ 47625 w 887862"/>
                <a:gd name="connsiteY1" fmla="*/ 76200 h 165100"/>
                <a:gd name="connsiteX2" fmla="*/ 133350 w 887862"/>
                <a:gd name="connsiteY2" fmla="*/ 79375 h 165100"/>
                <a:gd name="connsiteX3" fmla="*/ 276225 w 887862"/>
                <a:gd name="connsiteY3" fmla="*/ 73025 h 165100"/>
                <a:gd name="connsiteX4" fmla="*/ 374650 w 887862"/>
                <a:gd name="connsiteY4" fmla="*/ 88900 h 165100"/>
                <a:gd name="connsiteX5" fmla="*/ 602113 w 887862"/>
                <a:gd name="connsiteY5" fmla="*/ 120650 h 165100"/>
                <a:gd name="connsiteX6" fmla="*/ 722763 w 887862"/>
                <a:gd name="connsiteY6" fmla="*/ 73025 h 165100"/>
                <a:gd name="connsiteX7" fmla="*/ 887862 w 887862"/>
                <a:gd name="connsiteY7" fmla="*/ 165100 h 165100"/>
                <a:gd name="connsiteX0" fmla="*/ 0 w 903737"/>
                <a:gd name="connsiteY0" fmla="*/ 0 h 165100"/>
                <a:gd name="connsiteX1" fmla="*/ 47625 w 903737"/>
                <a:gd name="connsiteY1" fmla="*/ 76200 h 165100"/>
                <a:gd name="connsiteX2" fmla="*/ 133350 w 903737"/>
                <a:gd name="connsiteY2" fmla="*/ 79375 h 165100"/>
                <a:gd name="connsiteX3" fmla="*/ 276225 w 903737"/>
                <a:gd name="connsiteY3" fmla="*/ 73025 h 165100"/>
                <a:gd name="connsiteX4" fmla="*/ 374650 w 903737"/>
                <a:gd name="connsiteY4" fmla="*/ 88900 h 165100"/>
                <a:gd name="connsiteX5" fmla="*/ 602113 w 903737"/>
                <a:gd name="connsiteY5" fmla="*/ 120650 h 165100"/>
                <a:gd name="connsiteX6" fmla="*/ 722763 w 903737"/>
                <a:gd name="connsiteY6" fmla="*/ 73025 h 165100"/>
                <a:gd name="connsiteX7" fmla="*/ 903737 w 903737"/>
                <a:gd name="connsiteY7" fmla="*/ 165100 h 165100"/>
                <a:gd name="connsiteX0" fmla="*/ 0 w 917142"/>
                <a:gd name="connsiteY0" fmla="*/ 0 h 171073"/>
                <a:gd name="connsiteX1" fmla="*/ 47625 w 917142"/>
                <a:gd name="connsiteY1" fmla="*/ 76200 h 171073"/>
                <a:gd name="connsiteX2" fmla="*/ 133350 w 917142"/>
                <a:gd name="connsiteY2" fmla="*/ 79375 h 171073"/>
                <a:gd name="connsiteX3" fmla="*/ 276225 w 917142"/>
                <a:gd name="connsiteY3" fmla="*/ 73025 h 171073"/>
                <a:gd name="connsiteX4" fmla="*/ 374650 w 917142"/>
                <a:gd name="connsiteY4" fmla="*/ 88900 h 171073"/>
                <a:gd name="connsiteX5" fmla="*/ 602113 w 917142"/>
                <a:gd name="connsiteY5" fmla="*/ 120650 h 171073"/>
                <a:gd name="connsiteX6" fmla="*/ 722763 w 917142"/>
                <a:gd name="connsiteY6" fmla="*/ 73025 h 171073"/>
                <a:gd name="connsiteX7" fmla="*/ 903737 w 917142"/>
                <a:gd name="connsiteY7" fmla="*/ 165100 h 171073"/>
                <a:gd name="connsiteX8" fmla="*/ 903736 w 917142"/>
                <a:gd name="connsiteY8" fmla="*/ 161925 h 171073"/>
                <a:gd name="connsiteX0" fmla="*/ 0 w 960886"/>
                <a:gd name="connsiteY0" fmla="*/ 0 h 190527"/>
                <a:gd name="connsiteX1" fmla="*/ 47625 w 960886"/>
                <a:gd name="connsiteY1" fmla="*/ 76200 h 190527"/>
                <a:gd name="connsiteX2" fmla="*/ 133350 w 960886"/>
                <a:gd name="connsiteY2" fmla="*/ 79375 h 190527"/>
                <a:gd name="connsiteX3" fmla="*/ 276225 w 960886"/>
                <a:gd name="connsiteY3" fmla="*/ 73025 h 190527"/>
                <a:gd name="connsiteX4" fmla="*/ 374650 w 960886"/>
                <a:gd name="connsiteY4" fmla="*/ 88900 h 190527"/>
                <a:gd name="connsiteX5" fmla="*/ 602113 w 960886"/>
                <a:gd name="connsiteY5" fmla="*/ 120650 h 190527"/>
                <a:gd name="connsiteX6" fmla="*/ 722763 w 960886"/>
                <a:gd name="connsiteY6" fmla="*/ 73025 h 190527"/>
                <a:gd name="connsiteX7" fmla="*/ 903737 w 960886"/>
                <a:gd name="connsiteY7" fmla="*/ 165100 h 190527"/>
                <a:gd name="connsiteX8" fmla="*/ 960886 w 960886"/>
                <a:gd name="connsiteY8" fmla="*/ 190500 h 190527"/>
                <a:gd name="connsiteX0" fmla="*/ 0 w 967539"/>
                <a:gd name="connsiteY0" fmla="*/ 0 h 196850"/>
                <a:gd name="connsiteX1" fmla="*/ 47625 w 967539"/>
                <a:gd name="connsiteY1" fmla="*/ 76200 h 196850"/>
                <a:gd name="connsiteX2" fmla="*/ 133350 w 967539"/>
                <a:gd name="connsiteY2" fmla="*/ 79375 h 196850"/>
                <a:gd name="connsiteX3" fmla="*/ 276225 w 967539"/>
                <a:gd name="connsiteY3" fmla="*/ 73025 h 196850"/>
                <a:gd name="connsiteX4" fmla="*/ 374650 w 967539"/>
                <a:gd name="connsiteY4" fmla="*/ 88900 h 196850"/>
                <a:gd name="connsiteX5" fmla="*/ 602113 w 967539"/>
                <a:gd name="connsiteY5" fmla="*/ 120650 h 196850"/>
                <a:gd name="connsiteX6" fmla="*/ 722763 w 967539"/>
                <a:gd name="connsiteY6" fmla="*/ 73025 h 196850"/>
                <a:gd name="connsiteX7" fmla="*/ 903737 w 967539"/>
                <a:gd name="connsiteY7" fmla="*/ 165100 h 196850"/>
                <a:gd name="connsiteX8" fmla="*/ 960886 w 967539"/>
                <a:gd name="connsiteY8" fmla="*/ 190500 h 196850"/>
                <a:gd name="connsiteX9" fmla="*/ 967235 w 967539"/>
                <a:gd name="connsiteY9" fmla="*/ 196850 h 196850"/>
                <a:gd name="connsiteX0" fmla="*/ 0 w 1046610"/>
                <a:gd name="connsiteY0" fmla="*/ 0 h 190785"/>
                <a:gd name="connsiteX1" fmla="*/ 47625 w 1046610"/>
                <a:gd name="connsiteY1" fmla="*/ 76200 h 190785"/>
                <a:gd name="connsiteX2" fmla="*/ 133350 w 1046610"/>
                <a:gd name="connsiteY2" fmla="*/ 79375 h 190785"/>
                <a:gd name="connsiteX3" fmla="*/ 276225 w 1046610"/>
                <a:gd name="connsiteY3" fmla="*/ 73025 h 190785"/>
                <a:gd name="connsiteX4" fmla="*/ 374650 w 1046610"/>
                <a:gd name="connsiteY4" fmla="*/ 88900 h 190785"/>
                <a:gd name="connsiteX5" fmla="*/ 602113 w 1046610"/>
                <a:gd name="connsiteY5" fmla="*/ 120650 h 190785"/>
                <a:gd name="connsiteX6" fmla="*/ 722763 w 1046610"/>
                <a:gd name="connsiteY6" fmla="*/ 73025 h 190785"/>
                <a:gd name="connsiteX7" fmla="*/ 903737 w 1046610"/>
                <a:gd name="connsiteY7" fmla="*/ 165100 h 190785"/>
                <a:gd name="connsiteX8" fmla="*/ 960886 w 1046610"/>
                <a:gd name="connsiteY8" fmla="*/ 190500 h 190785"/>
                <a:gd name="connsiteX9" fmla="*/ 1046610 w 1046610"/>
                <a:gd name="connsiteY9" fmla="*/ 127000 h 190785"/>
                <a:gd name="connsiteX0" fmla="*/ 0 w 1046610"/>
                <a:gd name="connsiteY0" fmla="*/ 0 h 197112"/>
                <a:gd name="connsiteX1" fmla="*/ 47625 w 1046610"/>
                <a:gd name="connsiteY1" fmla="*/ 76200 h 197112"/>
                <a:gd name="connsiteX2" fmla="*/ 133350 w 1046610"/>
                <a:gd name="connsiteY2" fmla="*/ 79375 h 197112"/>
                <a:gd name="connsiteX3" fmla="*/ 276225 w 1046610"/>
                <a:gd name="connsiteY3" fmla="*/ 73025 h 197112"/>
                <a:gd name="connsiteX4" fmla="*/ 374650 w 1046610"/>
                <a:gd name="connsiteY4" fmla="*/ 88900 h 197112"/>
                <a:gd name="connsiteX5" fmla="*/ 602113 w 1046610"/>
                <a:gd name="connsiteY5" fmla="*/ 120650 h 197112"/>
                <a:gd name="connsiteX6" fmla="*/ 722763 w 1046610"/>
                <a:gd name="connsiteY6" fmla="*/ 73025 h 197112"/>
                <a:gd name="connsiteX7" fmla="*/ 903737 w 1046610"/>
                <a:gd name="connsiteY7" fmla="*/ 165100 h 197112"/>
                <a:gd name="connsiteX8" fmla="*/ 979936 w 1046610"/>
                <a:gd name="connsiteY8" fmla="*/ 196850 h 197112"/>
                <a:gd name="connsiteX9" fmla="*/ 1046610 w 1046610"/>
                <a:gd name="connsiteY9" fmla="*/ 127000 h 197112"/>
                <a:gd name="connsiteX0" fmla="*/ 0 w 1046610"/>
                <a:gd name="connsiteY0" fmla="*/ 0 h 206609"/>
                <a:gd name="connsiteX1" fmla="*/ 47625 w 1046610"/>
                <a:gd name="connsiteY1" fmla="*/ 76200 h 206609"/>
                <a:gd name="connsiteX2" fmla="*/ 133350 w 1046610"/>
                <a:gd name="connsiteY2" fmla="*/ 79375 h 206609"/>
                <a:gd name="connsiteX3" fmla="*/ 276225 w 1046610"/>
                <a:gd name="connsiteY3" fmla="*/ 73025 h 206609"/>
                <a:gd name="connsiteX4" fmla="*/ 374650 w 1046610"/>
                <a:gd name="connsiteY4" fmla="*/ 88900 h 206609"/>
                <a:gd name="connsiteX5" fmla="*/ 602113 w 1046610"/>
                <a:gd name="connsiteY5" fmla="*/ 120650 h 206609"/>
                <a:gd name="connsiteX6" fmla="*/ 722763 w 1046610"/>
                <a:gd name="connsiteY6" fmla="*/ 73025 h 206609"/>
                <a:gd name="connsiteX7" fmla="*/ 903737 w 1046610"/>
                <a:gd name="connsiteY7" fmla="*/ 165100 h 206609"/>
                <a:gd name="connsiteX8" fmla="*/ 989461 w 1046610"/>
                <a:gd name="connsiteY8" fmla="*/ 206375 h 206609"/>
                <a:gd name="connsiteX9" fmla="*/ 1046610 w 1046610"/>
                <a:gd name="connsiteY9" fmla="*/ 127000 h 206609"/>
                <a:gd name="connsiteX0" fmla="*/ 0 w 1075185"/>
                <a:gd name="connsiteY0" fmla="*/ 0 h 206574"/>
                <a:gd name="connsiteX1" fmla="*/ 47625 w 1075185"/>
                <a:gd name="connsiteY1" fmla="*/ 76200 h 206574"/>
                <a:gd name="connsiteX2" fmla="*/ 133350 w 1075185"/>
                <a:gd name="connsiteY2" fmla="*/ 79375 h 206574"/>
                <a:gd name="connsiteX3" fmla="*/ 276225 w 1075185"/>
                <a:gd name="connsiteY3" fmla="*/ 73025 h 206574"/>
                <a:gd name="connsiteX4" fmla="*/ 374650 w 1075185"/>
                <a:gd name="connsiteY4" fmla="*/ 88900 h 206574"/>
                <a:gd name="connsiteX5" fmla="*/ 602113 w 1075185"/>
                <a:gd name="connsiteY5" fmla="*/ 120650 h 206574"/>
                <a:gd name="connsiteX6" fmla="*/ 722763 w 1075185"/>
                <a:gd name="connsiteY6" fmla="*/ 73025 h 206574"/>
                <a:gd name="connsiteX7" fmla="*/ 903737 w 1075185"/>
                <a:gd name="connsiteY7" fmla="*/ 165100 h 206574"/>
                <a:gd name="connsiteX8" fmla="*/ 989461 w 1075185"/>
                <a:gd name="connsiteY8" fmla="*/ 206375 h 206574"/>
                <a:gd name="connsiteX9" fmla="*/ 1075185 w 1075185"/>
                <a:gd name="connsiteY9" fmla="*/ 111125 h 206574"/>
                <a:gd name="connsiteX0" fmla="*/ 0 w 1082526"/>
                <a:gd name="connsiteY0" fmla="*/ 0 h 206574"/>
                <a:gd name="connsiteX1" fmla="*/ 47625 w 1082526"/>
                <a:gd name="connsiteY1" fmla="*/ 76200 h 206574"/>
                <a:gd name="connsiteX2" fmla="*/ 133350 w 1082526"/>
                <a:gd name="connsiteY2" fmla="*/ 79375 h 206574"/>
                <a:gd name="connsiteX3" fmla="*/ 276225 w 1082526"/>
                <a:gd name="connsiteY3" fmla="*/ 73025 h 206574"/>
                <a:gd name="connsiteX4" fmla="*/ 374650 w 1082526"/>
                <a:gd name="connsiteY4" fmla="*/ 88900 h 206574"/>
                <a:gd name="connsiteX5" fmla="*/ 602113 w 1082526"/>
                <a:gd name="connsiteY5" fmla="*/ 120650 h 206574"/>
                <a:gd name="connsiteX6" fmla="*/ 722763 w 1082526"/>
                <a:gd name="connsiteY6" fmla="*/ 73025 h 206574"/>
                <a:gd name="connsiteX7" fmla="*/ 903737 w 1082526"/>
                <a:gd name="connsiteY7" fmla="*/ 165100 h 206574"/>
                <a:gd name="connsiteX8" fmla="*/ 989461 w 1082526"/>
                <a:gd name="connsiteY8" fmla="*/ 206375 h 206574"/>
                <a:gd name="connsiteX9" fmla="*/ 1075185 w 1082526"/>
                <a:gd name="connsiteY9" fmla="*/ 111125 h 206574"/>
                <a:gd name="connsiteX10" fmla="*/ 1078359 w 1082526"/>
                <a:gd name="connsiteY10" fmla="*/ 120649 h 206574"/>
                <a:gd name="connsiteX0" fmla="*/ 0 w 1173609"/>
                <a:gd name="connsiteY0" fmla="*/ 0 h 206574"/>
                <a:gd name="connsiteX1" fmla="*/ 47625 w 1173609"/>
                <a:gd name="connsiteY1" fmla="*/ 76200 h 206574"/>
                <a:gd name="connsiteX2" fmla="*/ 133350 w 1173609"/>
                <a:gd name="connsiteY2" fmla="*/ 79375 h 206574"/>
                <a:gd name="connsiteX3" fmla="*/ 276225 w 1173609"/>
                <a:gd name="connsiteY3" fmla="*/ 73025 h 206574"/>
                <a:gd name="connsiteX4" fmla="*/ 374650 w 1173609"/>
                <a:gd name="connsiteY4" fmla="*/ 88900 h 206574"/>
                <a:gd name="connsiteX5" fmla="*/ 602113 w 1173609"/>
                <a:gd name="connsiteY5" fmla="*/ 120650 h 206574"/>
                <a:gd name="connsiteX6" fmla="*/ 722763 w 1173609"/>
                <a:gd name="connsiteY6" fmla="*/ 73025 h 206574"/>
                <a:gd name="connsiteX7" fmla="*/ 903737 w 1173609"/>
                <a:gd name="connsiteY7" fmla="*/ 165100 h 206574"/>
                <a:gd name="connsiteX8" fmla="*/ 989461 w 1173609"/>
                <a:gd name="connsiteY8" fmla="*/ 206375 h 206574"/>
                <a:gd name="connsiteX9" fmla="*/ 1075185 w 1173609"/>
                <a:gd name="connsiteY9" fmla="*/ 111125 h 206574"/>
                <a:gd name="connsiteX10" fmla="*/ 1173609 w 1173609"/>
                <a:gd name="connsiteY10" fmla="*/ 187324 h 206574"/>
                <a:gd name="connsiteX0" fmla="*/ 0 w 1075185"/>
                <a:gd name="connsiteY0" fmla="*/ 0 h 206574"/>
                <a:gd name="connsiteX1" fmla="*/ 47625 w 1075185"/>
                <a:gd name="connsiteY1" fmla="*/ 76200 h 206574"/>
                <a:gd name="connsiteX2" fmla="*/ 133350 w 1075185"/>
                <a:gd name="connsiteY2" fmla="*/ 79375 h 206574"/>
                <a:gd name="connsiteX3" fmla="*/ 276225 w 1075185"/>
                <a:gd name="connsiteY3" fmla="*/ 73025 h 206574"/>
                <a:gd name="connsiteX4" fmla="*/ 374650 w 1075185"/>
                <a:gd name="connsiteY4" fmla="*/ 88900 h 206574"/>
                <a:gd name="connsiteX5" fmla="*/ 602113 w 1075185"/>
                <a:gd name="connsiteY5" fmla="*/ 120650 h 206574"/>
                <a:gd name="connsiteX6" fmla="*/ 722763 w 1075185"/>
                <a:gd name="connsiteY6" fmla="*/ 73025 h 206574"/>
                <a:gd name="connsiteX7" fmla="*/ 903737 w 1075185"/>
                <a:gd name="connsiteY7" fmla="*/ 165100 h 206574"/>
                <a:gd name="connsiteX8" fmla="*/ 989461 w 1075185"/>
                <a:gd name="connsiteY8" fmla="*/ 206375 h 206574"/>
                <a:gd name="connsiteX9" fmla="*/ 1075185 w 1075185"/>
                <a:gd name="connsiteY9" fmla="*/ 111125 h 206574"/>
                <a:gd name="connsiteX0" fmla="*/ 0 w 1082526"/>
                <a:gd name="connsiteY0" fmla="*/ 0 h 206574"/>
                <a:gd name="connsiteX1" fmla="*/ 47625 w 1082526"/>
                <a:gd name="connsiteY1" fmla="*/ 76200 h 206574"/>
                <a:gd name="connsiteX2" fmla="*/ 133350 w 1082526"/>
                <a:gd name="connsiteY2" fmla="*/ 79375 h 206574"/>
                <a:gd name="connsiteX3" fmla="*/ 276225 w 1082526"/>
                <a:gd name="connsiteY3" fmla="*/ 73025 h 206574"/>
                <a:gd name="connsiteX4" fmla="*/ 374650 w 1082526"/>
                <a:gd name="connsiteY4" fmla="*/ 88900 h 206574"/>
                <a:gd name="connsiteX5" fmla="*/ 602113 w 1082526"/>
                <a:gd name="connsiteY5" fmla="*/ 120650 h 206574"/>
                <a:gd name="connsiteX6" fmla="*/ 722763 w 1082526"/>
                <a:gd name="connsiteY6" fmla="*/ 73025 h 206574"/>
                <a:gd name="connsiteX7" fmla="*/ 903737 w 1082526"/>
                <a:gd name="connsiteY7" fmla="*/ 165100 h 206574"/>
                <a:gd name="connsiteX8" fmla="*/ 989461 w 1082526"/>
                <a:gd name="connsiteY8" fmla="*/ 206375 h 206574"/>
                <a:gd name="connsiteX9" fmla="*/ 1075185 w 1082526"/>
                <a:gd name="connsiteY9" fmla="*/ 111125 h 206574"/>
                <a:gd name="connsiteX10" fmla="*/ 1078358 w 1082526"/>
                <a:gd name="connsiteY10" fmla="*/ 111124 h 206574"/>
                <a:gd name="connsiteX0" fmla="*/ 0 w 1079496"/>
                <a:gd name="connsiteY0" fmla="*/ 0 h 206574"/>
                <a:gd name="connsiteX1" fmla="*/ 47625 w 1079496"/>
                <a:gd name="connsiteY1" fmla="*/ 76200 h 206574"/>
                <a:gd name="connsiteX2" fmla="*/ 133350 w 1079496"/>
                <a:gd name="connsiteY2" fmla="*/ 79375 h 206574"/>
                <a:gd name="connsiteX3" fmla="*/ 276225 w 1079496"/>
                <a:gd name="connsiteY3" fmla="*/ 73025 h 206574"/>
                <a:gd name="connsiteX4" fmla="*/ 374650 w 1079496"/>
                <a:gd name="connsiteY4" fmla="*/ 88900 h 206574"/>
                <a:gd name="connsiteX5" fmla="*/ 602113 w 1079496"/>
                <a:gd name="connsiteY5" fmla="*/ 120650 h 206574"/>
                <a:gd name="connsiteX6" fmla="*/ 722763 w 1079496"/>
                <a:gd name="connsiteY6" fmla="*/ 73025 h 206574"/>
                <a:gd name="connsiteX7" fmla="*/ 903737 w 1079496"/>
                <a:gd name="connsiteY7" fmla="*/ 165100 h 206574"/>
                <a:gd name="connsiteX8" fmla="*/ 989461 w 1079496"/>
                <a:gd name="connsiteY8" fmla="*/ 206375 h 206574"/>
                <a:gd name="connsiteX9" fmla="*/ 1075185 w 1079496"/>
                <a:gd name="connsiteY9" fmla="*/ 111125 h 206574"/>
                <a:gd name="connsiteX10" fmla="*/ 1062483 w 1079496"/>
                <a:gd name="connsiteY10" fmla="*/ 126999 h 206574"/>
                <a:gd name="connsiteX0" fmla="*/ 0 w 1079496"/>
                <a:gd name="connsiteY0" fmla="*/ 0 h 206574"/>
                <a:gd name="connsiteX1" fmla="*/ 47625 w 1079496"/>
                <a:gd name="connsiteY1" fmla="*/ 76200 h 206574"/>
                <a:gd name="connsiteX2" fmla="*/ 133350 w 1079496"/>
                <a:gd name="connsiteY2" fmla="*/ 79375 h 206574"/>
                <a:gd name="connsiteX3" fmla="*/ 276225 w 1079496"/>
                <a:gd name="connsiteY3" fmla="*/ 73025 h 206574"/>
                <a:gd name="connsiteX4" fmla="*/ 374650 w 1079496"/>
                <a:gd name="connsiteY4" fmla="*/ 88900 h 206574"/>
                <a:gd name="connsiteX5" fmla="*/ 602113 w 1079496"/>
                <a:gd name="connsiteY5" fmla="*/ 120650 h 206574"/>
                <a:gd name="connsiteX6" fmla="*/ 722763 w 1079496"/>
                <a:gd name="connsiteY6" fmla="*/ 73025 h 206574"/>
                <a:gd name="connsiteX7" fmla="*/ 903737 w 1079496"/>
                <a:gd name="connsiteY7" fmla="*/ 165100 h 206574"/>
                <a:gd name="connsiteX8" fmla="*/ 989461 w 1079496"/>
                <a:gd name="connsiteY8" fmla="*/ 206375 h 206574"/>
                <a:gd name="connsiteX9" fmla="*/ 1075185 w 1079496"/>
                <a:gd name="connsiteY9" fmla="*/ 111125 h 206574"/>
                <a:gd name="connsiteX10" fmla="*/ 1062483 w 1079496"/>
                <a:gd name="connsiteY10" fmla="*/ 126999 h 206574"/>
                <a:gd name="connsiteX0" fmla="*/ 0 w 1078063"/>
                <a:gd name="connsiteY0" fmla="*/ 0 h 206574"/>
                <a:gd name="connsiteX1" fmla="*/ 47625 w 1078063"/>
                <a:gd name="connsiteY1" fmla="*/ 76200 h 206574"/>
                <a:gd name="connsiteX2" fmla="*/ 133350 w 1078063"/>
                <a:gd name="connsiteY2" fmla="*/ 79375 h 206574"/>
                <a:gd name="connsiteX3" fmla="*/ 276225 w 1078063"/>
                <a:gd name="connsiteY3" fmla="*/ 73025 h 206574"/>
                <a:gd name="connsiteX4" fmla="*/ 374650 w 1078063"/>
                <a:gd name="connsiteY4" fmla="*/ 88900 h 206574"/>
                <a:gd name="connsiteX5" fmla="*/ 602113 w 1078063"/>
                <a:gd name="connsiteY5" fmla="*/ 120650 h 206574"/>
                <a:gd name="connsiteX6" fmla="*/ 722763 w 1078063"/>
                <a:gd name="connsiteY6" fmla="*/ 73025 h 206574"/>
                <a:gd name="connsiteX7" fmla="*/ 903737 w 1078063"/>
                <a:gd name="connsiteY7" fmla="*/ 165100 h 206574"/>
                <a:gd name="connsiteX8" fmla="*/ 989461 w 1078063"/>
                <a:gd name="connsiteY8" fmla="*/ 206375 h 206574"/>
                <a:gd name="connsiteX9" fmla="*/ 1075185 w 1078063"/>
                <a:gd name="connsiteY9" fmla="*/ 111125 h 206574"/>
                <a:gd name="connsiteX10" fmla="*/ 1043433 w 1078063"/>
                <a:gd name="connsiteY10" fmla="*/ 149224 h 206574"/>
                <a:gd name="connsiteX0" fmla="*/ 0 w 1072072"/>
                <a:gd name="connsiteY0" fmla="*/ 0 h 206601"/>
                <a:gd name="connsiteX1" fmla="*/ 47625 w 1072072"/>
                <a:gd name="connsiteY1" fmla="*/ 76200 h 206601"/>
                <a:gd name="connsiteX2" fmla="*/ 133350 w 1072072"/>
                <a:gd name="connsiteY2" fmla="*/ 79375 h 206601"/>
                <a:gd name="connsiteX3" fmla="*/ 276225 w 1072072"/>
                <a:gd name="connsiteY3" fmla="*/ 73025 h 206601"/>
                <a:gd name="connsiteX4" fmla="*/ 374650 w 1072072"/>
                <a:gd name="connsiteY4" fmla="*/ 88900 h 206601"/>
                <a:gd name="connsiteX5" fmla="*/ 602113 w 1072072"/>
                <a:gd name="connsiteY5" fmla="*/ 120650 h 206601"/>
                <a:gd name="connsiteX6" fmla="*/ 722763 w 1072072"/>
                <a:gd name="connsiteY6" fmla="*/ 73025 h 206601"/>
                <a:gd name="connsiteX7" fmla="*/ 903737 w 1072072"/>
                <a:gd name="connsiteY7" fmla="*/ 165100 h 206601"/>
                <a:gd name="connsiteX8" fmla="*/ 989461 w 1072072"/>
                <a:gd name="connsiteY8" fmla="*/ 206375 h 206601"/>
                <a:gd name="connsiteX9" fmla="*/ 1068835 w 1072072"/>
                <a:gd name="connsiteY9" fmla="*/ 123825 h 206601"/>
                <a:gd name="connsiteX10" fmla="*/ 1043433 w 1072072"/>
                <a:gd name="connsiteY10" fmla="*/ 149224 h 206601"/>
                <a:gd name="connsiteX0" fmla="*/ 0 w 1060446"/>
                <a:gd name="connsiteY0" fmla="*/ 0 h 206637"/>
                <a:gd name="connsiteX1" fmla="*/ 47625 w 1060446"/>
                <a:gd name="connsiteY1" fmla="*/ 76200 h 206637"/>
                <a:gd name="connsiteX2" fmla="*/ 133350 w 1060446"/>
                <a:gd name="connsiteY2" fmla="*/ 79375 h 206637"/>
                <a:gd name="connsiteX3" fmla="*/ 276225 w 1060446"/>
                <a:gd name="connsiteY3" fmla="*/ 73025 h 206637"/>
                <a:gd name="connsiteX4" fmla="*/ 374650 w 1060446"/>
                <a:gd name="connsiteY4" fmla="*/ 88900 h 206637"/>
                <a:gd name="connsiteX5" fmla="*/ 602113 w 1060446"/>
                <a:gd name="connsiteY5" fmla="*/ 120650 h 206637"/>
                <a:gd name="connsiteX6" fmla="*/ 722763 w 1060446"/>
                <a:gd name="connsiteY6" fmla="*/ 73025 h 206637"/>
                <a:gd name="connsiteX7" fmla="*/ 903737 w 1060446"/>
                <a:gd name="connsiteY7" fmla="*/ 165100 h 206637"/>
                <a:gd name="connsiteX8" fmla="*/ 989461 w 1060446"/>
                <a:gd name="connsiteY8" fmla="*/ 206375 h 206637"/>
                <a:gd name="connsiteX9" fmla="*/ 1056135 w 1060446"/>
                <a:gd name="connsiteY9" fmla="*/ 136525 h 206637"/>
                <a:gd name="connsiteX10" fmla="*/ 1043433 w 1060446"/>
                <a:gd name="connsiteY10" fmla="*/ 149224 h 206637"/>
                <a:gd name="connsiteX0" fmla="*/ 0 w 1059587"/>
                <a:gd name="connsiteY0" fmla="*/ 0 h 206637"/>
                <a:gd name="connsiteX1" fmla="*/ 47625 w 1059587"/>
                <a:gd name="connsiteY1" fmla="*/ 76200 h 206637"/>
                <a:gd name="connsiteX2" fmla="*/ 133350 w 1059587"/>
                <a:gd name="connsiteY2" fmla="*/ 79375 h 206637"/>
                <a:gd name="connsiteX3" fmla="*/ 276225 w 1059587"/>
                <a:gd name="connsiteY3" fmla="*/ 73025 h 206637"/>
                <a:gd name="connsiteX4" fmla="*/ 374650 w 1059587"/>
                <a:gd name="connsiteY4" fmla="*/ 88900 h 206637"/>
                <a:gd name="connsiteX5" fmla="*/ 602113 w 1059587"/>
                <a:gd name="connsiteY5" fmla="*/ 120650 h 206637"/>
                <a:gd name="connsiteX6" fmla="*/ 722763 w 1059587"/>
                <a:gd name="connsiteY6" fmla="*/ 73025 h 206637"/>
                <a:gd name="connsiteX7" fmla="*/ 903737 w 1059587"/>
                <a:gd name="connsiteY7" fmla="*/ 165100 h 206637"/>
                <a:gd name="connsiteX8" fmla="*/ 989461 w 1059587"/>
                <a:gd name="connsiteY8" fmla="*/ 206375 h 206637"/>
                <a:gd name="connsiteX9" fmla="*/ 1056135 w 1059587"/>
                <a:gd name="connsiteY9" fmla="*/ 136525 h 206637"/>
                <a:gd name="connsiteX10" fmla="*/ 1033908 w 1059587"/>
                <a:gd name="connsiteY10" fmla="*/ 168274 h 20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9587" h="206637">
                  <a:moveTo>
                    <a:pt x="0" y="0"/>
                  </a:moveTo>
                  <a:cubicBezTo>
                    <a:pt x="12700" y="31485"/>
                    <a:pt x="25400" y="62971"/>
                    <a:pt x="47625" y="76200"/>
                  </a:cubicBezTo>
                  <a:cubicBezTo>
                    <a:pt x="69850" y="89429"/>
                    <a:pt x="95250" y="79904"/>
                    <a:pt x="133350" y="79375"/>
                  </a:cubicBezTo>
                  <a:cubicBezTo>
                    <a:pt x="171450" y="78846"/>
                    <a:pt x="236008" y="71437"/>
                    <a:pt x="276225" y="73025"/>
                  </a:cubicBezTo>
                  <a:cubicBezTo>
                    <a:pt x="316442" y="74613"/>
                    <a:pt x="345546" y="81756"/>
                    <a:pt x="374650" y="88900"/>
                  </a:cubicBezTo>
                  <a:lnTo>
                    <a:pt x="602113" y="120650"/>
                  </a:lnTo>
                  <a:cubicBezTo>
                    <a:pt x="638965" y="127000"/>
                    <a:pt x="724086" y="71702"/>
                    <a:pt x="722763" y="73025"/>
                  </a:cubicBezTo>
                  <a:cubicBezTo>
                    <a:pt x="744988" y="66146"/>
                    <a:pt x="901091" y="163777"/>
                    <a:pt x="903737" y="165100"/>
                  </a:cubicBezTo>
                  <a:lnTo>
                    <a:pt x="989461" y="206375"/>
                  </a:lnTo>
                  <a:cubicBezTo>
                    <a:pt x="1000044" y="211667"/>
                    <a:pt x="1054812" y="135202"/>
                    <a:pt x="1056135" y="136525"/>
                  </a:cubicBezTo>
                  <a:cubicBezTo>
                    <a:pt x="1070951" y="120650"/>
                    <a:pt x="1033247" y="168274"/>
                    <a:pt x="1033908" y="168274"/>
                  </a:cubicBezTo>
                </a:path>
              </a:pathLst>
            </a:custGeom>
            <a:noFill/>
            <a:ln w="165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1431637">
              <a:off x="4562641" y="3047930"/>
              <a:ext cx="133350" cy="41418"/>
            </a:xfrm>
            <a:custGeom>
              <a:avLst/>
              <a:gdLst>
                <a:gd name="connsiteX0" fmla="*/ 133350 w 133350"/>
                <a:gd name="connsiteY0" fmla="*/ 41418 h 41418"/>
                <a:gd name="connsiteX1" fmla="*/ 0 w 133350"/>
                <a:gd name="connsiteY1" fmla="*/ 143 h 4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41418">
                  <a:moveTo>
                    <a:pt x="133350" y="41418"/>
                  </a:moveTo>
                  <a:cubicBezTo>
                    <a:pt x="78316" y="19722"/>
                    <a:pt x="23283" y="-1974"/>
                    <a:pt x="0" y="143"/>
                  </a:cubicBezTo>
                </a:path>
              </a:pathLst>
            </a:custGeom>
            <a:noFill/>
            <a:ln w="165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157073" y="1965325"/>
              <a:ext cx="2542516" cy="1270000"/>
            </a:xfrm>
            <a:custGeom>
              <a:avLst/>
              <a:gdLst>
                <a:gd name="connsiteX0" fmla="*/ 0 w 2438400"/>
                <a:gd name="connsiteY0" fmla="*/ 0 h 1076239"/>
                <a:gd name="connsiteX1" fmla="*/ 144780 w 2438400"/>
                <a:gd name="connsiteY1" fmla="*/ 38100 h 1076239"/>
                <a:gd name="connsiteX2" fmla="*/ 182880 w 2438400"/>
                <a:gd name="connsiteY2" fmla="*/ 167640 h 1076239"/>
                <a:gd name="connsiteX3" fmla="*/ 251460 w 2438400"/>
                <a:gd name="connsiteY3" fmla="*/ 251460 h 1076239"/>
                <a:gd name="connsiteX4" fmla="*/ 403860 w 2438400"/>
                <a:gd name="connsiteY4" fmla="*/ 342900 h 1076239"/>
                <a:gd name="connsiteX5" fmla="*/ 495300 w 2438400"/>
                <a:gd name="connsiteY5" fmla="*/ 403860 h 1076239"/>
                <a:gd name="connsiteX6" fmla="*/ 579120 w 2438400"/>
                <a:gd name="connsiteY6" fmla="*/ 457200 h 1076239"/>
                <a:gd name="connsiteX7" fmla="*/ 601980 w 2438400"/>
                <a:gd name="connsiteY7" fmla="*/ 487680 h 1076239"/>
                <a:gd name="connsiteX8" fmla="*/ 685800 w 2438400"/>
                <a:gd name="connsiteY8" fmla="*/ 609600 h 1076239"/>
                <a:gd name="connsiteX9" fmla="*/ 762000 w 2438400"/>
                <a:gd name="connsiteY9" fmla="*/ 723900 h 1076239"/>
                <a:gd name="connsiteX10" fmla="*/ 822960 w 2438400"/>
                <a:gd name="connsiteY10" fmla="*/ 784860 h 1076239"/>
                <a:gd name="connsiteX11" fmla="*/ 967740 w 2438400"/>
                <a:gd name="connsiteY11" fmla="*/ 830580 h 1076239"/>
                <a:gd name="connsiteX12" fmla="*/ 1059180 w 2438400"/>
                <a:gd name="connsiteY12" fmla="*/ 883920 h 1076239"/>
                <a:gd name="connsiteX13" fmla="*/ 1135380 w 2438400"/>
                <a:gd name="connsiteY13" fmla="*/ 975360 h 1076239"/>
                <a:gd name="connsiteX14" fmla="*/ 1386840 w 2438400"/>
                <a:gd name="connsiteY14" fmla="*/ 975360 h 1076239"/>
                <a:gd name="connsiteX15" fmla="*/ 1607820 w 2438400"/>
                <a:gd name="connsiteY15" fmla="*/ 1013460 h 1076239"/>
                <a:gd name="connsiteX16" fmla="*/ 1737360 w 2438400"/>
                <a:gd name="connsiteY16" fmla="*/ 990600 h 1076239"/>
                <a:gd name="connsiteX17" fmla="*/ 1813560 w 2438400"/>
                <a:gd name="connsiteY17" fmla="*/ 990600 h 1076239"/>
                <a:gd name="connsiteX18" fmla="*/ 2042160 w 2438400"/>
                <a:gd name="connsiteY18" fmla="*/ 1074420 h 1076239"/>
                <a:gd name="connsiteX19" fmla="*/ 2156460 w 2438400"/>
                <a:gd name="connsiteY19" fmla="*/ 899160 h 1076239"/>
                <a:gd name="connsiteX20" fmla="*/ 2240280 w 2438400"/>
                <a:gd name="connsiteY20" fmla="*/ 891540 h 1076239"/>
                <a:gd name="connsiteX21" fmla="*/ 2369820 w 2438400"/>
                <a:gd name="connsiteY21" fmla="*/ 937260 h 1076239"/>
                <a:gd name="connsiteX22" fmla="*/ 2438400 w 2438400"/>
                <a:gd name="connsiteY22" fmla="*/ 990600 h 107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400" h="1076239">
                  <a:moveTo>
                    <a:pt x="0" y="0"/>
                  </a:moveTo>
                  <a:cubicBezTo>
                    <a:pt x="57150" y="5080"/>
                    <a:pt x="114300" y="10160"/>
                    <a:pt x="144780" y="38100"/>
                  </a:cubicBezTo>
                  <a:cubicBezTo>
                    <a:pt x="175260" y="66040"/>
                    <a:pt x="165100" y="132080"/>
                    <a:pt x="182880" y="167640"/>
                  </a:cubicBezTo>
                  <a:cubicBezTo>
                    <a:pt x="200660" y="203200"/>
                    <a:pt x="214630" y="222250"/>
                    <a:pt x="251460" y="251460"/>
                  </a:cubicBezTo>
                  <a:cubicBezTo>
                    <a:pt x="288290" y="280670"/>
                    <a:pt x="363220" y="317500"/>
                    <a:pt x="403860" y="342900"/>
                  </a:cubicBezTo>
                  <a:cubicBezTo>
                    <a:pt x="444500" y="368300"/>
                    <a:pt x="466090" y="384810"/>
                    <a:pt x="495300" y="403860"/>
                  </a:cubicBezTo>
                  <a:cubicBezTo>
                    <a:pt x="524510" y="422910"/>
                    <a:pt x="561340" y="443230"/>
                    <a:pt x="579120" y="457200"/>
                  </a:cubicBezTo>
                  <a:cubicBezTo>
                    <a:pt x="596900" y="471170"/>
                    <a:pt x="584200" y="462280"/>
                    <a:pt x="601980" y="487680"/>
                  </a:cubicBezTo>
                  <a:cubicBezTo>
                    <a:pt x="619760" y="513080"/>
                    <a:pt x="659130" y="570230"/>
                    <a:pt x="685800" y="609600"/>
                  </a:cubicBezTo>
                  <a:cubicBezTo>
                    <a:pt x="712470" y="648970"/>
                    <a:pt x="739140" y="694690"/>
                    <a:pt x="762000" y="723900"/>
                  </a:cubicBezTo>
                  <a:cubicBezTo>
                    <a:pt x="784860" y="753110"/>
                    <a:pt x="788670" y="767080"/>
                    <a:pt x="822960" y="784860"/>
                  </a:cubicBezTo>
                  <a:cubicBezTo>
                    <a:pt x="857250" y="802640"/>
                    <a:pt x="928370" y="814070"/>
                    <a:pt x="967740" y="830580"/>
                  </a:cubicBezTo>
                  <a:cubicBezTo>
                    <a:pt x="1007110" y="847090"/>
                    <a:pt x="1031240" y="859790"/>
                    <a:pt x="1059180" y="883920"/>
                  </a:cubicBezTo>
                  <a:cubicBezTo>
                    <a:pt x="1087120" y="908050"/>
                    <a:pt x="1080770" y="960120"/>
                    <a:pt x="1135380" y="975360"/>
                  </a:cubicBezTo>
                  <a:cubicBezTo>
                    <a:pt x="1189990" y="990600"/>
                    <a:pt x="1308100" y="969010"/>
                    <a:pt x="1386840" y="975360"/>
                  </a:cubicBezTo>
                  <a:cubicBezTo>
                    <a:pt x="1465580" y="981710"/>
                    <a:pt x="1549400" y="1010920"/>
                    <a:pt x="1607820" y="1013460"/>
                  </a:cubicBezTo>
                  <a:cubicBezTo>
                    <a:pt x="1666240" y="1016000"/>
                    <a:pt x="1703070" y="994410"/>
                    <a:pt x="1737360" y="990600"/>
                  </a:cubicBezTo>
                  <a:cubicBezTo>
                    <a:pt x="1771650" y="986790"/>
                    <a:pt x="1762760" y="976630"/>
                    <a:pt x="1813560" y="990600"/>
                  </a:cubicBezTo>
                  <a:cubicBezTo>
                    <a:pt x="1864360" y="1004570"/>
                    <a:pt x="1985010" y="1089660"/>
                    <a:pt x="2042160" y="1074420"/>
                  </a:cubicBezTo>
                  <a:cubicBezTo>
                    <a:pt x="2099310" y="1059180"/>
                    <a:pt x="2123440" y="929640"/>
                    <a:pt x="2156460" y="899160"/>
                  </a:cubicBezTo>
                  <a:cubicBezTo>
                    <a:pt x="2189480" y="868680"/>
                    <a:pt x="2204720" y="885190"/>
                    <a:pt x="2240280" y="891540"/>
                  </a:cubicBezTo>
                  <a:cubicBezTo>
                    <a:pt x="2275840" y="897890"/>
                    <a:pt x="2336800" y="920750"/>
                    <a:pt x="2369820" y="937260"/>
                  </a:cubicBezTo>
                  <a:cubicBezTo>
                    <a:pt x="2402840" y="953770"/>
                    <a:pt x="2438400" y="990600"/>
                    <a:pt x="2438400" y="99060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57" name="Блок-схема: узел 56"/>
            <p:cNvSpPr/>
            <p:nvPr/>
          </p:nvSpPr>
          <p:spPr bwMode="auto">
            <a:xfrm>
              <a:off x="4602677" y="3025776"/>
              <a:ext cx="222328" cy="239713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64843" tIns="32421" rIns="64843" bIns="32421" anchor="ctr"/>
            <a:lstStyle/>
            <a:p>
              <a:pPr algn="just">
                <a:defRPr/>
              </a:pPr>
              <a:endParaRPr lang="ru-RU" sz="788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18" name="Скругленный прямоугольник 117"/>
          <p:cNvSpPr/>
          <p:nvPr/>
        </p:nvSpPr>
        <p:spPr>
          <a:xfrm>
            <a:off x="5673306" y="542834"/>
            <a:ext cx="3177544" cy="1018450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«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Қалбатау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-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Майқапшағай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» км 906-1321 (415 км)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- Абай обл.                          – 184 км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-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Шығыс-Қазақстан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обл.   – 231 км </a:t>
            </a:r>
            <a:endParaRPr lang="kk-KZ" altLang="ru-RU" sz="825" b="1" dirty="0">
              <a:solidFill>
                <a:schemeClr val="tx1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«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СиньСинь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» 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Келісімшарт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2017-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2024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жж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ru-RU" sz="825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156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млрд.тг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159 км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Жоба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аяғына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дейін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256 км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қалды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4" name="Группа 133"/>
          <p:cNvGrpSpPr/>
          <p:nvPr/>
        </p:nvGrpSpPr>
        <p:grpSpPr>
          <a:xfrm>
            <a:off x="291298" y="4500292"/>
            <a:ext cx="1945163" cy="475331"/>
            <a:chOff x="8947169" y="-611878"/>
            <a:chExt cx="2480673" cy="664512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8947169" y="-611878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Шартты</a:t>
              </a: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белгілер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жұмыстар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жүгізілуде</a:t>
              </a:r>
              <a:endPara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жүріс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берілген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учаскелер</a:t>
              </a:r>
              <a:endPara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9024117" y="-288687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024101" y="-99287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9038081" y="-43554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9021852" y="-233187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sp>
        <p:nvSpPr>
          <p:cNvPr id="117" name="Скругленный прямоугольник 116"/>
          <p:cNvSpPr/>
          <p:nvPr/>
        </p:nvSpPr>
        <p:spPr>
          <a:xfrm>
            <a:off x="5861918" y="2803344"/>
            <a:ext cx="3015393" cy="1264571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«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Талдықорған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–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Өскемен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» км 287-1073 (768 км)</a:t>
            </a:r>
          </a:p>
          <a:p>
            <a:pPr marL="128588" indent="-128588" defTabSz="0">
              <a:buFontTx/>
              <a:buChar char="-"/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Жетісу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обл. – 314 км </a:t>
            </a:r>
          </a:p>
          <a:p>
            <a:pPr marL="128588" indent="-128588" defTabSz="0">
              <a:buFontTx/>
              <a:buChar char="-"/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Абай обл.    – 394 км </a:t>
            </a:r>
          </a:p>
          <a:p>
            <a:pPr marL="128588" indent="-128588" defTabSz="0">
              <a:buFontTx/>
              <a:buChar char="-"/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Шығыс-Қазақстан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обл. – 60 км 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 «СИТИК» 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Келісімшарт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2017-2024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жж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r>
              <a:rPr lang="ru-RU" sz="825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– 278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млрд.тг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649 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км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>
              <a:defRPr/>
            </a:pP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Жоба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аяғына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дейін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119 км </a:t>
            </a:r>
            <a:r>
              <a:rPr lang="ru-RU" altLang="ru-RU" sz="825" b="1" dirty="0" err="1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қалды</a:t>
            </a:r>
            <a:r>
              <a:rPr lang="ru-RU" altLang="ru-RU" sz="825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>
              <a:defRPr/>
            </a:pPr>
            <a:endParaRPr lang="ru-RU" altLang="ru-RU" sz="825" b="1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00" name="Блок-схема: узел 199"/>
          <p:cNvSpPr/>
          <p:nvPr/>
        </p:nvSpPr>
        <p:spPr bwMode="auto">
          <a:xfrm>
            <a:off x="4212799" y="2003004"/>
            <a:ext cx="167816" cy="179784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9" name="Блок-схема: узел 88"/>
          <p:cNvSpPr/>
          <p:nvPr/>
        </p:nvSpPr>
        <p:spPr bwMode="auto">
          <a:xfrm>
            <a:off x="3541291" y="1397795"/>
            <a:ext cx="165677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4" name="Блок-схема: узел 103"/>
          <p:cNvSpPr/>
          <p:nvPr/>
        </p:nvSpPr>
        <p:spPr bwMode="auto">
          <a:xfrm>
            <a:off x="3645190" y="3569826"/>
            <a:ext cx="165677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3654C334-E7BC-45FE-BC3F-2BF722CEAF8C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C37E873B-EF2D-4879-BCF3-C776C5690B8F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80" name="TextBox 7">
              <a:extLst>
                <a:ext uri="{FF2B5EF4-FFF2-40B4-BE49-F238E27FC236}">
                  <a16:creationId xmlns:a16="http://schemas.microsoft.com/office/drawing/2014/main" xmlns="" id="{0C8CEC3B-3681-4222-A48A-4A90854A0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711"/>
              <a:ext cx="9144000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«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Талдықорған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–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Өскемен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»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және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«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Қалбатау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–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Майқапшағай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» а/ж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реконструкциялау</a:t>
              </a:r>
              <a:endParaRPr lang="en-US" altLang="ko-KR" sz="14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1" name="Номер слайда 2">
            <a:extLst>
              <a:ext uri="{FF2B5EF4-FFF2-40B4-BE49-F238E27FC236}">
                <a16:creationId xmlns:a16="http://schemas.microsoft.com/office/drawing/2014/main" xmlns="" id="{782B154A-9B49-4455-BB7F-40A771EA1DAF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6</a:t>
            </a:r>
          </a:p>
        </p:txBody>
      </p:sp>
      <p:sp>
        <p:nvSpPr>
          <p:cNvPr id="72" name="Скругленный прямоугольник 69">
            <a:extLst>
              <a:ext uri="{FF2B5EF4-FFF2-40B4-BE49-F238E27FC236}">
                <a16:creationId xmlns:a16="http://schemas.microsoft.com/office/drawing/2014/main" xmlns="" id="{9A55C364-1E37-4FAA-8105-FD828320A37E}"/>
              </a:ext>
            </a:extLst>
          </p:cNvPr>
          <p:cNvSpPr/>
          <p:nvPr/>
        </p:nvSpPr>
        <p:spPr>
          <a:xfrm>
            <a:off x="53509" y="386891"/>
            <a:ext cx="2765954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Ұзақтығы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барлығы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):  	            - 1 183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Абай обл.	            - 578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 Шығыс-Қазақстан обл.	            - 291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Жетісу обл.	            - 314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Участкелер саны                                 - 26</a:t>
            </a:r>
            <a:endParaRPr lang="ru-RU" sz="825" b="1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Жол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санаты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:	            -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I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(23 км ), 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II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(1160 км)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Жоба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құны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: 	            - 434 млрд.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тг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63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6389CD-38D3-6251-F619-63E78EC6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5" y="-7127"/>
            <a:ext cx="6858000" cy="510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91853" y="4749425"/>
            <a:ext cx="1600200" cy="273844"/>
          </a:xfrm>
        </p:spPr>
        <p:txBody>
          <a:bodyPr/>
          <a:lstStyle/>
          <a:p>
            <a:fld id="{3C27A83D-AF44-4CF4-AD5B-573E81027BE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929816" y="1990491"/>
            <a:ext cx="1999381" cy="928250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65841" h="1237667">
                <a:moveTo>
                  <a:pt x="0" y="1237667"/>
                </a:moveTo>
                <a:cubicBezTo>
                  <a:pt x="18521" y="1227083"/>
                  <a:pt x="37042" y="1216500"/>
                  <a:pt x="57150" y="1212267"/>
                </a:cubicBezTo>
                <a:cubicBezTo>
                  <a:pt x="77258" y="1208034"/>
                  <a:pt x="103188" y="1213325"/>
                  <a:pt x="120650" y="1212267"/>
                </a:cubicBezTo>
                <a:cubicBezTo>
                  <a:pt x="138112" y="1211209"/>
                  <a:pt x="141288" y="1211209"/>
                  <a:pt x="161925" y="1205917"/>
                </a:cubicBezTo>
                <a:cubicBezTo>
                  <a:pt x="182562" y="1200625"/>
                  <a:pt x="213254" y="1187925"/>
                  <a:pt x="244475" y="1180517"/>
                </a:cubicBezTo>
                <a:cubicBezTo>
                  <a:pt x="275696" y="1173109"/>
                  <a:pt x="319617" y="1170463"/>
                  <a:pt x="349250" y="1161467"/>
                </a:cubicBezTo>
                <a:cubicBezTo>
                  <a:pt x="378883" y="1152471"/>
                  <a:pt x="395288" y="1137654"/>
                  <a:pt x="422275" y="1126542"/>
                </a:cubicBezTo>
                <a:cubicBezTo>
                  <a:pt x="449262" y="1115430"/>
                  <a:pt x="481542" y="1103788"/>
                  <a:pt x="511175" y="1094792"/>
                </a:cubicBezTo>
                <a:cubicBezTo>
                  <a:pt x="540808" y="1085796"/>
                  <a:pt x="576792" y="1080504"/>
                  <a:pt x="600075" y="1072567"/>
                </a:cubicBezTo>
                <a:cubicBezTo>
                  <a:pt x="623358" y="1064629"/>
                  <a:pt x="628121" y="1057221"/>
                  <a:pt x="650875" y="1047167"/>
                </a:cubicBezTo>
                <a:cubicBezTo>
                  <a:pt x="673629" y="1037113"/>
                  <a:pt x="715433" y="1020179"/>
                  <a:pt x="736600" y="1012242"/>
                </a:cubicBezTo>
                <a:cubicBezTo>
                  <a:pt x="757767" y="1004304"/>
                  <a:pt x="777875" y="999542"/>
                  <a:pt x="777875" y="999542"/>
                </a:cubicBezTo>
                <a:cubicBezTo>
                  <a:pt x="793221" y="994779"/>
                  <a:pt x="808567" y="988959"/>
                  <a:pt x="828675" y="983667"/>
                </a:cubicBezTo>
                <a:cubicBezTo>
                  <a:pt x="848783" y="978375"/>
                  <a:pt x="878946" y="973613"/>
                  <a:pt x="898525" y="967792"/>
                </a:cubicBezTo>
                <a:cubicBezTo>
                  <a:pt x="918104" y="961971"/>
                  <a:pt x="932921" y="957738"/>
                  <a:pt x="946150" y="948742"/>
                </a:cubicBezTo>
                <a:cubicBezTo>
                  <a:pt x="959379" y="939746"/>
                  <a:pt x="977900" y="913817"/>
                  <a:pt x="977900" y="913817"/>
                </a:cubicBezTo>
                <a:cubicBezTo>
                  <a:pt x="989013" y="901646"/>
                  <a:pt x="996421" y="882596"/>
                  <a:pt x="1012825" y="875717"/>
                </a:cubicBezTo>
                <a:cubicBezTo>
                  <a:pt x="1029229" y="868838"/>
                  <a:pt x="1054100" y="874659"/>
                  <a:pt x="1076325" y="872542"/>
                </a:cubicBezTo>
                <a:cubicBezTo>
                  <a:pt x="1098550" y="870425"/>
                  <a:pt x="1130829" y="869367"/>
                  <a:pt x="1146175" y="863017"/>
                </a:cubicBezTo>
                <a:cubicBezTo>
                  <a:pt x="1161521" y="856667"/>
                  <a:pt x="1162579" y="846084"/>
                  <a:pt x="1168400" y="834442"/>
                </a:cubicBezTo>
                <a:cubicBezTo>
                  <a:pt x="1174221" y="822800"/>
                  <a:pt x="1175808" y="803750"/>
                  <a:pt x="1181100" y="793167"/>
                </a:cubicBezTo>
                <a:cubicBezTo>
                  <a:pt x="1186392" y="782584"/>
                  <a:pt x="1189567" y="776763"/>
                  <a:pt x="1200150" y="770942"/>
                </a:cubicBezTo>
                <a:cubicBezTo>
                  <a:pt x="1210733" y="765121"/>
                  <a:pt x="1230312" y="772000"/>
                  <a:pt x="1244600" y="758242"/>
                </a:cubicBezTo>
                <a:cubicBezTo>
                  <a:pt x="1258888" y="744484"/>
                  <a:pt x="1269471" y="702150"/>
                  <a:pt x="1285875" y="688392"/>
                </a:cubicBezTo>
                <a:cubicBezTo>
                  <a:pt x="1302279" y="674634"/>
                  <a:pt x="1317096" y="682042"/>
                  <a:pt x="1343025" y="675692"/>
                </a:cubicBezTo>
                <a:cubicBezTo>
                  <a:pt x="1368954" y="669342"/>
                  <a:pt x="1404408" y="658759"/>
                  <a:pt x="1441450" y="650292"/>
                </a:cubicBezTo>
                <a:cubicBezTo>
                  <a:pt x="1478492" y="641825"/>
                  <a:pt x="1532467" y="633359"/>
                  <a:pt x="1565275" y="624892"/>
                </a:cubicBezTo>
                <a:cubicBezTo>
                  <a:pt x="1598083" y="616425"/>
                  <a:pt x="1617663" y="601609"/>
                  <a:pt x="1638300" y="599492"/>
                </a:cubicBezTo>
                <a:cubicBezTo>
                  <a:pt x="1658937" y="597375"/>
                  <a:pt x="1666346" y="610075"/>
                  <a:pt x="1689100" y="612192"/>
                </a:cubicBezTo>
                <a:cubicBezTo>
                  <a:pt x="1711854" y="614309"/>
                  <a:pt x="1752600" y="615896"/>
                  <a:pt x="1774825" y="612192"/>
                </a:cubicBezTo>
                <a:cubicBezTo>
                  <a:pt x="1797050" y="608488"/>
                  <a:pt x="1807633" y="598963"/>
                  <a:pt x="1822450" y="589967"/>
                </a:cubicBezTo>
                <a:cubicBezTo>
                  <a:pt x="1837267" y="580971"/>
                  <a:pt x="1852083" y="569329"/>
                  <a:pt x="1863725" y="558217"/>
                </a:cubicBezTo>
                <a:cubicBezTo>
                  <a:pt x="1875367" y="547104"/>
                  <a:pt x="1885950" y="537050"/>
                  <a:pt x="1892300" y="523292"/>
                </a:cubicBezTo>
                <a:cubicBezTo>
                  <a:pt x="1898650" y="509534"/>
                  <a:pt x="1893888" y="489954"/>
                  <a:pt x="1901825" y="475667"/>
                </a:cubicBezTo>
                <a:cubicBezTo>
                  <a:pt x="1909762" y="461380"/>
                  <a:pt x="1921404" y="452913"/>
                  <a:pt x="1939925" y="437567"/>
                </a:cubicBezTo>
                <a:cubicBezTo>
                  <a:pt x="1958446" y="422221"/>
                  <a:pt x="1991254" y="400525"/>
                  <a:pt x="2012950" y="383592"/>
                </a:cubicBezTo>
                <a:cubicBezTo>
                  <a:pt x="2034646" y="366659"/>
                  <a:pt x="2053696" y="351842"/>
                  <a:pt x="2070100" y="335967"/>
                </a:cubicBezTo>
                <a:cubicBezTo>
                  <a:pt x="2086504" y="320092"/>
                  <a:pt x="2093383" y="307392"/>
                  <a:pt x="2111375" y="288342"/>
                </a:cubicBezTo>
                <a:cubicBezTo>
                  <a:pt x="2129367" y="269292"/>
                  <a:pt x="2160058" y="240717"/>
                  <a:pt x="2178050" y="221667"/>
                </a:cubicBezTo>
                <a:cubicBezTo>
                  <a:pt x="2196042" y="202617"/>
                  <a:pt x="2207154" y="187800"/>
                  <a:pt x="2219325" y="174042"/>
                </a:cubicBezTo>
                <a:cubicBezTo>
                  <a:pt x="2231496" y="160284"/>
                  <a:pt x="2251075" y="139117"/>
                  <a:pt x="2251075" y="139117"/>
                </a:cubicBezTo>
                <a:cubicBezTo>
                  <a:pt x="2261658" y="127475"/>
                  <a:pt x="2265892" y="118479"/>
                  <a:pt x="2282825" y="104192"/>
                </a:cubicBezTo>
                <a:cubicBezTo>
                  <a:pt x="2299758" y="89905"/>
                  <a:pt x="2330979" y="65034"/>
                  <a:pt x="2352675" y="53392"/>
                </a:cubicBezTo>
                <a:cubicBezTo>
                  <a:pt x="2374371" y="41750"/>
                  <a:pt x="2390775" y="39104"/>
                  <a:pt x="2413000" y="34342"/>
                </a:cubicBezTo>
                <a:cubicBezTo>
                  <a:pt x="2435225" y="29579"/>
                  <a:pt x="2462213" y="24817"/>
                  <a:pt x="2486025" y="24817"/>
                </a:cubicBezTo>
                <a:cubicBezTo>
                  <a:pt x="2509837" y="24817"/>
                  <a:pt x="2525906" y="38478"/>
                  <a:pt x="2555875" y="34342"/>
                </a:cubicBezTo>
                <a:cubicBezTo>
                  <a:pt x="2585844" y="30206"/>
                  <a:pt x="2646262" y="5292"/>
                  <a:pt x="2665841" y="0"/>
                </a:cubicBez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858379" y="2900384"/>
            <a:ext cx="104603" cy="36721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833889" y="2921167"/>
            <a:ext cx="85064" cy="53489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946842" y="3132079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50169" y="20138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342159" y="2013852"/>
            <a:ext cx="54006" cy="5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5123141" y="2850814"/>
            <a:ext cx="90919" cy="15059"/>
          </a:xfrm>
          <a:custGeom>
            <a:avLst/>
            <a:gdLst>
              <a:gd name="connsiteX0" fmla="*/ 9712 w 121225"/>
              <a:gd name="connsiteY0" fmla="*/ 18586 h 20079"/>
              <a:gd name="connsiteX1" fmla="*/ 80337 w 121225"/>
              <a:gd name="connsiteY1" fmla="*/ 11152 h 20079"/>
              <a:gd name="connsiteX2" fmla="*/ 91488 w 121225"/>
              <a:gd name="connsiteY2" fmla="*/ 7434 h 20079"/>
              <a:gd name="connsiteX3" fmla="*/ 110073 w 121225"/>
              <a:gd name="connsiteY3" fmla="*/ 3717 h 20079"/>
              <a:gd name="connsiteX4" fmla="*/ 121225 w 121225"/>
              <a:gd name="connsiteY4" fmla="*/ 0 h 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25" h="20079">
                <a:moveTo>
                  <a:pt x="9712" y="18586"/>
                </a:moveTo>
                <a:cubicBezTo>
                  <a:pt x="47995" y="9016"/>
                  <a:pt x="0" y="20079"/>
                  <a:pt x="80337" y="11152"/>
                </a:cubicBezTo>
                <a:cubicBezTo>
                  <a:pt x="84231" y="10719"/>
                  <a:pt x="87687" y="8384"/>
                  <a:pt x="91488" y="7434"/>
                </a:cubicBezTo>
                <a:cubicBezTo>
                  <a:pt x="97617" y="5902"/>
                  <a:pt x="103944" y="5249"/>
                  <a:pt x="110073" y="3717"/>
                </a:cubicBezTo>
                <a:cubicBezTo>
                  <a:pt x="113874" y="2767"/>
                  <a:pt x="121225" y="0"/>
                  <a:pt x="121225" y="0"/>
                </a:cubicBezTo>
              </a:path>
            </a:pathLst>
          </a:custGeom>
          <a:solidFill>
            <a:srgbClr val="7030A0"/>
          </a:solidFill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7255076" y="1783287"/>
            <a:ext cx="648000" cy="14779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Кандыагаш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6732454" y="919122"/>
            <a:ext cx="512017" cy="15416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АКТОБЕ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078949" y="2943194"/>
            <a:ext cx="744028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solidFill>
            <a:srgbClr val="00B050"/>
          </a:solidFill>
          <a:ln w="1016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6318" y="3219823"/>
            <a:ext cx="530525" cy="49175"/>
          </a:xfrm>
          <a:custGeom>
            <a:avLst/>
            <a:gdLst>
              <a:gd name="connsiteX0" fmla="*/ 0 w 707367"/>
              <a:gd name="connsiteY0" fmla="*/ 0 h 65567"/>
              <a:gd name="connsiteX1" fmla="*/ 267419 w 707367"/>
              <a:gd name="connsiteY1" fmla="*/ 60385 h 65567"/>
              <a:gd name="connsiteX2" fmla="*/ 483080 w 707367"/>
              <a:gd name="connsiteY2" fmla="*/ 60385 h 65567"/>
              <a:gd name="connsiteX3" fmla="*/ 595223 w 707367"/>
              <a:gd name="connsiteY3" fmla="*/ 43132 h 65567"/>
              <a:gd name="connsiteX4" fmla="*/ 707367 w 707367"/>
              <a:gd name="connsiteY4" fmla="*/ 8627 h 6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367" h="65567">
                <a:moveTo>
                  <a:pt x="0" y="0"/>
                </a:moveTo>
                <a:cubicBezTo>
                  <a:pt x="93453" y="25160"/>
                  <a:pt x="186906" y="50321"/>
                  <a:pt x="267419" y="60385"/>
                </a:cubicBezTo>
                <a:cubicBezTo>
                  <a:pt x="347932" y="70449"/>
                  <a:pt x="428446" y="63260"/>
                  <a:pt x="483080" y="60385"/>
                </a:cubicBezTo>
                <a:cubicBezTo>
                  <a:pt x="537714" y="57510"/>
                  <a:pt x="557842" y="51758"/>
                  <a:pt x="595223" y="43132"/>
                </a:cubicBezTo>
                <a:cubicBezTo>
                  <a:pt x="632604" y="34506"/>
                  <a:pt x="669986" y="14378"/>
                  <a:pt x="707367" y="8627"/>
                </a:cubicBez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681469" y="2911588"/>
            <a:ext cx="1300432" cy="377818"/>
          </a:xfrm>
          <a:custGeom>
            <a:avLst/>
            <a:gdLst>
              <a:gd name="connsiteX0" fmla="*/ 0 w 1733909"/>
              <a:gd name="connsiteY0" fmla="*/ 433193 h 503757"/>
              <a:gd name="connsiteX1" fmla="*/ 189781 w 1733909"/>
              <a:gd name="connsiteY1" fmla="*/ 459072 h 503757"/>
              <a:gd name="connsiteX2" fmla="*/ 388189 w 1733909"/>
              <a:gd name="connsiteY2" fmla="*/ 502204 h 503757"/>
              <a:gd name="connsiteX3" fmla="*/ 612475 w 1733909"/>
              <a:gd name="connsiteY3" fmla="*/ 398687 h 503757"/>
              <a:gd name="connsiteX4" fmla="*/ 802257 w 1733909"/>
              <a:gd name="connsiteY4" fmla="*/ 329676 h 503757"/>
              <a:gd name="connsiteX5" fmla="*/ 992038 w 1733909"/>
              <a:gd name="connsiteY5" fmla="*/ 226159 h 503757"/>
              <a:gd name="connsiteX6" fmla="*/ 1207698 w 1733909"/>
              <a:gd name="connsiteY6" fmla="*/ 148521 h 503757"/>
              <a:gd name="connsiteX7" fmla="*/ 1302589 w 1733909"/>
              <a:gd name="connsiteY7" fmla="*/ 1872 h 503757"/>
              <a:gd name="connsiteX8" fmla="*/ 1440611 w 1733909"/>
              <a:gd name="connsiteY8" fmla="*/ 70883 h 503757"/>
              <a:gd name="connsiteX9" fmla="*/ 1613140 w 1733909"/>
              <a:gd name="connsiteY9" fmla="*/ 148521 h 503757"/>
              <a:gd name="connsiteX10" fmla="*/ 1690777 w 1733909"/>
              <a:gd name="connsiteY10" fmla="*/ 217532 h 503757"/>
              <a:gd name="connsiteX11" fmla="*/ 1733909 w 1733909"/>
              <a:gd name="connsiteY11" fmla="*/ 295170 h 5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909" h="503757">
                <a:moveTo>
                  <a:pt x="0" y="433193"/>
                </a:moveTo>
                <a:cubicBezTo>
                  <a:pt x="62541" y="441819"/>
                  <a:pt x="125083" y="447570"/>
                  <a:pt x="189781" y="459072"/>
                </a:cubicBezTo>
                <a:cubicBezTo>
                  <a:pt x="254479" y="470574"/>
                  <a:pt x="317740" y="512268"/>
                  <a:pt x="388189" y="502204"/>
                </a:cubicBezTo>
                <a:cubicBezTo>
                  <a:pt x="458638" y="492140"/>
                  <a:pt x="543464" y="427442"/>
                  <a:pt x="612475" y="398687"/>
                </a:cubicBezTo>
                <a:cubicBezTo>
                  <a:pt x="681486" y="369932"/>
                  <a:pt x="738997" y="358431"/>
                  <a:pt x="802257" y="329676"/>
                </a:cubicBezTo>
                <a:cubicBezTo>
                  <a:pt x="865517" y="300921"/>
                  <a:pt x="924465" y="256351"/>
                  <a:pt x="992038" y="226159"/>
                </a:cubicBezTo>
                <a:cubicBezTo>
                  <a:pt x="1059612" y="195966"/>
                  <a:pt x="1155940" y="185902"/>
                  <a:pt x="1207698" y="148521"/>
                </a:cubicBezTo>
                <a:cubicBezTo>
                  <a:pt x="1259456" y="111140"/>
                  <a:pt x="1263770" y="14812"/>
                  <a:pt x="1302589" y="1872"/>
                </a:cubicBezTo>
                <a:cubicBezTo>
                  <a:pt x="1341408" y="-11068"/>
                  <a:pt x="1388853" y="46442"/>
                  <a:pt x="1440611" y="70883"/>
                </a:cubicBezTo>
                <a:cubicBezTo>
                  <a:pt x="1492369" y="95324"/>
                  <a:pt x="1571446" y="124080"/>
                  <a:pt x="1613140" y="148521"/>
                </a:cubicBezTo>
                <a:cubicBezTo>
                  <a:pt x="1654834" y="172962"/>
                  <a:pt x="1670649" y="193090"/>
                  <a:pt x="1690777" y="217532"/>
                </a:cubicBezTo>
                <a:cubicBezTo>
                  <a:pt x="1710905" y="241974"/>
                  <a:pt x="1733909" y="276479"/>
                  <a:pt x="1733909" y="295170"/>
                </a:cubicBezTo>
              </a:path>
            </a:pathLst>
          </a:cu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n>
                <a:solidFill>
                  <a:srgbClr val="7030A0"/>
                </a:solidFill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187589" y="1152660"/>
            <a:ext cx="91792" cy="555606"/>
          </a:xfrm>
          <a:custGeom>
            <a:avLst/>
            <a:gdLst>
              <a:gd name="connsiteX0" fmla="*/ 112144 w 155398"/>
              <a:gd name="connsiteY0" fmla="*/ 0 h 621102"/>
              <a:gd name="connsiteX1" fmla="*/ 138023 w 155398"/>
              <a:gd name="connsiteY1" fmla="*/ 94891 h 621102"/>
              <a:gd name="connsiteX2" fmla="*/ 155276 w 155398"/>
              <a:gd name="connsiteY2" fmla="*/ 224287 h 621102"/>
              <a:gd name="connsiteX3" fmla="*/ 129396 w 155398"/>
              <a:gd name="connsiteY3" fmla="*/ 310551 h 621102"/>
              <a:gd name="connsiteX4" fmla="*/ 51759 w 155398"/>
              <a:gd name="connsiteY4" fmla="*/ 414068 h 621102"/>
              <a:gd name="connsiteX5" fmla="*/ 25879 w 155398"/>
              <a:gd name="connsiteY5" fmla="*/ 517585 h 621102"/>
              <a:gd name="connsiteX6" fmla="*/ 0 w 155398"/>
              <a:gd name="connsiteY6" fmla="*/ 621102 h 621102"/>
              <a:gd name="connsiteX0" fmla="*/ 105145 w 155411"/>
              <a:gd name="connsiteY0" fmla="*/ 0 h 704141"/>
              <a:gd name="connsiteX1" fmla="*/ 138023 w 155411"/>
              <a:gd name="connsiteY1" fmla="*/ 177930 h 704141"/>
              <a:gd name="connsiteX2" fmla="*/ 155276 w 155411"/>
              <a:gd name="connsiteY2" fmla="*/ 307326 h 704141"/>
              <a:gd name="connsiteX3" fmla="*/ 129396 w 155411"/>
              <a:gd name="connsiteY3" fmla="*/ 393590 h 704141"/>
              <a:gd name="connsiteX4" fmla="*/ 51759 w 155411"/>
              <a:gd name="connsiteY4" fmla="*/ 497107 h 704141"/>
              <a:gd name="connsiteX5" fmla="*/ 25879 w 155411"/>
              <a:gd name="connsiteY5" fmla="*/ 600624 h 704141"/>
              <a:gd name="connsiteX6" fmla="*/ 0 w 155411"/>
              <a:gd name="connsiteY6" fmla="*/ 704141 h 704141"/>
              <a:gd name="connsiteX0" fmla="*/ 79266 w 129532"/>
              <a:gd name="connsiteY0" fmla="*/ 0 h 600624"/>
              <a:gd name="connsiteX1" fmla="*/ 112144 w 129532"/>
              <a:gd name="connsiteY1" fmla="*/ 177930 h 600624"/>
              <a:gd name="connsiteX2" fmla="*/ 129397 w 129532"/>
              <a:gd name="connsiteY2" fmla="*/ 307326 h 600624"/>
              <a:gd name="connsiteX3" fmla="*/ 103517 w 129532"/>
              <a:gd name="connsiteY3" fmla="*/ 393590 h 600624"/>
              <a:gd name="connsiteX4" fmla="*/ 25880 w 129532"/>
              <a:gd name="connsiteY4" fmla="*/ 497107 h 600624"/>
              <a:gd name="connsiteX5" fmla="*/ 0 w 129532"/>
              <a:gd name="connsiteY5" fmla="*/ 600624 h 600624"/>
              <a:gd name="connsiteX0" fmla="*/ 72122 w 122388"/>
              <a:gd name="connsiteY0" fmla="*/ 0 h 549410"/>
              <a:gd name="connsiteX1" fmla="*/ 105000 w 122388"/>
              <a:gd name="connsiteY1" fmla="*/ 177930 h 549410"/>
              <a:gd name="connsiteX2" fmla="*/ 122253 w 122388"/>
              <a:gd name="connsiteY2" fmla="*/ 307326 h 549410"/>
              <a:gd name="connsiteX3" fmla="*/ 96373 w 122388"/>
              <a:gd name="connsiteY3" fmla="*/ 393590 h 549410"/>
              <a:gd name="connsiteX4" fmla="*/ 18736 w 122388"/>
              <a:gd name="connsiteY4" fmla="*/ 497107 h 549410"/>
              <a:gd name="connsiteX5" fmla="*/ 0 w 122388"/>
              <a:gd name="connsiteY5" fmla="*/ 549410 h 54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8" h="549410">
                <a:moveTo>
                  <a:pt x="72122" y="0"/>
                </a:moveTo>
                <a:cubicBezTo>
                  <a:pt x="81467" y="28755"/>
                  <a:pt x="96645" y="126709"/>
                  <a:pt x="105000" y="177930"/>
                </a:cubicBezTo>
                <a:cubicBezTo>
                  <a:pt x="113355" y="229151"/>
                  <a:pt x="123691" y="271383"/>
                  <a:pt x="122253" y="307326"/>
                </a:cubicBezTo>
                <a:cubicBezTo>
                  <a:pt x="120815" y="343269"/>
                  <a:pt x="113626" y="361960"/>
                  <a:pt x="96373" y="393590"/>
                </a:cubicBezTo>
                <a:cubicBezTo>
                  <a:pt x="79120" y="425220"/>
                  <a:pt x="34798" y="471137"/>
                  <a:pt x="18736" y="497107"/>
                </a:cubicBezTo>
                <a:cubicBezTo>
                  <a:pt x="2674" y="523077"/>
                  <a:pt x="0" y="549410"/>
                  <a:pt x="0" y="549410"/>
                </a:cubicBezTo>
              </a:path>
            </a:pathLst>
          </a:custGeom>
          <a:noFill/>
          <a:ln w="190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29690" y="3157234"/>
            <a:ext cx="14783" cy="1451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 rot="209207">
            <a:off x="6905796" y="1871955"/>
            <a:ext cx="231311" cy="130444"/>
          </a:xfrm>
          <a:custGeom>
            <a:avLst/>
            <a:gdLst>
              <a:gd name="connsiteX0" fmla="*/ 0 w 103517"/>
              <a:gd name="connsiteY0" fmla="*/ 34506 h 34506"/>
              <a:gd name="connsiteX1" fmla="*/ 103517 w 103517"/>
              <a:gd name="connsiteY1" fmla="*/ 0 h 3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17" h="34506">
                <a:moveTo>
                  <a:pt x="0" y="34506"/>
                </a:moveTo>
                <a:lnTo>
                  <a:pt x="103517" y="0"/>
                </a:lnTo>
              </a:path>
            </a:pathLst>
          </a:cu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359722" y="2338840"/>
            <a:ext cx="344295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Сагыз</a:t>
            </a:r>
            <a:endParaRPr lang="ru-RU" sz="7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1315006" y="3151799"/>
            <a:ext cx="731942" cy="1462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Астрахань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078949" y="2944292"/>
            <a:ext cx="744028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5653129" y="2476148"/>
            <a:ext cx="101777" cy="107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677154" y="3176557"/>
            <a:ext cx="542925" cy="100367"/>
          </a:xfrm>
          <a:custGeom>
            <a:avLst/>
            <a:gdLst>
              <a:gd name="connsiteX0" fmla="*/ 0 w 723900"/>
              <a:gd name="connsiteY0" fmla="*/ 69850 h 133823"/>
              <a:gd name="connsiteX1" fmla="*/ 88900 w 723900"/>
              <a:gd name="connsiteY1" fmla="*/ 82550 h 133823"/>
              <a:gd name="connsiteX2" fmla="*/ 209550 w 723900"/>
              <a:gd name="connsiteY2" fmla="*/ 120650 h 133823"/>
              <a:gd name="connsiteX3" fmla="*/ 336550 w 723900"/>
              <a:gd name="connsiteY3" fmla="*/ 120650 h 133823"/>
              <a:gd name="connsiteX4" fmla="*/ 412750 w 723900"/>
              <a:gd name="connsiteY4" fmla="*/ 133350 h 133823"/>
              <a:gd name="connsiteX5" fmla="*/ 501650 w 723900"/>
              <a:gd name="connsiteY5" fmla="*/ 101600 h 133823"/>
              <a:gd name="connsiteX6" fmla="*/ 590550 w 723900"/>
              <a:gd name="connsiteY6" fmla="*/ 38100 h 133823"/>
              <a:gd name="connsiteX7" fmla="*/ 723900 w 723900"/>
              <a:gd name="connsiteY7" fmla="*/ 0 h 133823"/>
              <a:gd name="connsiteX8" fmla="*/ 723900 w 723900"/>
              <a:gd name="connsiteY8" fmla="*/ 0 h 1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900" h="133823">
                <a:moveTo>
                  <a:pt x="0" y="69850"/>
                </a:moveTo>
                <a:cubicBezTo>
                  <a:pt x="26987" y="71966"/>
                  <a:pt x="53975" y="74083"/>
                  <a:pt x="88900" y="82550"/>
                </a:cubicBezTo>
                <a:cubicBezTo>
                  <a:pt x="123825" y="91017"/>
                  <a:pt x="168275" y="114300"/>
                  <a:pt x="209550" y="120650"/>
                </a:cubicBezTo>
                <a:cubicBezTo>
                  <a:pt x="250825" y="127000"/>
                  <a:pt x="302683" y="118533"/>
                  <a:pt x="336550" y="120650"/>
                </a:cubicBezTo>
                <a:cubicBezTo>
                  <a:pt x="370417" y="122767"/>
                  <a:pt x="385233" y="136525"/>
                  <a:pt x="412750" y="133350"/>
                </a:cubicBezTo>
                <a:cubicBezTo>
                  <a:pt x="440267" y="130175"/>
                  <a:pt x="472017" y="117475"/>
                  <a:pt x="501650" y="101600"/>
                </a:cubicBezTo>
                <a:cubicBezTo>
                  <a:pt x="531283" y="85725"/>
                  <a:pt x="553508" y="55033"/>
                  <a:pt x="590550" y="38100"/>
                </a:cubicBezTo>
                <a:cubicBezTo>
                  <a:pt x="627592" y="21167"/>
                  <a:pt x="723900" y="0"/>
                  <a:pt x="723900" y="0"/>
                </a:cubicBezTo>
                <a:lnTo>
                  <a:pt x="723900" y="0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229008" y="2996826"/>
            <a:ext cx="385763" cy="187523"/>
          </a:xfrm>
          <a:custGeom>
            <a:avLst/>
            <a:gdLst>
              <a:gd name="connsiteX0" fmla="*/ 0 w 514350"/>
              <a:gd name="connsiteY0" fmla="*/ 250031 h 250031"/>
              <a:gd name="connsiteX1" fmla="*/ 269082 w 514350"/>
              <a:gd name="connsiteY1" fmla="*/ 119063 h 250031"/>
              <a:gd name="connsiteX2" fmla="*/ 485775 w 514350"/>
              <a:gd name="connsiteY2" fmla="*/ 35719 h 250031"/>
              <a:gd name="connsiteX3" fmla="*/ 514350 w 514350"/>
              <a:gd name="connsiteY3" fmla="*/ 0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" h="250031">
                <a:moveTo>
                  <a:pt x="0" y="250031"/>
                </a:moveTo>
                <a:cubicBezTo>
                  <a:pt x="94060" y="202406"/>
                  <a:pt x="188120" y="154782"/>
                  <a:pt x="269082" y="119063"/>
                </a:cubicBezTo>
                <a:cubicBezTo>
                  <a:pt x="350045" y="83344"/>
                  <a:pt x="444897" y="55563"/>
                  <a:pt x="485775" y="35719"/>
                </a:cubicBezTo>
                <a:cubicBezTo>
                  <a:pt x="526653" y="15875"/>
                  <a:pt x="504428" y="7144"/>
                  <a:pt x="514350" y="0"/>
                </a:cubicBez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3469816" y="3141885"/>
            <a:ext cx="445558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4081351" y="2943977"/>
            <a:ext cx="744028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solidFill>
            <a:schemeClr val="tx1"/>
          </a:solidFill>
          <a:ln w="1016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4391184" y="2739357"/>
            <a:ext cx="384800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Макат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4079502" y="2942147"/>
            <a:ext cx="744028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4967915" y="2875381"/>
            <a:ext cx="133350" cy="21431"/>
          </a:xfrm>
          <a:custGeom>
            <a:avLst/>
            <a:gdLst>
              <a:gd name="connsiteX0" fmla="*/ 0 w 177800"/>
              <a:gd name="connsiteY0" fmla="*/ 28575 h 28575"/>
              <a:gd name="connsiteX1" fmla="*/ 60325 w 177800"/>
              <a:gd name="connsiteY1" fmla="*/ 25400 h 28575"/>
              <a:gd name="connsiteX2" fmla="*/ 107950 w 177800"/>
              <a:gd name="connsiteY2" fmla="*/ 25400 h 28575"/>
              <a:gd name="connsiteX3" fmla="*/ 177800 w 177800"/>
              <a:gd name="connsiteY3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28575">
                <a:moveTo>
                  <a:pt x="0" y="28575"/>
                </a:moveTo>
                <a:lnTo>
                  <a:pt x="60325" y="25400"/>
                </a:lnTo>
                <a:cubicBezTo>
                  <a:pt x="78317" y="24871"/>
                  <a:pt x="88371" y="29633"/>
                  <a:pt x="107950" y="25400"/>
                </a:cubicBezTo>
                <a:cubicBezTo>
                  <a:pt x="127529" y="21167"/>
                  <a:pt x="152664" y="10583"/>
                  <a:pt x="177800" y="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84" idx="6"/>
            <a:endCxn id="28" idx="6"/>
          </p:cNvCxnSpPr>
          <p:nvPr/>
        </p:nvCxnSpPr>
        <p:spPr>
          <a:xfrm flipV="1">
            <a:off x="7174657" y="1630583"/>
            <a:ext cx="38453" cy="12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28625" y="2845936"/>
            <a:ext cx="20252" cy="83503"/>
          </a:xfrm>
          <a:prstGeom prst="line">
            <a:avLst/>
          </a:prstGeom>
          <a:ln w="2000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илиния 54"/>
          <p:cNvSpPr/>
          <p:nvPr/>
        </p:nvSpPr>
        <p:spPr>
          <a:xfrm>
            <a:off x="4974888" y="2871772"/>
            <a:ext cx="165182" cy="34290"/>
          </a:xfrm>
          <a:custGeom>
            <a:avLst/>
            <a:gdLst>
              <a:gd name="connsiteX0" fmla="*/ 0 w 201816"/>
              <a:gd name="connsiteY0" fmla="*/ 164267 h 164267"/>
              <a:gd name="connsiteX1" fmla="*/ 180975 w 201816"/>
              <a:gd name="connsiteY1" fmla="*/ 11867 h 164267"/>
              <a:gd name="connsiteX2" fmla="*/ 190500 w 201816"/>
              <a:gd name="connsiteY2" fmla="*/ 21392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816" h="164267">
                <a:moveTo>
                  <a:pt x="0" y="164267"/>
                </a:moveTo>
                <a:cubicBezTo>
                  <a:pt x="74612" y="99973"/>
                  <a:pt x="149225" y="35679"/>
                  <a:pt x="180975" y="11867"/>
                </a:cubicBezTo>
                <a:cubicBezTo>
                  <a:pt x="212725" y="-11945"/>
                  <a:pt x="201612" y="4723"/>
                  <a:pt x="190500" y="21392"/>
                </a:cubicBezTo>
              </a:path>
            </a:pathLst>
          </a:cu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Полилиния 60"/>
          <p:cNvSpPr/>
          <p:nvPr/>
        </p:nvSpPr>
        <p:spPr>
          <a:xfrm>
            <a:off x="4926782" y="2861300"/>
            <a:ext cx="261938" cy="57150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43915 w 1565275"/>
              <a:gd name="connsiteY26" fmla="*/ 7669 h 612775"/>
              <a:gd name="connsiteX27" fmla="*/ 1565275 w 1565275"/>
              <a:gd name="connsiteY27" fmla="*/ 0 h 612775"/>
              <a:gd name="connsiteX0" fmla="*/ 0 w 1543915"/>
              <a:gd name="connsiteY0" fmla="*/ 605106 h 605106"/>
              <a:gd name="connsiteX1" fmla="*/ 57150 w 1543915"/>
              <a:gd name="connsiteY1" fmla="*/ 579706 h 605106"/>
              <a:gd name="connsiteX2" fmla="*/ 120650 w 1543915"/>
              <a:gd name="connsiteY2" fmla="*/ 579706 h 605106"/>
              <a:gd name="connsiteX3" fmla="*/ 161925 w 1543915"/>
              <a:gd name="connsiteY3" fmla="*/ 573356 h 605106"/>
              <a:gd name="connsiteX4" fmla="*/ 244475 w 1543915"/>
              <a:gd name="connsiteY4" fmla="*/ 547956 h 605106"/>
              <a:gd name="connsiteX5" fmla="*/ 349250 w 1543915"/>
              <a:gd name="connsiteY5" fmla="*/ 528906 h 605106"/>
              <a:gd name="connsiteX6" fmla="*/ 422275 w 1543915"/>
              <a:gd name="connsiteY6" fmla="*/ 493981 h 605106"/>
              <a:gd name="connsiteX7" fmla="*/ 511175 w 1543915"/>
              <a:gd name="connsiteY7" fmla="*/ 462231 h 605106"/>
              <a:gd name="connsiteX8" fmla="*/ 600075 w 1543915"/>
              <a:gd name="connsiteY8" fmla="*/ 440006 h 605106"/>
              <a:gd name="connsiteX9" fmla="*/ 650875 w 1543915"/>
              <a:gd name="connsiteY9" fmla="*/ 414606 h 605106"/>
              <a:gd name="connsiteX10" fmla="*/ 736600 w 1543915"/>
              <a:gd name="connsiteY10" fmla="*/ 379681 h 605106"/>
              <a:gd name="connsiteX11" fmla="*/ 777875 w 1543915"/>
              <a:gd name="connsiteY11" fmla="*/ 366981 h 605106"/>
              <a:gd name="connsiteX12" fmla="*/ 828675 w 1543915"/>
              <a:gd name="connsiteY12" fmla="*/ 351106 h 605106"/>
              <a:gd name="connsiteX13" fmla="*/ 898525 w 1543915"/>
              <a:gd name="connsiteY13" fmla="*/ 335231 h 605106"/>
              <a:gd name="connsiteX14" fmla="*/ 946150 w 1543915"/>
              <a:gd name="connsiteY14" fmla="*/ 316181 h 605106"/>
              <a:gd name="connsiteX15" fmla="*/ 977900 w 1543915"/>
              <a:gd name="connsiteY15" fmla="*/ 281256 h 605106"/>
              <a:gd name="connsiteX16" fmla="*/ 1012825 w 1543915"/>
              <a:gd name="connsiteY16" fmla="*/ 243156 h 605106"/>
              <a:gd name="connsiteX17" fmla="*/ 1076325 w 1543915"/>
              <a:gd name="connsiteY17" fmla="*/ 239981 h 605106"/>
              <a:gd name="connsiteX18" fmla="*/ 1146175 w 1543915"/>
              <a:gd name="connsiteY18" fmla="*/ 230456 h 605106"/>
              <a:gd name="connsiteX19" fmla="*/ 1168400 w 1543915"/>
              <a:gd name="connsiteY19" fmla="*/ 201881 h 605106"/>
              <a:gd name="connsiteX20" fmla="*/ 1181100 w 1543915"/>
              <a:gd name="connsiteY20" fmla="*/ 160606 h 605106"/>
              <a:gd name="connsiteX21" fmla="*/ 1200150 w 1543915"/>
              <a:gd name="connsiteY21" fmla="*/ 138381 h 605106"/>
              <a:gd name="connsiteX22" fmla="*/ 1244600 w 1543915"/>
              <a:gd name="connsiteY22" fmla="*/ 125681 h 605106"/>
              <a:gd name="connsiteX23" fmla="*/ 1285875 w 1543915"/>
              <a:gd name="connsiteY23" fmla="*/ 55831 h 605106"/>
              <a:gd name="connsiteX24" fmla="*/ 1343025 w 1543915"/>
              <a:gd name="connsiteY24" fmla="*/ 43131 h 605106"/>
              <a:gd name="connsiteX25" fmla="*/ 1441450 w 1543915"/>
              <a:gd name="connsiteY25" fmla="*/ 17731 h 605106"/>
              <a:gd name="connsiteX26" fmla="*/ 1543915 w 1543915"/>
              <a:gd name="connsiteY26" fmla="*/ 0 h 605106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  <a:gd name="connsiteX0" fmla="*/ 0 w 349250"/>
              <a:gd name="connsiteY0" fmla="*/ 76200 h 76200"/>
              <a:gd name="connsiteX1" fmla="*/ 57150 w 349250"/>
              <a:gd name="connsiteY1" fmla="*/ 50800 h 76200"/>
              <a:gd name="connsiteX2" fmla="*/ 120650 w 349250"/>
              <a:gd name="connsiteY2" fmla="*/ 50800 h 76200"/>
              <a:gd name="connsiteX3" fmla="*/ 161925 w 349250"/>
              <a:gd name="connsiteY3" fmla="*/ 44450 h 76200"/>
              <a:gd name="connsiteX4" fmla="*/ 244475 w 349250"/>
              <a:gd name="connsiteY4" fmla="*/ 19050 h 76200"/>
              <a:gd name="connsiteX5" fmla="*/ 349250 w 349250"/>
              <a:gd name="connsiteY5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50" h="76200">
                <a:moveTo>
                  <a:pt x="0" y="76200"/>
                </a:moveTo>
                <a:cubicBezTo>
                  <a:pt x="18521" y="65616"/>
                  <a:pt x="37042" y="55033"/>
                  <a:pt x="57150" y="50800"/>
                </a:cubicBezTo>
                <a:cubicBezTo>
                  <a:pt x="77258" y="46567"/>
                  <a:pt x="103188" y="51858"/>
                  <a:pt x="120650" y="50800"/>
                </a:cubicBezTo>
                <a:cubicBezTo>
                  <a:pt x="138112" y="49742"/>
                  <a:pt x="141288" y="49742"/>
                  <a:pt x="161925" y="44450"/>
                </a:cubicBezTo>
                <a:cubicBezTo>
                  <a:pt x="182562" y="39158"/>
                  <a:pt x="213254" y="26458"/>
                  <a:pt x="244475" y="19050"/>
                </a:cubicBezTo>
                <a:cubicBezTo>
                  <a:pt x="275696" y="11642"/>
                  <a:pt x="319617" y="8996"/>
                  <a:pt x="349250" y="0"/>
                </a:cubicBezTo>
              </a:path>
            </a:pathLst>
          </a:cu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4912495" y="2842248"/>
            <a:ext cx="316706" cy="8334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638300"/>
              <a:gd name="connsiteY0" fmla="*/ 644388 h 644388"/>
              <a:gd name="connsiteX1" fmla="*/ 57150 w 1638300"/>
              <a:gd name="connsiteY1" fmla="*/ 618988 h 644388"/>
              <a:gd name="connsiteX2" fmla="*/ 120650 w 1638300"/>
              <a:gd name="connsiteY2" fmla="*/ 618988 h 644388"/>
              <a:gd name="connsiteX3" fmla="*/ 161925 w 1638300"/>
              <a:gd name="connsiteY3" fmla="*/ 612638 h 644388"/>
              <a:gd name="connsiteX4" fmla="*/ 244475 w 1638300"/>
              <a:gd name="connsiteY4" fmla="*/ 587238 h 644388"/>
              <a:gd name="connsiteX5" fmla="*/ 349250 w 1638300"/>
              <a:gd name="connsiteY5" fmla="*/ 568188 h 644388"/>
              <a:gd name="connsiteX6" fmla="*/ 422275 w 1638300"/>
              <a:gd name="connsiteY6" fmla="*/ 533263 h 644388"/>
              <a:gd name="connsiteX7" fmla="*/ 511175 w 1638300"/>
              <a:gd name="connsiteY7" fmla="*/ 501513 h 644388"/>
              <a:gd name="connsiteX8" fmla="*/ 600075 w 1638300"/>
              <a:gd name="connsiteY8" fmla="*/ 479288 h 644388"/>
              <a:gd name="connsiteX9" fmla="*/ 650875 w 1638300"/>
              <a:gd name="connsiteY9" fmla="*/ 453888 h 644388"/>
              <a:gd name="connsiteX10" fmla="*/ 736600 w 1638300"/>
              <a:gd name="connsiteY10" fmla="*/ 418963 h 644388"/>
              <a:gd name="connsiteX11" fmla="*/ 777875 w 1638300"/>
              <a:gd name="connsiteY11" fmla="*/ 406263 h 644388"/>
              <a:gd name="connsiteX12" fmla="*/ 828675 w 1638300"/>
              <a:gd name="connsiteY12" fmla="*/ 390388 h 644388"/>
              <a:gd name="connsiteX13" fmla="*/ 898525 w 1638300"/>
              <a:gd name="connsiteY13" fmla="*/ 374513 h 644388"/>
              <a:gd name="connsiteX14" fmla="*/ 946150 w 1638300"/>
              <a:gd name="connsiteY14" fmla="*/ 355463 h 644388"/>
              <a:gd name="connsiteX15" fmla="*/ 977900 w 1638300"/>
              <a:gd name="connsiteY15" fmla="*/ 320538 h 644388"/>
              <a:gd name="connsiteX16" fmla="*/ 1012825 w 1638300"/>
              <a:gd name="connsiteY16" fmla="*/ 282438 h 644388"/>
              <a:gd name="connsiteX17" fmla="*/ 1076325 w 1638300"/>
              <a:gd name="connsiteY17" fmla="*/ 279263 h 644388"/>
              <a:gd name="connsiteX18" fmla="*/ 1146175 w 1638300"/>
              <a:gd name="connsiteY18" fmla="*/ 269738 h 644388"/>
              <a:gd name="connsiteX19" fmla="*/ 1168400 w 1638300"/>
              <a:gd name="connsiteY19" fmla="*/ 241163 h 644388"/>
              <a:gd name="connsiteX20" fmla="*/ 1181100 w 1638300"/>
              <a:gd name="connsiteY20" fmla="*/ 199888 h 644388"/>
              <a:gd name="connsiteX21" fmla="*/ 1200150 w 1638300"/>
              <a:gd name="connsiteY21" fmla="*/ 177663 h 644388"/>
              <a:gd name="connsiteX22" fmla="*/ 1244600 w 1638300"/>
              <a:gd name="connsiteY22" fmla="*/ 164963 h 644388"/>
              <a:gd name="connsiteX23" fmla="*/ 1285875 w 1638300"/>
              <a:gd name="connsiteY23" fmla="*/ 95113 h 644388"/>
              <a:gd name="connsiteX24" fmla="*/ 1343025 w 1638300"/>
              <a:gd name="connsiteY24" fmla="*/ 82413 h 644388"/>
              <a:gd name="connsiteX25" fmla="*/ 1441450 w 1638300"/>
              <a:gd name="connsiteY25" fmla="*/ 57013 h 644388"/>
              <a:gd name="connsiteX26" fmla="*/ 1565275 w 1638300"/>
              <a:gd name="connsiteY26" fmla="*/ 31613 h 644388"/>
              <a:gd name="connsiteX27" fmla="*/ 1615351 w 1638300"/>
              <a:gd name="connsiteY27" fmla="*/ 1182 h 644388"/>
              <a:gd name="connsiteX28" fmla="*/ 1638300 w 1638300"/>
              <a:gd name="connsiteY28" fmla="*/ 6213 h 644388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15351 w 1615351"/>
              <a:gd name="connsiteY27" fmla="*/ 0 h 643206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05827 w 1615351"/>
              <a:gd name="connsiteY27" fmla="*/ 14287 h 643206"/>
              <a:gd name="connsiteX28" fmla="*/ 1615351 w 1615351"/>
              <a:gd name="connsiteY28" fmla="*/ 0 h 643206"/>
              <a:gd name="connsiteX0" fmla="*/ 0 w 1605827"/>
              <a:gd name="connsiteY0" fmla="*/ 628919 h 628919"/>
              <a:gd name="connsiteX1" fmla="*/ 57150 w 1605827"/>
              <a:gd name="connsiteY1" fmla="*/ 603519 h 628919"/>
              <a:gd name="connsiteX2" fmla="*/ 120650 w 1605827"/>
              <a:gd name="connsiteY2" fmla="*/ 603519 h 628919"/>
              <a:gd name="connsiteX3" fmla="*/ 161925 w 1605827"/>
              <a:gd name="connsiteY3" fmla="*/ 597169 h 628919"/>
              <a:gd name="connsiteX4" fmla="*/ 244475 w 1605827"/>
              <a:gd name="connsiteY4" fmla="*/ 571769 h 628919"/>
              <a:gd name="connsiteX5" fmla="*/ 349250 w 1605827"/>
              <a:gd name="connsiteY5" fmla="*/ 552719 h 628919"/>
              <a:gd name="connsiteX6" fmla="*/ 422275 w 1605827"/>
              <a:gd name="connsiteY6" fmla="*/ 517794 h 628919"/>
              <a:gd name="connsiteX7" fmla="*/ 511175 w 1605827"/>
              <a:gd name="connsiteY7" fmla="*/ 486044 h 628919"/>
              <a:gd name="connsiteX8" fmla="*/ 600075 w 1605827"/>
              <a:gd name="connsiteY8" fmla="*/ 463819 h 628919"/>
              <a:gd name="connsiteX9" fmla="*/ 650875 w 1605827"/>
              <a:gd name="connsiteY9" fmla="*/ 438419 h 628919"/>
              <a:gd name="connsiteX10" fmla="*/ 736600 w 1605827"/>
              <a:gd name="connsiteY10" fmla="*/ 403494 h 628919"/>
              <a:gd name="connsiteX11" fmla="*/ 777875 w 1605827"/>
              <a:gd name="connsiteY11" fmla="*/ 390794 h 628919"/>
              <a:gd name="connsiteX12" fmla="*/ 828675 w 1605827"/>
              <a:gd name="connsiteY12" fmla="*/ 374919 h 628919"/>
              <a:gd name="connsiteX13" fmla="*/ 898525 w 1605827"/>
              <a:gd name="connsiteY13" fmla="*/ 359044 h 628919"/>
              <a:gd name="connsiteX14" fmla="*/ 946150 w 1605827"/>
              <a:gd name="connsiteY14" fmla="*/ 339994 h 628919"/>
              <a:gd name="connsiteX15" fmla="*/ 977900 w 1605827"/>
              <a:gd name="connsiteY15" fmla="*/ 305069 h 628919"/>
              <a:gd name="connsiteX16" fmla="*/ 1012825 w 1605827"/>
              <a:gd name="connsiteY16" fmla="*/ 266969 h 628919"/>
              <a:gd name="connsiteX17" fmla="*/ 1076325 w 1605827"/>
              <a:gd name="connsiteY17" fmla="*/ 263794 h 628919"/>
              <a:gd name="connsiteX18" fmla="*/ 1146175 w 1605827"/>
              <a:gd name="connsiteY18" fmla="*/ 254269 h 628919"/>
              <a:gd name="connsiteX19" fmla="*/ 1168400 w 1605827"/>
              <a:gd name="connsiteY19" fmla="*/ 225694 h 628919"/>
              <a:gd name="connsiteX20" fmla="*/ 1181100 w 1605827"/>
              <a:gd name="connsiteY20" fmla="*/ 184419 h 628919"/>
              <a:gd name="connsiteX21" fmla="*/ 1200150 w 1605827"/>
              <a:gd name="connsiteY21" fmla="*/ 162194 h 628919"/>
              <a:gd name="connsiteX22" fmla="*/ 1244600 w 1605827"/>
              <a:gd name="connsiteY22" fmla="*/ 149494 h 628919"/>
              <a:gd name="connsiteX23" fmla="*/ 1285875 w 1605827"/>
              <a:gd name="connsiteY23" fmla="*/ 79644 h 628919"/>
              <a:gd name="connsiteX24" fmla="*/ 1343025 w 1605827"/>
              <a:gd name="connsiteY24" fmla="*/ 66944 h 628919"/>
              <a:gd name="connsiteX25" fmla="*/ 1441450 w 1605827"/>
              <a:gd name="connsiteY25" fmla="*/ 41544 h 628919"/>
              <a:gd name="connsiteX26" fmla="*/ 1565275 w 1605827"/>
              <a:gd name="connsiteY26" fmla="*/ 16144 h 628919"/>
              <a:gd name="connsiteX27" fmla="*/ 1605827 w 1605827"/>
              <a:gd name="connsiteY27" fmla="*/ 0 h 628919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75" h="111125">
                <a:moveTo>
                  <a:pt x="0" y="111125"/>
                </a:moveTo>
                <a:cubicBezTo>
                  <a:pt x="18521" y="100541"/>
                  <a:pt x="37042" y="89958"/>
                  <a:pt x="57150" y="85725"/>
                </a:cubicBezTo>
                <a:cubicBezTo>
                  <a:pt x="77258" y="81492"/>
                  <a:pt x="103188" y="86783"/>
                  <a:pt x="120650" y="85725"/>
                </a:cubicBezTo>
                <a:cubicBezTo>
                  <a:pt x="138112" y="84667"/>
                  <a:pt x="141288" y="84667"/>
                  <a:pt x="161925" y="79375"/>
                </a:cubicBezTo>
                <a:cubicBezTo>
                  <a:pt x="182562" y="74083"/>
                  <a:pt x="213254" y="61383"/>
                  <a:pt x="244475" y="53975"/>
                </a:cubicBezTo>
                <a:cubicBezTo>
                  <a:pt x="275696" y="46567"/>
                  <a:pt x="319617" y="43921"/>
                  <a:pt x="349250" y="34925"/>
                </a:cubicBezTo>
                <a:cubicBezTo>
                  <a:pt x="378883" y="25929"/>
                  <a:pt x="395288" y="11112"/>
                  <a:pt x="422275" y="0"/>
                </a:cubicBezTo>
              </a:path>
            </a:pathLst>
          </a:cu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764817" y="2873749"/>
            <a:ext cx="111605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3094" y="374180"/>
            <a:ext cx="2872377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 	                    - 746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Актөбе обл.	                    - 311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Атырау обл.	                    - 435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 саны                                          - 16</a:t>
            </a:r>
            <a:endParaRPr lang="ru-RU" sz="825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r>
              <a:rPr lang="ru-RU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       - </a:t>
            </a:r>
            <a:r>
              <a:rPr lang="en-US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(78 км ), </a:t>
            </a:r>
            <a:r>
              <a:rPr lang="en-US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(668 км )  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          - 240 млрд. </a:t>
            </a: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8" name="Полилиния 87"/>
          <p:cNvSpPr/>
          <p:nvPr/>
        </p:nvSpPr>
        <p:spPr>
          <a:xfrm>
            <a:off x="4938172" y="1854314"/>
            <a:ext cx="2258520" cy="106333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11360" h="1417778">
                <a:moveTo>
                  <a:pt x="0" y="1417778"/>
                </a:moveTo>
                <a:cubicBezTo>
                  <a:pt x="18521" y="1407194"/>
                  <a:pt x="37042" y="1396611"/>
                  <a:pt x="57150" y="1392378"/>
                </a:cubicBezTo>
                <a:cubicBezTo>
                  <a:pt x="77258" y="1388145"/>
                  <a:pt x="103188" y="1393436"/>
                  <a:pt x="120650" y="1392378"/>
                </a:cubicBezTo>
                <a:cubicBezTo>
                  <a:pt x="138112" y="1391320"/>
                  <a:pt x="141288" y="1391320"/>
                  <a:pt x="161925" y="1386028"/>
                </a:cubicBezTo>
                <a:cubicBezTo>
                  <a:pt x="182562" y="1380736"/>
                  <a:pt x="213254" y="1368036"/>
                  <a:pt x="244475" y="1360628"/>
                </a:cubicBezTo>
                <a:cubicBezTo>
                  <a:pt x="275696" y="1353220"/>
                  <a:pt x="319617" y="1350574"/>
                  <a:pt x="349250" y="1341578"/>
                </a:cubicBezTo>
                <a:cubicBezTo>
                  <a:pt x="378883" y="1332582"/>
                  <a:pt x="395288" y="1317765"/>
                  <a:pt x="422275" y="1306653"/>
                </a:cubicBezTo>
                <a:cubicBezTo>
                  <a:pt x="449262" y="1295541"/>
                  <a:pt x="481542" y="1283899"/>
                  <a:pt x="511175" y="1274903"/>
                </a:cubicBezTo>
                <a:cubicBezTo>
                  <a:pt x="540808" y="1265907"/>
                  <a:pt x="576792" y="1260615"/>
                  <a:pt x="600075" y="1252678"/>
                </a:cubicBezTo>
                <a:cubicBezTo>
                  <a:pt x="623358" y="1244740"/>
                  <a:pt x="628121" y="1237332"/>
                  <a:pt x="650875" y="1227278"/>
                </a:cubicBezTo>
                <a:cubicBezTo>
                  <a:pt x="673629" y="1217224"/>
                  <a:pt x="715433" y="1200290"/>
                  <a:pt x="736600" y="1192353"/>
                </a:cubicBezTo>
                <a:cubicBezTo>
                  <a:pt x="757767" y="1184415"/>
                  <a:pt x="777875" y="1179653"/>
                  <a:pt x="777875" y="1179653"/>
                </a:cubicBezTo>
                <a:cubicBezTo>
                  <a:pt x="793221" y="1174890"/>
                  <a:pt x="808567" y="1169070"/>
                  <a:pt x="828675" y="1163778"/>
                </a:cubicBezTo>
                <a:cubicBezTo>
                  <a:pt x="848783" y="1158486"/>
                  <a:pt x="878946" y="1153724"/>
                  <a:pt x="898525" y="1147903"/>
                </a:cubicBezTo>
                <a:cubicBezTo>
                  <a:pt x="918104" y="1142082"/>
                  <a:pt x="932921" y="1137849"/>
                  <a:pt x="946150" y="1128853"/>
                </a:cubicBezTo>
                <a:cubicBezTo>
                  <a:pt x="959379" y="1119857"/>
                  <a:pt x="977900" y="1093928"/>
                  <a:pt x="977900" y="1093928"/>
                </a:cubicBezTo>
                <a:cubicBezTo>
                  <a:pt x="989013" y="1081757"/>
                  <a:pt x="996421" y="1062707"/>
                  <a:pt x="1012825" y="1055828"/>
                </a:cubicBezTo>
                <a:cubicBezTo>
                  <a:pt x="1029229" y="1048949"/>
                  <a:pt x="1054100" y="1054770"/>
                  <a:pt x="1076325" y="1052653"/>
                </a:cubicBezTo>
                <a:cubicBezTo>
                  <a:pt x="1098550" y="1050536"/>
                  <a:pt x="1130829" y="1049478"/>
                  <a:pt x="1146175" y="1043128"/>
                </a:cubicBezTo>
                <a:cubicBezTo>
                  <a:pt x="1161521" y="1036778"/>
                  <a:pt x="1162579" y="1026195"/>
                  <a:pt x="1168400" y="1014553"/>
                </a:cubicBezTo>
                <a:cubicBezTo>
                  <a:pt x="1174221" y="1002911"/>
                  <a:pt x="1175808" y="983861"/>
                  <a:pt x="1181100" y="973278"/>
                </a:cubicBezTo>
                <a:cubicBezTo>
                  <a:pt x="1186392" y="962695"/>
                  <a:pt x="1189567" y="956874"/>
                  <a:pt x="1200150" y="951053"/>
                </a:cubicBezTo>
                <a:cubicBezTo>
                  <a:pt x="1210733" y="945232"/>
                  <a:pt x="1230312" y="952111"/>
                  <a:pt x="1244600" y="938353"/>
                </a:cubicBezTo>
                <a:cubicBezTo>
                  <a:pt x="1258888" y="924595"/>
                  <a:pt x="1269471" y="882261"/>
                  <a:pt x="1285875" y="868503"/>
                </a:cubicBezTo>
                <a:cubicBezTo>
                  <a:pt x="1302279" y="854745"/>
                  <a:pt x="1317096" y="862153"/>
                  <a:pt x="1343025" y="855803"/>
                </a:cubicBezTo>
                <a:cubicBezTo>
                  <a:pt x="1368954" y="849453"/>
                  <a:pt x="1404408" y="838870"/>
                  <a:pt x="1441450" y="830403"/>
                </a:cubicBezTo>
                <a:cubicBezTo>
                  <a:pt x="1478492" y="821936"/>
                  <a:pt x="1532467" y="813470"/>
                  <a:pt x="1565275" y="805003"/>
                </a:cubicBezTo>
                <a:cubicBezTo>
                  <a:pt x="1598083" y="796536"/>
                  <a:pt x="1617663" y="781720"/>
                  <a:pt x="1638300" y="779603"/>
                </a:cubicBezTo>
                <a:cubicBezTo>
                  <a:pt x="1658937" y="777486"/>
                  <a:pt x="1666346" y="790186"/>
                  <a:pt x="1689100" y="792303"/>
                </a:cubicBezTo>
                <a:cubicBezTo>
                  <a:pt x="1711854" y="794420"/>
                  <a:pt x="1752600" y="796007"/>
                  <a:pt x="1774825" y="792303"/>
                </a:cubicBezTo>
                <a:cubicBezTo>
                  <a:pt x="1797050" y="788599"/>
                  <a:pt x="1807633" y="779074"/>
                  <a:pt x="1822450" y="770078"/>
                </a:cubicBezTo>
                <a:cubicBezTo>
                  <a:pt x="1837267" y="761082"/>
                  <a:pt x="1852083" y="749440"/>
                  <a:pt x="1863725" y="738328"/>
                </a:cubicBezTo>
                <a:cubicBezTo>
                  <a:pt x="1875367" y="727215"/>
                  <a:pt x="1885950" y="717161"/>
                  <a:pt x="1892300" y="703403"/>
                </a:cubicBezTo>
                <a:cubicBezTo>
                  <a:pt x="1898650" y="689645"/>
                  <a:pt x="1893888" y="670065"/>
                  <a:pt x="1901825" y="655778"/>
                </a:cubicBezTo>
                <a:cubicBezTo>
                  <a:pt x="1909762" y="641491"/>
                  <a:pt x="1921404" y="633024"/>
                  <a:pt x="1939925" y="617678"/>
                </a:cubicBezTo>
                <a:cubicBezTo>
                  <a:pt x="1958446" y="602332"/>
                  <a:pt x="1991254" y="580636"/>
                  <a:pt x="2012950" y="563703"/>
                </a:cubicBezTo>
                <a:cubicBezTo>
                  <a:pt x="2034646" y="546770"/>
                  <a:pt x="2053696" y="531953"/>
                  <a:pt x="2070100" y="516078"/>
                </a:cubicBezTo>
                <a:cubicBezTo>
                  <a:pt x="2086504" y="500203"/>
                  <a:pt x="2093383" y="487503"/>
                  <a:pt x="2111375" y="468453"/>
                </a:cubicBezTo>
                <a:cubicBezTo>
                  <a:pt x="2129367" y="449403"/>
                  <a:pt x="2160058" y="420828"/>
                  <a:pt x="2178050" y="401778"/>
                </a:cubicBezTo>
                <a:cubicBezTo>
                  <a:pt x="2196042" y="382728"/>
                  <a:pt x="2207154" y="367911"/>
                  <a:pt x="2219325" y="354153"/>
                </a:cubicBezTo>
                <a:cubicBezTo>
                  <a:pt x="2231496" y="340395"/>
                  <a:pt x="2251075" y="319228"/>
                  <a:pt x="2251075" y="319228"/>
                </a:cubicBezTo>
                <a:cubicBezTo>
                  <a:pt x="2261658" y="307586"/>
                  <a:pt x="2265892" y="298590"/>
                  <a:pt x="2282825" y="284303"/>
                </a:cubicBezTo>
                <a:cubicBezTo>
                  <a:pt x="2299758" y="270016"/>
                  <a:pt x="2330979" y="245145"/>
                  <a:pt x="2352675" y="233503"/>
                </a:cubicBezTo>
                <a:cubicBezTo>
                  <a:pt x="2374371" y="221861"/>
                  <a:pt x="2390775" y="219215"/>
                  <a:pt x="2413000" y="214453"/>
                </a:cubicBezTo>
                <a:cubicBezTo>
                  <a:pt x="2435225" y="209690"/>
                  <a:pt x="2462213" y="204928"/>
                  <a:pt x="2486025" y="204928"/>
                </a:cubicBezTo>
                <a:cubicBezTo>
                  <a:pt x="2509837" y="204928"/>
                  <a:pt x="2535238" y="213924"/>
                  <a:pt x="2555875" y="214453"/>
                </a:cubicBezTo>
                <a:cubicBezTo>
                  <a:pt x="2576512" y="214982"/>
                  <a:pt x="2590271" y="213395"/>
                  <a:pt x="2609850" y="208103"/>
                </a:cubicBezTo>
                <a:cubicBezTo>
                  <a:pt x="2629429" y="202811"/>
                  <a:pt x="2653771" y="193815"/>
                  <a:pt x="2673350" y="182703"/>
                </a:cubicBezTo>
                <a:cubicBezTo>
                  <a:pt x="2692929" y="171591"/>
                  <a:pt x="2710921" y="153599"/>
                  <a:pt x="2727325" y="141428"/>
                </a:cubicBezTo>
                <a:cubicBezTo>
                  <a:pt x="2743729" y="129257"/>
                  <a:pt x="2757488" y="118674"/>
                  <a:pt x="2771775" y="109678"/>
                </a:cubicBezTo>
                <a:cubicBezTo>
                  <a:pt x="2786062" y="100682"/>
                  <a:pt x="2791354" y="92745"/>
                  <a:pt x="2813050" y="87453"/>
                </a:cubicBezTo>
                <a:cubicBezTo>
                  <a:pt x="2834746" y="82161"/>
                  <a:pt x="2879196" y="81632"/>
                  <a:pt x="2901950" y="77928"/>
                </a:cubicBezTo>
                <a:cubicBezTo>
                  <a:pt x="2924704" y="74224"/>
                  <a:pt x="2932642" y="76870"/>
                  <a:pt x="2949575" y="65228"/>
                </a:cubicBezTo>
                <a:cubicBezTo>
                  <a:pt x="2966508" y="53586"/>
                  <a:pt x="2993496" y="18661"/>
                  <a:pt x="3003550" y="8078"/>
                </a:cubicBezTo>
                <a:cubicBezTo>
                  <a:pt x="3013604" y="-2505"/>
                  <a:pt x="3011752" y="-389"/>
                  <a:pt x="3009900" y="17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n>
                <a:solidFill>
                  <a:schemeClr val="tx1"/>
                </a:solidFill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олилиния 90"/>
          <p:cNvSpPr/>
          <p:nvPr/>
        </p:nvSpPr>
        <p:spPr>
          <a:xfrm>
            <a:off x="5794911" y="2522118"/>
            <a:ext cx="100426" cy="160048"/>
          </a:xfrm>
          <a:custGeom>
            <a:avLst/>
            <a:gdLst>
              <a:gd name="connsiteX0" fmla="*/ 0 w 107950"/>
              <a:gd name="connsiteY0" fmla="*/ 0 h 76200"/>
              <a:gd name="connsiteX1" fmla="*/ 107950 w 1079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76200">
                <a:moveTo>
                  <a:pt x="0" y="0"/>
                </a:moveTo>
                <a:lnTo>
                  <a:pt x="107950" y="7620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0" name="Блок-схема: узел 99"/>
          <p:cNvSpPr/>
          <p:nvPr/>
        </p:nvSpPr>
        <p:spPr>
          <a:xfrm>
            <a:off x="2137081" y="3203631"/>
            <a:ext cx="111605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886200" y="2974170"/>
            <a:ext cx="378619" cy="94072"/>
          </a:xfrm>
          <a:custGeom>
            <a:avLst/>
            <a:gdLst>
              <a:gd name="connsiteX0" fmla="*/ 504825 w 504825"/>
              <a:gd name="connsiteY0" fmla="*/ 125429 h 125429"/>
              <a:gd name="connsiteX1" fmla="*/ 357188 w 504825"/>
              <a:gd name="connsiteY1" fmla="*/ 25416 h 125429"/>
              <a:gd name="connsiteX2" fmla="*/ 214313 w 504825"/>
              <a:gd name="connsiteY2" fmla="*/ 6366 h 125429"/>
              <a:gd name="connsiteX3" fmla="*/ 152400 w 504825"/>
              <a:gd name="connsiteY3" fmla="*/ 1604 h 125429"/>
              <a:gd name="connsiteX4" fmla="*/ 57150 w 504825"/>
              <a:gd name="connsiteY4" fmla="*/ 1604 h 125429"/>
              <a:gd name="connsiteX5" fmla="*/ 14288 w 504825"/>
              <a:gd name="connsiteY5" fmla="*/ 20654 h 125429"/>
              <a:gd name="connsiteX6" fmla="*/ 0 w 504825"/>
              <a:gd name="connsiteY6" fmla="*/ 20654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825" h="125429">
                <a:moveTo>
                  <a:pt x="504825" y="125429"/>
                </a:moveTo>
                <a:cubicBezTo>
                  <a:pt x="455216" y="85344"/>
                  <a:pt x="405607" y="45260"/>
                  <a:pt x="357188" y="25416"/>
                </a:cubicBezTo>
                <a:cubicBezTo>
                  <a:pt x="308769" y="5572"/>
                  <a:pt x="248444" y="10335"/>
                  <a:pt x="214313" y="6366"/>
                </a:cubicBezTo>
                <a:cubicBezTo>
                  <a:pt x="180182" y="2397"/>
                  <a:pt x="178594" y="2398"/>
                  <a:pt x="152400" y="1604"/>
                </a:cubicBezTo>
                <a:cubicBezTo>
                  <a:pt x="126206" y="810"/>
                  <a:pt x="80169" y="-1571"/>
                  <a:pt x="57150" y="1604"/>
                </a:cubicBezTo>
                <a:cubicBezTo>
                  <a:pt x="34131" y="4779"/>
                  <a:pt x="14288" y="20654"/>
                  <a:pt x="14288" y="20654"/>
                </a:cubicBezTo>
                <a:cubicBezTo>
                  <a:pt x="4763" y="23829"/>
                  <a:pt x="2381" y="22241"/>
                  <a:pt x="0" y="20654"/>
                </a:cubicBezTo>
              </a:path>
            </a:pathLst>
          </a:cu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олилиния 36"/>
          <p:cNvSpPr/>
          <p:nvPr/>
        </p:nvSpPr>
        <p:spPr>
          <a:xfrm>
            <a:off x="3879134" y="2970825"/>
            <a:ext cx="391120" cy="100136"/>
          </a:xfrm>
          <a:custGeom>
            <a:avLst/>
            <a:gdLst>
              <a:gd name="connsiteX0" fmla="*/ 0 w 521493"/>
              <a:gd name="connsiteY0" fmla="*/ 21595 h 133514"/>
              <a:gd name="connsiteX1" fmla="*/ 142875 w 521493"/>
              <a:gd name="connsiteY1" fmla="*/ 164 h 133514"/>
              <a:gd name="connsiteX2" fmla="*/ 228600 w 521493"/>
              <a:gd name="connsiteY2" fmla="*/ 12070 h 133514"/>
              <a:gd name="connsiteX3" fmla="*/ 295275 w 521493"/>
              <a:gd name="connsiteY3" fmla="*/ 19214 h 133514"/>
              <a:gd name="connsiteX4" fmla="*/ 352425 w 521493"/>
              <a:gd name="connsiteY4" fmla="*/ 35883 h 133514"/>
              <a:gd name="connsiteX5" fmla="*/ 402431 w 521493"/>
              <a:gd name="connsiteY5" fmla="*/ 54933 h 133514"/>
              <a:gd name="connsiteX6" fmla="*/ 450056 w 521493"/>
              <a:gd name="connsiteY6" fmla="*/ 83508 h 133514"/>
              <a:gd name="connsiteX7" fmla="*/ 483393 w 521493"/>
              <a:gd name="connsiteY7" fmla="*/ 97795 h 133514"/>
              <a:gd name="connsiteX8" fmla="*/ 504825 w 521493"/>
              <a:gd name="connsiteY8" fmla="*/ 116845 h 133514"/>
              <a:gd name="connsiteX9" fmla="*/ 521493 w 521493"/>
              <a:gd name="connsiteY9" fmla="*/ 133514 h 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493" h="133514">
                <a:moveTo>
                  <a:pt x="0" y="21595"/>
                </a:moveTo>
                <a:cubicBezTo>
                  <a:pt x="52387" y="11673"/>
                  <a:pt x="104775" y="1752"/>
                  <a:pt x="142875" y="164"/>
                </a:cubicBezTo>
                <a:cubicBezTo>
                  <a:pt x="180975" y="-1424"/>
                  <a:pt x="203200" y="8895"/>
                  <a:pt x="228600" y="12070"/>
                </a:cubicBezTo>
                <a:cubicBezTo>
                  <a:pt x="254000" y="15245"/>
                  <a:pt x="274637" y="15245"/>
                  <a:pt x="295275" y="19214"/>
                </a:cubicBezTo>
                <a:cubicBezTo>
                  <a:pt x="315913" y="23183"/>
                  <a:pt x="334566" y="29930"/>
                  <a:pt x="352425" y="35883"/>
                </a:cubicBezTo>
                <a:cubicBezTo>
                  <a:pt x="370284" y="41836"/>
                  <a:pt x="386159" y="46996"/>
                  <a:pt x="402431" y="54933"/>
                </a:cubicBezTo>
                <a:cubicBezTo>
                  <a:pt x="418703" y="62871"/>
                  <a:pt x="436562" y="76364"/>
                  <a:pt x="450056" y="83508"/>
                </a:cubicBezTo>
                <a:cubicBezTo>
                  <a:pt x="463550" y="90652"/>
                  <a:pt x="474265" y="92239"/>
                  <a:pt x="483393" y="97795"/>
                </a:cubicBezTo>
                <a:cubicBezTo>
                  <a:pt x="492521" y="103351"/>
                  <a:pt x="498475" y="110892"/>
                  <a:pt x="504825" y="116845"/>
                </a:cubicBezTo>
                <a:cubicBezTo>
                  <a:pt x="511175" y="122798"/>
                  <a:pt x="516334" y="128156"/>
                  <a:pt x="521493" y="13351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1" name="Полилиния 70"/>
          <p:cNvSpPr/>
          <p:nvPr/>
        </p:nvSpPr>
        <p:spPr>
          <a:xfrm rot="21162145">
            <a:off x="3918348" y="3030736"/>
            <a:ext cx="48220" cy="66080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Полилиния 72"/>
          <p:cNvSpPr/>
          <p:nvPr/>
        </p:nvSpPr>
        <p:spPr>
          <a:xfrm rot="15777105">
            <a:off x="3521041" y="2995184"/>
            <a:ext cx="34289" cy="101819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4" name="Полилиния 73"/>
          <p:cNvSpPr/>
          <p:nvPr/>
        </p:nvSpPr>
        <p:spPr>
          <a:xfrm rot="17991268">
            <a:off x="2833887" y="3046157"/>
            <a:ext cx="259654" cy="336901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  <a:gd name="connsiteX0" fmla="*/ 0 w 99210"/>
              <a:gd name="connsiteY0" fmla="*/ 0 h 112802"/>
              <a:gd name="connsiteX1" fmla="*/ 99210 w 99210"/>
              <a:gd name="connsiteY1" fmla="*/ 112802 h 112802"/>
              <a:gd name="connsiteX0" fmla="*/ 0 w 163438"/>
              <a:gd name="connsiteY0" fmla="*/ 0 h 149150"/>
              <a:gd name="connsiteX1" fmla="*/ 163438 w 163438"/>
              <a:gd name="connsiteY1" fmla="*/ 149150 h 149150"/>
              <a:gd name="connsiteX0" fmla="*/ 0 w 163438"/>
              <a:gd name="connsiteY0" fmla="*/ 0 h 149150"/>
              <a:gd name="connsiteX1" fmla="*/ 66592 w 163438"/>
              <a:gd name="connsiteY1" fmla="*/ 86651 h 149150"/>
              <a:gd name="connsiteX2" fmla="*/ 163438 w 163438"/>
              <a:gd name="connsiteY2" fmla="*/ 149150 h 149150"/>
              <a:gd name="connsiteX0" fmla="*/ 0 w 155905"/>
              <a:gd name="connsiteY0" fmla="*/ 0 h 182326"/>
              <a:gd name="connsiteX1" fmla="*/ 59059 w 155905"/>
              <a:gd name="connsiteY1" fmla="*/ 119827 h 182326"/>
              <a:gd name="connsiteX2" fmla="*/ 155905 w 155905"/>
              <a:gd name="connsiteY2" fmla="*/ 182326 h 182326"/>
              <a:gd name="connsiteX0" fmla="*/ 0 w 155905"/>
              <a:gd name="connsiteY0" fmla="*/ 0 h 182326"/>
              <a:gd name="connsiteX1" fmla="*/ 66454 w 155905"/>
              <a:gd name="connsiteY1" fmla="*/ 110710 h 182326"/>
              <a:gd name="connsiteX2" fmla="*/ 155905 w 155905"/>
              <a:gd name="connsiteY2" fmla="*/ 182326 h 182326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98141"/>
              <a:gd name="connsiteY0" fmla="*/ 0 h 171398"/>
              <a:gd name="connsiteX1" fmla="*/ 66454 w 198141"/>
              <a:gd name="connsiteY1" fmla="*/ 110710 h 171398"/>
              <a:gd name="connsiteX2" fmla="*/ 198141 w 198141"/>
              <a:gd name="connsiteY2" fmla="*/ 171398 h 171398"/>
              <a:gd name="connsiteX0" fmla="*/ 0 w 198141"/>
              <a:gd name="connsiteY0" fmla="*/ 0 h 171398"/>
              <a:gd name="connsiteX1" fmla="*/ 69125 w 198141"/>
              <a:gd name="connsiteY1" fmla="*/ 107173 h 171398"/>
              <a:gd name="connsiteX2" fmla="*/ 198141 w 198141"/>
              <a:gd name="connsiteY2" fmla="*/ 171398 h 171398"/>
              <a:gd name="connsiteX0" fmla="*/ 0 w 198141"/>
              <a:gd name="connsiteY0" fmla="*/ 0 h 171398"/>
              <a:gd name="connsiteX1" fmla="*/ 69125 w 198141"/>
              <a:gd name="connsiteY1" fmla="*/ 107173 h 171398"/>
              <a:gd name="connsiteX2" fmla="*/ 123023 w 198141"/>
              <a:gd name="connsiteY2" fmla="*/ 136058 h 171398"/>
              <a:gd name="connsiteX3" fmla="*/ 198141 w 198141"/>
              <a:gd name="connsiteY3" fmla="*/ 171398 h 171398"/>
              <a:gd name="connsiteX0" fmla="*/ 0 w 202040"/>
              <a:gd name="connsiteY0" fmla="*/ 0 h 164869"/>
              <a:gd name="connsiteX1" fmla="*/ 69125 w 202040"/>
              <a:gd name="connsiteY1" fmla="*/ 107173 h 164869"/>
              <a:gd name="connsiteX2" fmla="*/ 123023 w 202040"/>
              <a:gd name="connsiteY2" fmla="*/ 136058 h 164869"/>
              <a:gd name="connsiteX3" fmla="*/ 202040 w 202040"/>
              <a:gd name="connsiteY3" fmla="*/ 164869 h 164869"/>
              <a:gd name="connsiteX0" fmla="*/ 0 w 222889"/>
              <a:gd name="connsiteY0" fmla="*/ 0 h 173406"/>
              <a:gd name="connsiteX1" fmla="*/ 69125 w 222889"/>
              <a:gd name="connsiteY1" fmla="*/ 107173 h 173406"/>
              <a:gd name="connsiteX2" fmla="*/ 123023 w 222889"/>
              <a:gd name="connsiteY2" fmla="*/ 136058 h 173406"/>
              <a:gd name="connsiteX3" fmla="*/ 222889 w 222889"/>
              <a:gd name="connsiteY3" fmla="*/ 173406 h 173406"/>
              <a:gd name="connsiteX0" fmla="*/ 0 w 229292"/>
              <a:gd name="connsiteY0" fmla="*/ 0 h 201309"/>
              <a:gd name="connsiteX1" fmla="*/ 75528 w 229292"/>
              <a:gd name="connsiteY1" fmla="*/ 135076 h 201309"/>
              <a:gd name="connsiteX2" fmla="*/ 129426 w 229292"/>
              <a:gd name="connsiteY2" fmla="*/ 163961 h 201309"/>
              <a:gd name="connsiteX3" fmla="*/ 229292 w 229292"/>
              <a:gd name="connsiteY3" fmla="*/ 201309 h 201309"/>
              <a:gd name="connsiteX0" fmla="*/ 0 w 241679"/>
              <a:gd name="connsiteY0" fmla="*/ 0 h 206730"/>
              <a:gd name="connsiteX1" fmla="*/ 75528 w 241679"/>
              <a:gd name="connsiteY1" fmla="*/ 135076 h 206730"/>
              <a:gd name="connsiteX2" fmla="*/ 129426 w 241679"/>
              <a:gd name="connsiteY2" fmla="*/ 163961 h 206730"/>
              <a:gd name="connsiteX3" fmla="*/ 241679 w 241679"/>
              <a:gd name="connsiteY3" fmla="*/ 206730 h 2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79" h="206730">
                <a:moveTo>
                  <a:pt x="0" y="0"/>
                </a:moveTo>
                <a:cubicBezTo>
                  <a:pt x="12225" y="11699"/>
                  <a:pt x="60247" y="120452"/>
                  <a:pt x="75528" y="135076"/>
                </a:cubicBezTo>
                <a:cubicBezTo>
                  <a:pt x="96063" y="156687"/>
                  <a:pt x="107923" y="153257"/>
                  <a:pt x="129426" y="163961"/>
                </a:cubicBezTo>
                <a:cubicBezTo>
                  <a:pt x="150929" y="174665"/>
                  <a:pt x="229191" y="199775"/>
                  <a:pt x="241679" y="206730"/>
                </a:cubicBezTo>
              </a:path>
            </a:pathLst>
          </a:cu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Полилиния 32"/>
          <p:cNvSpPr/>
          <p:nvPr/>
        </p:nvSpPr>
        <p:spPr>
          <a:xfrm>
            <a:off x="2131534" y="2895787"/>
            <a:ext cx="1856836" cy="398891"/>
          </a:xfrm>
          <a:custGeom>
            <a:avLst/>
            <a:gdLst>
              <a:gd name="connsiteX0" fmla="*/ 0 w 2475781"/>
              <a:gd name="connsiteY0" fmla="*/ 414682 h 531855"/>
              <a:gd name="connsiteX1" fmla="*/ 94890 w 2475781"/>
              <a:gd name="connsiteY1" fmla="*/ 431934 h 531855"/>
              <a:gd name="connsiteX2" fmla="*/ 163902 w 2475781"/>
              <a:gd name="connsiteY2" fmla="*/ 466440 h 531855"/>
              <a:gd name="connsiteX3" fmla="*/ 293298 w 2475781"/>
              <a:gd name="connsiteY3" fmla="*/ 483693 h 531855"/>
              <a:gd name="connsiteX4" fmla="*/ 405441 w 2475781"/>
              <a:gd name="connsiteY4" fmla="*/ 483693 h 531855"/>
              <a:gd name="connsiteX5" fmla="*/ 500332 w 2475781"/>
              <a:gd name="connsiteY5" fmla="*/ 466440 h 531855"/>
              <a:gd name="connsiteX6" fmla="*/ 664234 w 2475781"/>
              <a:gd name="connsiteY6" fmla="*/ 457814 h 531855"/>
              <a:gd name="connsiteX7" fmla="*/ 698739 w 2475781"/>
              <a:gd name="connsiteY7" fmla="*/ 423308 h 531855"/>
              <a:gd name="connsiteX8" fmla="*/ 776377 w 2475781"/>
              <a:gd name="connsiteY8" fmla="*/ 457814 h 531855"/>
              <a:gd name="connsiteX9" fmla="*/ 966158 w 2475781"/>
              <a:gd name="connsiteY9" fmla="*/ 483693 h 531855"/>
              <a:gd name="connsiteX10" fmla="*/ 1078302 w 2475781"/>
              <a:gd name="connsiteY10" fmla="*/ 509572 h 531855"/>
              <a:gd name="connsiteX11" fmla="*/ 1147313 w 2475781"/>
              <a:gd name="connsiteY11" fmla="*/ 526825 h 531855"/>
              <a:gd name="connsiteX12" fmla="*/ 1328468 w 2475781"/>
              <a:gd name="connsiteY12" fmla="*/ 414682 h 531855"/>
              <a:gd name="connsiteX13" fmla="*/ 1492369 w 2475781"/>
              <a:gd name="connsiteY13" fmla="*/ 362923 h 531855"/>
              <a:gd name="connsiteX14" fmla="*/ 1587260 w 2475781"/>
              <a:gd name="connsiteY14" fmla="*/ 328417 h 531855"/>
              <a:gd name="connsiteX15" fmla="*/ 1682151 w 2475781"/>
              <a:gd name="connsiteY15" fmla="*/ 268032 h 531855"/>
              <a:gd name="connsiteX16" fmla="*/ 1733909 w 2475781"/>
              <a:gd name="connsiteY16" fmla="*/ 242153 h 531855"/>
              <a:gd name="connsiteX17" fmla="*/ 1846052 w 2475781"/>
              <a:gd name="connsiteY17" fmla="*/ 199021 h 531855"/>
              <a:gd name="connsiteX18" fmla="*/ 1966822 w 2475781"/>
              <a:gd name="connsiteY18" fmla="*/ 130010 h 531855"/>
              <a:gd name="connsiteX19" fmla="*/ 2009954 w 2475781"/>
              <a:gd name="connsiteY19" fmla="*/ 52372 h 531855"/>
              <a:gd name="connsiteX20" fmla="*/ 2053086 w 2475781"/>
              <a:gd name="connsiteY20" fmla="*/ 614 h 531855"/>
              <a:gd name="connsiteX21" fmla="*/ 2173856 w 2475781"/>
              <a:gd name="connsiteY21" fmla="*/ 86878 h 531855"/>
              <a:gd name="connsiteX22" fmla="*/ 2268747 w 2475781"/>
              <a:gd name="connsiteY22" fmla="*/ 121383 h 531855"/>
              <a:gd name="connsiteX23" fmla="*/ 2424022 w 2475781"/>
              <a:gd name="connsiteY23" fmla="*/ 207648 h 531855"/>
              <a:gd name="connsiteX24" fmla="*/ 2475781 w 2475781"/>
              <a:gd name="connsiteY24" fmla="*/ 293912 h 5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5781" h="531855">
                <a:moveTo>
                  <a:pt x="0" y="414682"/>
                </a:moveTo>
                <a:cubicBezTo>
                  <a:pt x="33786" y="418995"/>
                  <a:pt x="67573" y="423308"/>
                  <a:pt x="94890" y="431934"/>
                </a:cubicBezTo>
                <a:cubicBezTo>
                  <a:pt x="122207" y="440560"/>
                  <a:pt x="130834" y="457814"/>
                  <a:pt x="163902" y="466440"/>
                </a:cubicBezTo>
                <a:cubicBezTo>
                  <a:pt x="196970" y="475066"/>
                  <a:pt x="253042" y="480818"/>
                  <a:pt x="293298" y="483693"/>
                </a:cubicBezTo>
                <a:cubicBezTo>
                  <a:pt x="333555" y="486569"/>
                  <a:pt x="370936" y="486568"/>
                  <a:pt x="405441" y="483693"/>
                </a:cubicBezTo>
                <a:cubicBezTo>
                  <a:pt x="439946" y="480818"/>
                  <a:pt x="457200" y="470753"/>
                  <a:pt x="500332" y="466440"/>
                </a:cubicBezTo>
                <a:cubicBezTo>
                  <a:pt x="543464" y="462127"/>
                  <a:pt x="631166" y="465003"/>
                  <a:pt x="664234" y="457814"/>
                </a:cubicBezTo>
                <a:cubicBezTo>
                  <a:pt x="697302" y="450625"/>
                  <a:pt x="680049" y="423308"/>
                  <a:pt x="698739" y="423308"/>
                </a:cubicBezTo>
                <a:cubicBezTo>
                  <a:pt x="717429" y="423308"/>
                  <a:pt x="731807" y="447750"/>
                  <a:pt x="776377" y="457814"/>
                </a:cubicBezTo>
                <a:cubicBezTo>
                  <a:pt x="820947" y="467878"/>
                  <a:pt x="915837" y="475067"/>
                  <a:pt x="966158" y="483693"/>
                </a:cubicBezTo>
                <a:cubicBezTo>
                  <a:pt x="1016479" y="492319"/>
                  <a:pt x="1048110" y="502383"/>
                  <a:pt x="1078302" y="509572"/>
                </a:cubicBezTo>
                <a:cubicBezTo>
                  <a:pt x="1108494" y="516761"/>
                  <a:pt x="1105619" y="542640"/>
                  <a:pt x="1147313" y="526825"/>
                </a:cubicBezTo>
                <a:cubicBezTo>
                  <a:pt x="1189007" y="511010"/>
                  <a:pt x="1270959" y="441999"/>
                  <a:pt x="1328468" y="414682"/>
                </a:cubicBezTo>
                <a:cubicBezTo>
                  <a:pt x="1385977" y="387365"/>
                  <a:pt x="1449237" y="377300"/>
                  <a:pt x="1492369" y="362923"/>
                </a:cubicBezTo>
                <a:cubicBezTo>
                  <a:pt x="1535501" y="348545"/>
                  <a:pt x="1555630" y="344232"/>
                  <a:pt x="1587260" y="328417"/>
                </a:cubicBezTo>
                <a:cubicBezTo>
                  <a:pt x="1618890" y="312602"/>
                  <a:pt x="1657710" y="282409"/>
                  <a:pt x="1682151" y="268032"/>
                </a:cubicBezTo>
                <a:cubicBezTo>
                  <a:pt x="1706593" y="253655"/>
                  <a:pt x="1706592" y="253655"/>
                  <a:pt x="1733909" y="242153"/>
                </a:cubicBezTo>
                <a:cubicBezTo>
                  <a:pt x="1761226" y="230651"/>
                  <a:pt x="1807233" y="217711"/>
                  <a:pt x="1846052" y="199021"/>
                </a:cubicBezTo>
                <a:cubicBezTo>
                  <a:pt x="1884871" y="180331"/>
                  <a:pt x="1939505" y="154451"/>
                  <a:pt x="1966822" y="130010"/>
                </a:cubicBezTo>
                <a:cubicBezTo>
                  <a:pt x="1994139" y="105568"/>
                  <a:pt x="1995577" y="73938"/>
                  <a:pt x="2009954" y="52372"/>
                </a:cubicBezTo>
                <a:cubicBezTo>
                  <a:pt x="2024331" y="30806"/>
                  <a:pt x="2025769" y="-5137"/>
                  <a:pt x="2053086" y="614"/>
                </a:cubicBezTo>
                <a:cubicBezTo>
                  <a:pt x="2080403" y="6365"/>
                  <a:pt x="2137913" y="66750"/>
                  <a:pt x="2173856" y="86878"/>
                </a:cubicBezTo>
                <a:cubicBezTo>
                  <a:pt x="2209799" y="107006"/>
                  <a:pt x="2227053" y="101255"/>
                  <a:pt x="2268747" y="121383"/>
                </a:cubicBezTo>
                <a:cubicBezTo>
                  <a:pt x="2310441" y="141511"/>
                  <a:pt x="2389516" y="178893"/>
                  <a:pt x="2424022" y="207648"/>
                </a:cubicBezTo>
                <a:cubicBezTo>
                  <a:pt x="2458528" y="236403"/>
                  <a:pt x="2467155" y="273784"/>
                  <a:pt x="2475781" y="29391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248858" y="1169476"/>
            <a:ext cx="12502" cy="126802"/>
          </a:xfrm>
          <a:custGeom>
            <a:avLst/>
            <a:gdLst>
              <a:gd name="connsiteX0" fmla="*/ 0 w 16669"/>
              <a:gd name="connsiteY0" fmla="*/ 0 h 169069"/>
              <a:gd name="connsiteX1" fmla="*/ 16669 w 16669"/>
              <a:gd name="connsiteY1" fmla="*/ 169069 h 1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9" h="169069">
                <a:moveTo>
                  <a:pt x="0" y="0"/>
                </a:moveTo>
                <a:cubicBezTo>
                  <a:pt x="6350" y="66873"/>
                  <a:pt x="12700" y="133747"/>
                  <a:pt x="16669" y="169069"/>
                </a:cubicBezTo>
              </a:path>
            </a:pathLst>
          </a:cu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7184964" y="1536349"/>
            <a:ext cx="69945" cy="178595"/>
          </a:xfrm>
          <a:custGeom>
            <a:avLst/>
            <a:gdLst>
              <a:gd name="connsiteX0" fmla="*/ 0 w 16669"/>
              <a:gd name="connsiteY0" fmla="*/ 0 h 169069"/>
              <a:gd name="connsiteX1" fmla="*/ 16669 w 16669"/>
              <a:gd name="connsiteY1" fmla="*/ 169069 h 169069"/>
              <a:gd name="connsiteX0" fmla="*/ 40702 w 41252"/>
              <a:gd name="connsiteY0" fmla="*/ 0 h 178594"/>
              <a:gd name="connsiteX1" fmla="*/ 221 w 41252"/>
              <a:gd name="connsiteY1" fmla="*/ 178594 h 178594"/>
              <a:gd name="connsiteX0" fmla="*/ 54943 w 55379"/>
              <a:gd name="connsiteY0" fmla="*/ 0 h 173832"/>
              <a:gd name="connsiteX1" fmla="*/ 175 w 55379"/>
              <a:gd name="connsiteY1" fmla="*/ 173832 h 173832"/>
              <a:gd name="connsiteX0" fmla="*/ 81086 w 81402"/>
              <a:gd name="connsiteY0" fmla="*/ 0 h 207170"/>
              <a:gd name="connsiteX1" fmla="*/ 125 w 81402"/>
              <a:gd name="connsiteY1" fmla="*/ 207170 h 207170"/>
              <a:gd name="connsiteX0" fmla="*/ 90600 w 90887"/>
              <a:gd name="connsiteY0" fmla="*/ 0 h 214314"/>
              <a:gd name="connsiteX1" fmla="*/ 114 w 90887"/>
              <a:gd name="connsiteY1" fmla="*/ 214314 h 214314"/>
              <a:gd name="connsiteX0" fmla="*/ 97737 w 98006"/>
              <a:gd name="connsiteY0" fmla="*/ 0 h 207170"/>
              <a:gd name="connsiteX1" fmla="*/ 107 w 98006"/>
              <a:gd name="connsiteY1" fmla="*/ 207170 h 207170"/>
              <a:gd name="connsiteX0" fmla="*/ 107253 w 107501"/>
              <a:gd name="connsiteY0" fmla="*/ 0 h 238126"/>
              <a:gd name="connsiteX1" fmla="*/ 98 w 107501"/>
              <a:gd name="connsiteY1" fmla="*/ 238126 h 238126"/>
              <a:gd name="connsiteX0" fmla="*/ 100116 w 100380"/>
              <a:gd name="connsiteY0" fmla="*/ 0 h 238126"/>
              <a:gd name="connsiteX1" fmla="*/ 105 w 100380"/>
              <a:gd name="connsiteY1" fmla="*/ 238126 h 238126"/>
              <a:gd name="connsiteX0" fmla="*/ 92979 w 93260"/>
              <a:gd name="connsiteY0" fmla="*/ 0 h 238126"/>
              <a:gd name="connsiteX1" fmla="*/ 112 w 93260"/>
              <a:gd name="connsiteY1" fmla="*/ 238126 h 23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260" h="238126">
                <a:moveTo>
                  <a:pt x="92979" y="0"/>
                </a:moveTo>
                <a:cubicBezTo>
                  <a:pt x="99329" y="66873"/>
                  <a:pt x="-3857" y="202804"/>
                  <a:pt x="112" y="238126"/>
                </a:cubicBezTo>
              </a:path>
            </a:pathLst>
          </a:cu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7149654" y="1179836"/>
            <a:ext cx="94817" cy="521677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0 w 169284"/>
              <a:gd name="connsiteY8" fmla="*/ 883687 h 883687"/>
              <a:gd name="connsiteX0" fmla="*/ 71438 w 126422"/>
              <a:gd name="connsiteY0" fmla="*/ 0 h 695569"/>
              <a:gd name="connsiteX1" fmla="*/ 92869 w 126422"/>
              <a:gd name="connsiteY1" fmla="*/ 178837 h 695569"/>
              <a:gd name="connsiteX2" fmla="*/ 114300 w 126422"/>
              <a:gd name="connsiteY2" fmla="*/ 285994 h 695569"/>
              <a:gd name="connsiteX3" fmla="*/ 123825 w 126422"/>
              <a:gd name="connsiteY3" fmla="*/ 374100 h 695569"/>
              <a:gd name="connsiteX4" fmla="*/ 121444 w 126422"/>
              <a:gd name="connsiteY4" fmla="*/ 440775 h 695569"/>
              <a:gd name="connsiteX5" fmla="*/ 71438 w 126422"/>
              <a:gd name="connsiteY5" fmla="*/ 521737 h 695569"/>
              <a:gd name="connsiteX6" fmla="*/ 33338 w 126422"/>
              <a:gd name="connsiteY6" fmla="*/ 602700 h 695569"/>
              <a:gd name="connsiteX7" fmla="*/ 0 w 126422"/>
              <a:gd name="connsiteY7" fmla="*/ 695569 h 6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22" h="695569">
                <a:moveTo>
                  <a:pt x="71438" y="0"/>
                </a:moveTo>
                <a:cubicBezTo>
                  <a:pt x="78581" y="22820"/>
                  <a:pt x="85725" y="131171"/>
                  <a:pt x="92869" y="178837"/>
                </a:cubicBezTo>
                <a:cubicBezTo>
                  <a:pt x="100013" y="226503"/>
                  <a:pt x="109141" y="253450"/>
                  <a:pt x="114300" y="285994"/>
                </a:cubicBezTo>
                <a:cubicBezTo>
                  <a:pt x="119459" y="318538"/>
                  <a:pt x="122634" y="348303"/>
                  <a:pt x="123825" y="374100"/>
                </a:cubicBezTo>
                <a:cubicBezTo>
                  <a:pt x="125016" y="399897"/>
                  <a:pt x="130175" y="416169"/>
                  <a:pt x="121444" y="440775"/>
                </a:cubicBezTo>
                <a:cubicBezTo>
                  <a:pt x="112713" y="465381"/>
                  <a:pt x="86122" y="494750"/>
                  <a:pt x="71438" y="521737"/>
                </a:cubicBezTo>
                <a:cubicBezTo>
                  <a:pt x="56754" y="548724"/>
                  <a:pt x="45244" y="573728"/>
                  <a:pt x="33338" y="602700"/>
                </a:cubicBezTo>
                <a:cubicBezTo>
                  <a:pt x="21432" y="631672"/>
                  <a:pt x="12700" y="648738"/>
                  <a:pt x="0" y="695569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7229050" y="1174057"/>
            <a:ext cx="98388" cy="534178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0" fmla="*/ 90488 w 145472"/>
              <a:gd name="connsiteY0" fmla="*/ 0 h 788437"/>
              <a:gd name="connsiteX1" fmla="*/ 111919 w 145472"/>
              <a:gd name="connsiteY1" fmla="*/ 178837 h 788437"/>
              <a:gd name="connsiteX2" fmla="*/ 133350 w 145472"/>
              <a:gd name="connsiteY2" fmla="*/ 285994 h 788437"/>
              <a:gd name="connsiteX3" fmla="*/ 142875 w 145472"/>
              <a:gd name="connsiteY3" fmla="*/ 374100 h 788437"/>
              <a:gd name="connsiteX4" fmla="*/ 140494 w 145472"/>
              <a:gd name="connsiteY4" fmla="*/ 440775 h 788437"/>
              <a:gd name="connsiteX5" fmla="*/ 90488 w 145472"/>
              <a:gd name="connsiteY5" fmla="*/ 521737 h 788437"/>
              <a:gd name="connsiteX6" fmla="*/ 52388 w 145472"/>
              <a:gd name="connsiteY6" fmla="*/ 602700 h 788437"/>
              <a:gd name="connsiteX7" fmla="*/ 19050 w 145472"/>
              <a:gd name="connsiteY7" fmla="*/ 695569 h 788437"/>
              <a:gd name="connsiteX8" fmla="*/ 0 w 145472"/>
              <a:gd name="connsiteY8" fmla="*/ 788437 h 788437"/>
              <a:gd name="connsiteX0" fmla="*/ 76200 w 131184"/>
              <a:gd name="connsiteY0" fmla="*/ 0 h 712237"/>
              <a:gd name="connsiteX1" fmla="*/ 97631 w 131184"/>
              <a:gd name="connsiteY1" fmla="*/ 178837 h 712237"/>
              <a:gd name="connsiteX2" fmla="*/ 119062 w 131184"/>
              <a:gd name="connsiteY2" fmla="*/ 285994 h 712237"/>
              <a:gd name="connsiteX3" fmla="*/ 128587 w 131184"/>
              <a:gd name="connsiteY3" fmla="*/ 374100 h 712237"/>
              <a:gd name="connsiteX4" fmla="*/ 126206 w 131184"/>
              <a:gd name="connsiteY4" fmla="*/ 440775 h 712237"/>
              <a:gd name="connsiteX5" fmla="*/ 76200 w 131184"/>
              <a:gd name="connsiteY5" fmla="*/ 521737 h 712237"/>
              <a:gd name="connsiteX6" fmla="*/ 38100 w 131184"/>
              <a:gd name="connsiteY6" fmla="*/ 602700 h 712237"/>
              <a:gd name="connsiteX7" fmla="*/ 4762 w 131184"/>
              <a:gd name="connsiteY7" fmla="*/ 695569 h 712237"/>
              <a:gd name="connsiteX8" fmla="*/ 0 w 131184"/>
              <a:gd name="connsiteY8" fmla="*/ 712237 h 71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84" h="712237">
                <a:moveTo>
                  <a:pt x="76200" y="0"/>
                </a:moveTo>
                <a:cubicBezTo>
                  <a:pt x="83343" y="22820"/>
                  <a:pt x="90487" y="131171"/>
                  <a:pt x="97631" y="178837"/>
                </a:cubicBezTo>
                <a:cubicBezTo>
                  <a:pt x="104775" y="226503"/>
                  <a:pt x="113903" y="253450"/>
                  <a:pt x="119062" y="285994"/>
                </a:cubicBezTo>
                <a:cubicBezTo>
                  <a:pt x="124221" y="318538"/>
                  <a:pt x="127396" y="348303"/>
                  <a:pt x="128587" y="374100"/>
                </a:cubicBezTo>
                <a:cubicBezTo>
                  <a:pt x="129778" y="399897"/>
                  <a:pt x="134937" y="416169"/>
                  <a:pt x="126206" y="440775"/>
                </a:cubicBezTo>
                <a:cubicBezTo>
                  <a:pt x="117475" y="465381"/>
                  <a:pt x="90884" y="494750"/>
                  <a:pt x="76200" y="521737"/>
                </a:cubicBezTo>
                <a:cubicBezTo>
                  <a:pt x="61516" y="548724"/>
                  <a:pt x="50006" y="573728"/>
                  <a:pt x="38100" y="602700"/>
                </a:cubicBezTo>
                <a:cubicBezTo>
                  <a:pt x="26194" y="631672"/>
                  <a:pt x="11112" y="677313"/>
                  <a:pt x="4762" y="695569"/>
                </a:cubicBezTo>
                <a:cubicBezTo>
                  <a:pt x="-1588" y="713825"/>
                  <a:pt x="7144" y="680884"/>
                  <a:pt x="0" y="7122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174257" y="1088932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7172263" y="1714171"/>
            <a:ext cx="16073" cy="116086"/>
          </a:xfrm>
          <a:custGeom>
            <a:avLst/>
            <a:gdLst>
              <a:gd name="connsiteX0" fmla="*/ 21431 w 21431"/>
              <a:gd name="connsiteY0" fmla="*/ 0 h 154781"/>
              <a:gd name="connsiteX1" fmla="*/ 0 w 21431"/>
              <a:gd name="connsiteY1" fmla="*/ 154781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31" h="154781">
                <a:moveTo>
                  <a:pt x="21431" y="0"/>
                </a:moveTo>
                <a:cubicBezTo>
                  <a:pt x="12303" y="63896"/>
                  <a:pt x="3175" y="127793"/>
                  <a:pt x="0" y="154781"/>
                </a:cubicBezTo>
              </a:path>
            </a:pathLst>
          </a:cu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155960" y="1178558"/>
            <a:ext cx="126963" cy="662765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84" h="883687">
                <a:moveTo>
                  <a:pt x="114300" y="0"/>
                </a:moveTo>
                <a:cubicBezTo>
                  <a:pt x="121443" y="22820"/>
                  <a:pt x="128587" y="131171"/>
                  <a:pt x="135731" y="178837"/>
                </a:cubicBezTo>
                <a:cubicBezTo>
                  <a:pt x="142875" y="226503"/>
                  <a:pt x="152003" y="253450"/>
                  <a:pt x="157162" y="285994"/>
                </a:cubicBezTo>
                <a:cubicBezTo>
                  <a:pt x="162321" y="318538"/>
                  <a:pt x="165496" y="348303"/>
                  <a:pt x="166687" y="374100"/>
                </a:cubicBezTo>
                <a:cubicBezTo>
                  <a:pt x="167878" y="399897"/>
                  <a:pt x="173037" y="416169"/>
                  <a:pt x="164306" y="440775"/>
                </a:cubicBezTo>
                <a:cubicBezTo>
                  <a:pt x="155575" y="465381"/>
                  <a:pt x="128984" y="494750"/>
                  <a:pt x="114300" y="521737"/>
                </a:cubicBezTo>
                <a:cubicBezTo>
                  <a:pt x="99616" y="548724"/>
                  <a:pt x="88106" y="573728"/>
                  <a:pt x="76200" y="602700"/>
                </a:cubicBezTo>
                <a:cubicBezTo>
                  <a:pt x="64294" y="631672"/>
                  <a:pt x="51593" y="664613"/>
                  <a:pt x="42862" y="695569"/>
                </a:cubicBezTo>
                <a:cubicBezTo>
                  <a:pt x="34131" y="726525"/>
                  <a:pt x="30956" y="757084"/>
                  <a:pt x="23812" y="788437"/>
                </a:cubicBezTo>
                <a:cubicBezTo>
                  <a:pt x="16668" y="819790"/>
                  <a:pt x="0" y="883687"/>
                  <a:pt x="0" y="883687"/>
                </a:cubicBezTo>
                <a:lnTo>
                  <a:pt x="0" y="883687"/>
                </a:lnTo>
              </a:path>
            </a:pathLst>
          </a:cu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7117107" y="1823720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5118701" y="3259521"/>
            <a:ext cx="3272732" cy="725279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34281" rIns="27000" bIns="3428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Кандыагаш -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Макат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259 км.</a:t>
            </a:r>
          </a:p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Юнисерв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Тодини, Шанхай Констракшн, </a:t>
            </a:r>
            <a:r>
              <a:rPr lang="kk-KZ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Ақ жол құрылыс</a:t>
            </a:r>
            <a:endParaRPr lang="ru-RU" altLang="ru-RU" sz="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– 73 млрд.тг  (РБ, АБР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қарызы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: 2018-2023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жж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Толықтай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а/б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жүріс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қамтамасыз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етілген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7" name="Прямая со стрелкой 86"/>
          <p:cNvCxnSpPr>
            <a:cxnSpLocks/>
            <a:stCxn id="25" idx="3"/>
            <a:endCxn id="17" idx="2"/>
          </p:cNvCxnSpPr>
          <p:nvPr/>
        </p:nvCxnSpPr>
        <p:spPr>
          <a:xfrm>
            <a:off x="6434172" y="1421042"/>
            <a:ext cx="845108" cy="424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82">
            <a:extLst>
              <a:ext uri="{FF2B5EF4-FFF2-40B4-BE49-F238E27FC236}">
                <a16:creationId xmlns:a16="http://schemas.microsoft.com/office/drawing/2014/main" xmlns="" id="{D1044402-4630-2AA0-031C-60F002F2F72C}"/>
              </a:ext>
            </a:extLst>
          </p:cNvPr>
          <p:cNvSpPr/>
          <p:nvPr/>
        </p:nvSpPr>
        <p:spPr bwMode="auto">
          <a:xfrm>
            <a:off x="3373043" y="989613"/>
            <a:ext cx="3061129" cy="862857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34281" rIns="27000" bIns="3428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Актобе - Кандыагаш – 96 км,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оның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ішінде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77,3 км –</a:t>
            </a:r>
            <a:r>
              <a:rPr lang="en-US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I 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тех.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санат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</a:t>
            </a:r>
          </a:p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			                                                                         18,7 км –</a:t>
            </a:r>
            <a:r>
              <a:rPr lang="en-US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II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тех.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санат</a:t>
            </a:r>
            <a:endParaRPr lang="ru-RU" altLang="ru-RU" sz="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СинеМидасСтрой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АссанаДорстрой</a:t>
            </a:r>
            <a:endParaRPr lang="ru-RU" altLang="ru-RU" sz="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altLang="ru-RU" sz="700" b="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– 63 млрд.тг  (АБР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қарызы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: 2021-2024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жж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>
              <a:defRPr/>
            </a:pP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63 км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Жоба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аяғына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дейін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33 км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қалды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DA6A9B19-251D-BAF7-CD0E-581BDCA2045A}"/>
              </a:ext>
            </a:extLst>
          </p:cNvPr>
          <p:cNvCxnSpPr>
            <a:cxnSpLocks/>
            <a:stCxn id="83" idx="0"/>
          </p:cNvCxnSpPr>
          <p:nvPr/>
        </p:nvCxnSpPr>
        <p:spPr>
          <a:xfrm flipH="1" flipV="1">
            <a:off x="6386927" y="2409733"/>
            <a:ext cx="368140" cy="8497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87F4A6A2-A0AD-4C26-8D70-9EB90ECB3FC9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3ACC6220-F1E2-45AB-B613-9D6F0BD7E65E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90" name="TextBox 7">
              <a:extLst>
                <a:ext uri="{FF2B5EF4-FFF2-40B4-BE49-F238E27FC236}">
                  <a16:creationId xmlns:a16="http://schemas.microsoft.com/office/drawing/2014/main" xmlns="" id="{F3B1DE50-DE91-4F0D-8645-9C20276DA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353" y="16711"/>
              <a:ext cx="6505305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altLang="ru-RU" sz="13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Ақтобе</a:t>
              </a: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altLang="ru-RU" sz="13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Қандыагаш</a:t>
              </a: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altLang="ru-RU" sz="13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«Атырау – Астрахань» а/ж </a:t>
              </a:r>
              <a:r>
                <a:rPr lang="ru-RU" altLang="ru-RU" sz="13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реконструкциялау</a:t>
              </a:r>
              <a:endParaRPr lang="ru-RU" alt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Номер слайда 2">
            <a:extLst>
              <a:ext uri="{FF2B5EF4-FFF2-40B4-BE49-F238E27FC236}">
                <a16:creationId xmlns:a16="http://schemas.microsoft.com/office/drawing/2014/main" xmlns="" id="{583A5630-9F0C-411E-BC63-00CF01E32082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7</a:t>
            </a:r>
          </a:p>
        </p:txBody>
      </p:sp>
      <p:sp>
        <p:nvSpPr>
          <p:cNvPr id="92" name="Скругленный прямоугольник 103">
            <a:extLst>
              <a:ext uri="{FF2B5EF4-FFF2-40B4-BE49-F238E27FC236}">
                <a16:creationId xmlns:a16="http://schemas.microsoft.com/office/drawing/2014/main" xmlns="" id="{883911F7-2B28-331B-2B90-FCC57827395F}"/>
              </a:ext>
            </a:extLst>
          </p:cNvPr>
          <p:cNvSpPr/>
          <p:nvPr/>
        </p:nvSpPr>
        <p:spPr>
          <a:xfrm>
            <a:off x="7000715" y="4466727"/>
            <a:ext cx="1728192" cy="4563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675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Шартты</a:t>
            </a:r>
            <a:r>
              <a: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белгілер</a:t>
            </a:r>
            <a:r>
              <a:rPr lang="en-US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675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             -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жұмыстар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жүгізілуде</a:t>
            </a:r>
            <a:endParaRPr lang="ru-RU" sz="675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            </a:t>
            </a:r>
            <a:r>
              <a:rPr lang="ru-RU" sz="675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жүріс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берілген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учаскелер</a:t>
            </a:r>
            <a:endParaRPr lang="ru-RU" sz="675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7079904" y="4686089"/>
            <a:ext cx="226498" cy="208990"/>
            <a:chOff x="9021852" y="-288687"/>
            <a:chExt cx="325118" cy="304286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9024117" y="-288687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9024101" y="-99287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9038081" y="-43554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9021852" y="-233187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xmlns="" id="{E563FFA5-14F5-4466-9DF3-CF3C0A4FA5E7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1807943" y="3243352"/>
            <a:ext cx="945047" cy="480526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кругленный прямоугольник 79">
            <a:extLst>
              <a:ext uri="{FF2B5EF4-FFF2-40B4-BE49-F238E27FC236}">
                <a16:creationId xmlns:a16="http://schemas.microsoft.com/office/drawing/2014/main" xmlns="" id="{19B056D4-3425-40AF-97D7-A85791383868}"/>
              </a:ext>
            </a:extLst>
          </p:cNvPr>
          <p:cNvSpPr/>
          <p:nvPr/>
        </p:nvSpPr>
        <p:spPr>
          <a:xfrm>
            <a:off x="130329" y="3723878"/>
            <a:ext cx="3355227" cy="988388"/>
          </a:xfrm>
          <a:prstGeom prst="roundRect">
            <a:avLst>
              <a:gd name="adj" fmla="val 8102"/>
            </a:avLst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7000" tIns="34281" rIns="27000" bIns="34281" anchor="ctr"/>
          <a:lstStyle/>
          <a:p>
            <a:r>
              <a:rPr 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«Атырау – РФ </a:t>
            </a:r>
            <a:r>
              <a:rPr lang="ru-RU" sz="700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шек</a:t>
            </a:r>
            <a:r>
              <a:rPr 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. (</a:t>
            </a:r>
            <a:r>
              <a:rPr lang="ru-RU" sz="700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Астраханьға</a:t>
            </a:r>
            <a:r>
              <a:rPr 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)» – 277 км</a:t>
            </a:r>
          </a:p>
          <a:p>
            <a:r>
              <a:rPr lang="ru-RU" sz="700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Мердігер</a:t>
            </a:r>
            <a:r>
              <a:rPr 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: «</a:t>
            </a:r>
            <a:r>
              <a:rPr lang="ru-RU" altLang="ru-RU" sz="700" b="1" i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Лянкарань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616-648), «</a:t>
            </a:r>
            <a:r>
              <a:rPr lang="ru-RU" alt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Тодини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648-693), </a:t>
            </a:r>
          </a:p>
          <a:p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«</a:t>
            </a:r>
            <a:r>
              <a:rPr lang="ru-RU" alt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Ант </a:t>
            </a:r>
            <a:r>
              <a:rPr lang="ru-RU" altLang="ru-RU" sz="700" b="1" i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Иншаат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693-753), «СМС» (км 753-833), «</a:t>
            </a:r>
            <a:r>
              <a:rPr lang="ru-RU" alt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СМС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833-853), «</a:t>
            </a:r>
            <a:r>
              <a:rPr lang="ru-RU" alt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СМС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853-893)</a:t>
            </a:r>
          </a:p>
          <a:p>
            <a:r>
              <a:rPr lang="ru-RU" altLang="ru-RU" sz="700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Құрылыс</a:t>
            </a:r>
            <a:r>
              <a:rPr lang="ru-RU" alt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мерзімі</a:t>
            </a:r>
            <a:r>
              <a:rPr lang="ru-RU" alt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: 2018-2024 гг.</a:t>
            </a:r>
          </a:p>
          <a:p>
            <a:r>
              <a:rPr lang="ru-RU" sz="700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Құны</a:t>
            </a:r>
            <a:r>
              <a:rPr 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– 75,8 млрд. тг.</a:t>
            </a:r>
          </a:p>
          <a:p>
            <a:pPr defTabSz="0" eaLnBrk="0" hangingPunct="0">
              <a:defRPr/>
            </a:pPr>
            <a:r>
              <a:rPr 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143 км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жаңа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асфальт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қабатымен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қозғалыс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ашылды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,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оның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ішінде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2022 ж. 83 км.</a:t>
            </a:r>
          </a:p>
          <a:p>
            <a:pPr defTabSz="0" eaLnBrk="0" hangingPunct="0">
              <a:defRPr/>
            </a:pP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Жоба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аяғына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дейін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 133 км </a:t>
            </a:r>
            <a:r>
              <a:rPr lang="ru-RU" altLang="ru-RU" sz="7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қалды</a:t>
            </a:r>
            <a:r>
              <a:rPr lang="ru-RU" altLang="ru-RU" sz="7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09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E2038669-C0FE-AC45-61E0-20F26C9B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5" t="33648" r="34250" b="21238"/>
          <a:stretch/>
        </p:blipFill>
        <p:spPr>
          <a:xfrm>
            <a:off x="1143000" y="0"/>
            <a:ext cx="685800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илиния 122">
            <a:extLst>
              <a:ext uri="{FF2B5EF4-FFF2-40B4-BE49-F238E27FC236}">
                <a16:creationId xmlns:a16="http://schemas.microsoft.com/office/drawing/2014/main" xmlns="" id="{F8459A21-1D75-CE3B-B8A2-573682F95D9C}"/>
              </a:ext>
            </a:extLst>
          </p:cNvPr>
          <p:cNvSpPr/>
          <p:nvPr/>
        </p:nvSpPr>
        <p:spPr>
          <a:xfrm rot="610661">
            <a:off x="3242401" y="4456668"/>
            <a:ext cx="367424" cy="299843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47108" y="796925"/>
                  <a:pt x="190500" y="787400"/>
                </a:cubicBezTo>
                <a:cubicBezTo>
                  <a:pt x="233892" y="777875"/>
                  <a:pt x="228600" y="777875"/>
                  <a:pt x="260350" y="762000"/>
                </a:cubicBezTo>
                <a:cubicBezTo>
                  <a:pt x="292100" y="746125"/>
                  <a:pt x="341842" y="715433"/>
                  <a:pt x="381000" y="692150"/>
                </a:cubicBezTo>
                <a:cubicBezTo>
                  <a:pt x="420158" y="668867"/>
                  <a:pt x="439208" y="651933"/>
                  <a:pt x="495300" y="622300"/>
                </a:cubicBezTo>
                <a:cubicBezTo>
                  <a:pt x="551392" y="592667"/>
                  <a:pt x="717550" y="514350"/>
                  <a:pt x="717550" y="514350"/>
                </a:cubicBezTo>
                <a:cubicBezTo>
                  <a:pt x="792692" y="477308"/>
                  <a:pt x="868892" y="442383"/>
                  <a:pt x="946150" y="400050"/>
                </a:cubicBezTo>
                <a:cubicBezTo>
                  <a:pt x="1023408" y="357717"/>
                  <a:pt x="1100667" y="310092"/>
                  <a:pt x="1181100" y="260350"/>
                </a:cubicBezTo>
                <a:cubicBezTo>
                  <a:pt x="1261533" y="210608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 123">
            <a:extLst>
              <a:ext uri="{FF2B5EF4-FFF2-40B4-BE49-F238E27FC236}">
                <a16:creationId xmlns:a16="http://schemas.microsoft.com/office/drawing/2014/main" xmlns="" id="{4647E217-1129-BA33-EEAD-A0037E837ACE}"/>
              </a:ext>
            </a:extLst>
          </p:cNvPr>
          <p:cNvSpPr/>
          <p:nvPr/>
        </p:nvSpPr>
        <p:spPr>
          <a:xfrm rot="610661">
            <a:off x="3665755" y="4106660"/>
            <a:ext cx="286591" cy="418385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124">
            <a:extLst>
              <a:ext uri="{FF2B5EF4-FFF2-40B4-BE49-F238E27FC236}">
                <a16:creationId xmlns:a16="http://schemas.microsoft.com/office/drawing/2014/main" xmlns="" id="{10CBC717-0F61-E22D-224A-596DA9E600B9}"/>
              </a:ext>
            </a:extLst>
          </p:cNvPr>
          <p:cNvSpPr/>
          <p:nvPr/>
        </p:nvSpPr>
        <p:spPr>
          <a:xfrm rot="610661">
            <a:off x="4010406" y="3854230"/>
            <a:ext cx="163136" cy="299843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125">
            <a:extLst>
              <a:ext uri="{FF2B5EF4-FFF2-40B4-BE49-F238E27FC236}">
                <a16:creationId xmlns:a16="http://schemas.microsoft.com/office/drawing/2014/main" xmlns="" id="{76516B11-CFD6-80BE-8393-25BBD9E027BD}"/>
              </a:ext>
            </a:extLst>
          </p:cNvPr>
          <p:cNvSpPr/>
          <p:nvPr/>
        </p:nvSpPr>
        <p:spPr>
          <a:xfrm rot="610661">
            <a:off x="4230843" y="3500833"/>
            <a:ext cx="60257" cy="38816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126">
            <a:extLst>
              <a:ext uri="{FF2B5EF4-FFF2-40B4-BE49-F238E27FC236}">
                <a16:creationId xmlns:a16="http://schemas.microsoft.com/office/drawing/2014/main" xmlns="" id="{5DFAAD17-9885-CEC8-7BC0-EAED7D1CAF0B}"/>
              </a:ext>
            </a:extLst>
          </p:cNvPr>
          <p:cNvSpPr/>
          <p:nvPr/>
        </p:nvSpPr>
        <p:spPr>
          <a:xfrm rot="610661">
            <a:off x="4311996" y="3102150"/>
            <a:ext cx="65402" cy="39281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136">
            <a:extLst>
              <a:ext uri="{FF2B5EF4-FFF2-40B4-BE49-F238E27FC236}">
                <a16:creationId xmlns:a16="http://schemas.microsoft.com/office/drawing/2014/main" xmlns="" id="{6BC2BE8A-53CE-A127-0160-2E3350349801}"/>
              </a:ext>
            </a:extLst>
          </p:cNvPr>
          <p:cNvSpPr/>
          <p:nvPr/>
        </p:nvSpPr>
        <p:spPr>
          <a:xfrm rot="610661">
            <a:off x="3241909" y="4459413"/>
            <a:ext cx="367424" cy="299843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47108" y="796925"/>
                  <a:pt x="190500" y="787400"/>
                </a:cubicBezTo>
                <a:cubicBezTo>
                  <a:pt x="233892" y="777875"/>
                  <a:pt x="228600" y="777875"/>
                  <a:pt x="260350" y="762000"/>
                </a:cubicBezTo>
                <a:cubicBezTo>
                  <a:pt x="292100" y="746125"/>
                  <a:pt x="341842" y="715433"/>
                  <a:pt x="381000" y="692150"/>
                </a:cubicBezTo>
                <a:cubicBezTo>
                  <a:pt x="420158" y="668867"/>
                  <a:pt x="439208" y="651933"/>
                  <a:pt x="495300" y="622300"/>
                </a:cubicBezTo>
                <a:cubicBezTo>
                  <a:pt x="551392" y="592667"/>
                  <a:pt x="717550" y="514350"/>
                  <a:pt x="717550" y="514350"/>
                </a:cubicBezTo>
                <a:cubicBezTo>
                  <a:pt x="792692" y="477308"/>
                  <a:pt x="868892" y="442383"/>
                  <a:pt x="946150" y="400050"/>
                </a:cubicBezTo>
                <a:cubicBezTo>
                  <a:pt x="1023408" y="357717"/>
                  <a:pt x="1100667" y="310092"/>
                  <a:pt x="1181100" y="260350"/>
                </a:cubicBezTo>
                <a:cubicBezTo>
                  <a:pt x="1261533" y="210608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137">
            <a:extLst>
              <a:ext uri="{FF2B5EF4-FFF2-40B4-BE49-F238E27FC236}">
                <a16:creationId xmlns:a16="http://schemas.microsoft.com/office/drawing/2014/main" xmlns="" id="{224A7A92-49E1-A58C-651E-850A29062AEA}"/>
              </a:ext>
            </a:extLst>
          </p:cNvPr>
          <p:cNvSpPr/>
          <p:nvPr/>
        </p:nvSpPr>
        <p:spPr>
          <a:xfrm rot="610661">
            <a:off x="3667983" y="4104226"/>
            <a:ext cx="286591" cy="418385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139">
            <a:extLst>
              <a:ext uri="{FF2B5EF4-FFF2-40B4-BE49-F238E27FC236}">
                <a16:creationId xmlns:a16="http://schemas.microsoft.com/office/drawing/2014/main" xmlns="" id="{7BDA18CE-A60A-501A-71D5-E38AC076D16A}"/>
              </a:ext>
            </a:extLst>
          </p:cNvPr>
          <p:cNvSpPr/>
          <p:nvPr/>
        </p:nvSpPr>
        <p:spPr>
          <a:xfrm rot="610661">
            <a:off x="4232251" y="3499432"/>
            <a:ext cx="60257" cy="38816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40">
            <a:extLst>
              <a:ext uri="{FF2B5EF4-FFF2-40B4-BE49-F238E27FC236}">
                <a16:creationId xmlns:a16="http://schemas.microsoft.com/office/drawing/2014/main" xmlns="" id="{7619DBE0-9758-C4E6-C8D3-B430663BB12B}"/>
              </a:ext>
            </a:extLst>
          </p:cNvPr>
          <p:cNvSpPr/>
          <p:nvPr/>
        </p:nvSpPr>
        <p:spPr>
          <a:xfrm rot="610661">
            <a:off x="4309012" y="3116269"/>
            <a:ext cx="65402" cy="39281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176">
            <a:extLst>
              <a:ext uri="{FF2B5EF4-FFF2-40B4-BE49-F238E27FC236}">
                <a16:creationId xmlns:a16="http://schemas.microsoft.com/office/drawing/2014/main" xmlns="" id="{C70D3DBD-6463-C0E0-0C5A-C6358C3125BF}"/>
              </a:ext>
            </a:extLst>
          </p:cNvPr>
          <p:cNvSpPr/>
          <p:nvPr/>
        </p:nvSpPr>
        <p:spPr>
          <a:xfrm rot="610661">
            <a:off x="3129139" y="4718328"/>
            <a:ext cx="83773" cy="54477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148828">
                <a:moveTo>
                  <a:pt x="0" y="126206"/>
                </a:moveTo>
                <a:cubicBezTo>
                  <a:pt x="26988" y="137517"/>
                  <a:pt x="53976" y="148828"/>
                  <a:pt x="80963" y="147637"/>
                </a:cubicBezTo>
                <a:cubicBezTo>
                  <a:pt x="107950" y="146446"/>
                  <a:pt x="133350" y="132556"/>
                  <a:pt x="161925" y="119062"/>
                </a:cubicBezTo>
                <a:cubicBezTo>
                  <a:pt x="190500" y="105568"/>
                  <a:pt x="228997" y="81756"/>
                  <a:pt x="252413" y="66675"/>
                </a:cubicBezTo>
                <a:cubicBezTo>
                  <a:pt x="275829" y="51594"/>
                  <a:pt x="287735" y="38894"/>
                  <a:pt x="302419" y="28575"/>
                </a:cubicBezTo>
                <a:cubicBezTo>
                  <a:pt x="317103" y="18256"/>
                  <a:pt x="330597" y="9524"/>
                  <a:pt x="340519" y="4762"/>
                </a:cubicBezTo>
                <a:cubicBezTo>
                  <a:pt x="350441" y="0"/>
                  <a:pt x="356195" y="0"/>
                  <a:pt x="3619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177">
            <a:extLst>
              <a:ext uri="{FF2B5EF4-FFF2-40B4-BE49-F238E27FC236}">
                <a16:creationId xmlns:a16="http://schemas.microsoft.com/office/drawing/2014/main" xmlns="" id="{A1F366A5-6C26-43BE-5105-A18F3099FF4C}"/>
              </a:ext>
            </a:extLst>
          </p:cNvPr>
          <p:cNvSpPr/>
          <p:nvPr/>
        </p:nvSpPr>
        <p:spPr>
          <a:xfrm rot="610661">
            <a:off x="3129369" y="4720151"/>
            <a:ext cx="83773" cy="54477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148828">
                <a:moveTo>
                  <a:pt x="0" y="126206"/>
                </a:moveTo>
                <a:cubicBezTo>
                  <a:pt x="26988" y="137517"/>
                  <a:pt x="53976" y="148828"/>
                  <a:pt x="80963" y="147637"/>
                </a:cubicBezTo>
                <a:cubicBezTo>
                  <a:pt x="107950" y="146446"/>
                  <a:pt x="133350" y="132556"/>
                  <a:pt x="161925" y="119062"/>
                </a:cubicBezTo>
                <a:cubicBezTo>
                  <a:pt x="190500" y="105568"/>
                  <a:pt x="228997" y="81756"/>
                  <a:pt x="252413" y="66675"/>
                </a:cubicBezTo>
                <a:cubicBezTo>
                  <a:pt x="275829" y="51594"/>
                  <a:pt x="287735" y="38894"/>
                  <a:pt x="302419" y="28575"/>
                </a:cubicBezTo>
                <a:cubicBezTo>
                  <a:pt x="317103" y="18256"/>
                  <a:pt x="330597" y="9524"/>
                  <a:pt x="340519" y="4762"/>
                </a:cubicBezTo>
                <a:cubicBezTo>
                  <a:pt x="350441" y="0"/>
                  <a:pt x="356195" y="0"/>
                  <a:pt x="3619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813D11F8-0D1A-2CAA-CD24-5CED2E6E90FB}"/>
              </a:ext>
            </a:extLst>
          </p:cNvPr>
          <p:cNvCxnSpPr/>
          <p:nvPr/>
        </p:nvCxnSpPr>
        <p:spPr>
          <a:xfrm rot="6010661" flipH="1" flipV="1">
            <a:off x="3099197" y="4746439"/>
            <a:ext cx="60143" cy="49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188">
            <a:extLst>
              <a:ext uri="{FF2B5EF4-FFF2-40B4-BE49-F238E27FC236}">
                <a16:creationId xmlns:a16="http://schemas.microsoft.com/office/drawing/2014/main" xmlns="" id="{99AE949C-9DE6-594C-5B09-1DCE049BFEDD}"/>
              </a:ext>
            </a:extLst>
          </p:cNvPr>
          <p:cNvSpPr/>
          <p:nvPr/>
        </p:nvSpPr>
        <p:spPr>
          <a:xfrm rot="610661">
            <a:off x="3169626" y="4740258"/>
            <a:ext cx="41919" cy="142948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1" name="Полилиния 189">
            <a:extLst>
              <a:ext uri="{FF2B5EF4-FFF2-40B4-BE49-F238E27FC236}">
                <a16:creationId xmlns:a16="http://schemas.microsoft.com/office/drawing/2014/main" xmlns="" id="{58B1FCBB-8903-B106-A08B-273C97024BC0}"/>
              </a:ext>
            </a:extLst>
          </p:cNvPr>
          <p:cNvSpPr/>
          <p:nvPr/>
        </p:nvSpPr>
        <p:spPr>
          <a:xfrm rot="610661">
            <a:off x="3186415" y="4743744"/>
            <a:ext cx="17820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2" name="Полилиния 190">
            <a:extLst>
              <a:ext uri="{FF2B5EF4-FFF2-40B4-BE49-F238E27FC236}">
                <a16:creationId xmlns:a16="http://schemas.microsoft.com/office/drawing/2014/main" xmlns="" id="{43B58FFA-D3F5-D2B7-8805-7427430B3732}"/>
              </a:ext>
            </a:extLst>
          </p:cNvPr>
          <p:cNvSpPr/>
          <p:nvPr/>
        </p:nvSpPr>
        <p:spPr>
          <a:xfrm rot="610661">
            <a:off x="3206506" y="4745106"/>
            <a:ext cx="17820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3" name="Полилиния 191">
            <a:extLst>
              <a:ext uri="{FF2B5EF4-FFF2-40B4-BE49-F238E27FC236}">
                <a16:creationId xmlns:a16="http://schemas.microsoft.com/office/drawing/2014/main" xmlns="" id="{4FDC53E0-05B1-DBC5-CFAC-8D2F64D5A5C0}"/>
              </a:ext>
            </a:extLst>
          </p:cNvPr>
          <p:cNvSpPr/>
          <p:nvPr/>
        </p:nvSpPr>
        <p:spPr>
          <a:xfrm rot="610661">
            <a:off x="3156667" y="4751128"/>
            <a:ext cx="18647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80566"/>
              <a:gd name="connsiteY0" fmla="*/ 0 h 381000"/>
              <a:gd name="connsiteX1" fmla="*/ 76200 w 80566"/>
              <a:gd name="connsiteY1" fmla="*/ 57150 h 381000"/>
              <a:gd name="connsiteX2" fmla="*/ 33337 w 80566"/>
              <a:gd name="connsiteY2" fmla="*/ 147638 h 381000"/>
              <a:gd name="connsiteX3" fmla="*/ 14288 w 80566"/>
              <a:gd name="connsiteY3" fmla="*/ 228600 h 381000"/>
              <a:gd name="connsiteX4" fmla="*/ 0 w 80566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6" h="381000">
                <a:moveTo>
                  <a:pt x="59531" y="0"/>
                </a:moveTo>
                <a:cubicBezTo>
                  <a:pt x="67468" y="16272"/>
                  <a:pt x="80566" y="32544"/>
                  <a:pt x="76200" y="57150"/>
                </a:cubicBezTo>
                <a:cubicBezTo>
                  <a:pt x="71834" y="81756"/>
                  <a:pt x="43656" y="119063"/>
                  <a:pt x="33337" y="147638"/>
                </a:cubicBezTo>
                <a:cubicBezTo>
                  <a:pt x="23018" y="176213"/>
                  <a:pt x="19844" y="189706"/>
                  <a:pt x="14288" y="228600"/>
                </a:cubicBezTo>
                <a:cubicBezTo>
                  <a:pt x="873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77" name="Полилиния 176">
            <a:extLst>
              <a:ext uri="{FF2B5EF4-FFF2-40B4-BE49-F238E27FC236}">
                <a16:creationId xmlns:a16="http://schemas.microsoft.com/office/drawing/2014/main" xmlns="" id="{BE898FC8-31F7-7C41-9C24-44BD454E689C}"/>
              </a:ext>
            </a:extLst>
          </p:cNvPr>
          <p:cNvSpPr/>
          <p:nvPr/>
        </p:nvSpPr>
        <p:spPr>
          <a:xfrm rot="21338351">
            <a:off x="4028128" y="3966151"/>
            <a:ext cx="114741" cy="117525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  <a:gd name="connsiteX0" fmla="*/ 0 w 340519"/>
              <a:gd name="connsiteY0" fmla="*/ 121444 h 142961"/>
              <a:gd name="connsiteX1" fmla="*/ 80963 w 340519"/>
              <a:gd name="connsiteY1" fmla="*/ 142875 h 142961"/>
              <a:gd name="connsiteX2" fmla="*/ 161925 w 340519"/>
              <a:gd name="connsiteY2" fmla="*/ 114300 h 142961"/>
              <a:gd name="connsiteX3" fmla="*/ 252413 w 340519"/>
              <a:gd name="connsiteY3" fmla="*/ 61913 h 142961"/>
              <a:gd name="connsiteX4" fmla="*/ 302419 w 340519"/>
              <a:gd name="connsiteY4" fmla="*/ 23813 h 142961"/>
              <a:gd name="connsiteX5" fmla="*/ 340519 w 340519"/>
              <a:gd name="connsiteY5" fmla="*/ 0 h 142961"/>
              <a:gd name="connsiteX0" fmla="*/ 0 w 350460"/>
              <a:gd name="connsiteY0" fmla="*/ 164526 h 167448"/>
              <a:gd name="connsiteX1" fmla="*/ 90904 w 350460"/>
              <a:gd name="connsiteY1" fmla="*/ 142875 h 167448"/>
              <a:gd name="connsiteX2" fmla="*/ 171866 w 350460"/>
              <a:gd name="connsiteY2" fmla="*/ 114300 h 167448"/>
              <a:gd name="connsiteX3" fmla="*/ 262354 w 350460"/>
              <a:gd name="connsiteY3" fmla="*/ 61913 h 167448"/>
              <a:gd name="connsiteX4" fmla="*/ 312360 w 350460"/>
              <a:gd name="connsiteY4" fmla="*/ 23813 h 167448"/>
              <a:gd name="connsiteX5" fmla="*/ 350460 w 350460"/>
              <a:gd name="connsiteY5" fmla="*/ 0 h 167448"/>
              <a:gd name="connsiteX0" fmla="*/ 0 w 350460"/>
              <a:gd name="connsiteY0" fmla="*/ 164526 h 165928"/>
              <a:gd name="connsiteX1" fmla="*/ 90117 w 350460"/>
              <a:gd name="connsiteY1" fmla="*/ 106885 h 165928"/>
              <a:gd name="connsiteX2" fmla="*/ 171866 w 350460"/>
              <a:gd name="connsiteY2" fmla="*/ 114300 h 165928"/>
              <a:gd name="connsiteX3" fmla="*/ 262354 w 350460"/>
              <a:gd name="connsiteY3" fmla="*/ 61913 h 165928"/>
              <a:gd name="connsiteX4" fmla="*/ 312360 w 350460"/>
              <a:gd name="connsiteY4" fmla="*/ 23813 h 165928"/>
              <a:gd name="connsiteX5" fmla="*/ 350460 w 350460"/>
              <a:gd name="connsiteY5" fmla="*/ 0 h 165928"/>
              <a:gd name="connsiteX0" fmla="*/ 0 w 350460"/>
              <a:gd name="connsiteY0" fmla="*/ 164526 h 166081"/>
              <a:gd name="connsiteX1" fmla="*/ 90117 w 350460"/>
              <a:gd name="connsiteY1" fmla="*/ 106885 h 166081"/>
              <a:gd name="connsiteX2" fmla="*/ 167926 w 350460"/>
              <a:gd name="connsiteY2" fmla="*/ 72282 h 166081"/>
              <a:gd name="connsiteX3" fmla="*/ 262354 w 350460"/>
              <a:gd name="connsiteY3" fmla="*/ 61913 h 166081"/>
              <a:gd name="connsiteX4" fmla="*/ 312360 w 350460"/>
              <a:gd name="connsiteY4" fmla="*/ 23813 h 166081"/>
              <a:gd name="connsiteX5" fmla="*/ 350460 w 350460"/>
              <a:gd name="connsiteY5" fmla="*/ 0 h 166081"/>
              <a:gd name="connsiteX0" fmla="*/ 145294 w 495754"/>
              <a:gd name="connsiteY0" fmla="*/ 164526 h 321068"/>
              <a:gd name="connsiteX1" fmla="*/ 2722 w 495754"/>
              <a:gd name="connsiteY1" fmla="*/ 320025 h 321068"/>
              <a:gd name="connsiteX2" fmla="*/ 313220 w 495754"/>
              <a:gd name="connsiteY2" fmla="*/ 72282 h 321068"/>
              <a:gd name="connsiteX3" fmla="*/ 407648 w 495754"/>
              <a:gd name="connsiteY3" fmla="*/ 61913 h 321068"/>
              <a:gd name="connsiteX4" fmla="*/ 457654 w 495754"/>
              <a:gd name="connsiteY4" fmla="*/ 23813 h 321068"/>
              <a:gd name="connsiteX5" fmla="*/ 495754 w 495754"/>
              <a:gd name="connsiteY5" fmla="*/ 0 h 32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754" h="321068">
                <a:moveTo>
                  <a:pt x="145294" y="164526"/>
                </a:moveTo>
                <a:cubicBezTo>
                  <a:pt x="172282" y="175837"/>
                  <a:pt x="-25266" y="335399"/>
                  <a:pt x="2722" y="320025"/>
                </a:cubicBezTo>
                <a:cubicBezTo>
                  <a:pt x="30710" y="304651"/>
                  <a:pt x="245732" y="115301"/>
                  <a:pt x="313220" y="72282"/>
                </a:cubicBezTo>
                <a:cubicBezTo>
                  <a:pt x="380708" y="29263"/>
                  <a:pt x="383576" y="69991"/>
                  <a:pt x="407648" y="61913"/>
                </a:cubicBezTo>
                <a:cubicBezTo>
                  <a:pt x="431720" y="53835"/>
                  <a:pt x="442970" y="34132"/>
                  <a:pt x="457654" y="23813"/>
                </a:cubicBezTo>
                <a:cubicBezTo>
                  <a:pt x="472338" y="13494"/>
                  <a:pt x="485832" y="4762"/>
                  <a:pt x="495754" y="0"/>
                </a:cubicBezTo>
              </a:path>
            </a:pathLst>
          </a:cu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олилиния 138">
            <a:extLst>
              <a:ext uri="{FF2B5EF4-FFF2-40B4-BE49-F238E27FC236}">
                <a16:creationId xmlns:a16="http://schemas.microsoft.com/office/drawing/2014/main" xmlns="" id="{5E278AE7-680C-9CF2-04E6-3E4DC0675C06}"/>
              </a:ext>
            </a:extLst>
          </p:cNvPr>
          <p:cNvSpPr/>
          <p:nvPr/>
        </p:nvSpPr>
        <p:spPr>
          <a:xfrm rot="610661">
            <a:off x="4011131" y="3856013"/>
            <a:ext cx="163136" cy="299843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олилиния 122">
            <a:extLst>
              <a:ext uri="{FF2B5EF4-FFF2-40B4-BE49-F238E27FC236}">
                <a16:creationId xmlns:a16="http://schemas.microsoft.com/office/drawing/2014/main" xmlns="" id="{0E53227B-B86E-CDEE-39D2-225B04A3CF8F}"/>
              </a:ext>
            </a:extLst>
          </p:cNvPr>
          <p:cNvSpPr/>
          <p:nvPr/>
        </p:nvSpPr>
        <p:spPr>
          <a:xfrm rot="21129994">
            <a:off x="4368676" y="2529233"/>
            <a:ext cx="396648" cy="328286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81000 w 1587500"/>
              <a:gd name="connsiteY3" fmla="*/ 692150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14637 w 1587500"/>
              <a:gd name="connsiteY6" fmla="*/ 379354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14637 w 1587500"/>
              <a:gd name="connsiteY6" fmla="*/ 379354 h 819150"/>
              <a:gd name="connsiteX7" fmla="*/ 1155696 w 1587500"/>
              <a:gd name="connsiteY7" fmla="*/ 244674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53540" y="800475"/>
                  <a:pt x="190500" y="787400"/>
                </a:cubicBezTo>
                <a:cubicBezTo>
                  <a:pt x="227460" y="774325"/>
                  <a:pt x="201000" y="761263"/>
                  <a:pt x="221760" y="740697"/>
                </a:cubicBezTo>
                <a:cubicBezTo>
                  <a:pt x="242520" y="720131"/>
                  <a:pt x="275044" y="685714"/>
                  <a:pt x="315058" y="664004"/>
                </a:cubicBezTo>
                <a:cubicBezTo>
                  <a:pt x="355072" y="642294"/>
                  <a:pt x="402535" y="638295"/>
                  <a:pt x="461843" y="610436"/>
                </a:cubicBezTo>
                <a:cubicBezTo>
                  <a:pt x="521151" y="582577"/>
                  <a:pt x="595442" y="535364"/>
                  <a:pt x="670908" y="496850"/>
                </a:cubicBezTo>
                <a:cubicBezTo>
                  <a:pt x="746374" y="458336"/>
                  <a:pt x="833839" y="421383"/>
                  <a:pt x="914637" y="379354"/>
                </a:cubicBezTo>
                <a:cubicBezTo>
                  <a:pt x="995435" y="337325"/>
                  <a:pt x="1070011" y="290966"/>
                  <a:pt x="1155696" y="244674"/>
                </a:cubicBezTo>
                <a:cubicBezTo>
                  <a:pt x="1241381" y="198382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олилиния 123">
            <a:extLst>
              <a:ext uri="{FF2B5EF4-FFF2-40B4-BE49-F238E27FC236}">
                <a16:creationId xmlns:a16="http://schemas.microsoft.com/office/drawing/2014/main" xmlns="" id="{9E725102-7127-4DE9-B197-C50A27963F79}"/>
              </a:ext>
            </a:extLst>
          </p:cNvPr>
          <p:cNvSpPr/>
          <p:nvPr/>
        </p:nvSpPr>
        <p:spPr>
          <a:xfrm rot="21129994">
            <a:off x="4707658" y="2032666"/>
            <a:ext cx="309386" cy="458072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олилиния 124">
            <a:extLst>
              <a:ext uri="{FF2B5EF4-FFF2-40B4-BE49-F238E27FC236}">
                <a16:creationId xmlns:a16="http://schemas.microsoft.com/office/drawing/2014/main" xmlns="" id="{E7040301-4F44-4C22-CD87-322A5419FCCA}"/>
              </a:ext>
            </a:extLst>
          </p:cNvPr>
          <p:cNvSpPr/>
          <p:nvPr/>
        </p:nvSpPr>
        <p:spPr>
          <a:xfrm rot="21129994">
            <a:off x="4959966" y="1677703"/>
            <a:ext cx="176112" cy="328286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олилиния 125">
            <a:extLst>
              <a:ext uri="{FF2B5EF4-FFF2-40B4-BE49-F238E27FC236}">
                <a16:creationId xmlns:a16="http://schemas.microsoft.com/office/drawing/2014/main" xmlns="" id="{6351AC9B-6F1C-6EBB-797F-486D776BF9F2}"/>
              </a:ext>
            </a:extLst>
          </p:cNvPr>
          <p:cNvSpPr/>
          <p:nvPr/>
        </p:nvSpPr>
        <p:spPr>
          <a:xfrm rot="21129994">
            <a:off x="5085077" y="1250397"/>
            <a:ext cx="65051" cy="42498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олилиния 126">
            <a:extLst>
              <a:ext uri="{FF2B5EF4-FFF2-40B4-BE49-F238E27FC236}">
                <a16:creationId xmlns:a16="http://schemas.microsoft.com/office/drawing/2014/main" xmlns="" id="{F768ABA1-CFDB-57E0-F86F-5C0259A8B92F}"/>
              </a:ext>
            </a:extLst>
          </p:cNvPr>
          <p:cNvSpPr/>
          <p:nvPr/>
        </p:nvSpPr>
        <p:spPr>
          <a:xfrm rot="21129994">
            <a:off x="5039710" y="806614"/>
            <a:ext cx="67286" cy="46747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  <a:gd name="connsiteX0" fmla="*/ 70086 w 269295"/>
              <a:gd name="connsiteY0" fmla="*/ 0 h 1166467"/>
              <a:gd name="connsiteX1" fmla="*/ 6586 w 269295"/>
              <a:gd name="connsiteY1" fmla="*/ 139700 h 1166467"/>
              <a:gd name="connsiteX2" fmla="*/ 6586 w 269295"/>
              <a:gd name="connsiteY2" fmla="*/ 228600 h 1166467"/>
              <a:gd name="connsiteX3" fmla="*/ 6586 w 269295"/>
              <a:gd name="connsiteY3" fmla="*/ 406400 h 1166467"/>
              <a:gd name="connsiteX4" fmla="*/ 95486 w 269295"/>
              <a:gd name="connsiteY4" fmla="*/ 527050 h 1166467"/>
              <a:gd name="connsiteX5" fmla="*/ 216136 w 269295"/>
              <a:gd name="connsiteY5" fmla="*/ 698500 h 1166467"/>
              <a:gd name="connsiteX6" fmla="*/ 254236 w 269295"/>
              <a:gd name="connsiteY6" fmla="*/ 850900 h 1166467"/>
              <a:gd name="connsiteX7" fmla="*/ 266936 w 269295"/>
              <a:gd name="connsiteY7" fmla="*/ 939800 h 1166467"/>
              <a:gd name="connsiteX8" fmla="*/ 196407 w 269295"/>
              <a:gd name="connsiteY8" fmla="*/ 1166468 h 11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295" h="1166467">
                <a:moveTo>
                  <a:pt x="70086" y="0"/>
                </a:moveTo>
                <a:cubicBezTo>
                  <a:pt x="43627" y="50800"/>
                  <a:pt x="17169" y="101600"/>
                  <a:pt x="6586" y="139700"/>
                </a:cubicBezTo>
                <a:cubicBezTo>
                  <a:pt x="-3997" y="177800"/>
                  <a:pt x="6586" y="228600"/>
                  <a:pt x="6586" y="228600"/>
                </a:cubicBezTo>
                <a:cubicBezTo>
                  <a:pt x="6586" y="273050"/>
                  <a:pt x="-8231" y="356658"/>
                  <a:pt x="6586" y="406400"/>
                </a:cubicBezTo>
                <a:cubicBezTo>
                  <a:pt x="21403" y="456142"/>
                  <a:pt x="60561" y="478367"/>
                  <a:pt x="95486" y="527050"/>
                </a:cubicBezTo>
                <a:cubicBezTo>
                  <a:pt x="130411" y="575733"/>
                  <a:pt x="189678" y="644525"/>
                  <a:pt x="216136" y="698500"/>
                </a:cubicBezTo>
                <a:cubicBezTo>
                  <a:pt x="242594" y="752475"/>
                  <a:pt x="245769" y="810684"/>
                  <a:pt x="254236" y="850900"/>
                </a:cubicBezTo>
                <a:cubicBezTo>
                  <a:pt x="262703" y="891116"/>
                  <a:pt x="274344" y="902758"/>
                  <a:pt x="266936" y="939800"/>
                </a:cubicBezTo>
                <a:cubicBezTo>
                  <a:pt x="259528" y="976842"/>
                  <a:pt x="221278" y="1118314"/>
                  <a:pt x="196407" y="1166468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олилиния 137">
            <a:extLst>
              <a:ext uri="{FF2B5EF4-FFF2-40B4-BE49-F238E27FC236}">
                <a16:creationId xmlns:a16="http://schemas.microsoft.com/office/drawing/2014/main" xmlns="" id="{47D74775-8792-C34C-C21A-016E58A10E4B}"/>
              </a:ext>
            </a:extLst>
          </p:cNvPr>
          <p:cNvSpPr/>
          <p:nvPr/>
        </p:nvSpPr>
        <p:spPr>
          <a:xfrm rot="21129994">
            <a:off x="4709128" y="2029382"/>
            <a:ext cx="309386" cy="458072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олилиния 139">
            <a:extLst>
              <a:ext uri="{FF2B5EF4-FFF2-40B4-BE49-F238E27FC236}">
                <a16:creationId xmlns:a16="http://schemas.microsoft.com/office/drawing/2014/main" xmlns="" id="{3776E074-32E9-D844-C589-72E14E699EF9}"/>
              </a:ext>
            </a:extLst>
          </p:cNvPr>
          <p:cNvSpPr/>
          <p:nvPr/>
        </p:nvSpPr>
        <p:spPr>
          <a:xfrm rot="21129994">
            <a:off x="5086052" y="1248464"/>
            <a:ext cx="65051" cy="42498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олилиния 140">
            <a:extLst>
              <a:ext uri="{FF2B5EF4-FFF2-40B4-BE49-F238E27FC236}">
                <a16:creationId xmlns:a16="http://schemas.microsoft.com/office/drawing/2014/main" xmlns="" id="{3D3941A1-7943-D480-2C0C-EF05645B23D6}"/>
              </a:ext>
            </a:extLst>
          </p:cNvPr>
          <p:cNvSpPr/>
          <p:nvPr/>
        </p:nvSpPr>
        <p:spPr>
          <a:xfrm rot="21129994">
            <a:off x="5040457" y="821581"/>
            <a:ext cx="70604" cy="430079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олилиния 176">
            <a:extLst>
              <a:ext uri="{FF2B5EF4-FFF2-40B4-BE49-F238E27FC236}">
                <a16:creationId xmlns:a16="http://schemas.microsoft.com/office/drawing/2014/main" xmlns="" id="{7F611134-0228-5818-29A6-239D24219AB9}"/>
              </a:ext>
            </a:extLst>
          </p:cNvPr>
          <p:cNvSpPr/>
          <p:nvPr/>
        </p:nvSpPr>
        <p:spPr>
          <a:xfrm rot="21129994">
            <a:off x="4302369" y="2872020"/>
            <a:ext cx="138248" cy="208208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  <a:gd name="connsiteX0" fmla="*/ 0 w 496610"/>
              <a:gd name="connsiteY0" fmla="*/ 344072 h 344610"/>
              <a:gd name="connsiteX1" fmla="*/ 215623 w 496610"/>
              <a:gd name="connsiteY1" fmla="*/ 147637 h 344610"/>
              <a:gd name="connsiteX2" fmla="*/ 296585 w 496610"/>
              <a:gd name="connsiteY2" fmla="*/ 119062 h 344610"/>
              <a:gd name="connsiteX3" fmla="*/ 387073 w 496610"/>
              <a:gd name="connsiteY3" fmla="*/ 66675 h 344610"/>
              <a:gd name="connsiteX4" fmla="*/ 437079 w 496610"/>
              <a:gd name="connsiteY4" fmla="*/ 28575 h 344610"/>
              <a:gd name="connsiteX5" fmla="*/ 475179 w 496610"/>
              <a:gd name="connsiteY5" fmla="*/ 4762 h 344610"/>
              <a:gd name="connsiteX6" fmla="*/ 496610 w 496610"/>
              <a:gd name="connsiteY6" fmla="*/ 0 h 344610"/>
              <a:gd name="connsiteX0" fmla="*/ -1 w 571509"/>
              <a:gd name="connsiteY0" fmla="*/ 454606 h 454959"/>
              <a:gd name="connsiteX1" fmla="*/ 290522 w 571509"/>
              <a:gd name="connsiteY1" fmla="*/ 147637 h 454959"/>
              <a:gd name="connsiteX2" fmla="*/ 371484 w 571509"/>
              <a:gd name="connsiteY2" fmla="*/ 119062 h 454959"/>
              <a:gd name="connsiteX3" fmla="*/ 461972 w 571509"/>
              <a:gd name="connsiteY3" fmla="*/ 66675 h 454959"/>
              <a:gd name="connsiteX4" fmla="*/ 511978 w 571509"/>
              <a:gd name="connsiteY4" fmla="*/ 28575 h 454959"/>
              <a:gd name="connsiteX5" fmla="*/ 550078 w 571509"/>
              <a:gd name="connsiteY5" fmla="*/ 4762 h 454959"/>
              <a:gd name="connsiteX6" fmla="*/ 571509 w 571509"/>
              <a:gd name="connsiteY6" fmla="*/ 0 h 454959"/>
              <a:gd name="connsiteX0" fmla="*/ 21297 w 282209"/>
              <a:gd name="connsiteY0" fmla="*/ 485744 h 486068"/>
              <a:gd name="connsiteX1" fmla="*/ 1222 w 282209"/>
              <a:gd name="connsiteY1" fmla="*/ 147637 h 486068"/>
              <a:gd name="connsiteX2" fmla="*/ 82184 w 282209"/>
              <a:gd name="connsiteY2" fmla="*/ 119062 h 486068"/>
              <a:gd name="connsiteX3" fmla="*/ 172672 w 282209"/>
              <a:gd name="connsiteY3" fmla="*/ 66675 h 486068"/>
              <a:gd name="connsiteX4" fmla="*/ 222678 w 282209"/>
              <a:gd name="connsiteY4" fmla="*/ 28575 h 486068"/>
              <a:gd name="connsiteX5" fmla="*/ 260778 w 282209"/>
              <a:gd name="connsiteY5" fmla="*/ 4762 h 486068"/>
              <a:gd name="connsiteX6" fmla="*/ 282209 w 282209"/>
              <a:gd name="connsiteY6" fmla="*/ 0 h 486068"/>
              <a:gd name="connsiteX0" fmla="*/ 21297 w 260777"/>
              <a:gd name="connsiteY0" fmla="*/ 480981 h 481303"/>
              <a:gd name="connsiteX1" fmla="*/ 1222 w 260777"/>
              <a:gd name="connsiteY1" fmla="*/ 142874 h 481303"/>
              <a:gd name="connsiteX2" fmla="*/ 82184 w 260777"/>
              <a:gd name="connsiteY2" fmla="*/ 114299 h 481303"/>
              <a:gd name="connsiteX3" fmla="*/ 172672 w 260777"/>
              <a:gd name="connsiteY3" fmla="*/ 61912 h 481303"/>
              <a:gd name="connsiteX4" fmla="*/ 222678 w 260777"/>
              <a:gd name="connsiteY4" fmla="*/ 23812 h 481303"/>
              <a:gd name="connsiteX5" fmla="*/ 260778 w 260777"/>
              <a:gd name="connsiteY5" fmla="*/ -1 h 481303"/>
              <a:gd name="connsiteX0" fmla="*/ 21297 w 222679"/>
              <a:gd name="connsiteY0" fmla="*/ 457169 h 457493"/>
              <a:gd name="connsiteX1" fmla="*/ 1222 w 222679"/>
              <a:gd name="connsiteY1" fmla="*/ 119062 h 457493"/>
              <a:gd name="connsiteX2" fmla="*/ 82184 w 222679"/>
              <a:gd name="connsiteY2" fmla="*/ 90487 h 457493"/>
              <a:gd name="connsiteX3" fmla="*/ 172672 w 222679"/>
              <a:gd name="connsiteY3" fmla="*/ 38100 h 457493"/>
              <a:gd name="connsiteX4" fmla="*/ 222678 w 222679"/>
              <a:gd name="connsiteY4" fmla="*/ 0 h 457493"/>
              <a:gd name="connsiteX0" fmla="*/ 21297 w 172673"/>
              <a:gd name="connsiteY0" fmla="*/ 419068 h 419391"/>
              <a:gd name="connsiteX1" fmla="*/ 1222 w 172673"/>
              <a:gd name="connsiteY1" fmla="*/ 80961 h 419391"/>
              <a:gd name="connsiteX2" fmla="*/ 82184 w 172673"/>
              <a:gd name="connsiteY2" fmla="*/ 52386 h 419391"/>
              <a:gd name="connsiteX3" fmla="*/ 172672 w 172673"/>
              <a:gd name="connsiteY3" fmla="*/ -1 h 419391"/>
              <a:gd name="connsiteX0" fmla="*/ 21297 w 82184"/>
              <a:gd name="connsiteY0" fmla="*/ 370762 h 371085"/>
              <a:gd name="connsiteX1" fmla="*/ 1222 w 82184"/>
              <a:gd name="connsiteY1" fmla="*/ 32655 h 371085"/>
              <a:gd name="connsiteX2" fmla="*/ 82184 w 82184"/>
              <a:gd name="connsiteY2" fmla="*/ 4080 h 371085"/>
              <a:gd name="connsiteX0" fmla="*/ 21297 w 28603"/>
              <a:gd name="connsiteY0" fmla="*/ 338107 h 338430"/>
              <a:gd name="connsiteX1" fmla="*/ 1222 w 28603"/>
              <a:gd name="connsiteY1" fmla="*/ 0 h 338430"/>
              <a:gd name="connsiteX0" fmla="*/ 0 w 56056"/>
              <a:gd name="connsiteY0" fmla="*/ 421545 h 421797"/>
              <a:gd name="connsiteX1" fmla="*/ 56057 w 56056"/>
              <a:gd name="connsiteY1" fmla="*/ 0 h 421797"/>
              <a:gd name="connsiteX0" fmla="*/ 0 w 267703"/>
              <a:gd name="connsiteY0" fmla="*/ 497855 h 498065"/>
              <a:gd name="connsiteX1" fmla="*/ 267703 w 267703"/>
              <a:gd name="connsiteY1" fmla="*/ 0 h 498065"/>
              <a:gd name="connsiteX0" fmla="*/ 18700 w 286403"/>
              <a:gd name="connsiteY0" fmla="*/ 497855 h 497855"/>
              <a:gd name="connsiteX1" fmla="*/ 21820 w 286403"/>
              <a:gd name="connsiteY1" fmla="*/ 213925 h 497855"/>
              <a:gd name="connsiteX2" fmla="*/ 286403 w 286403"/>
              <a:gd name="connsiteY2" fmla="*/ 0 h 497855"/>
              <a:gd name="connsiteX0" fmla="*/ 0 w 267703"/>
              <a:gd name="connsiteY0" fmla="*/ 497855 h 497855"/>
              <a:gd name="connsiteX1" fmla="*/ 267703 w 267703"/>
              <a:gd name="connsiteY1" fmla="*/ 0 h 497855"/>
              <a:gd name="connsiteX0" fmla="*/ 142270 w 409973"/>
              <a:gd name="connsiteY0" fmla="*/ 497855 h 497855"/>
              <a:gd name="connsiteX1" fmla="*/ 3319 w 409973"/>
              <a:gd name="connsiteY1" fmla="*/ 269213 h 497855"/>
              <a:gd name="connsiteX2" fmla="*/ 409973 w 409973"/>
              <a:gd name="connsiteY2" fmla="*/ 0 h 497855"/>
              <a:gd name="connsiteX0" fmla="*/ 46776 w 412638"/>
              <a:gd name="connsiteY0" fmla="*/ 484937 h 484937"/>
              <a:gd name="connsiteX1" fmla="*/ 5984 w 412638"/>
              <a:gd name="connsiteY1" fmla="*/ 269213 h 484937"/>
              <a:gd name="connsiteX2" fmla="*/ 412638 w 412638"/>
              <a:gd name="connsiteY2" fmla="*/ 0 h 484937"/>
              <a:gd name="connsiteX0" fmla="*/ 13851 w 415123"/>
              <a:gd name="connsiteY0" fmla="*/ 481899 h 481900"/>
              <a:gd name="connsiteX1" fmla="*/ 8469 w 415123"/>
              <a:gd name="connsiteY1" fmla="*/ 269213 h 481900"/>
              <a:gd name="connsiteX2" fmla="*/ 415123 w 415123"/>
              <a:gd name="connsiteY2" fmla="*/ 0 h 481900"/>
              <a:gd name="connsiteX0" fmla="*/ 13851 w 452476"/>
              <a:gd name="connsiteY0" fmla="*/ 487691 h 487690"/>
              <a:gd name="connsiteX1" fmla="*/ 8469 w 452476"/>
              <a:gd name="connsiteY1" fmla="*/ 275005 h 487690"/>
              <a:gd name="connsiteX2" fmla="*/ 452477 w 452476"/>
              <a:gd name="connsiteY2" fmla="*/ -1 h 487690"/>
              <a:gd name="connsiteX0" fmla="*/ 13851 w 553296"/>
              <a:gd name="connsiteY0" fmla="*/ 519528 h 519529"/>
              <a:gd name="connsiteX1" fmla="*/ 8469 w 553296"/>
              <a:gd name="connsiteY1" fmla="*/ 306842 h 519529"/>
              <a:gd name="connsiteX2" fmla="*/ 553297 w 553296"/>
              <a:gd name="connsiteY2" fmla="*/ 0 h 51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296" h="519529">
                <a:moveTo>
                  <a:pt x="13851" y="519528"/>
                </a:moveTo>
                <a:cubicBezTo>
                  <a:pt x="45188" y="461970"/>
                  <a:pt x="-22868" y="364400"/>
                  <a:pt x="8469" y="306842"/>
                </a:cubicBezTo>
                <a:lnTo>
                  <a:pt x="553297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олилиния 138">
            <a:extLst>
              <a:ext uri="{FF2B5EF4-FFF2-40B4-BE49-F238E27FC236}">
                <a16:creationId xmlns:a16="http://schemas.microsoft.com/office/drawing/2014/main" xmlns="" id="{18E11C0A-A73C-02A4-D50F-910F914FF6D7}"/>
              </a:ext>
            </a:extLst>
          </p:cNvPr>
          <p:cNvSpPr/>
          <p:nvPr/>
        </p:nvSpPr>
        <p:spPr>
          <a:xfrm rot="21129994">
            <a:off x="4961309" y="1679317"/>
            <a:ext cx="176112" cy="328286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Блок-схема: узел 161">
            <a:extLst>
              <a:ext uri="{FF2B5EF4-FFF2-40B4-BE49-F238E27FC236}">
                <a16:creationId xmlns:a16="http://schemas.microsoft.com/office/drawing/2014/main" xmlns="" id="{31E8B4CB-828E-F346-1FA1-F3969C81C8DC}"/>
              </a:ext>
            </a:extLst>
          </p:cNvPr>
          <p:cNvSpPr/>
          <p:nvPr/>
        </p:nvSpPr>
        <p:spPr>
          <a:xfrm>
            <a:off x="2878213" y="4759187"/>
            <a:ext cx="214763" cy="17404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Блок-схема: узел 162">
            <a:extLst>
              <a:ext uri="{FF2B5EF4-FFF2-40B4-BE49-F238E27FC236}">
                <a16:creationId xmlns:a16="http://schemas.microsoft.com/office/drawing/2014/main" xmlns="" id="{868E1AC0-6D99-E8E5-1DF8-A30B19F5B7BA}"/>
              </a:ext>
            </a:extLst>
          </p:cNvPr>
          <p:cNvSpPr/>
          <p:nvPr/>
        </p:nvSpPr>
        <p:spPr>
          <a:xfrm>
            <a:off x="4860509" y="655150"/>
            <a:ext cx="214763" cy="17404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олилиния 136">
            <a:extLst>
              <a:ext uri="{FF2B5EF4-FFF2-40B4-BE49-F238E27FC236}">
                <a16:creationId xmlns:a16="http://schemas.microsoft.com/office/drawing/2014/main" xmlns="" id="{EEF9D331-4158-ACB2-B777-718B4061CC6F}"/>
              </a:ext>
            </a:extLst>
          </p:cNvPr>
          <p:cNvSpPr/>
          <p:nvPr/>
        </p:nvSpPr>
        <p:spPr>
          <a:xfrm rot="21129994">
            <a:off x="4252846" y="2540218"/>
            <a:ext cx="525555" cy="505249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2103423"/>
              <a:gd name="connsiteY0" fmla="*/ 1260715 h 1260715"/>
              <a:gd name="connsiteX1" fmla="*/ 706423 w 2103423"/>
              <a:gd name="connsiteY1" fmla="*/ 787400 h 1260715"/>
              <a:gd name="connsiteX2" fmla="*/ 776273 w 2103423"/>
              <a:gd name="connsiteY2" fmla="*/ 762000 h 1260715"/>
              <a:gd name="connsiteX3" fmla="*/ 896923 w 2103423"/>
              <a:gd name="connsiteY3" fmla="*/ 692150 h 1260715"/>
              <a:gd name="connsiteX4" fmla="*/ 1011223 w 2103423"/>
              <a:gd name="connsiteY4" fmla="*/ 622300 h 1260715"/>
              <a:gd name="connsiteX5" fmla="*/ 1233473 w 2103423"/>
              <a:gd name="connsiteY5" fmla="*/ 514350 h 1260715"/>
              <a:gd name="connsiteX6" fmla="*/ 1462073 w 2103423"/>
              <a:gd name="connsiteY6" fmla="*/ 400050 h 1260715"/>
              <a:gd name="connsiteX7" fmla="*/ 1697023 w 2103423"/>
              <a:gd name="connsiteY7" fmla="*/ 260350 h 1260715"/>
              <a:gd name="connsiteX8" fmla="*/ 1944673 w 2103423"/>
              <a:gd name="connsiteY8" fmla="*/ 101600 h 1260715"/>
              <a:gd name="connsiteX9" fmla="*/ 2103423 w 2103423"/>
              <a:gd name="connsiteY9" fmla="*/ 0 h 1260715"/>
              <a:gd name="connsiteX0" fmla="*/ 0 w 2103423"/>
              <a:gd name="connsiteY0" fmla="*/ 1260715 h 1260715"/>
              <a:gd name="connsiteX1" fmla="*/ 411100 w 2103423"/>
              <a:gd name="connsiteY1" fmla="*/ 936192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77644 w 2103423"/>
              <a:gd name="connsiteY1" fmla="*/ 924325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162403 w 2103423"/>
              <a:gd name="connsiteY6" fmla="*/ 476765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200020 w 2103423"/>
              <a:gd name="connsiteY6" fmla="*/ 502486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3423" h="1260715">
                <a:moveTo>
                  <a:pt x="0" y="1260715"/>
                </a:moveTo>
                <a:cubicBezTo>
                  <a:pt x="76291" y="1209544"/>
                  <a:pt x="240607" y="992562"/>
                  <a:pt x="358344" y="913676"/>
                </a:cubicBezTo>
                <a:cubicBezTo>
                  <a:pt x="476081" y="834790"/>
                  <a:pt x="643362" y="815494"/>
                  <a:pt x="706423" y="787400"/>
                </a:cubicBezTo>
                <a:cubicBezTo>
                  <a:pt x="769484" y="759306"/>
                  <a:pt x="709886" y="765909"/>
                  <a:pt x="736709" y="745113"/>
                </a:cubicBezTo>
                <a:cubicBezTo>
                  <a:pt x="763532" y="724317"/>
                  <a:pt x="821608" y="683095"/>
                  <a:pt x="867360" y="662626"/>
                </a:cubicBezTo>
                <a:cubicBezTo>
                  <a:pt x="913112" y="642157"/>
                  <a:pt x="955780" y="648990"/>
                  <a:pt x="1011223" y="622300"/>
                </a:cubicBezTo>
                <a:cubicBezTo>
                  <a:pt x="1066666" y="595610"/>
                  <a:pt x="1200020" y="502486"/>
                  <a:pt x="1200020" y="502486"/>
                </a:cubicBezTo>
                <a:cubicBezTo>
                  <a:pt x="1275162" y="465444"/>
                  <a:pt x="1379239" y="440406"/>
                  <a:pt x="1462073" y="400050"/>
                </a:cubicBezTo>
                <a:cubicBezTo>
                  <a:pt x="1544907" y="359694"/>
                  <a:pt x="1616590" y="310092"/>
                  <a:pt x="1697023" y="260350"/>
                </a:cubicBezTo>
                <a:cubicBezTo>
                  <a:pt x="1777456" y="210608"/>
                  <a:pt x="1944673" y="101600"/>
                  <a:pt x="1944673" y="101600"/>
                </a:cubicBezTo>
                <a:lnTo>
                  <a:pt x="2103423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94340B-E6C6-102E-FAE5-E2C6758AE27F}"/>
              </a:ext>
            </a:extLst>
          </p:cNvPr>
          <p:cNvCxnSpPr>
            <a:cxnSpLocks/>
          </p:cNvCxnSpPr>
          <p:nvPr/>
        </p:nvCxnSpPr>
        <p:spPr>
          <a:xfrm flipH="1" flipV="1">
            <a:off x="4194294" y="3019474"/>
            <a:ext cx="310815" cy="154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Скругленный прямоугольник 103">
            <a:extLst>
              <a:ext uri="{FF2B5EF4-FFF2-40B4-BE49-F238E27FC236}">
                <a16:creationId xmlns:a16="http://schemas.microsoft.com/office/drawing/2014/main" xmlns="" id="{883911F7-2B28-331B-2B90-FCC57827395F}"/>
              </a:ext>
            </a:extLst>
          </p:cNvPr>
          <p:cNvSpPr/>
          <p:nvPr/>
        </p:nvSpPr>
        <p:spPr>
          <a:xfrm>
            <a:off x="7079456" y="4544640"/>
            <a:ext cx="1728192" cy="4563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675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Шартты</a:t>
            </a:r>
            <a:r>
              <a: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белгілер</a:t>
            </a:r>
            <a:r>
              <a:rPr lang="en-US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::</a:t>
            </a:r>
            <a:endParaRPr lang="ru-RU" sz="675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             -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жұмыстар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жүгізілуде</a:t>
            </a:r>
            <a:endParaRPr lang="ru-RU" sz="675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            </a:t>
            </a:r>
            <a:r>
              <a:rPr lang="ru-RU" sz="675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жүріс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берілген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учаскелер</a:t>
            </a:r>
            <a:endParaRPr lang="ru-RU" sz="675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01" name="Группа 200">
            <a:extLst>
              <a:ext uri="{FF2B5EF4-FFF2-40B4-BE49-F238E27FC236}">
                <a16:creationId xmlns:a16="http://schemas.microsoft.com/office/drawing/2014/main" xmlns="" id="{F1227577-808B-3CD9-E5A3-F5A0CD4FEB2E}"/>
              </a:ext>
            </a:extLst>
          </p:cNvPr>
          <p:cNvGrpSpPr/>
          <p:nvPr/>
        </p:nvGrpSpPr>
        <p:grpSpPr>
          <a:xfrm>
            <a:off x="7161734" y="4773696"/>
            <a:ext cx="226509" cy="208989"/>
            <a:chOff x="54297" y="6508457"/>
            <a:chExt cx="302012" cy="278652"/>
          </a:xfrm>
        </p:grpSpPr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xmlns="" id="{1F8C9C89-7518-E03E-533B-C259B191EB9F}"/>
                </a:ext>
              </a:extLst>
            </p:cNvPr>
            <p:cNvSpPr/>
            <p:nvPr/>
          </p:nvSpPr>
          <p:spPr>
            <a:xfrm>
              <a:off x="71476" y="6508457"/>
              <a:ext cx="284833" cy="1052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xmlns="" id="{DEDADD62-3AA2-2026-F937-0733C3F5E484}"/>
                </a:ext>
              </a:extLst>
            </p:cNvPr>
            <p:cNvSpPr/>
            <p:nvPr/>
          </p:nvSpPr>
          <p:spPr>
            <a:xfrm>
              <a:off x="71461" y="6681901"/>
              <a:ext cx="284833" cy="1052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grpSp>
          <p:nvGrpSpPr>
            <p:cNvPr id="197" name="Группа 196">
              <a:extLst>
                <a:ext uri="{FF2B5EF4-FFF2-40B4-BE49-F238E27FC236}">
                  <a16:creationId xmlns:a16="http://schemas.microsoft.com/office/drawing/2014/main" xmlns="" id="{8D33763B-A4C8-0CF6-AD5B-8BBF80D70B8F}"/>
                </a:ext>
              </a:extLst>
            </p:cNvPr>
            <p:cNvGrpSpPr/>
            <p:nvPr/>
          </p:nvGrpSpPr>
          <p:grpSpPr>
            <a:xfrm>
              <a:off x="54297" y="6560847"/>
              <a:ext cx="301997" cy="173658"/>
              <a:chOff x="6895732" y="804317"/>
              <a:chExt cx="301997" cy="173658"/>
            </a:xfrm>
          </p:grpSpPr>
          <p:sp>
            <p:nvSpPr>
              <p:cNvPr id="198" name="Полилиния 106">
                <a:extLst>
                  <a:ext uri="{FF2B5EF4-FFF2-40B4-BE49-F238E27FC236}">
                    <a16:creationId xmlns:a16="http://schemas.microsoft.com/office/drawing/2014/main" xmlns="" id="{3061DA06-9B0B-A798-9384-655681803B32}"/>
                  </a:ext>
                </a:extLst>
              </p:cNvPr>
              <p:cNvSpPr/>
              <p:nvPr/>
            </p:nvSpPr>
            <p:spPr>
              <a:xfrm>
                <a:off x="6910807" y="977975"/>
                <a:ext cx="286922" cy="0"/>
              </a:xfrm>
              <a:custGeom>
                <a:avLst/>
                <a:gdLst>
                  <a:gd name="connsiteX0" fmla="*/ 0 w 304800"/>
                  <a:gd name="connsiteY0" fmla="*/ 0 h 0"/>
                  <a:gd name="connsiteX1" fmla="*/ 304800 w 304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9" name="Полилиния 108">
                <a:extLst>
                  <a:ext uri="{FF2B5EF4-FFF2-40B4-BE49-F238E27FC236}">
                    <a16:creationId xmlns:a16="http://schemas.microsoft.com/office/drawing/2014/main" xmlns="" id="{B67EC754-3C64-7BC6-CD13-C08487C76123}"/>
                  </a:ext>
                </a:extLst>
              </p:cNvPr>
              <p:cNvSpPr/>
              <p:nvPr/>
            </p:nvSpPr>
            <p:spPr>
              <a:xfrm>
                <a:off x="6895732" y="804317"/>
                <a:ext cx="286922" cy="0"/>
              </a:xfrm>
              <a:custGeom>
                <a:avLst/>
                <a:gdLst>
                  <a:gd name="connsiteX0" fmla="*/ 0 w 304800"/>
                  <a:gd name="connsiteY0" fmla="*/ 0 h 0"/>
                  <a:gd name="connsiteX1" fmla="*/ 304800 w 304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90424485-CCB4-47DE-9BDD-40A2CD5CB58A}"/>
              </a:ext>
            </a:extLst>
          </p:cNvPr>
          <p:cNvGrpSpPr/>
          <p:nvPr/>
        </p:nvGrpSpPr>
        <p:grpSpPr>
          <a:xfrm>
            <a:off x="0" y="-1952"/>
            <a:ext cx="9144000" cy="328169"/>
            <a:chOff x="0" y="4011"/>
            <a:chExt cx="9144000" cy="328169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C778B500-5B0E-4C64-A750-1E2B50E0B5FA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6" name="TextBox 7">
              <a:extLst>
                <a:ext uri="{FF2B5EF4-FFF2-40B4-BE49-F238E27FC236}">
                  <a16:creationId xmlns:a16="http://schemas.microsoft.com/office/drawing/2014/main" xmlns="" id="{F9D47F1D-1692-4304-9A2F-F3F055A45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452" y="16711"/>
              <a:ext cx="5095111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Қызылорда-Жезқазған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автожолын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реконструкциялау</a:t>
              </a:r>
              <a:endPara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Номер слайда 2">
            <a:extLst>
              <a:ext uri="{FF2B5EF4-FFF2-40B4-BE49-F238E27FC236}">
                <a16:creationId xmlns:a16="http://schemas.microsoft.com/office/drawing/2014/main" xmlns="" id="{12B5B46F-93B5-47AE-A858-7422A6186FE9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8</a:t>
            </a:r>
          </a:p>
        </p:txBody>
      </p:sp>
      <p:sp>
        <p:nvSpPr>
          <p:cNvPr id="79" name="AutoShape 19">
            <a:extLst>
              <a:ext uri="{FF2B5EF4-FFF2-40B4-BE49-F238E27FC236}">
                <a16:creationId xmlns:a16="http://schemas.microsoft.com/office/drawing/2014/main" xmlns="" id="{15E5ACAD-2AD1-46B8-9CD6-5564C5F0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506" y="461583"/>
            <a:ext cx="765061" cy="15801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ЖЕЗҚАЗҒАН</a:t>
            </a:r>
          </a:p>
        </p:txBody>
      </p:sp>
      <p:sp>
        <p:nvSpPr>
          <p:cNvPr id="80" name="AutoShape 19">
            <a:extLst>
              <a:ext uri="{FF2B5EF4-FFF2-40B4-BE49-F238E27FC236}">
                <a16:creationId xmlns:a16="http://schemas.microsoft.com/office/drawing/2014/main" xmlns="" id="{793850CA-5EFE-4CEC-AF70-DB43383F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355" y="4950166"/>
            <a:ext cx="765061" cy="15801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ҚЫЗЫЛОРДА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ABB492AC-B7B9-4901-A427-52CCA6C1FCB0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3671641" y="3212423"/>
            <a:ext cx="576866" cy="514499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EF2D672B-BE98-4B69-A17F-1ECEF0730F4C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4832552" y="2362904"/>
            <a:ext cx="588541" cy="144032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78">
            <a:extLst>
              <a:ext uri="{FF2B5EF4-FFF2-40B4-BE49-F238E27FC236}">
                <a16:creationId xmlns:a16="http://schemas.microsoft.com/office/drawing/2014/main" xmlns="" id="{34C5464B-2423-467D-824A-80AD0A7E417A}"/>
              </a:ext>
            </a:extLst>
          </p:cNvPr>
          <p:cNvSpPr/>
          <p:nvPr/>
        </p:nvSpPr>
        <p:spPr>
          <a:xfrm>
            <a:off x="285086" y="2718229"/>
            <a:ext cx="3386555" cy="988388"/>
          </a:xfrm>
          <a:prstGeom prst="roundRect">
            <a:avLst>
              <a:gd name="adj" fmla="val 8102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Қызылорда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Ұлытау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обл.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шекарасы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– 216 км</a:t>
            </a:r>
          </a:p>
          <a:p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Мердігерлер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«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Longjian</a:t>
            </a:r>
            <a:r>
              <a:rPr lang="en-US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Road &amp; Bridge 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Co.ltd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24-76), «</a:t>
            </a:r>
            <a:r>
              <a:rPr lang="ru-RU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hina</a:t>
            </a:r>
            <a:r>
              <a:rPr lang="en-US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Civil Engineering C.C.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76-127), «</a:t>
            </a:r>
            <a:r>
              <a:rPr lang="ru-RU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Кыран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127-156), «</a:t>
            </a:r>
            <a:r>
              <a:rPr lang="ru-RU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Гуйчжоуская</a:t>
            </a:r>
            <a:r>
              <a:rPr lang="ru-RU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дорожно-инженерная корпорация</a:t>
            </a:r>
            <a:r>
              <a:rPr lang="en-US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156-186), «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</a:t>
            </a:r>
            <a:r>
              <a:rPr lang="ru-RU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</a:t>
            </a:r>
            <a:r>
              <a:rPr lang="en-US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Corporation 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186-216)</a:t>
            </a:r>
          </a:p>
          <a:p>
            <a:pPr>
              <a:defRPr/>
            </a:pPr>
            <a:r>
              <a:rPr lang="ru-RU" alt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Құрылыс</a:t>
            </a:r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мерзімі</a:t>
            </a:r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2022-2025 гг.</a:t>
            </a:r>
          </a:p>
          <a:p>
            <a:pPr>
              <a:defRPr/>
            </a:pP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Құны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97 млрд. тг.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 км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жаңа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асфальт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қабатымен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қозғалыс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ашылды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Жоба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аяғына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дейін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208 км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қалды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altLang="ru-RU" sz="800" b="1" dirty="0">
              <a:solidFill>
                <a:schemeClr val="tx1"/>
              </a:solidFill>
              <a:latin typeface="Arial Narrow" panose="020B060602020203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5" name="Скругленный прямоугольник 82">
            <a:extLst>
              <a:ext uri="{FF2B5EF4-FFF2-40B4-BE49-F238E27FC236}">
                <a16:creationId xmlns:a16="http://schemas.microsoft.com/office/drawing/2014/main" xmlns="" id="{3394BCE0-9F2B-4352-9501-6860D0D617BF}"/>
              </a:ext>
            </a:extLst>
          </p:cNvPr>
          <p:cNvSpPr/>
          <p:nvPr/>
        </p:nvSpPr>
        <p:spPr>
          <a:xfrm>
            <a:off x="5421093" y="2150301"/>
            <a:ext cx="2830360" cy="713269"/>
          </a:xfrm>
          <a:prstGeom prst="roundRect">
            <a:avLst>
              <a:gd name="adj" fmla="val 8102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Қызылорда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обл.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шекарасы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Жезқазған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– 208 км</a:t>
            </a:r>
          </a:p>
          <a:p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Мердігер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sz="7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 определен</a:t>
            </a:r>
          </a:p>
          <a:p>
            <a:r>
              <a:rPr lang="ru-RU" alt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Құрылыс</a:t>
            </a:r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мерзімі</a:t>
            </a:r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2023-2025 гг.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ЖСҚ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құны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89,7 млрд.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70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Бүгінгі</a:t>
            </a:r>
            <a:r>
              <a:rPr lang="ru-RU" sz="7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70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таңда</a:t>
            </a:r>
            <a:r>
              <a:rPr lang="ru-RU" sz="7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70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конкурстық</a:t>
            </a:r>
            <a:r>
              <a:rPr lang="ru-RU" sz="7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70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рәсімдер</a:t>
            </a:r>
            <a:r>
              <a:rPr lang="ru-RU" sz="7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70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жүргізілуде</a:t>
            </a:r>
            <a:endParaRPr lang="ru-RU" sz="700" b="1" i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69">
            <a:extLst>
              <a:ext uri="{FF2B5EF4-FFF2-40B4-BE49-F238E27FC236}">
                <a16:creationId xmlns:a16="http://schemas.microsoft.com/office/drawing/2014/main" xmlns="" id="{BE99FA9C-9160-4F49-A23A-A24EFF0C7141}"/>
              </a:ext>
            </a:extLst>
          </p:cNvPr>
          <p:cNvSpPr/>
          <p:nvPr/>
        </p:nvSpPr>
        <p:spPr>
          <a:xfrm>
            <a:off x="55549" y="392888"/>
            <a:ext cx="2872377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 	          - 424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Қызылорда обл.	          - 216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Ұлытау обл.	          - 208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 саны                                - 6</a:t>
            </a:r>
            <a:endParaRPr lang="ru-RU" sz="825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r>
              <a:rPr lang="ru-RU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       - </a:t>
            </a:r>
            <a:r>
              <a:rPr lang="en-US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9581">
              <a:tabLst>
                <a:tab pos="1278731" algn="l"/>
              </a:tabLst>
              <a:defRPr/>
            </a:pP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          - 186,7 млрд. </a:t>
            </a:r>
            <a:r>
              <a:rPr lang="ru-RU" sz="825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82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637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2305</Words>
  <Application>Microsoft Office PowerPoint</Application>
  <PresentationFormat>Экран (16:9)</PresentationFormat>
  <Paragraphs>664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맑은 고딕</vt:lpstr>
      <vt:lpstr>MS PGothic</vt:lpstr>
      <vt:lpstr>Arial</vt:lpstr>
      <vt:lpstr>Arial Black</vt:lpstr>
      <vt:lpstr>Arial Narrow</vt:lpstr>
      <vt:lpstr>Calibri</vt:lpstr>
      <vt:lpstr>Franklin Gothic Medium Cond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Мейрамов</dc:creator>
  <cp:lastModifiedBy>Аубакирова Бибисара</cp:lastModifiedBy>
  <cp:revision>41</cp:revision>
  <cp:lastPrinted>2023-05-22T03:14:08Z</cp:lastPrinted>
  <dcterms:created xsi:type="dcterms:W3CDTF">2023-02-15T08:47:30Z</dcterms:created>
  <dcterms:modified xsi:type="dcterms:W3CDTF">2023-05-23T03:36:38Z</dcterms:modified>
</cp:coreProperties>
</file>