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281" r:id="rId3"/>
    <p:sldId id="282" r:id="rId4"/>
    <p:sldId id="292" r:id="rId5"/>
    <p:sldId id="284" r:id="rId6"/>
    <p:sldId id="296" r:id="rId7"/>
    <p:sldId id="294" r:id="rId8"/>
    <p:sldId id="29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A99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D23B-D255-4074-B756-B9E599C940CA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8376-BB6A-4D3A-8E35-602C274BB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468B-64FE-4E48-AE38-B782A89C757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7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3468B-64FE-4E48-AE38-B782A89C75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6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3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4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0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EA34-C7FC-4CD8-B00B-0D3538EB2CAE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0297" y="6536078"/>
            <a:ext cx="173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Black KZ" panose="020B0A04020102020204" pitchFamily="34" charset="0"/>
              </a:rPr>
              <a:t>Астана - 2023</a:t>
            </a:r>
          </a:p>
        </p:txBody>
      </p:sp>
      <p:sp>
        <p:nvSpPr>
          <p:cNvPr id="2" name="AutoShape 2" descr="Файл:Белый квадрат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1170" y="2788908"/>
            <a:ext cx="9114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«Масс-медиа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3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9949" y="1679193"/>
            <a:ext cx="621818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мүддесін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қоғамның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сұранысын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БАҚ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саласының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даму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үрдістерін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ескере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БАҚ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заңды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қарау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басшысы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Қасым-Жомарт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Тоқаевтың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халқына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жолдаудан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Жаңару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жаңғыру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жолы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423" y="5061381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4" y="1195826"/>
            <a:ext cx="4987034" cy="394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38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384" y="5037812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xmlns="" id="{5553C748-4D0C-1771-EB42-E6634C11FD17}"/>
              </a:ext>
            </a:extLst>
          </p:cNvPr>
          <p:cNvSpPr txBox="1">
            <a:spLocks/>
          </p:cNvSpPr>
          <p:nvPr/>
        </p:nvSpPr>
        <p:spPr>
          <a:xfrm>
            <a:off x="2056730" y="4179450"/>
            <a:ext cx="8605519" cy="1754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Журналистік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қоғамдастықтың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6730" y="2809137"/>
            <a:ext cx="8717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тенденциялары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5218" y="5132599"/>
            <a:ext cx="9458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Бұқаралық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құралдары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6730" y="1438824"/>
            <a:ext cx="8465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наурыздағы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халқына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Жолдауы</a:t>
            </a:r>
            <a:r>
              <a:rPr lang="en-US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246" y="417642"/>
            <a:ext cx="366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Заңның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негіздері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166" t="17618" r="8882" b="2682"/>
          <a:stretch/>
        </p:blipFill>
        <p:spPr>
          <a:xfrm>
            <a:off x="768766" y="1090957"/>
            <a:ext cx="1209476" cy="1009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4DD02F5-A9E4-A1C0-FB64-65800F31B63A}"/>
              </a:ext>
            </a:extLst>
          </p:cNvPr>
          <p:cNvSpPr/>
          <p:nvPr/>
        </p:nvSpPr>
        <p:spPr>
          <a:xfrm>
            <a:off x="634527" y="373076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27" y="3964507"/>
            <a:ext cx="1343715" cy="876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46" y="2482727"/>
            <a:ext cx="1297996" cy="1099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27" y="5167012"/>
            <a:ext cx="1422203" cy="826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347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 descr="Vector Maps of Kazakhstan | Free Vector Maps">
            <a:extLst>
              <a:ext uri="{FF2B5EF4-FFF2-40B4-BE49-F238E27FC236}">
                <a16:creationId xmlns:a16="http://schemas.microsoft.com/office/drawing/2014/main" xmlns="" id="{AF4C7C7C-F652-EC35-8E6D-4665757A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53" y="0"/>
            <a:ext cx="8548382" cy="67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323" y="4832063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7372DE75-F475-6DBB-C8DC-A7ACE3CD44A5}"/>
              </a:ext>
            </a:extLst>
          </p:cNvPr>
          <p:cNvSpPr txBox="1">
            <a:spLocks/>
          </p:cNvSpPr>
          <p:nvPr/>
        </p:nvSpPr>
        <p:spPr>
          <a:xfrm>
            <a:off x="6280150" y="2207576"/>
            <a:ext cx="5549903" cy="3250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БҰҰ, ЕҚЫҰ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құжаттары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journalistic principles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Бельгия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National Union of Journalists: Code of Conduct</a:t>
            </a:r>
            <a:r>
              <a:rPr lang="kk-KZ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Ұлыбритания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Telecommunications law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NetzDG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safety bill draft (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Ұлыбритания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digital law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ЕО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42" y="347180"/>
            <a:ext cx="683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Негізге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шетелдік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құқықтық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актілер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2E1FE54-A426-BE86-8B47-A5ED7B32EE6C}"/>
              </a:ext>
            </a:extLst>
          </p:cNvPr>
          <p:cNvGrpSpPr/>
          <p:nvPr/>
        </p:nvGrpSpPr>
        <p:grpSpPr>
          <a:xfrm>
            <a:off x="475423" y="1667829"/>
            <a:ext cx="4845938" cy="714836"/>
            <a:chOff x="2271828" y="5030851"/>
            <a:chExt cx="4365473" cy="6095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29ED77F-A712-63EE-4CBA-54007007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828" y="5030851"/>
              <a:ext cx="812698" cy="60952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789378F3-0A36-1F7F-5D9E-4E509F67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512" y="5030851"/>
              <a:ext cx="812698" cy="6095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9E8FCECF-4967-4586-6B11-D7E47972D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386" y="5030851"/>
              <a:ext cx="812698" cy="609524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592D40A5-8C30-0F71-AA90-7FF34C76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922" y="5030851"/>
              <a:ext cx="812698" cy="60952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A4BC2F00-37B1-AE68-0D32-FF34F7DCE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067" y="5030851"/>
              <a:ext cx="812698" cy="6095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5F679451-469B-34E9-8991-C729A9AED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603" y="5030851"/>
              <a:ext cx="812698" cy="609524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45" y="3566795"/>
            <a:ext cx="1878676" cy="187867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r="4343"/>
          <a:stretch/>
        </p:blipFill>
        <p:spPr>
          <a:xfrm>
            <a:off x="3329117" y="2477707"/>
            <a:ext cx="1992244" cy="187867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1926" r="11890" b="10151"/>
          <a:stretch/>
        </p:blipFill>
        <p:spPr>
          <a:xfrm>
            <a:off x="3329117" y="4451426"/>
            <a:ext cx="1985319" cy="198809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4DD02F5-A9E4-A1C0-FB64-65800F31B63A}"/>
              </a:ext>
            </a:extLst>
          </p:cNvPr>
          <p:cNvSpPr/>
          <p:nvPr/>
        </p:nvSpPr>
        <p:spPr>
          <a:xfrm>
            <a:off x="479251" y="295154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2110" y="1210646"/>
            <a:ext cx="10884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 Black KZ"/>
                <a:ea typeface="Calibri" panose="020F0502020204030204" pitchFamily="34" charset="0"/>
                <a:cs typeface="Arial" panose="020B0604020202020204" pitchFamily="34" charset="0"/>
              </a:rPr>
              <a:t>ЗАҢДЫ ӘЗІРЛЕУ БАРЫСЫНДА ХАЛЫҚАРАЛЫҚ ТӘЖІРИБЕ ЗЕРТТЕЛІП, НЕГІЗГЕ АЛЫНДЫ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Arial Black KZ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4DD02F5-A9E4-A1C0-FB64-65800F31B63A}"/>
              </a:ext>
            </a:extLst>
          </p:cNvPr>
          <p:cNvSpPr/>
          <p:nvPr/>
        </p:nvSpPr>
        <p:spPr>
          <a:xfrm>
            <a:off x="475423" y="1142654"/>
            <a:ext cx="45719" cy="5251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7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5CB57B-017F-4921-9532-D33137C93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" y="127712"/>
            <a:ext cx="12190777" cy="6858000"/>
          </a:xfrm>
          <a:prstGeom prst="rect">
            <a:avLst/>
          </a:prstGeom>
        </p:spPr>
      </p:pic>
      <p:pic>
        <p:nvPicPr>
          <p:cNvPr id="9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70" y="4914870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2110" y="326908"/>
            <a:ext cx="3122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барысы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110" y="1054488"/>
            <a:ext cx="11301845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мамырында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саланың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үкіметтік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бастамасымен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тобы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құрылды,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құрамына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мерзімдік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басылымдардың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БАҚ,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телерадиоарналардың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жарнама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агенттіктерінің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саланың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үкіметтік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ұйымдарының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кірді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қыркүйегінде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НҚА»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реттеушілік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саясаттың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консультативтік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құжаты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жарияланды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тыңдау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қаңтарында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НҚА»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Бұқаралық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құралдары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Тұжырымдамасы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жарияланды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Тұжырымдамасын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талқылау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ақпанында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ведомствоаралық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отырысы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ақпанында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бюджет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комиссиясының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отырысы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өтті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нормалары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ақпанында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НҚА»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жарияланды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оған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БАҚ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өкілдерімен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ақпанына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пікірталас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мақұлданғаннан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Үкіметтің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Аппаратына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жіберілді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ғылыми-құқықтық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лингвистикалық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сараптамалар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ҰКП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Министрліктің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кеңесінен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қорытындылар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алынды</a:t>
            </a:r>
            <a:r>
              <a:rPr lang="en-US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20-дан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офлайн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отырыстары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r>
              <a:rPr lang="ru-RU" sz="1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4DD02F5-A9E4-A1C0-FB64-65800F31B63A}"/>
              </a:ext>
            </a:extLst>
          </p:cNvPr>
          <p:cNvSpPr/>
          <p:nvPr/>
        </p:nvSpPr>
        <p:spPr>
          <a:xfrm>
            <a:off x="479251" y="295154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7" y="4910478"/>
            <a:ext cx="10729890" cy="322506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775CB57B-017F-4921-9532-D33137C93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" y="-19009"/>
            <a:ext cx="12190777" cy="6858000"/>
          </a:xfrm>
          <a:prstGeom prst="rect">
            <a:avLst/>
          </a:prstGeom>
        </p:spPr>
      </p:pic>
      <p:pic>
        <p:nvPicPr>
          <p:cNvPr id="35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62" y="4948259"/>
            <a:ext cx="11265574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805C0A2-ABD2-40E7-A592-5CF937D6CFA9}"/>
              </a:ext>
            </a:extLst>
          </p:cNvPr>
          <p:cNvSpPr/>
          <p:nvPr/>
        </p:nvSpPr>
        <p:spPr>
          <a:xfrm>
            <a:off x="760575" y="439195"/>
            <a:ext cx="7556111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20740" y="4409327"/>
            <a:ext cx="3884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журналистердің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бостандықтары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баяндаманы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дайындау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Бұқаралық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құралдарымен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органдарға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ұсынымдар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820740" y="3003040"/>
            <a:ext cx="3846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өтініштерін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7-ден 5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күніне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қысқарту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FBBC684E-D4BC-A76C-AB4A-A3ADF8764C20}"/>
              </a:ext>
            </a:extLst>
          </p:cNvPr>
          <p:cNvGrpSpPr/>
          <p:nvPr/>
        </p:nvGrpSpPr>
        <p:grpSpPr>
          <a:xfrm>
            <a:off x="324814" y="1370096"/>
            <a:ext cx="1829431" cy="3688371"/>
            <a:chOff x="-3438184" y="6020775"/>
            <a:chExt cx="1456338" cy="2936167"/>
          </a:xfrm>
        </p:grpSpPr>
        <p:pic>
          <p:nvPicPr>
            <p:cNvPr id="23" name="Picture 6" descr="Free HD mockup of Apple iPhone 13 (2021) in PNG and PSD image format with  transparent background">
              <a:extLst>
                <a:ext uri="{FF2B5EF4-FFF2-40B4-BE49-F238E27FC236}">
                  <a16:creationId xmlns:a16="http://schemas.microsoft.com/office/drawing/2014/main" xmlns="" id="{129C4B6F-A7F3-7C41-BB90-3C0BB3092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38184" y="6020775"/>
              <a:ext cx="1456338" cy="293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8718412-7DC3-F821-E652-D3CB5495C894}"/>
                </a:ext>
              </a:extLst>
            </p:cNvPr>
            <p:cNvSpPr txBox="1"/>
            <p:nvPr/>
          </p:nvSpPr>
          <p:spPr>
            <a:xfrm>
              <a:off x="-3357362" y="6322768"/>
              <a:ext cx="147057" cy="514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x-non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391943" y="1100452"/>
            <a:ext cx="334354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Баспасөз картасы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15608" y="1606749"/>
            <a:ext cx="3396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 платформа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асады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15608" y="2250261"/>
            <a:ext cx="4047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журналистерді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аккредиттеуді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автоматтандырады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94931" y="2895260"/>
            <a:ext cx="430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салалық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комиссия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табыстайды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915608" y="3545750"/>
            <a:ext cx="4301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журналистердің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кеңейтеді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362086" y="1100452"/>
            <a:ext cx="334354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Талап </a:t>
            </a:r>
            <a:r>
              <a:rPr lang="kk-KZ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кою</a:t>
            </a:r>
            <a:r>
              <a:rPr lang="kk-K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мерзімі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2022" y="1596753"/>
            <a:ext cx="3923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материалдары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мерзімін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362086" y="2492728"/>
            <a:ext cx="334354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 сұраулары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62086" y="3964941"/>
            <a:ext cx="334354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kk-KZ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Ұлттық баяндама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91943" y="4158936"/>
            <a:ext cx="3343546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реттеуді</a:t>
            </a:r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endParaRPr lang="ru-RU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4931" y="4717860"/>
            <a:ext cx="3839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  <a:buFont typeface="Arial" pitchFamily="34" charset="0"/>
              <a:buChar char="•"/>
            </a:pP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аймақтық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қоғамдық-кәсіптік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кеңестер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63E79C1A-D271-5DBE-D110-83EB54EB87B2}"/>
              </a:ext>
            </a:extLst>
          </p:cNvPr>
          <p:cNvGrpSpPr/>
          <p:nvPr/>
        </p:nvGrpSpPr>
        <p:grpSpPr>
          <a:xfrm>
            <a:off x="436106" y="1757587"/>
            <a:ext cx="1624641" cy="2723465"/>
            <a:chOff x="-4889802" y="6285365"/>
            <a:chExt cx="1293313" cy="2168044"/>
          </a:xfrm>
        </p:grpSpPr>
        <p:pic>
          <p:nvPicPr>
            <p:cNvPr id="55" name="Picture 14" descr="Vector Maps of Kazakhstan | Free Vector Maps">
              <a:extLst>
                <a:ext uri="{FF2B5EF4-FFF2-40B4-BE49-F238E27FC236}">
                  <a16:creationId xmlns:a16="http://schemas.microsoft.com/office/drawing/2014/main" xmlns="" id="{AF4C7C7C-F652-EC35-8E6D-4665757AE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9802" y="7483424"/>
              <a:ext cx="1293313" cy="969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A96BCB9-A74E-6DDC-D978-9DF2F25649A9}"/>
                </a:ext>
              </a:extLst>
            </p:cNvPr>
            <p:cNvSpPr txBox="1"/>
            <p:nvPr/>
          </p:nvSpPr>
          <p:spPr>
            <a:xfrm>
              <a:off x="-4593579" y="6285365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</a:t>
              </a:r>
            </a:p>
          </p:txBody>
        </p:sp>
        <p:pic>
          <p:nvPicPr>
            <p:cNvPr id="57" name="Picture 2" descr="Person Icon Png Transparent posted by Ryan Walker">
              <a:extLst>
                <a:ext uri="{FF2B5EF4-FFF2-40B4-BE49-F238E27FC236}">
                  <a16:creationId xmlns:a16="http://schemas.microsoft.com/office/drawing/2014/main" xmlns="" id="{80602240-9762-85DD-36E4-A2E2C3AE21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957" b="90000" l="5114" r="91477">
                          <a14:foregroundMark x1="19659" y1="39348" x2="19659" y2="39348"/>
                          <a14:foregroundMark x1="43750" y1="12065" x2="43750" y2="12065"/>
                          <a14:foregroundMark x1="78523" y1="26630" x2="78523" y2="26630"/>
                          <a14:foregroundMark x1="84545" y1="47500" x2="84545" y2="47500"/>
                          <a14:foregroundMark x1="75682" y1="60109" x2="75682" y2="60109"/>
                          <a14:foregroundMark x1="68068" y1="65543" x2="68068" y2="65543"/>
                          <a14:foregroundMark x1="65341" y1="59457" x2="65341" y2="59457"/>
                          <a14:foregroundMark x1="65227" y1="70000" x2="65227" y2="70000"/>
                          <a14:foregroundMark x1="80341" y1="66196" x2="80341" y2="66196"/>
                          <a14:foregroundMark x1="84091" y1="33696" x2="84091" y2="33696"/>
                          <a14:foregroundMark x1="49091" y1="12174" x2="49091" y2="12174"/>
                          <a14:foregroundMark x1="22045" y1="50000" x2="22045" y2="50000"/>
                          <a14:foregroundMark x1="24432" y1="67609" x2="24432" y2="67609"/>
                          <a14:foregroundMark x1="20227" y1="76630" x2="20227" y2="76630"/>
                          <a14:foregroundMark x1="32500" y1="86630" x2="32500" y2="86630"/>
                          <a14:foregroundMark x1="63409" y1="86413" x2="63409" y2="86413"/>
                          <a14:foregroundMark x1="85227" y1="46304" x2="85227" y2="46304"/>
                          <a14:foregroundMark x1="79205" y1="28913" x2="79205" y2="28913"/>
                          <a14:foregroundMark x1="74091" y1="31522" x2="74091" y2="31522"/>
                          <a14:foregroundMark x1="75795" y1="41739" x2="75795" y2="41739"/>
                          <a14:foregroundMark x1="75795" y1="43261" x2="75795" y2="43261"/>
                          <a14:foregroundMark x1="72614" y1="15870" x2="72614" y2="15870"/>
                          <a14:foregroundMark x1="68977" y1="13804" x2="68977" y2="13804"/>
                          <a14:foregroundMark x1="53864" y1="9130" x2="53864" y2="9130"/>
                          <a14:foregroundMark x1="41932" y1="8804" x2="41932" y2="8804"/>
                          <a14:foregroundMark x1="35114" y1="12065" x2="35114" y2="12065"/>
                          <a14:foregroundMark x1="32614" y1="13804" x2="32614" y2="13804"/>
                          <a14:foregroundMark x1="28750" y1="16848" x2="28750" y2="16848"/>
                          <a14:foregroundMark x1="26932" y1="18804" x2="26932" y2="18804"/>
                          <a14:foregroundMark x1="25909" y1="19565" x2="25909" y2="19565"/>
                          <a14:foregroundMark x1="17727" y1="26848" x2="17727" y2="26848"/>
                          <a14:foregroundMark x1="16818" y1="29022" x2="16818" y2="29022"/>
                          <a14:foregroundMark x1="16705" y1="32174" x2="16705" y2="32174"/>
                          <a14:foregroundMark x1="16705" y1="47065" x2="16705" y2="47065"/>
                          <a14:foregroundMark x1="16705" y1="47500" x2="16705" y2="47500"/>
                          <a14:foregroundMark x1="26250" y1="29565" x2="26250" y2="29565"/>
                          <a14:foregroundMark x1="26818" y1="35000" x2="26818" y2="35000"/>
                          <a14:foregroundMark x1="26818" y1="35543" x2="26818" y2="35543"/>
                          <a14:foregroundMark x1="31591" y1="29674" x2="31591" y2="29674"/>
                          <a14:foregroundMark x1="38182" y1="19130" x2="38182" y2="19130"/>
                          <a14:foregroundMark x1="57500" y1="16522" x2="57500" y2="16522"/>
                          <a14:foregroundMark x1="78864" y1="29674" x2="78864" y2="29674"/>
                          <a14:foregroundMark x1="77159" y1="59565" x2="77159" y2="59565"/>
                          <a14:foregroundMark x1="81023" y1="65543" x2="81023" y2="65543"/>
                          <a14:foregroundMark x1="16818" y1="67609" x2="16818" y2="67609"/>
                          <a14:foregroundMark x1="20568" y1="79239" x2="20568" y2="79239"/>
                          <a14:foregroundMark x1="23750" y1="82391" x2="23750" y2="82391"/>
                          <a14:foregroundMark x1="26477" y1="82717" x2="26477" y2="82717"/>
                          <a14:foregroundMark x1="26591" y1="82717" x2="26591" y2="82717"/>
                          <a14:foregroundMark x1="64432" y1="86957" x2="64432" y2="86957"/>
                          <a14:foregroundMark x1="71932" y1="83587" x2="71932" y2="83587"/>
                          <a14:foregroundMark x1="78182" y1="79565" x2="78182" y2="79565"/>
                          <a14:foregroundMark x1="46136" y1="90000" x2="46136" y2="90000"/>
                          <a14:foregroundMark x1="5227" y1="43261" x2="5227" y2="43261"/>
                          <a14:foregroundMark x1="6250" y1="49348" x2="6250" y2="49348"/>
                          <a14:foregroundMark x1="5909" y1="55543" x2="5909" y2="55543"/>
                          <a14:foregroundMark x1="9773" y1="60109" x2="9773" y2="60109"/>
                          <a14:foregroundMark x1="23409" y1="56413" x2="23409" y2="56413"/>
                          <a14:foregroundMark x1="30114" y1="54783" x2="30114" y2="54783"/>
                          <a14:foregroundMark x1="20000" y1="23804" x2="20000" y2="23804"/>
                          <a14:foregroundMark x1="17159" y1="21196" x2="17159" y2="21196"/>
                          <a14:foregroundMark x1="71818" y1="33043" x2="71818" y2="33043"/>
                          <a14:foregroundMark x1="67045" y1="37391" x2="67045" y2="37391"/>
                          <a14:foregroundMark x1="66364" y1="41087" x2="66364" y2="41087"/>
                          <a14:foregroundMark x1="66250" y1="48152" x2="66250" y2="48152"/>
                          <a14:foregroundMark x1="61023" y1="62500" x2="61023" y2="62500"/>
                          <a14:foregroundMark x1="59205" y1="65652" x2="59205" y2="65652"/>
                          <a14:foregroundMark x1="39205" y1="64130" x2="39205" y2="64130"/>
                          <a14:foregroundMark x1="36136" y1="56413" x2="36136" y2="56413"/>
                          <a14:foregroundMark x1="32159" y1="40978" x2="32159" y2="40978"/>
                          <a14:foregroundMark x1="33636" y1="19783" x2="33636" y2="19783"/>
                          <a14:foregroundMark x1="40909" y1="13478" x2="40909" y2="13478"/>
                          <a14:foregroundMark x1="41023" y1="13370" x2="41023" y2="13370"/>
                          <a14:foregroundMark x1="49659" y1="7065" x2="49659" y2="7065"/>
                          <a14:foregroundMark x1="42500" y1="7065" x2="42500" y2="7065"/>
                          <a14:foregroundMark x1="57614" y1="7500" x2="57614" y2="7500"/>
                          <a14:foregroundMark x1="68977" y1="14565" x2="68977" y2="14565"/>
                          <a14:foregroundMark x1="73750" y1="24783" x2="73750" y2="24783"/>
                          <a14:foregroundMark x1="87955" y1="43696" x2="87955" y2="43696"/>
                          <a14:foregroundMark x1="91477" y1="49022" x2="91477" y2="49022"/>
                          <a14:backgroundMark x1="39545" y1="31957" x2="39545" y2="31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9" t="4176" r="4373" b="8434"/>
            <a:stretch/>
          </p:blipFill>
          <p:spPr bwMode="auto">
            <a:xfrm>
              <a:off x="-4593579" y="6575222"/>
              <a:ext cx="724238" cy="72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23E90CD-8D13-070F-10C8-4CE95138EA67}"/>
                </a:ext>
              </a:extLst>
            </p:cNvPr>
            <p:cNvSpPr txBox="1"/>
            <p:nvPr/>
          </p:nvSpPr>
          <p:spPr>
            <a:xfrm>
              <a:off x="-4551297" y="7308658"/>
              <a:ext cx="8242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Аты жөңі</a:t>
              </a:r>
              <a:endParaRPr lang="x-non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B4A2442-53E5-B764-EF01-C85A476009A5}"/>
                </a:ext>
              </a:extLst>
            </p:cNvPr>
            <p:cNvSpPr txBox="1"/>
            <p:nvPr/>
          </p:nvSpPr>
          <p:spPr>
            <a:xfrm>
              <a:off x="-4619879" y="7484668"/>
              <a:ext cx="966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100" dirty="0">
                  <a:latin typeface="Arial" panose="020B0604020202020204" pitchFamily="34" charset="0"/>
                  <a:cs typeface="Arial" panose="020B0604020202020204" pitchFamily="34" charset="0"/>
                </a:rPr>
                <a:t>БАҚ аталуы</a:t>
              </a:r>
              <a:endParaRPr lang="x-non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18" descr="QR-код PNG">
              <a:extLst>
                <a:ext uri="{FF2B5EF4-FFF2-40B4-BE49-F238E27FC236}">
                  <a16:creationId xmlns:a16="http://schemas.microsoft.com/office/drawing/2014/main" xmlns="" id="{E4785976-FD86-252B-20D7-BAD5CDE30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23938" y="7682027"/>
              <a:ext cx="587077" cy="5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64477" y="394380"/>
            <a:ext cx="4978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қосымшалары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4DD02F5-A9E4-A1C0-FB64-65800F31B63A}"/>
              </a:ext>
            </a:extLst>
          </p:cNvPr>
          <p:cNvSpPr/>
          <p:nvPr/>
        </p:nvSpPr>
        <p:spPr>
          <a:xfrm>
            <a:off x="464477" y="375476"/>
            <a:ext cx="45719" cy="525175"/>
          </a:xfrm>
          <a:prstGeom prst="rect">
            <a:avLst/>
          </a:prstGeom>
          <a:solidFill>
            <a:srgbClr val="A99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2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166" y="368290"/>
            <a:ext cx="696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реформалау</a:t>
            </a: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399" y="4116823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Отандық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телерадио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хабарларын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тарату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операторларын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3399" y="3001877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Отандық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контентті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тілдің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үлесін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2/3-ке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3399" y="1942106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тапсырысты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механизмінен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гранттық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қаржыландыруға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pic>
        <p:nvPicPr>
          <p:cNvPr id="12" name="Picture 4" descr="C:\Documents and Settings\Пользователь\Рабочий стол\Ор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36" y="5004591"/>
            <a:ext cx="10691813" cy="160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4" y="323123"/>
            <a:ext cx="48772" cy="524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66" y="1953397"/>
            <a:ext cx="222523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6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5991" y="2722418"/>
            <a:ext cx="6620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4564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464</Words>
  <Application>Microsoft Office PowerPoint</Application>
  <PresentationFormat>Широкоэкранный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 KZ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Ernur</dc:creator>
  <cp:lastModifiedBy>Жанабаев Жандаулет</cp:lastModifiedBy>
  <cp:revision>90</cp:revision>
  <dcterms:created xsi:type="dcterms:W3CDTF">2022-09-03T14:46:18Z</dcterms:created>
  <dcterms:modified xsi:type="dcterms:W3CDTF">2023-06-16T05:01:08Z</dcterms:modified>
</cp:coreProperties>
</file>