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1" r:id="rId1"/>
  </p:sldMasterIdLst>
  <p:notesMasterIdLst>
    <p:notesMasterId r:id="rId5"/>
  </p:notesMasterIdLst>
  <p:sldIdLst>
    <p:sldId id="259" r:id="rId2"/>
    <p:sldId id="261" r:id="rId3"/>
    <p:sldId id="262" r:id="rId4"/>
  </p:sldIdLst>
  <p:sldSz cx="12192000" cy="6858000"/>
  <p:notesSz cx="6761163" cy="9942513"/>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8" d="100"/>
          <a:sy n="88" d="100"/>
        </p:scale>
        <p:origin x="576"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29837" cy="498852"/>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29761" y="0"/>
            <a:ext cx="2929837" cy="498852"/>
          </a:xfrm>
          <a:prstGeom prst="rect">
            <a:avLst/>
          </a:prstGeom>
        </p:spPr>
        <p:txBody>
          <a:bodyPr vert="horz" lIns="91440" tIns="45720" rIns="91440" bIns="45720" rtlCol="0"/>
          <a:lstStyle>
            <a:lvl1pPr algn="r">
              <a:defRPr sz="1200"/>
            </a:lvl1pPr>
          </a:lstStyle>
          <a:p>
            <a:fld id="{8B03C594-A9C3-420A-9096-145E981AF1B6}" type="datetimeFigureOut">
              <a:rPr lang="ru-RU" smtClean="0"/>
              <a:t>26.06.2023</a:t>
            </a:fld>
            <a:endParaRPr lang="ru-RU"/>
          </a:p>
        </p:txBody>
      </p:sp>
      <p:sp>
        <p:nvSpPr>
          <p:cNvPr id="4" name="Образ слайда 3"/>
          <p:cNvSpPr>
            <a:spLocks noGrp="1" noRot="1" noChangeAspect="1"/>
          </p:cNvSpPr>
          <p:nvPr>
            <p:ph type="sldImg" idx="2"/>
          </p:nvPr>
        </p:nvSpPr>
        <p:spPr>
          <a:xfrm>
            <a:off x="398463" y="1243013"/>
            <a:ext cx="5964237" cy="3355975"/>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76117" y="4784835"/>
            <a:ext cx="5408930" cy="3914864"/>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9443662"/>
            <a:ext cx="2929837" cy="498851"/>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29761" y="9443662"/>
            <a:ext cx="2929837" cy="498851"/>
          </a:xfrm>
          <a:prstGeom prst="rect">
            <a:avLst/>
          </a:prstGeom>
        </p:spPr>
        <p:txBody>
          <a:bodyPr vert="horz" lIns="91440" tIns="45720" rIns="91440" bIns="45720" rtlCol="0" anchor="b"/>
          <a:lstStyle>
            <a:lvl1pPr algn="r">
              <a:defRPr sz="1200"/>
            </a:lvl1pPr>
          </a:lstStyle>
          <a:p>
            <a:fld id="{D00B4A56-B1DB-4CBE-9F9D-C9E263279BB0}" type="slidenum">
              <a:rPr lang="ru-RU" smtClean="0"/>
              <a:t>‹#›</a:t>
            </a:fld>
            <a:endParaRPr lang="ru-RU"/>
          </a:p>
        </p:txBody>
      </p:sp>
    </p:spTree>
    <p:extLst>
      <p:ext uri="{BB962C8B-B14F-4D97-AF65-F5344CB8AC3E}">
        <p14:creationId xmlns:p14="http://schemas.microsoft.com/office/powerpoint/2010/main" val="34249012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3838" y="812800"/>
            <a:ext cx="7216776" cy="4060825"/>
          </a:xfrm>
        </p:spPr>
      </p:sp>
      <p:sp>
        <p:nvSpPr>
          <p:cNvPr id="3" name="Notes Placeholder 2"/>
          <p:cNvSpPr>
            <a:spLocks noGrp="1"/>
          </p:cNvSpPr>
          <p:nvPr>
            <p:ph type="body" idx="1"/>
          </p:nvPr>
        </p:nvSpPr>
        <p:spPr/>
        <p:txBody>
          <a:bodyPr/>
          <a:lstStyle/>
          <a:p>
            <a:pPr lvl="0"/>
            <a:r>
              <a:rPr lang="en-GB" dirty="0"/>
              <a:t>Let me first of all provide you with some key information about Kazakhstan.</a:t>
            </a:r>
          </a:p>
          <a:p>
            <a:pPr lvl="0"/>
            <a:r>
              <a:rPr lang="en-GB" dirty="0"/>
              <a:t>Kazakhstan is the 9</a:t>
            </a:r>
            <a:r>
              <a:rPr lang="en-GB" baseline="30000" dirty="0"/>
              <a:t>th</a:t>
            </a:r>
            <a:r>
              <a:rPr lang="en-GB" dirty="0"/>
              <a:t> largest country in the world, the size of Western Europe. Its sheer size means that more than 80% of its land, 220 million hectares, is used for agricultural production making Kazakhstan the 5th biggest exporter of wheat globally. </a:t>
            </a:r>
          </a:p>
          <a:p>
            <a:pPr lvl="0"/>
            <a:r>
              <a:rPr lang="en-GB" dirty="0"/>
              <a:t>At this point let me tell you more about our agriculture sector. We are one of only a handful of countries globally with exactly the right conditions for growing wheat and grain without the need for artificial irrigation. What is more, Kazakhstan’s arable land represents an area larger than the entire United Kingdom, meaning there is incredible potential for investors willing to think big.  </a:t>
            </a:r>
          </a:p>
          <a:p>
            <a:pPr lvl="0"/>
            <a:r>
              <a:rPr lang="en-GB" dirty="0"/>
              <a:t>Our beef and dairy herds graze freely on a largely grass-fed diet year-round. This means that not only is much of Kazakhstan’s produce organic but is of high quality and can be sold at a premium. It is perhaps not surprising that the thriving agribusiness sector now employs around one fifth of Kazakhstan’s working population.</a:t>
            </a:r>
          </a:p>
          <a:p>
            <a:pPr lvl="0"/>
            <a:r>
              <a:rPr lang="en-GB" dirty="0"/>
              <a:t>The sector has seen substantive changes in recent years, thanks to major national investment, changes to production techniques, and efficiencies brought about through the amalgamation of small farm holdings. </a:t>
            </a:r>
          </a:p>
          <a:p>
            <a:pPr lvl="0"/>
            <a:r>
              <a:rPr lang="en-GB" dirty="0"/>
              <a:t>In dairy too, Kazakhstan possesses a distinct advantage. Its eastern plains share a sizable land border with China. Chinese consumption of milk and dairy has quadrupled since 1995 among its urban population and nearly sextupled at a rural level. As demand for high-quality dairy produce continues to grow exponentially across Asia, Kazakhstan can turn both east and west to sell its premium produce.</a:t>
            </a:r>
          </a:p>
          <a:p>
            <a:pPr lvl="0"/>
            <a:r>
              <a:rPr lang="en-GB" dirty="0"/>
              <a:t>Let me now return to some more important information about Kazakhstan.</a:t>
            </a:r>
          </a:p>
          <a:p>
            <a:pPr lvl="0"/>
            <a:r>
              <a:rPr lang="en-GB" dirty="0"/>
              <a:t>The country is politically, socially and economically stable. From the political point of view, Kazakhstan is a member of the OSCE, WTO, UN, OIC, SCO, CSTO and EAEU, meaning we play an important role in the international arena and are well respected by the international community. Furthermore, Kazakhstan enjoys good relations with all its neighbours, as well as with the EU and the United States. Economically, Kazakhstan has enjoyed high growth since independence. I will touch upon Kazakhstan’s economy and GDP figures in more detail later in this presentation. Socially, Kazakhstan’s citizens have lived in harmony and peace ever since independence, even though Kazakhstan is one of the most ethnically and religiously diverse countries in the world. This all means that investors can be sure that they will be doing business in a country that can guarantee long term stability. </a:t>
            </a:r>
          </a:p>
          <a:p>
            <a:pPr lvl="0"/>
            <a:r>
              <a:rPr lang="en-GB" dirty="0"/>
              <a:t>Kazakhstan is also resource rich. Almost all of the elements on the periodic table, 99 out of 110 to be precise, can be found in Kazakhstan’s soil. To make this fact more concrete, 90 per cent of the rare earth metals found in a modern smart phone can be mined in Kazakhstan, this is a truly remarkable fact.</a:t>
            </a:r>
          </a:p>
          <a:p>
            <a:pPr lvl="0"/>
            <a:r>
              <a:rPr lang="en-GB" dirty="0"/>
              <a:t>What is more, the World Bank estimates that there are over 5000 unexplored deposits still present in Kazakhstan, valued at over 46 trillion dollars. Advanced technology is central to our modern world – high frequency lasers, x-ray machines, smart technologies, electric vehicles, and advanced robotics are all heavily dependent on the rare earth metals that Kazakhstan can extract and process.</a:t>
            </a:r>
          </a:p>
          <a:p>
            <a:pPr lvl="0"/>
            <a:r>
              <a:rPr lang="en-GB" dirty="0"/>
              <a:t>Ultimately, Kazakhstan has unparalleled potential in the fields of exploration, development and processing of rare earth minerals.</a:t>
            </a:r>
          </a:p>
          <a:p>
            <a:endParaRPr lang="en-GB" dirty="0"/>
          </a:p>
        </p:txBody>
      </p:sp>
    </p:spTree>
    <p:extLst>
      <p:ext uri="{BB962C8B-B14F-4D97-AF65-F5344CB8AC3E}">
        <p14:creationId xmlns:p14="http://schemas.microsoft.com/office/powerpoint/2010/main" val="40921842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139700" y="1392238"/>
            <a:ext cx="6686550" cy="3762375"/>
          </a:xfrm>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B81E143-37EB-4AFD-B195-AD9A29E82F79}" type="slidenum">
              <a:rPr kumimoji="0" lang="ru-RU"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ru-RU"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862601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139700" y="1392238"/>
            <a:ext cx="6686550" cy="3762375"/>
          </a:xfrm>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B81E143-37EB-4AFD-B195-AD9A29E82F79}" type="slidenum">
              <a:rPr kumimoji="0" lang="ru-RU"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ru-RU"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006391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en-US"/>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a:p>
        </p:txBody>
      </p:sp>
      <p:sp>
        <p:nvSpPr>
          <p:cNvPr id="4" name="Дата 3"/>
          <p:cNvSpPr>
            <a:spLocks noGrp="1"/>
          </p:cNvSpPr>
          <p:nvPr>
            <p:ph type="dt" sz="half" idx="10"/>
          </p:nvPr>
        </p:nvSpPr>
        <p:spPr/>
        <p:txBody>
          <a:bodyPr/>
          <a:lstStyle/>
          <a:p>
            <a:fld id="{27B86693-E51C-4510-BABC-46EEEAE552E3}" type="datetime1">
              <a:rPr lang="ru-RU" smtClean="0">
                <a:solidFill>
                  <a:prstClr val="black">
                    <a:tint val="75000"/>
                  </a:prstClr>
                </a:solidFill>
              </a:rPr>
              <a:t>26.06.2023</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D3938994-0557-4658-9867-31024E4CD3B3}"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13382886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10"/>
          </p:nvPr>
        </p:nvSpPr>
        <p:spPr/>
        <p:txBody>
          <a:bodyPr/>
          <a:lstStyle/>
          <a:p>
            <a:fld id="{CDAD2D51-A62A-40E8-9959-F248568A5C9A}" type="datetime1">
              <a:rPr lang="ru-RU" smtClean="0">
                <a:solidFill>
                  <a:prstClr val="black">
                    <a:tint val="75000"/>
                  </a:prstClr>
                </a:solidFill>
              </a:rPr>
              <a:t>26.06.2023</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D3938994-0557-4658-9867-31024E4CD3B3}"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20469903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en-US"/>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10"/>
          </p:nvPr>
        </p:nvSpPr>
        <p:spPr/>
        <p:txBody>
          <a:bodyPr/>
          <a:lstStyle/>
          <a:p>
            <a:fld id="{4269A843-B9D1-4810-97AB-E1607FD85659}" type="datetime1">
              <a:rPr lang="ru-RU" smtClean="0">
                <a:solidFill>
                  <a:prstClr val="black">
                    <a:tint val="75000"/>
                  </a:prstClr>
                </a:solidFill>
              </a:rPr>
              <a:t>26.06.2023</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D3938994-0557-4658-9867-31024E4CD3B3}"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22644951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099">
    <p:spTree>
      <p:nvGrpSpPr>
        <p:cNvPr id="1" name=""/>
        <p:cNvGrpSpPr/>
        <p:nvPr/>
      </p:nvGrpSpPr>
      <p:grpSpPr>
        <a:xfrm>
          <a:off x="0" y="0"/>
          <a:ext cx="0" cy="0"/>
          <a:chOff x="0" y="0"/>
          <a:chExt cx="0" cy="0"/>
        </a:xfrm>
      </p:grpSpPr>
      <p:grpSp>
        <p:nvGrpSpPr>
          <p:cNvPr id="2" name="Группа 1"/>
          <p:cNvGrpSpPr/>
          <p:nvPr/>
        </p:nvGrpSpPr>
        <p:grpSpPr>
          <a:xfrm>
            <a:off x="5261587" y="417488"/>
            <a:ext cx="9773240" cy="5561188"/>
            <a:chOff x="4703929" y="717077"/>
            <a:chExt cx="9773238" cy="5561188"/>
          </a:xfrm>
        </p:grpSpPr>
        <p:sp>
          <p:nvSpPr>
            <p:cNvPr id="35" name="Полилиния 34"/>
            <p:cNvSpPr/>
            <p:nvPr/>
          </p:nvSpPr>
          <p:spPr>
            <a:xfrm>
              <a:off x="5555970" y="717077"/>
              <a:ext cx="7984744" cy="5414294"/>
            </a:xfrm>
            <a:custGeom>
              <a:avLst/>
              <a:gdLst>
                <a:gd name="connsiteX0" fmla="*/ 593737 w 15796902"/>
                <a:gd name="connsiteY0" fmla="*/ 0 h 10799762"/>
                <a:gd name="connsiteX1" fmla="*/ 2968613 w 15796902"/>
                <a:gd name="connsiteY1" fmla="*/ 0 h 10799762"/>
                <a:gd name="connsiteX2" fmla="*/ 2968615 w 15796902"/>
                <a:gd name="connsiteY2" fmla="*/ 0 h 10799762"/>
                <a:gd name="connsiteX3" fmla="*/ 12828290 w 15796902"/>
                <a:gd name="connsiteY3" fmla="*/ 0 h 10799762"/>
                <a:gd name="connsiteX4" fmla="*/ 14287500 w 15796902"/>
                <a:gd name="connsiteY4" fmla="*/ 0 h 10799762"/>
                <a:gd name="connsiteX5" fmla="*/ 15203166 w 15796902"/>
                <a:gd name="connsiteY5" fmla="*/ 0 h 10799762"/>
                <a:gd name="connsiteX6" fmla="*/ 15796902 w 15796902"/>
                <a:gd name="connsiteY6" fmla="*/ 593737 h 10799762"/>
                <a:gd name="connsiteX7" fmla="*/ 15796902 w 15796902"/>
                <a:gd name="connsiteY7" fmla="*/ 5080012 h 10799762"/>
                <a:gd name="connsiteX8" fmla="*/ 15796902 w 15796902"/>
                <a:gd name="connsiteY8" fmla="*/ 5719750 h 10799762"/>
                <a:gd name="connsiteX9" fmla="*/ 15796902 w 15796902"/>
                <a:gd name="connsiteY9" fmla="*/ 10206025 h 10799762"/>
                <a:gd name="connsiteX10" fmla="*/ 15203166 w 15796902"/>
                <a:gd name="connsiteY10" fmla="*/ 10799762 h 10799762"/>
                <a:gd name="connsiteX11" fmla="*/ 14287500 w 15796902"/>
                <a:gd name="connsiteY11" fmla="*/ 10799762 h 10799762"/>
                <a:gd name="connsiteX12" fmla="*/ 12828290 w 15796902"/>
                <a:gd name="connsiteY12" fmla="*/ 10799762 h 10799762"/>
                <a:gd name="connsiteX13" fmla="*/ 2968613 w 15796902"/>
                <a:gd name="connsiteY13" fmla="*/ 10799762 h 10799762"/>
                <a:gd name="connsiteX14" fmla="*/ 1781175 w 15796902"/>
                <a:gd name="connsiteY14" fmla="*/ 10799762 h 10799762"/>
                <a:gd name="connsiteX15" fmla="*/ 593737 w 15796902"/>
                <a:gd name="connsiteY15" fmla="*/ 10799762 h 10799762"/>
                <a:gd name="connsiteX16" fmla="*/ 0 w 15796902"/>
                <a:gd name="connsiteY16" fmla="*/ 10206025 h 10799762"/>
                <a:gd name="connsiteX17" fmla="*/ 0 w 15796902"/>
                <a:gd name="connsiteY17" fmla="*/ 5719750 h 10799762"/>
                <a:gd name="connsiteX18" fmla="*/ 0 w 15796902"/>
                <a:gd name="connsiteY18" fmla="*/ 5080012 h 10799762"/>
                <a:gd name="connsiteX19" fmla="*/ 0 w 15796902"/>
                <a:gd name="connsiteY19" fmla="*/ 593737 h 10799762"/>
                <a:gd name="connsiteX20" fmla="*/ 593737 w 15796902"/>
                <a:gd name="connsiteY20" fmla="*/ 0 h 107997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5796902" h="10799762">
                  <a:moveTo>
                    <a:pt x="593737" y="0"/>
                  </a:moveTo>
                  <a:lnTo>
                    <a:pt x="2968613" y="0"/>
                  </a:lnTo>
                  <a:lnTo>
                    <a:pt x="2968615" y="0"/>
                  </a:lnTo>
                  <a:lnTo>
                    <a:pt x="12828290" y="0"/>
                  </a:lnTo>
                  <a:lnTo>
                    <a:pt x="14287500" y="0"/>
                  </a:lnTo>
                  <a:lnTo>
                    <a:pt x="15203166" y="0"/>
                  </a:lnTo>
                  <a:cubicBezTo>
                    <a:pt x="15531078" y="0"/>
                    <a:pt x="15796902" y="265825"/>
                    <a:pt x="15796902" y="593737"/>
                  </a:cubicBezTo>
                  <a:lnTo>
                    <a:pt x="15796902" y="5080012"/>
                  </a:lnTo>
                  <a:lnTo>
                    <a:pt x="15796902" y="5719750"/>
                  </a:lnTo>
                  <a:lnTo>
                    <a:pt x="15796902" y="10206025"/>
                  </a:lnTo>
                  <a:cubicBezTo>
                    <a:pt x="15796902" y="10533937"/>
                    <a:pt x="15531078" y="10799762"/>
                    <a:pt x="15203166" y="10799762"/>
                  </a:cubicBezTo>
                  <a:lnTo>
                    <a:pt x="14287500" y="10799762"/>
                  </a:lnTo>
                  <a:lnTo>
                    <a:pt x="12828290" y="10799762"/>
                  </a:lnTo>
                  <a:lnTo>
                    <a:pt x="2968613" y="10799762"/>
                  </a:lnTo>
                  <a:lnTo>
                    <a:pt x="1781175" y="10799762"/>
                  </a:lnTo>
                  <a:lnTo>
                    <a:pt x="593737" y="10799762"/>
                  </a:lnTo>
                  <a:cubicBezTo>
                    <a:pt x="265825" y="10799762"/>
                    <a:pt x="0" y="10533937"/>
                    <a:pt x="0" y="10206025"/>
                  </a:cubicBezTo>
                  <a:lnTo>
                    <a:pt x="0" y="5719750"/>
                  </a:lnTo>
                  <a:lnTo>
                    <a:pt x="0" y="5080012"/>
                  </a:lnTo>
                  <a:lnTo>
                    <a:pt x="0" y="593737"/>
                  </a:lnTo>
                  <a:cubicBezTo>
                    <a:pt x="0" y="265825"/>
                    <a:pt x="265825" y="0"/>
                    <a:pt x="593737" y="0"/>
                  </a:cubicBezTo>
                  <a:close/>
                </a:path>
              </a:pathLst>
            </a:custGeom>
            <a:solidFill>
              <a:srgbClr val="3838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3"/>
            </a:p>
          </p:txBody>
        </p:sp>
        <p:sp>
          <p:nvSpPr>
            <p:cNvPr id="37" name="Полилиния 36"/>
            <p:cNvSpPr/>
            <p:nvPr/>
          </p:nvSpPr>
          <p:spPr>
            <a:xfrm>
              <a:off x="4703929" y="6202089"/>
              <a:ext cx="9773238" cy="76176"/>
            </a:xfrm>
            <a:custGeom>
              <a:avLst/>
              <a:gdLst>
                <a:gd name="connsiteX0" fmla="*/ 0 w 19335232"/>
                <a:gd name="connsiteY0" fmla="*/ 0 h 333694"/>
                <a:gd name="connsiteX1" fmla="*/ 19335232 w 19335232"/>
                <a:gd name="connsiteY1" fmla="*/ 0 h 333694"/>
                <a:gd name="connsiteX2" fmla="*/ 19322694 w 19335232"/>
                <a:gd name="connsiteY2" fmla="*/ 40390 h 333694"/>
                <a:gd name="connsiteX3" fmla="*/ 18880202 w 19335232"/>
                <a:gd name="connsiteY3" fmla="*/ 333694 h 333694"/>
                <a:gd name="connsiteX4" fmla="*/ 455030 w 19335232"/>
                <a:gd name="connsiteY4" fmla="*/ 333694 h 333694"/>
                <a:gd name="connsiteX5" fmla="*/ 12538 w 19335232"/>
                <a:gd name="connsiteY5" fmla="*/ 40390 h 3336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335232" h="333694">
                  <a:moveTo>
                    <a:pt x="0" y="0"/>
                  </a:moveTo>
                  <a:lnTo>
                    <a:pt x="19335232" y="0"/>
                  </a:lnTo>
                  <a:lnTo>
                    <a:pt x="19322694" y="40390"/>
                  </a:lnTo>
                  <a:cubicBezTo>
                    <a:pt x="19249792" y="212753"/>
                    <a:pt x="19079120" y="333694"/>
                    <a:pt x="18880202" y="333694"/>
                  </a:cubicBezTo>
                  <a:lnTo>
                    <a:pt x="455030" y="333694"/>
                  </a:lnTo>
                  <a:cubicBezTo>
                    <a:pt x="256112" y="333694"/>
                    <a:pt x="85441" y="212753"/>
                    <a:pt x="12538" y="40390"/>
                  </a:cubicBezTo>
                  <a:close/>
                </a:path>
              </a:pathLst>
            </a:custGeom>
            <a:gradFill flip="none" rotWithShape="1">
              <a:gsLst>
                <a:gs pos="89000">
                  <a:srgbClr val="828282"/>
                </a:gs>
                <a:gs pos="0">
                  <a:srgbClr val="C5C5C5"/>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3"/>
            </a:p>
          </p:txBody>
        </p:sp>
        <p:sp>
          <p:nvSpPr>
            <p:cNvPr id="7" name="Прямоугольник 6"/>
            <p:cNvSpPr/>
            <p:nvPr/>
          </p:nvSpPr>
          <p:spPr>
            <a:xfrm>
              <a:off x="4703929" y="6015623"/>
              <a:ext cx="9773238" cy="186467"/>
            </a:xfrm>
            <a:prstGeom prst="rect">
              <a:avLst/>
            </a:prstGeom>
            <a:gradFill flip="none" rotWithShape="1">
              <a:gsLst>
                <a:gs pos="2000">
                  <a:srgbClr val="D5D5D5"/>
                </a:gs>
                <a:gs pos="1000">
                  <a:srgbClr val="F2F2F2"/>
                </a:gs>
                <a:gs pos="0">
                  <a:schemeClr val="tx1">
                    <a:alpha val="5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3"/>
            </a:p>
          </p:txBody>
        </p:sp>
        <p:sp>
          <p:nvSpPr>
            <p:cNvPr id="38" name="Полилиния 37"/>
            <p:cNvSpPr/>
            <p:nvPr/>
          </p:nvSpPr>
          <p:spPr>
            <a:xfrm>
              <a:off x="8891012" y="6018701"/>
              <a:ext cx="1351391" cy="106495"/>
            </a:xfrm>
            <a:custGeom>
              <a:avLst/>
              <a:gdLst>
                <a:gd name="connsiteX0" fmla="*/ 0 w 2673572"/>
                <a:gd name="connsiteY0" fmla="*/ 0 h 212424"/>
                <a:gd name="connsiteX1" fmla="*/ 2673572 w 2673572"/>
                <a:gd name="connsiteY1" fmla="*/ 0 h 212424"/>
                <a:gd name="connsiteX2" fmla="*/ 2662629 w 2673572"/>
                <a:gd name="connsiteY2" fmla="*/ 54207 h 212424"/>
                <a:gd name="connsiteX3" fmla="*/ 2423935 w 2673572"/>
                <a:gd name="connsiteY3" fmla="*/ 212424 h 212424"/>
                <a:gd name="connsiteX4" fmla="*/ 249637 w 2673572"/>
                <a:gd name="connsiteY4" fmla="*/ 212424 h 212424"/>
                <a:gd name="connsiteX5" fmla="*/ 10944 w 2673572"/>
                <a:gd name="connsiteY5" fmla="*/ 54207 h 2124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73572" h="212424">
                  <a:moveTo>
                    <a:pt x="0" y="0"/>
                  </a:moveTo>
                  <a:lnTo>
                    <a:pt x="2673572" y="0"/>
                  </a:lnTo>
                  <a:lnTo>
                    <a:pt x="2662629" y="54207"/>
                  </a:lnTo>
                  <a:cubicBezTo>
                    <a:pt x="2623302" y="147185"/>
                    <a:pt x="2531237" y="212424"/>
                    <a:pt x="2423935" y="212424"/>
                  </a:cubicBezTo>
                  <a:lnTo>
                    <a:pt x="249637" y="212424"/>
                  </a:lnTo>
                  <a:cubicBezTo>
                    <a:pt x="142335" y="212424"/>
                    <a:pt x="50270" y="147185"/>
                    <a:pt x="10944" y="54207"/>
                  </a:cubicBezTo>
                  <a:close/>
                </a:path>
              </a:pathLst>
            </a:custGeom>
            <a:gradFill>
              <a:gsLst>
                <a:gs pos="88000">
                  <a:srgbClr val="F2F2F2"/>
                </a:gs>
                <a:gs pos="12000">
                  <a:srgbClr val="F2F2F2"/>
                </a:gs>
                <a:gs pos="100000">
                  <a:srgbClr val="828282"/>
                </a:gs>
                <a:gs pos="0">
                  <a:srgbClr val="828282"/>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3"/>
            </a:p>
          </p:txBody>
        </p:sp>
        <p:grpSp>
          <p:nvGrpSpPr>
            <p:cNvPr id="27" name="Группа 26"/>
            <p:cNvGrpSpPr/>
            <p:nvPr/>
          </p:nvGrpSpPr>
          <p:grpSpPr>
            <a:xfrm flipH="1">
              <a:off x="9572513" y="890239"/>
              <a:ext cx="23483" cy="22921"/>
              <a:chOff x="13422299" y="954496"/>
              <a:chExt cx="127026" cy="125005"/>
            </a:xfrm>
          </p:grpSpPr>
          <p:sp>
            <p:nvSpPr>
              <p:cNvPr id="30" name="Овал 29"/>
              <p:cNvSpPr/>
              <p:nvPr/>
            </p:nvSpPr>
            <p:spPr>
              <a:xfrm>
                <a:off x="13422301" y="954496"/>
                <a:ext cx="127023" cy="125004"/>
              </a:xfrm>
              <a:prstGeom prst="ellipse">
                <a:avLst/>
              </a:prstGeom>
              <a:solidFill>
                <a:schemeClr val="bg1"/>
              </a:solidFill>
              <a:ln w="50800">
                <a:solidFill>
                  <a:schemeClr val="bg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3"/>
              </a:p>
            </p:txBody>
          </p:sp>
          <p:sp>
            <p:nvSpPr>
              <p:cNvPr id="34" name="Овал 33"/>
              <p:cNvSpPr/>
              <p:nvPr/>
            </p:nvSpPr>
            <p:spPr>
              <a:xfrm>
                <a:off x="13422299" y="954497"/>
                <a:ext cx="127026" cy="125004"/>
              </a:xfrm>
              <a:prstGeom prst="ellipse">
                <a:avLst/>
              </a:prstGeom>
              <a:solidFill>
                <a:srgbClr val="002060"/>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3"/>
              </a:p>
            </p:txBody>
          </p:sp>
        </p:grpSp>
      </p:grpSp>
      <p:sp>
        <p:nvSpPr>
          <p:cNvPr id="36" name="Рисунок 13"/>
          <p:cNvSpPr>
            <a:spLocks noGrp="1"/>
          </p:cNvSpPr>
          <p:nvPr>
            <p:ph type="pic" sz="quarter" idx="39" hasCustomPrompt="1"/>
          </p:nvPr>
        </p:nvSpPr>
        <p:spPr>
          <a:xfrm>
            <a:off x="6370650" y="782794"/>
            <a:ext cx="7475104" cy="4693237"/>
          </a:xfrm>
          <a:prstGeom prst="rect">
            <a:avLst/>
          </a:prstGeom>
          <a:solidFill>
            <a:schemeClr val="tx1">
              <a:alpha val="10000"/>
            </a:schemeClr>
          </a:solidFill>
          <a:ln w="3175">
            <a:noFill/>
          </a:ln>
        </p:spPr>
        <p:txBody>
          <a:bodyPr anchor="ctr">
            <a:normAutofit/>
          </a:bodyPr>
          <a:lstStyle>
            <a:lvl1pPr marL="0" indent="0" algn="ctr">
              <a:buNone/>
              <a:defRPr sz="1200" b="0" spc="0" baseline="0">
                <a:solidFill>
                  <a:schemeClr val="tx1">
                    <a:lumMod val="50000"/>
                    <a:lumOff val="50000"/>
                  </a:schemeClr>
                </a:solidFill>
              </a:defRPr>
            </a:lvl1pPr>
          </a:lstStyle>
          <a:p>
            <a:r>
              <a:rPr lang="en-US" dirty="0"/>
              <a:t>Drop your image here</a:t>
            </a:r>
          </a:p>
        </p:txBody>
      </p:sp>
      <p:sp>
        <p:nvSpPr>
          <p:cNvPr id="28" name="Shape 89"/>
          <p:cNvSpPr/>
          <p:nvPr userDrawn="1"/>
        </p:nvSpPr>
        <p:spPr>
          <a:xfrm>
            <a:off x="238537" y="6454795"/>
            <a:ext cx="156106" cy="140495"/>
          </a:xfrm>
          <a:custGeom>
            <a:avLst/>
            <a:gdLst/>
            <a:ahLst/>
            <a:cxnLst>
              <a:cxn ang="0">
                <a:pos x="wd2" y="hd2"/>
              </a:cxn>
              <a:cxn ang="5400000">
                <a:pos x="wd2" y="hd2"/>
              </a:cxn>
              <a:cxn ang="10800000">
                <a:pos x="wd2" y="hd2"/>
              </a:cxn>
              <a:cxn ang="16200000">
                <a:pos x="wd2" y="hd2"/>
              </a:cxn>
            </a:cxnLst>
            <a:rect l="0" t="0" r="r" b="b"/>
            <a:pathLst>
              <a:path w="21600" h="21600" extrusionOk="0">
                <a:moveTo>
                  <a:pt x="20534" y="2372"/>
                </a:moveTo>
                <a:cubicBezTo>
                  <a:pt x="1122" y="2372"/>
                  <a:pt x="1122" y="2372"/>
                  <a:pt x="1122" y="2372"/>
                </a:cubicBezTo>
                <a:cubicBezTo>
                  <a:pt x="505" y="2372"/>
                  <a:pt x="0" y="1873"/>
                  <a:pt x="0" y="1186"/>
                </a:cubicBezTo>
                <a:cubicBezTo>
                  <a:pt x="0" y="499"/>
                  <a:pt x="505" y="0"/>
                  <a:pt x="1122" y="0"/>
                </a:cubicBezTo>
                <a:cubicBezTo>
                  <a:pt x="20534" y="0"/>
                  <a:pt x="20534" y="0"/>
                  <a:pt x="20534" y="0"/>
                </a:cubicBezTo>
                <a:cubicBezTo>
                  <a:pt x="21095" y="0"/>
                  <a:pt x="21600" y="499"/>
                  <a:pt x="21600" y="1186"/>
                </a:cubicBezTo>
                <a:cubicBezTo>
                  <a:pt x="21600" y="1873"/>
                  <a:pt x="21095" y="2372"/>
                  <a:pt x="20534" y="2372"/>
                </a:cubicBezTo>
                <a:close/>
                <a:moveTo>
                  <a:pt x="21600" y="7616"/>
                </a:moveTo>
                <a:cubicBezTo>
                  <a:pt x="21600" y="6929"/>
                  <a:pt x="21095" y="6430"/>
                  <a:pt x="20534" y="6430"/>
                </a:cubicBezTo>
                <a:cubicBezTo>
                  <a:pt x="1122" y="6430"/>
                  <a:pt x="1122" y="6430"/>
                  <a:pt x="1122" y="6430"/>
                </a:cubicBezTo>
                <a:cubicBezTo>
                  <a:pt x="505" y="6430"/>
                  <a:pt x="0" y="6929"/>
                  <a:pt x="0" y="7616"/>
                </a:cubicBezTo>
                <a:cubicBezTo>
                  <a:pt x="0" y="8240"/>
                  <a:pt x="505" y="8802"/>
                  <a:pt x="1122" y="8802"/>
                </a:cubicBezTo>
                <a:cubicBezTo>
                  <a:pt x="20534" y="8802"/>
                  <a:pt x="20534" y="8802"/>
                  <a:pt x="20534" y="8802"/>
                </a:cubicBezTo>
                <a:cubicBezTo>
                  <a:pt x="21095" y="8802"/>
                  <a:pt x="21600" y="8240"/>
                  <a:pt x="21600" y="7616"/>
                </a:cubicBezTo>
                <a:close/>
                <a:moveTo>
                  <a:pt x="21600" y="13984"/>
                </a:moveTo>
                <a:cubicBezTo>
                  <a:pt x="21600" y="13360"/>
                  <a:pt x="21095" y="12798"/>
                  <a:pt x="20534" y="12798"/>
                </a:cubicBezTo>
                <a:cubicBezTo>
                  <a:pt x="1122" y="12798"/>
                  <a:pt x="1122" y="12798"/>
                  <a:pt x="1122" y="12798"/>
                </a:cubicBezTo>
                <a:cubicBezTo>
                  <a:pt x="505" y="12798"/>
                  <a:pt x="0" y="13360"/>
                  <a:pt x="0" y="13984"/>
                </a:cubicBezTo>
                <a:cubicBezTo>
                  <a:pt x="0" y="14671"/>
                  <a:pt x="505" y="15170"/>
                  <a:pt x="1122" y="15170"/>
                </a:cubicBezTo>
                <a:cubicBezTo>
                  <a:pt x="20534" y="15170"/>
                  <a:pt x="20534" y="15170"/>
                  <a:pt x="20534" y="15170"/>
                </a:cubicBezTo>
                <a:cubicBezTo>
                  <a:pt x="21095" y="15170"/>
                  <a:pt x="21600" y="14671"/>
                  <a:pt x="21600" y="13984"/>
                </a:cubicBezTo>
                <a:close/>
                <a:moveTo>
                  <a:pt x="11894" y="20414"/>
                </a:moveTo>
                <a:cubicBezTo>
                  <a:pt x="11894" y="19727"/>
                  <a:pt x="11389" y="19165"/>
                  <a:pt x="10772" y="19165"/>
                </a:cubicBezTo>
                <a:cubicBezTo>
                  <a:pt x="1178" y="19165"/>
                  <a:pt x="1178" y="19165"/>
                  <a:pt x="1178" y="19165"/>
                </a:cubicBezTo>
                <a:cubicBezTo>
                  <a:pt x="561" y="19165"/>
                  <a:pt x="112" y="19727"/>
                  <a:pt x="112" y="20414"/>
                </a:cubicBezTo>
                <a:cubicBezTo>
                  <a:pt x="112" y="21038"/>
                  <a:pt x="561" y="21600"/>
                  <a:pt x="1178" y="21600"/>
                </a:cubicBezTo>
                <a:cubicBezTo>
                  <a:pt x="10772" y="21600"/>
                  <a:pt x="10772" y="21600"/>
                  <a:pt x="10772" y="21600"/>
                </a:cubicBezTo>
                <a:cubicBezTo>
                  <a:pt x="11389" y="21600"/>
                  <a:pt x="11894" y="21038"/>
                  <a:pt x="11894" y="20414"/>
                </a:cubicBezTo>
                <a:close/>
              </a:path>
            </a:pathLst>
          </a:custGeom>
          <a:solidFill>
            <a:schemeClr val="tx1">
              <a:alpha val="80000"/>
            </a:schemeClr>
          </a:solidFill>
          <a:ln w="12700">
            <a:miter lim="400000"/>
          </a:ln>
        </p:spPr>
        <p:txBody>
          <a:bodyPr tIns="45713" bIns="45713"/>
          <a:lstStyle/>
          <a:p>
            <a:endParaRPr sz="901"/>
          </a:p>
        </p:txBody>
      </p:sp>
      <p:sp>
        <p:nvSpPr>
          <p:cNvPr id="13" name="Shape 58"/>
          <p:cNvSpPr>
            <a:spLocks noGrp="1"/>
          </p:cNvSpPr>
          <p:nvPr>
            <p:ph type="sldNum" sz="quarter" idx="2"/>
          </p:nvPr>
        </p:nvSpPr>
        <p:spPr>
          <a:xfrm>
            <a:off x="4152846" y="6379778"/>
            <a:ext cx="978577" cy="236531"/>
          </a:xfrm>
          <a:prstGeom prst="rect">
            <a:avLst/>
          </a:prstGeom>
        </p:spPr>
        <p:txBody>
          <a:bodyPr lIns="0" tIns="0" rIns="0" bIns="0" anchor="b" anchorCtr="0"/>
          <a:lstStyle>
            <a:lvl1pPr algn="l">
              <a:defRPr sz="700" spc="300">
                <a:solidFill>
                  <a:schemeClr val="tx1">
                    <a:alpha val="50000"/>
                  </a:schemeClr>
                </a:solidFill>
                <a:latin typeface="+mj-lt"/>
              </a:defRPr>
            </a:lvl1pPr>
          </a:lstStyle>
          <a:p>
            <a:fld id="{86CB4B4D-7CA3-9044-876B-883B54F8677D}" type="slidenum">
              <a:rPr lang="uk-UA" smtClean="0"/>
              <a:pPr/>
              <a:t>‹#›</a:t>
            </a:fld>
            <a:endParaRPr lang="uk-UA" dirty="0"/>
          </a:p>
        </p:txBody>
      </p:sp>
      <p:sp>
        <p:nvSpPr>
          <p:cNvPr id="14" name="Текст 7"/>
          <p:cNvSpPr>
            <a:spLocks noGrp="1"/>
          </p:cNvSpPr>
          <p:nvPr>
            <p:ph type="body" sz="quarter" idx="156" hasCustomPrompt="1"/>
          </p:nvPr>
        </p:nvSpPr>
        <p:spPr>
          <a:xfrm>
            <a:off x="220781" y="240014"/>
            <a:ext cx="1950919" cy="5873743"/>
          </a:xfrm>
        </p:spPr>
        <p:txBody>
          <a:bodyPr tIns="0" anchor="b">
            <a:noAutofit/>
          </a:bodyPr>
          <a:lstStyle>
            <a:lvl1pPr algn="l">
              <a:lnSpc>
                <a:spcPct val="100000"/>
              </a:lnSpc>
              <a:spcBef>
                <a:spcPts val="0"/>
              </a:spcBef>
              <a:defRPr lang="en-US" sz="1600" b="0" i="0" spc="0" baseline="0" smtClean="0">
                <a:effectLst/>
                <a:latin typeface="+mj-lt"/>
              </a:defRPr>
            </a:lvl1pPr>
            <a:lvl2pPr algn="ctr">
              <a:defRPr/>
            </a:lvl2pPr>
            <a:lvl3pPr algn="ctr">
              <a:defRPr/>
            </a:lvl3pPr>
            <a:lvl4pPr algn="ctr">
              <a:lnSpc>
                <a:spcPct val="150000"/>
              </a:lnSpc>
              <a:defRPr/>
            </a:lvl4pPr>
            <a:lvl5pPr algn="ctr">
              <a:defRPr/>
            </a:lvl5pPr>
          </a:lstStyle>
          <a:p>
            <a:r>
              <a:rPr lang="en-US" dirty="0"/>
              <a:t>H4 Heading</a:t>
            </a:r>
          </a:p>
        </p:txBody>
      </p:sp>
      <p:sp>
        <p:nvSpPr>
          <p:cNvPr id="15" name="Shape 41"/>
          <p:cNvSpPr>
            <a:spLocks noGrp="1"/>
          </p:cNvSpPr>
          <p:nvPr>
            <p:ph type="body" sz="quarter" idx="201" hasCustomPrompt="1"/>
          </p:nvPr>
        </p:nvSpPr>
        <p:spPr>
          <a:xfrm>
            <a:off x="4148386" y="1607344"/>
            <a:ext cx="1588262" cy="4013465"/>
          </a:xfrm>
          <a:prstGeom prst="rect">
            <a:avLst/>
          </a:prstGeom>
        </p:spPr>
        <p:txBody>
          <a:bodyPr lIns="0" tIns="0" rIns="0" bIns="0" anchor="b" anchorCtr="0">
            <a:normAutofit/>
          </a:bodyPr>
          <a:lstStyle>
            <a:lvl1pPr algn="l" defTabSz="914189">
              <a:lnSpc>
                <a:spcPct val="150000"/>
              </a:lnSpc>
              <a:spcBef>
                <a:spcPts val="1000"/>
              </a:spcBef>
              <a:defRPr sz="1000" spc="0" baseline="0">
                <a:solidFill>
                  <a:schemeClr val="tx1">
                    <a:alpha val="60000"/>
                  </a:schemeClr>
                </a:solidFill>
                <a:latin typeface="+mn-lt"/>
                <a:ea typeface="Work Sans"/>
                <a:cs typeface="Work Sans"/>
                <a:sym typeface="Work Sans"/>
              </a:defRPr>
            </a:lvl1pPr>
          </a:lstStyle>
          <a:p>
            <a:r>
              <a:rPr lang="en-US" dirty="0"/>
              <a:t>Small body text</a:t>
            </a:r>
          </a:p>
        </p:txBody>
      </p:sp>
    </p:spTree>
    <p:extLst>
      <p:ext uri="{BB962C8B-B14F-4D97-AF65-F5344CB8AC3E}">
        <p14:creationId xmlns:p14="http://schemas.microsoft.com/office/powerpoint/2010/main" val="1224514637"/>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animEffect transition="in" filter="fade">
                                      <p:cBhvr>
                                        <p:cTn id="7" dur="500"/>
                                        <p:tgtEl>
                                          <p:spTgt spid="14">
                                            <p:txEl>
                                              <p:pRg st="0" end="0"/>
                                            </p:txEl>
                                          </p:spTgt>
                                        </p:tgtEl>
                                      </p:cBhvr>
                                    </p:animEffect>
                                    <p:anim calcmode="lin" valueType="num">
                                      <p:cBhvr>
                                        <p:cTn id="8" dur="500" fill="hold"/>
                                        <p:tgtEl>
                                          <p:spTgt spid="14">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14">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200"/>
                                  </p:stCondLst>
                                  <p:childTnLst>
                                    <p:set>
                                      <p:cBhvr>
                                        <p:cTn id="11" dur="1" fill="hold">
                                          <p:stCondLst>
                                            <p:cond delay="0"/>
                                          </p:stCondLst>
                                        </p:cTn>
                                        <p:tgtEl>
                                          <p:spTgt spid="15">
                                            <p:txEl>
                                              <p:pRg st="0" end="0"/>
                                            </p:txEl>
                                          </p:spTgt>
                                        </p:tgtEl>
                                        <p:attrNameLst>
                                          <p:attrName>style.visibility</p:attrName>
                                        </p:attrNameLst>
                                      </p:cBhvr>
                                      <p:to>
                                        <p:strVal val="visible"/>
                                      </p:to>
                                    </p:set>
                                    <p:animEffect transition="in" filter="fade">
                                      <p:cBhvr>
                                        <p:cTn id="12" dur="500"/>
                                        <p:tgtEl>
                                          <p:spTgt spid="15">
                                            <p:txEl>
                                              <p:pRg st="0" end="0"/>
                                            </p:txEl>
                                          </p:spTgt>
                                        </p:tgtEl>
                                      </p:cBhvr>
                                    </p:animEffect>
                                    <p:anim calcmode="lin" valueType="num">
                                      <p:cBhvr>
                                        <p:cTn id="13" dur="500" fill="hold"/>
                                        <p:tgtEl>
                                          <p:spTgt spid="15">
                                            <p:txEl>
                                              <p:pRg st="0" end="0"/>
                                            </p:txEl>
                                          </p:spTgt>
                                        </p:tgtEl>
                                        <p:attrNameLst>
                                          <p:attrName>ppt_x</p:attrName>
                                        </p:attrNameLst>
                                      </p:cBhvr>
                                      <p:tavLst>
                                        <p:tav tm="0">
                                          <p:val>
                                            <p:strVal val="#ppt_x"/>
                                          </p:val>
                                        </p:tav>
                                        <p:tav tm="100000">
                                          <p:val>
                                            <p:strVal val="#ppt_x"/>
                                          </p:val>
                                        </p:tav>
                                      </p:tavLst>
                                    </p:anim>
                                    <p:anim calcmode="lin" valueType="num">
                                      <p:cBhvr>
                                        <p:cTn id="14" dur="500" fill="hold"/>
                                        <p:tgtEl>
                                          <p:spTgt spid="15">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uild="p">
        <p:tmplLst>
          <p:tmpl lvl="1">
            <p:tnLst>
              <p:par>
                <p:cTn presetID="42" presetClass="entr" presetSubtype="0" fill="hold" nodeType="withEffect">
                  <p:stCondLst>
                    <p:cond delay="0"/>
                  </p:stCondLst>
                  <p:childTnLst>
                    <p:set>
                      <p:cBhvr>
                        <p:cTn dur="1" fill="hold">
                          <p:stCondLst>
                            <p:cond delay="0"/>
                          </p:stCondLst>
                        </p:cTn>
                        <p:tgtEl>
                          <p:spTgt spid="14"/>
                        </p:tgtEl>
                        <p:attrNameLst>
                          <p:attrName>style.visibility</p:attrName>
                        </p:attrNameLst>
                      </p:cBhvr>
                      <p:to>
                        <p:strVal val="visible"/>
                      </p:to>
                    </p:set>
                    <p:animEffect transition="in" filter="fade">
                      <p:cBhvr>
                        <p:cTn dur="500"/>
                        <p:tgtEl>
                          <p:spTgt spid="14"/>
                        </p:tgtEl>
                      </p:cBhvr>
                    </p:animEffect>
                    <p:anim calcmode="lin" valueType="num">
                      <p:cBhvr>
                        <p:cTn dur="500" fill="hold"/>
                        <p:tgtEl>
                          <p:spTgt spid="14"/>
                        </p:tgtEl>
                        <p:attrNameLst>
                          <p:attrName>ppt_x</p:attrName>
                        </p:attrNameLst>
                      </p:cBhvr>
                      <p:tavLst>
                        <p:tav tm="0">
                          <p:val>
                            <p:strVal val="#ppt_x"/>
                          </p:val>
                        </p:tav>
                        <p:tav tm="100000">
                          <p:val>
                            <p:strVal val="#ppt_x"/>
                          </p:val>
                        </p:tav>
                      </p:tavLst>
                    </p:anim>
                    <p:anim calcmode="lin" valueType="num">
                      <p:cBhvr>
                        <p:cTn dur="500" fill="hold"/>
                        <p:tgtEl>
                          <p:spTgt spid="14"/>
                        </p:tgtEl>
                        <p:attrNameLst>
                          <p:attrName>ppt_y</p:attrName>
                        </p:attrNameLst>
                      </p:cBhvr>
                      <p:tavLst>
                        <p:tav tm="0">
                          <p:val>
                            <p:strVal val="#ppt_y+.1"/>
                          </p:val>
                        </p:tav>
                        <p:tav tm="100000">
                          <p:val>
                            <p:strVal val="#ppt_y"/>
                          </p:val>
                        </p:tav>
                      </p:tavLst>
                    </p:anim>
                  </p:childTnLst>
                </p:cTn>
              </p:par>
            </p:tnLst>
          </p:tmpl>
        </p:tmplLst>
      </p:bldP>
      <p:bldP spid="15" grpId="0" build="p">
        <p:tmplLst>
          <p:tmpl lvl="1">
            <p:tnLst>
              <p:par>
                <p:cTn presetID="42" presetClass="entr" presetSubtype="0" fill="hold" nodeType="withEffect">
                  <p:stCondLst>
                    <p:cond delay="200"/>
                  </p:stCondLst>
                  <p:childTnLst>
                    <p:set>
                      <p:cBhvr>
                        <p:cTn dur="1" fill="hold">
                          <p:stCondLst>
                            <p:cond delay="0"/>
                          </p:stCondLst>
                        </p:cTn>
                        <p:tgtEl>
                          <p:spTgt spid="15"/>
                        </p:tgtEl>
                        <p:attrNameLst>
                          <p:attrName>style.visibility</p:attrName>
                        </p:attrNameLst>
                      </p:cBhvr>
                      <p:to>
                        <p:strVal val="visible"/>
                      </p:to>
                    </p:set>
                    <p:animEffect transition="in" filter="fade">
                      <p:cBhvr>
                        <p:cTn dur="500"/>
                        <p:tgtEl>
                          <p:spTgt spid="15"/>
                        </p:tgtEl>
                      </p:cBhvr>
                    </p:animEffect>
                    <p:anim calcmode="lin" valueType="num">
                      <p:cBhvr>
                        <p:cTn dur="500" fill="hold"/>
                        <p:tgtEl>
                          <p:spTgt spid="15"/>
                        </p:tgtEl>
                        <p:attrNameLst>
                          <p:attrName>ppt_x</p:attrName>
                        </p:attrNameLst>
                      </p:cBhvr>
                      <p:tavLst>
                        <p:tav tm="0">
                          <p:val>
                            <p:strVal val="#ppt_x"/>
                          </p:val>
                        </p:tav>
                        <p:tav tm="100000">
                          <p:val>
                            <p:strVal val="#ppt_x"/>
                          </p:val>
                        </p:tav>
                      </p:tavLst>
                    </p:anim>
                    <p:anim calcmode="lin" valueType="num">
                      <p:cBhvr>
                        <p:cTn dur="500" fill="hold"/>
                        <p:tgtEl>
                          <p:spTgt spid="15"/>
                        </p:tgtEl>
                        <p:attrNameLst>
                          <p:attrName>ppt_y</p:attrName>
                        </p:attrNameLst>
                      </p:cBhvr>
                      <p:tavLst>
                        <p:tav tm="0">
                          <p:val>
                            <p:strVal val="#ppt_y+.1"/>
                          </p:val>
                        </p:tav>
                        <p:tav tm="100000">
                          <p:val>
                            <p:strVal val="#ppt_y"/>
                          </p:val>
                        </p:tav>
                      </p:tavLst>
                    </p:anim>
                  </p:childTnLst>
                </p:cTn>
              </p:par>
            </p:tnLst>
          </p:tmpl>
        </p:tmplLst>
      </p:bldP>
    </p:bldLst>
  </p:timing>
  <p:extLst mod="1">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10"/>
          </p:nvPr>
        </p:nvSpPr>
        <p:spPr/>
        <p:txBody>
          <a:bodyPr/>
          <a:lstStyle/>
          <a:p>
            <a:fld id="{7AE3FA31-0F32-4CA8-9DFD-740D4EC6D663}" type="datetime1">
              <a:rPr lang="ru-RU" smtClean="0">
                <a:solidFill>
                  <a:prstClr val="black">
                    <a:tint val="75000"/>
                  </a:prstClr>
                </a:solidFill>
              </a:rPr>
              <a:t>26.06.2023</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D3938994-0557-4658-9867-31024E4CD3B3}"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24144138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en-US"/>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8F9AC5F-1894-46B7-B0A4-7D93CD4249D0}" type="datetime1">
              <a:rPr lang="ru-RU" smtClean="0">
                <a:solidFill>
                  <a:prstClr val="black">
                    <a:tint val="75000"/>
                  </a:prstClr>
                </a:solidFill>
              </a:rPr>
              <a:t>26.06.2023</a:t>
            </a:fld>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D3938994-0557-4658-9867-31024E4CD3B3}"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15826132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4"/>
          <p:cNvSpPr>
            <a:spLocks noGrp="1"/>
          </p:cNvSpPr>
          <p:nvPr>
            <p:ph type="dt" sz="half" idx="10"/>
          </p:nvPr>
        </p:nvSpPr>
        <p:spPr/>
        <p:txBody>
          <a:bodyPr/>
          <a:lstStyle/>
          <a:p>
            <a:fld id="{0A2837CD-F96A-4708-9848-D7F09BF40695}" type="datetime1">
              <a:rPr lang="ru-RU" smtClean="0">
                <a:solidFill>
                  <a:prstClr val="black">
                    <a:tint val="75000"/>
                  </a:prstClr>
                </a:solidFill>
              </a:rPr>
              <a:t>26.06.2023</a:t>
            </a:fld>
            <a:endParaRPr lang="ru-RU">
              <a:solidFill>
                <a:prstClr val="black">
                  <a:tint val="75000"/>
                </a:prstClr>
              </a:solidFill>
            </a:endParaRPr>
          </a:p>
        </p:txBody>
      </p:sp>
      <p:sp>
        <p:nvSpPr>
          <p:cNvPr id="6" name="Нижний колонтитул 5"/>
          <p:cNvSpPr>
            <a:spLocks noGrp="1"/>
          </p:cNvSpPr>
          <p:nvPr>
            <p:ph type="ftr" sz="quarter" idx="11"/>
          </p:nvPr>
        </p:nvSpPr>
        <p:spPr/>
        <p:txBody>
          <a:bodyPr/>
          <a:lstStyle/>
          <a:p>
            <a:endParaRPr lang="ru-RU">
              <a:solidFill>
                <a:prstClr val="black">
                  <a:tint val="75000"/>
                </a:prstClr>
              </a:solidFill>
            </a:endParaRPr>
          </a:p>
        </p:txBody>
      </p:sp>
      <p:sp>
        <p:nvSpPr>
          <p:cNvPr id="7" name="Номер слайда 6"/>
          <p:cNvSpPr>
            <a:spLocks noGrp="1"/>
          </p:cNvSpPr>
          <p:nvPr>
            <p:ph type="sldNum" sz="quarter" idx="12"/>
          </p:nvPr>
        </p:nvSpPr>
        <p:spPr/>
        <p:txBody>
          <a:bodyPr/>
          <a:lstStyle/>
          <a:p>
            <a:fld id="{D3938994-0557-4658-9867-31024E4CD3B3}"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1713686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en-US"/>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Дата 6"/>
          <p:cNvSpPr>
            <a:spLocks noGrp="1"/>
          </p:cNvSpPr>
          <p:nvPr>
            <p:ph type="dt" sz="half" idx="10"/>
          </p:nvPr>
        </p:nvSpPr>
        <p:spPr/>
        <p:txBody>
          <a:bodyPr/>
          <a:lstStyle/>
          <a:p>
            <a:fld id="{B23FAACB-19D4-4C50-9D7A-54C70DE03E74}" type="datetime1">
              <a:rPr lang="ru-RU" smtClean="0">
                <a:solidFill>
                  <a:prstClr val="black">
                    <a:tint val="75000"/>
                  </a:prstClr>
                </a:solidFill>
              </a:rPr>
              <a:t>26.06.2023</a:t>
            </a:fld>
            <a:endParaRPr lang="ru-RU">
              <a:solidFill>
                <a:prstClr val="black">
                  <a:tint val="75000"/>
                </a:prstClr>
              </a:solidFill>
            </a:endParaRPr>
          </a:p>
        </p:txBody>
      </p:sp>
      <p:sp>
        <p:nvSpPr>
          <p:cNvPr id="8" name="Нижний колонтитул 7"/>
          <p:cNvSpPr>
            <a:spLocks noGrp="1"/>
          </p:cNvSpPr>
          <p:nvPr>
            <p:ph type="ftr" sz="quarter" idx="11"/>
          </p:nvPr>
        </p:nvSpPr>
        <p:spPr/>
        <p:txBody>
          <a:bodyPr/>
          <a:lstStyle/>
          <a:p>
            <a:endParaRPr lang="ru-RU">
              <a:solidFill>
                <a:prstClr val="black">
                  <a:tint val="75000"/>
                </a:prstClr>
              </a:solidFill>
            </a:endParaRPr>
          </a:p>
        </p:txBody>
      </p:sp>
      <p:sp>
        <p:nvSpPr>
          <p:cNvPr id="9" name="Номер слайда 8"/>
          <p:cNvSpPr>
            <a:spLocks noGrp="1"/>
          </p:cNvSpPr>
          <p:nvPr>
            <p:ph type="sldNum" sz="quarter" idx="12"/>
          </p:nvPr>
        </p:nvSpPr>
        <p:spPr/>
        <p:txBody>
          <a:bodyPr/>
          <a:lstStyle/>
          <a:p>
            <a:fld id="{D3938994-0557-4658-9867-31024E4CD3B3}"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12217175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Дата 2"/>
          <p:cNvSpPr>
            <a:spLocks noGrp="1"/>
          </p:cNvSpPr>
          <p:nvPr>
            <p:ph type="dt" sz="half" idx="10"/>
          </p:nvPr>
        </p:nvSpPr>
        <p:spPr/>
        <p:txBody>
          <a:bodyPr/>
          <a:lstStyle/>
          <a:p>
            <a:fld id="{2EE48781-1C7A-4C5F-BA85-67997272E490}" type="datetime1">
              <a:rPr lang="ru-RU" smtClean="0">
                <a:solidFill>
                  <a:prstClr val="black">
                    <a:tint val="75000"/>
                  </a:prstClr>
                </a:solidFill>
              </a:rPr>
              <a:t>26.06.2023</a:t>
            </a:fld>
            <a:endParaRPr lang="ru-RU">
              <a:solidFill>
                <a:prstClr val="black">
                  <a:tint val="75000"/>
                </a:prstClr>
              </a:solidFill>
            </a:endParaRPr>
          </a:p>
        </p:txBody>
      </p:sp>
      <p:sp>
        <p:nvSpPr>
          <p:cNvPr id="4" name="Нижний колонтитул 3"/>
          <p:cNvSpPr>
            <a:spLocks noGrp="1"/>
          </p:cNvSpPr>
          <p:nvPr>
            <p:ph type="ftr" sz="quarter" idx="11"/>
          </p:nvPr>
        </p:nvSpPr>
        <p:spPr/>
        <p:txBody>
          <a:bodyPr/>
          <a:lstStyle/>
          <a:p>
            <a:endParaRPr lang="ru-RU">
              <a:solidFill>
                <a:prstClr val="black">
                  <a:tint val="75000"/>
                </a:prstClr>
              </a:solidFill>
            </a:endParaRPr>
          </a:p>
        </p:txBody>
      </p:sp>
      <p:sp>
        <p:nvSpPr>
          <p:cNvPr id="5" name="Номер слайда 4"/>
          <p:cNvSpPr>
            <a:spLocks noGrp="1"/>
          </p:cNvSpPr>
          <p:nvPr>
            <p:ph type="sldNum" sz="quarter" idx="12"/>
          </p:nvPr>
        </p:nvSpPr>
        <p:spPr/>
        <p:txBody>
          <a:bodyPr/>
          <a:lstStyle/>
          <a:p>
            <a:fld id="{D3938994-0557-4658-9867-31024E4CD3B3}"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7957690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0ADF326-7810-4628-8AE2-E327475B249E}" type="datetime1">
              <a:rPr lang="ru-RU" smtClean="0">
                <a:solidFill>
                  <a:prstClr val="black">
                    <a:tint val="75000"/>
                  </a:prstClr>
                </a:solidFill>
              </a:rPr>
              <a:t>26.06.2023</a:t>
            </a:fld>
            <a:endParaRPr lang="ru-RU">
              <a:solidFill>
                <a:prstClr val="black">
                  <a:tint val="75000"/>
                </a:prstClr>
              </a:solidFill>
            </a:endParaRPr>
          </a:p>
        </p:txBody>
      </p:sp>
      <p:sp>
        <p:nvSpPr>
          <p:cNvPr id="3" name="Нижний колонтитул 2"/>
          <p:cNvSpPr>
            <a:spLocks noGrp="1"/>
          </p:cNvSpPr>
          <p:nvPr>
            <p:ph type="ftr" sz="quarter" idx="11"/>
          </p:nvPr>
        </p:nvSpPr>
        <p:spPr/>
        <p:txBody>
          <a:bodyPr/>
          <a:lstStyle/>
          <a:p>
            <a:endParaRPr lang="ru-RU">
              <a:solidFill>
                <a:prstClr val="black">
                  <a:tint val="75000"/>
                </a:prstClr>
              </a:solidFill>
            </a:endParaRPr>
          </a:p>
        </p:txBody>
      </p:sp>
      <p:sp>
        <p:nvSpPr>
          <p:cNvPr id="4" name="Номер слайда 3"/>
          <p:cNvSpPr>
            <a:spLocks noGrp="1"/>
          </p:cNvSpPr>
          <p:nvPr>
            <p:ph type="sldNum" sz="quarter" idx="12"/>
          </p:nvPr>
        </p:nvSpPr>
        <p:spPr/>
        <p:txBody>
          <a:bodyPr/>
          <a:lstStyle/>
          <a:p>
            <a:fld id="{D3938994-0557-4658-9867-31024E4CD3B3}"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21606813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en-US"/>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1B5D9B37-97AA-4D6B-A8B9-884899D1476B}" type="datetime1">
              <a:rPr lang="ru-RU" smtClean="0">
                <a:solidFill>
                  <a:prstClr val="black">
                    <a:tint val="75000"/>
                  </a:prstClr>
                </a:solidFill>
              </a:rPr>
              <a:t>26.06.2023</a:t>
            </a:fld>
            <a:endParaRPr lang="ru-RU">
              <a:solidFill>
                <a:prstClr val="black">
                  <a:tint val="75000"/>
                </a:prstClr>
              </a:solidFill>
            </a:endParaRPr>
          </a:p>
        </p:txBody>
      </p:sp>
      <p:sp>
        <p:nvSpPr>
          <p:cNvPr id="6" name="Нижний колонтитул 5"/>
          <p:cNvSpPr>
            <a:spLocks noGrp="1"/>
          </p:cNvSpPr>
          <p:nvPr>
            <p:ph type="ftr" sz="quarter" idx="11"/>
          </p:nvPr>
        </p:nvSpPr>
        <p:spPr/>
        <p:txBody>
          <a:bodyPr/>
          <a:lstStyle/>
          <a:p>
            <a:endParaRPr lang="ru-RU">
              <a:solidFill>
                <a:prstClr val="black">
                  <a:tint val="75000"/>
                </a:prstClr>
              </a:solidFill>
            </a:endParaRPr>
          </a:p>
        </p:txBody>
      </p:sp>
      <p:sp>
        <p:nvSpPr>
          <p:cNvPr id="7" name="Номер слайда 6"/>
          <p:cNvSpPr>
            <a:spLocks noGrp="1"/>
          </p:cNvSpPr>
          <p:nvPr>
            <p:ph type="sldNum" sz="quarter" idx="12"/>
          </p:nvPr>
        </p:nvSpPr>
        <p:spPr/>
        <p:txBody>
          <a:bodyPr/>
          <a:lstStyle/>
          <a:p>
            <a:fld id="{D3938994-0557-4658-9867-31024E4CD3B3}"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19980176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en-US"/>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78D419DE-C81F-4225-8870-42D6F67A0B3B}" type="datetime1">
              <a:rPr lang="ru-RU" smtClean="0">
                <a:solidFill>
                  <a:prstClr val="black">
                    <a:tint val="75000"/>
                  </a:prstClr>
                </a:solidFill>
              </a:rPr>
              <a:t>26.06.2023</a:t>
            </a:fld>
            <a:endParaRPr lang="ru-RU">
              <a:solidFill>
                <a:prstClr val="black">
                  <a:tint val="75000"/>
                </a:prstClr>
              </a:solidFill>
            </a:endParaRPr>
          </a:p>
        </p:txBody>
      </p:sp>
      <p:sp>
        <p:nvSpPr>
          <p:cNvPr id="6" name="Нижний колонтитул 5"/>
          <p:cNvSpPr>
            <a:spLocks noGrp="1"/>
          </p:cNvSpPr>
          <p:nvPr>
            <p:ph type="ftr" sz="quarter" idx="11"/>
          </p:nvPr>
        </p:nvSpPr>
        <p:spPr/>
        <p:txBody>
          <a:bodyPr/>
          <a:lstStyle/>
          <a:p>
            <a:endParaRPr lang="ru-RU">
              <a:solidFill>
                <a:prstClr val="black">
                  <a:tint val="75000"/>
                </a:prstClr>
              </a:solidFill>
            </a:endParaRPr>
          </a:p>
        </p:txBody>
      </p:sp>
      <p:sp>
        <p:nvSpPr>
          <p:cNvPr id="7" name="Номер слайда 6"/>
          <p:cNvSpPr>
            <a:spLocks noGrp="1"/>
          </p:cNvSpPr>
          <p:nvPr>
            <p:ph type="sldNum" sz="quarter" idx="12"/>
          </p:nvPr>
        </p:nvSpPr>
        <p:spPr/>
        <p:txBody>
          <a:bodyPr/>
          <a:lstStyle/>
          <a:p>
            <a:fld id="{D3938994-0557-4658-9867-31024E4CD3B3}"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22412985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sv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en-US"/>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6424AB-3BC3-4F18-A333-ED97F1D1265A}" type="datetime1">
              <a:rPr lang="ru-RU" smtClean="0">
                <a:solidFill>
                  <a:prstClr val="black">
                    <a:tint val="75000"/>
                  </a:prstClr>
                </a:solidFill>
              </a:rPr>
              <a:t>26.06.2023</a:t>
            </a:fld>
            <a:endParaRPr lang="ru-RU">
              <a:solidFill>
                <a:prstClr val="black">
                  <a:tint val="75000"/>
                </a:prstClr>
              </a:solidFill>
            </a:endParaRPr>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solidFill>
                <a:prstClr val="black">
                  <a:tint val="75000"/>
                </a:prstClr>
              </a:solidFill>
            </a:endParaRPr>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938994-0557-4658-9867-31024E4CD3B3}" type="slidenum">
              <a:rPr lang="ru-RU" smtClean="0">
                <a:solidFill>
                  <a:prstClr val="black">
                    <a:tint val="75000"/>
                  </a:prstClr>
                </a:solidFill>
              </a:rPr>
              <a:pPr/>
              <a:t>‹#›</a:t>
            </a:fld>
            <a:endParaRPr lang="ru-RU">
              <a:solidFill>
                <a:prstClr val="black">
                  <a:tint val="75000"/>
                </a:prstClr>
              </a:solidFill>
            </a:endParaRPr>
          </a:p>
        </p:txBody>
      </p:sp>
      <p:cxnSp>
        <p:nvCxnSpPr>
          <p:cNvPr id="7" name="Straight Connector 4">
            <a:extLst>
              <a:ext uri="{FF2B5EF4-FFF2-40B4-BE49-F238E27FC236}">
                <a16:creationId xmlns:a16="http://schemas.microsoft.com/office/drawing/2014/main" id="{E711A47C-D6FB-427F-829B-B01AE99059C9}"/>
              </a:ext>
            </a:extLst>
          </p:cNvPr>
          <p:cNvCxnSpPr>
            <a:cxnSpLocks/>
          </p:cNvCxnSpPr>
          <p:nvPr userDrawn="1"/>
        </p:nvCxnSpPr>
        <p:spPr>
          <a:xfrm flipV="1">
            <a:off x="-9939" y="6157289"/>
            <a:ext cx="12192000" cy="0"/>
          </a:xfrm>
          <a:prstGeom prst="line">
            <a:avLst/>
          </a:prstGeom>
          <a:noFill/>
          <a:ln w="76200" cap="flat">
            <a:solidFill>
              <a:srgbClr val="4FB6E8"/>
            </a:solidFill>
            <a:prstDash val="solid"/>
            <a:round/>
          </a:ln>
          <a:effectLst/>
          <a:sp3d/>
        </p:spPr>
        <p:style>
          <a:lnRef idx="0">
            <a:scrgbClr r="0" g="0" b="0"/>
          </a:lnRef>
          <a:fillRef idx="0">
            <a:scrgbClr r="0" g="0" b="0"/>
          </a:fillRef>
          <a:effectRef idx="0">
            <a:scrgbClr r="0" g="0" b="0"/>
          </a:effectRef>
          <a:fontRef idx="none"/>
        </p:style>
      </p:cxnSp>
      <p:pic>
        <p:nvPicPr>
          <p:cNvPr id="8" name="Graphic 1">
            <a:extLst>
              <a:ext uri="{FF2B5EF4-FFF2-40B4-BE49-F238E27FC236}">
                <a16:creationId xmlns:a16="http://schemas.microsoft.com/office/drawing/2014/main" id="{0EBD4CDA-0E6E-4951-85BD-8616C087FD6C}"/>
              </a:ext>
            </a:extLst>
          </p:cNvPr>
          <p:cNvPicPr>
            <a:picLocks noChangeAspect="1"/>
          </p:cNvPicPr>
          <p:nvPr userDrawn="1"/>
        </p:nvPicPr>
        <p:blipFill>
          <a:blip r:embed="rId14" cstate="print">
            <a:extLst>
              <a:ext uri="{96DAC541-7B7A-43D3-8B79-37D633B846F1}">
                <asvg:svgBlip xmlns="" xmlns:asvg="http://schemas.microsoft.com/office/drawing/2016/SVG/main" r:embed="rId15"/>
              </a:ext>
            </a:extLst>
          </a:blip>
          <a:stretch>
            <a:fillRect/>
          </a:stretch>
        </p:blipFill>
        <p:spPr>
          <a:xfrm rot="2700000">
            <a:off x="413719" y="6184761"/>
            <a:ext cx="0" cy="0"/>
          </a:xfrm>
          <a:prstGeom prst="rect">
            <a:avLst/>
          </a:prstGeom>
        </p:spPr>
      </p:pic>
      <p:pic>
        <p:nvPicPr>
          <p:cNvPr id="9" name="Picture 5" descr="Picture 5">
            <a:extLst>
              <a:ext uri="{FF2B5EF4-FFF2-40B4-BE49-F238E27FC236}">
                <a16:creationId xmlns:a16="http://schemas.microsoft.com/office/drawing/2014/main" id="{E8832DD3-8537-4903-8325-2EF11F5D45B8}"/>
              </a:ext>
            </a:extLst>
          </p:cNvPr>
          <p:cNvPicPr>
            <a:picLocks noChangeAspect="1"/>
          </p:cNvPicPr>
          <p:nvPr userDrawn="1"/>
        </p:nvPicPr>
        <p:blipFill rotWithShape="1">
          <a:blip r:embed="rId16" cstate="print"/>
          <a:srcRect l="22166"/>
          <a:stretch/>
        </p:blipFill>
        <p:spPr>
          <a:xfrm>
            <a:off x="758687" y="6204639"/>
            <a:ext cx="0" cy="0"/>
          </a:xfrm>
          <a:prstGeom prst="rect">
            <a:avLst/>
          </a:prstGeom>
          <a:ln w="12700">
            <a:miter lim="400000"/>
          </a:ln>
        </p:spPr>
      </p:pic>
      <p:pic>
        <p:nvPicPr>
          <p:cNvPr id="10" name="Graphic 1">
            <a:extLst>
              <a:ext uri="{FF2B5EF4-FFF2-40B4-BE49-F238E27FC236}">
                <a16:creationId xmlns:a16="http://schemas.microsoft.com/office/drawing/2014/main" id="{0EBD4CDA-0E6E-4951-85BD-8616C087FD6C}"/>
              </a:ext>
            </a:extLst>
          </p:cNvPr>
          <p:cNvPicPr>
            <a:picLocks noChangeAspect="1"/>
          </p:cNvPicPr>
          <p:nvPr userDrawn="1"/>
        </p:nvPicPr>
        <p:blipFill>
          <a:blip r:embed="rId14" cstate="print">
            <a:extLst>
              <a:ext uri="{96DAC541-7B7A-43D3-8B79-37D633B846F1}">
                <asvg:svgBlip xmlns="" xmlns:asvg="http://schemas.microsoft.com/office/drawing/2016/SVG/main" r:embed="rId15"/>
              </a:ext>
            </a:extLst>
          </a:blip>
          <a:stretch>
            <a:fillRect/>
          </a:stretch>
        </p:blipFill>
        <p:spPr>
          <a:xfrm rot="2700000">
            <a:off x="194731" y="6370057"/>
            <a:ext cx="351402" cy="351402"/>
          </a:xfrm>
          <a:prstGeom prst="rect">
            <a:avLst/>
          </a:prstGeom>
        </p:spPr>
      </p:pic>
      <p:pic>
        <p:nvPicPr>
          <p:cNvPr id="11" name="Picture 5" descr="Picture 5">
            <a:extLst>
              <a:ext uri="{FF2B5EF4-FFF2-40B4-BE49-F238E27FC236}">
                <a16:creationId xmlns:a16="http://schemas.microsoft.com/office/drawing/2014/main" id="{E8832DD3-8537-4903-8325-2EF11F5D45B8}"/>
              </a:ext>
            </a:extLst>
          </p:cNvPr>
          <p:cNvPicPr>
            <a:picLocks noChangeAspect="1"/>
          </p:cNvPicPr>
          <p:nvPr userDrawn="1"/>
        </p:nvPicPr>
        <p:blipFill rotWithShape="1">
          <a:blip r:embed="rId16" cstate="print"/>
          <a:srcRect l="22166"/>
          <a:stretch/>
        </p:blipFill>
        <p:spPr>
          <a:xfrm>
            <a:off x="726030" y="6316250"/>
            <a:ext cx="1865243" cy="510643"/>
          </a:xfrm>
          <a:prstGeom prst="rect">
            <a:avLst/>
          </a:prstGeom>
          <a:ln w="12700">
            <a:miter lim="400000"/>
          </a:ln>
        </p:spPr>
      </p:pic>
    </p:spTree>
    <p:extLst>
      <p:ext uri="{BB962C8B-B14F-4D97-AF65-F5344CB8AC3E}">
        <p14:creationId xmlns:p14="http://schemas.microsoft.com/office/powerpoint/2010/main" val="2419717939"/>
      </p:ext>
    </p:extLst>
  </p:cSld>
  <p:clrMap bg1="lt1" tx1="dk1" bg2="lt2" tx2="dk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57" r:id="rId6"/>
    <p:sldLayoutId id="2147483758" r:id="rId7"/>
    <p:sldLayoutId id="2147483759" r:id="rId8"/>
    <p:sldLayoutId id="2147483760" r:id="rId9"/>
    <p:sldLayoutId id="2147483761" r:id="rId10"/>
    <p:sldLayoutId id="2147483762" r:id="rId11"/>
    <p:sldLayoutId id="2147483697"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jpeg"/><Relationship Id="rId4" Type="http://schemas.openxmlformats.org/officeDocument/2006/relationships/image" Target="../media/image5.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Рисунок 3"/>
          <p:cNvPicPr>
            <a:picLocks noChangeAspect="1"/>
          </p:cNvPicPr>
          <p:nvPr/>
        </p:nvPicPr>
        <p:blipFill rotWithShape="1">
          <a:blip r:embed="rId3" cstate="print">
            <a:extLst>
              <a:ext uri="{28A0092B-C50C-407E-A947-70E740481C1C}">
                <a14:useLocalDpi xmlns:a14="http://schemas.microsoft.com/office/drawing/2010/main" val="0"/>
              </a:ext>
            </a:extLst>
          </a:blip>
          <a:srcRect r="6501" b="6072"/>
          <a:stretch/>
        </p:blipFill>
        <p:spPr>
          <a:xfrm>
            <a:off x="5048250" y="-1"/>
            <a:ext cx="7134225" cy="5926975"/>
          </a:xfrm>
          <a:prstGeom prst="rect">
            <a:avLst/>
          </a:prstGeom>
        </p:spPr>
      </p:pic>
      <p:sp>
        <p:nvSpPr>
          <p:cNvPr id="180" name="Прямоугольник 179">
            <a:extLst>
              <a:ext uri="{FF2B5EF4-FFF2-40B4-BE49-F238E27FC236}">
                <a16:creationId xmlns:a16="http://schemas.microsoft.com/office/drawing/2014/main" id="{BAFD9DD0-5E7F-48A8-8B98-70A37F3E1DF7}"/>
              </a:ext>
            </a:extLst>
          </p:cNvPr>
          <p:cNvSpPr/>
          <p:nvPr/>
        </p:nvSpPr>
        <p:spPr>
          <a:xfrm>
            <a:off x="5048249" y="-2"/>
            <a:ext cx="3429000" cy="5926974"/>
          </a:xfrm>
          <a:prstGeom prst="rect">
            <a:avLst/>
          </a:prstGeom>
          <a:gradFill>
            <a:gsLst>
              <a:gs pos="0">
                <a:schemeClr val="accent1">
                  <a:lumMod val="5000"/>
                  <a:lumOff val="95000"/>
                </a:schemeClr>
              </a:gs>
              <a:gs pos="0">
                <a:schemeClr val="bg1"/>
              </a:gs>
              <a:gs pos="100000">
                <a:schemeClr val="bg1">
                  <a:alpha val="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ru-RU" sz="9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3" name="Прямоугольник 22"/>
          <p:cNvSpPr/>
          <p:nvPr/>
        </p:nvSpPr>
        <p:spPr>
          <a:xfrm>
            <a:off x="-2" y="11853949"/>
            <a:ext cx="24384000" cy="1862051"/>
          </a:xfrm>
          <a:prstGeom prst="rect">
            <a:avLst/>
          </a:prstGeom>
          <a:solidFill>
            <a:srgbClr val="4BB5E8"/>
          </a:solidFill>
          <a:ln w="25400" cap="flat">
            <a:solidFill>
              <a:srgbClr val="4BB5E8"/>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 name="Прямоугольник 2"/>
          <p:cNvSpPr/>
          <p:nvPr/>
        </p:nvSpPr>
        <p:spPr>
          <a:xfrm>
            <a:off x="130624" y="2032011"/>
            <a:ext cx="6316794" cy="1354217"/>
          </a:xfrm>
          <a:prstGeom prst="rect">
            <a:avLst/>
          </a:prstGeom>
        </p:spPr>
        <p:txBody>
          <a:bodyPr wrap="none">
            <a:spAutoFit/>
          </a:bodyPr>
          <a:lstStyle/>
          <a:p>
            <a:pPr lvl="0" algn="ctr">
              <a:spcAft>
                <a:spcPts val="600"/>
              </a:spcAft>
              <a:defRPr/>
            </a:pPr>
            <a:r>
              <a:rPr lang="ru-RU" sz="2400" b="1" dirty="0" err="1" smtClean="0">
                <a:solidFill>
                  <a:srgbClr val="4BB5E8"/>
                </a:solidFill>
                <a:latin typeface="Arial" panose="020B0604020202020204" pitchFamily="34" charset="0"/>
                <a:ea typeface="Calibri" panose="020F0502020204030204" pitchFamily="34" charset="0"/>
                <a:cs typeface="Arial" panose="020B0604020202020204" pitchFamily="34" charset="0"/>
              </a:rPr>
              <a:t>Мемлекеттік</a:t>
            </a:r>
            <a:r>
              <a:rPr lang="ru-RU" sz="2400" b="1" dirty="0" smtClean="0">
                <a:solidFill>
                  <a:srgbClr val="4BB5E8"/>
                </a:solidFill>
                <a:latin typeface="Arial" panose="020B0604020202020204" pitchFamily="34" charset="0"/>
                <a:ea typeface="Calibri" panose="020F0502020204030204" pitchFamily="34" charset="0"/>
                <a:cs typeface="Arial" panose="020B0604020202020204" pitchFamily="34" charset="0"/>
              </a:rPr>
              <a:t> </a:t>
            </a:r>
            <a:r>
              <a:rPr lang="ru-RU" sz="2400" b="1" dirty="0" err="1" smtClean="0">
                <a:solidFill>
                  <a:srgbClr val="4BB5E8"/>
                </a:solidFill>
                <a:latin typeface="Arial" panose="020B0604020202020204" pitchFamily="34" charset="0"/>
                <a:ea typeface="Calibri" panose="020F0502020204030204" pitchFamily="34" charset="0"/>
                <a:cs typeface="Arial" panose="020B0604020202020204" pitchFamily="34" charset="0"/>
              </a:rPr>
              <a:t>меншіктен</a:t>
            </a:r>
            <a:r>
              <a:rPr lang="ru-RU" sz="2400" b="1" dirty="0" smtClean="0">
                <a:solidFill>
                  <a:srgbClr val="4BB5E8"/>
                </a:solidFill>
                <a:latin typeface="Arial" panose="020B0604020202020204" pitchFamily="34" charset="0"/>
                <a:ea typeface="Calibri" panose="020F0502020204030204" pitchFamily="34" charset="0"/>
                <a:cs typeface="Arial" panose="020B0604020202020204" pitchFamily="34" charset="0"/>
              </a:rPr>
              <a:t> </a:t>
            </a:r>
            <a:r>
              <a:rPr lang="ru-RU" sz="2400" b="1" dirty="0" err="1" smtClean="0">
                <a:solidFill>
                  <a:srgbClr val="4BB5E8"/>
                </a:solidFill>
                <a:latin typeface="Arial" panose="020B0604020202020204" pitchFamily="34" charset="0"/>
                <a:ea typeface="Calibri" panose="020F0502020204030204" pitchFamily="34" charset="0"/>
                <a:cs typeface="Arial" panose="020B0604020202020204" pitchFamily="34" charset="0"/>
              </a:rPr>
              <a:t>жер</a:t>
            </a:r>
            <a:r>
              <a:rPr lang="ru-RU" sz="2400" b="1" dirty="0" smtClean="0">
                <a:solidFill>
                  <a:srgbClr val="4BB5E8"/>
                </a:solidFill>
                <a:latin typeface="Arial" panose="020B0604020202020204" pitchFamily="34" charset="0"/>
                <a:ea typeface="Calibri" panose="020F0502020204030204" pitchFamily="34" charset="0"/>
                <a:cs typeface="Arial" panose="020B0604020202020204" pitchFamily="34" charset="0"/>
              </a:rPr>
              <a:t> </a:t>
            </a:r>
            <a:r>
              <a:rPr lang="ru-RU" sz="2400" b="1" dirty="0" err="1" smtClean="0">
                <a:solidFill>
                  <a:srgbClr val="4BB5E8"/>
                </a:solidFill>
                <a:latin typeface="Arial" panose="020B0604020202020204" pitchFamily="34" charset="0"/>
                <a:ea typeface="Calibri" panose="020F0502020204030204" pitchFamily="34" charset="0"/>
                <a:cs typeface="Arial" panose="020B0604020202020204" pitchFamily="34" charset="0"/>
              </a:rPr>
              <a:t>учаскелерін</a:t>
            </a:r>
            <a:endParaRPr lang="ru-RU" sz="2400" b="1" dirty="0">
              <a:solidFill>
                <a:srgbClr val="4BB5E8"/>
              </a:solidFill>
              <a:latin typeface="Arial" panose="020B0604020202020204" pitchFamily="34" charset="0"/>
              <a:ea typeface="Calibri" panose="020F0502020204030204" pitchFamily="34" charset="0"/>
              <a:cs typeface="Arial" panose="020B0604020202020204" pitchFamily="34" charset="0"/>
            </a:endParaRPr>
          </a:p>
          <a:p>
            <a:pPr lvl="0" algn="ctr">
              <a:spcAft>
                <a:spcPts val="600"/>
              </a:spcAft>
              <a:defRPr/>
            </a:pPr>
            <a:r>
              <a:rPr lang="ru-RU" sz="2400" b="1" dirty="0" smtClean="0">
                <a:solidFill>
                  <a:srgbClr val="4BB5E8"/>
                </a:solidFill>
                <a:latin typeface="Arial" panose="020B0604020202020204" pitchFamily="34" charset="0"/>
                <a:ea typeface="Calibri" panose="020F0502020204030204" pitchFamily="34" charset="0"/>
                <a:cs typeface="Arial" panose="020B0604020202020204" pitchFamily="34" charset="0"/>
              </a:rPr>
              <a:t>беру </a:t>
            </a:r>
            <a:r>
              <a:rPr lang="ru-RU" sz="2400" b="1" dirty="0" err="1" smtClean="0">
                <a:solidFill>
                  <a:srgbClr val="4BB5E8"/>
                </a:solidFill>
                <a:latin typeface="Arial" panose="020B0604020202020204" pitchFamily="34" charset="0"/>
                <a:ea typeface="Calibri" panose="020F0502020204030204" pitchFamily="34" charset="0"/>
                <a:cs typeface="Arial" panose="020B0604020202020204" pitchFamily="34" charset="0"/>
              </a:rPr>
              <a:t>үшін</a:t>
            </a:r>
            <a:r>
              <a:rPr lang="ru-RU" sz="2400" b="1" dirty="0" smtClean="0">
                <a:solidFill>
                  <a:srgbClr val="4BB5E8"/>
                </a:solidFill>
                <a:latin typeface="Arial" panose="020B0604020202020204" pitchFamily="34" charset="0"/>
                <a:ea typeface="Calibri" panose="020F0502020204030204" pitchFamily="34" charset="0"/>
                <a:cs typeface="Arial" panose="020B0604020202020204" pitchFamily="34" charset="0"/>
              </a:rPr>
              <a:t> </a:t>
            </a:r>
            <a:r>
              <a:rPr lang="ru-RU" sz="2400" b="1" dirty="0" err="1" smtClean="0">
                <a:solidFill>
                  <a:srgbClr val="4BB5E8"/>
                </a:solidFill>
                <a:latin typeface="Arial" panose="020B0604020202020204" pitchFamily="34" charset="0"/>
                <a:ea typeface="Calibri" panose="020F0502020204030204" pitchFamily="34" charset="0"/>
                <a:cs typeface="Arial" panose="020B0604020202020204" pitchFamily="34" charset="0"/>
              </a:rPr>
              <a:t>жобаны</a:t>
            </a:r>
            <a:r>
              <a:rPr lang="ru-RU" sz="2400" b="1" dirty="0" smtClean="0">
                <a:solidFill>
                  <a:srgbClr val="4BB5E8"/>
                </a:solidFill>
                <a:latin typeface="Arial" panose="020B0604020202020204" pitchFamily="34" charset="0"/>
                <a:ea typeface="Calibri" panose="020F0502020204030204" pitchFamily="34" charset="0"/>
                <a:cs typeface="Arial" panose="020B0604020202020204" pitchFamily="34" charset="0"/>
              </a:rPr>
              <a:t> </a:t>
            </a:r>
            <a:r>
              <a:rPr lang="ru-RU" sz="2400" b="1" dirty="0" err="1" smtClean="0">
                <a:solidFill>
                  <a:srgbClr val="4BB5E8"/>
                </a:solidFill>
                <a:latin typeface="Arial" panose="020B0604020202020204" pitchFamily="34" charset="0"/>
                <a:ea typeface="Calibri" panose="020F0502020204030204" pitchFamily="34" charset="0"/>
                <a:cs typeface="Arial" panose="020B0604020202020204" pitchFamily="34" charset="0"/>
              </a:rPr>
              <a:t>инвестициялық</a:t>
            </a:r>
            <a:r>
              <a:rPr lang="ru-RU" sz="2400" b="1" dirty="0" smtClean="0">
                <a:solidFill>
                  <a:srgbClr val="4BB5E8"/>
                </a:solidFill>
                <a:latin typeface="Arial" panose="020B0604020202020204" pitchFamily="34" charset="0"/>
                <a:ea typeface="Calibri" panose="020F0502020204030204" pitchFamily="34" charset="0"/>
                <a:cs typeface="Arial" panose="020B0604020202020204" pitchFamily="34" charset="0"/>
              </a:rPr>
              <a:t> </a:t>
            </a:r>
            <a:r>
              <a:rPr lang="ru-RU" sz="2400" b="1" dirty="0" err="1" smtClean="0">
                <a:solidFill>
                  <a:srgbClr val="4BB5E8"/>
                </a:solidFill>
                <a:latin typeface="Arial" panose="020B0604020202020204" pitchFamily="34" charset="0"/>
                <a:ea typeface="Calibri" panose="020F0502020204030204" pitchFamily="34" charset="0"/>
                <a:cs typeface="Arial" panose="020B0604020202020204" pitchFamily="34" charset="0"/>
              </a:rPr>
              <a:t>деп</a:t>
            </a:r>
            <a:endParaRPr lang="ru-RU" sz="2400" b="1" dirty="0" smtClean="0">
              <a:solidFill>
                <a:srgbClr val="4BB5E8"/>
              </a:solidFill>
              <a:latin typeface="Arial" panose="020B0604020202020204" pitchFamily="34" charset="0"/>
              <a:ea typeface="Calibri" panose="020F0502020204030204" pitchFamily="34" charset="0"/>
              <a:cs typeface="Arial" panose="020B0604020202020204" pitchFamily="34" charset="0"/>
            </a:endParaRPr>
          </a:p>
          <a:p>
            <a:pPr lvl="0" algn="ctr">
              <a:spcAft>
                <a:spcPts val="600"/>
              </a:spcAft>
              <a:defRPr/>
            </a:pPr>
            <a:r>
              <a:rPr lang="ru-RU" sz="2400" b="1" dirty="0" err="1" smtClean="0">
                <a:solidFill>
                  <a:srgbClr val="4BB5E8"/>
                </a:solidFill>
                <a:latin typeface="Arial" panose="020B0604020202020204" pitchFamily="34" charset="0"/>
                <a:ea typeface="Calibri" panose="020F0502020204030204" pitchFamily="34" charset="0"/>
                <a:cs typeface="Arial" panose="020B0604020202020204" pitchFamily="34" charset="0"/>
              </a:rPr>
              <a:t>айқындау</a:t>
            </a:r>
            <a:r>
              <a:rPr lang="ru-RU" sz="2400" b="1" dirty="0" smtClean="0">
                <a:solidFill>
                  <a:srgbClr val="4BB5E8"/>
                </a:solidFill>
                <a:latin typeface="Arial" panose="020B0604020202020204" pitchFamily="34" charset="0"/>
                <a:ea typeface="Calibri" panose="020F0502020204030204" pitchFamily="34" charset="0"/>
                <a:cs typeface="Arial" panose="020B0604020202020204" pitchFamily="34" charset="0"/>
              </a:rPr>
              <a:t> </a:t>
            </a:r>
            <a:r>
              <a:rPr lang="ru-RU" sz="2400" b="1" dirty="0" err="1" smtClean="0">
                <a:solidFill>
                  <a:srgbClr val="4BB5E8"/>
                </a:solidFill>
                <a:latin typeface="Arial" panose="020B0604020202020204" pitchFamily="34" charset="0"/>
                <a:ea typeface="Calibri" panose="020F0502020204030204" pitchFamily="34" charset="0"/>
                <a:cs typeface="Arial" panose="020B0604020202020204" pitchFamily="34" charset="0"/>
              </a:rPr>
              <a:t>тәртібі</a:t>
            </a:r>
            <a:endParaRPr lang="ru-RU" sz="2400" b="1" dirty="0">
              <a:solidFill>
                <a:srgbClr val="4BB5E8"/>
              </a:solidFill>
              <a:latin typeface="Arial" panose="020B0604020202020204" pitchFamily="34" charset="0"/>
              <a:ea typeface="Calibri" panose="020F0502020204030204" pitchFamily="34" charset="0"/>
              <a:cs typeface="Arial" panose="020B0604020202020204" pitchFamily="34" charset="0"/>
            </a:endParaRPr>
          </a:p>
        </p:txBody>
      </p:sp>
      <p:sp>
        <p:nvSpPr>
          <p:cNvPr id="25" name="Прямоугольник 24"/>
          <p:cNvSpPr/>
          <p:nvPr/>
        </p:nvSpPr>
        <p:spPr>
          <a:xfrm>
            <a:off x="2103394" y="5192730"/>
            <a:ext cx="1617751" cy="369332"/>
          </a:xfrm>
          <a:prstGeom prst="rect">
            <a:avLst/>
          </a:prstGeom>
        </p:spPr>
        <p:txBody>
          <a:bodyPr wrap="none">
            <a:spAutoFit/>
          </a:bodyPr>
          <a:lstStyle/>
          <a:p>
            <a:r>
              <a:rPr lang="en-US" b="1" dirty="0" smtClean="0">
                <a:solidFill>
                  <a:srgbClr val="4FB6E8"/>
                </a:solidFill>
                <a:latin typeface="+mj-lt"/>
              </a:rPr>
              <a:t>2023</a:t>
            </a:r>
            <a:r>
              <a:rPr lang="kk-KZ" b="1" dirty="0" smtClean="0">
                <a:solidFill>
                  <a:srgbClr val="4FB6E8"/>
                </a:solidFill>
                <a:latin typeface="+mj-lt"/>
              </a:rPr>
              <a:t>, Астана қ.</a:t>
            </a:r>
            <a:endParaRPr lang="ru-RU" b="1" dirty="0">
              <a:solidFill>
                <a:srgbClr val="4FB6E8"/>
              </a:solidFill>
              <a:latin typeface="+mj-lt"/>
            </a:endParaRPr>
          </a:p>
        </p:txBody>
      </p:sp>
    </p:spTree>
    <p:extLst>
      <p:ext uri="{BB962C8B-B14F-4D97-AF65-F5344CB8AC3E}">
        <p14:creationId xmlns:p14="http://schemas.microsoft.com/office/powerpoint/2010/main" val="1610054437"/>
      </p:ext>
    </p:extLst>
  </p:cSld>
  <p:clrMapOvr>
    <a:masterClrMapping/>
  </p:clrMapOvr>
  <p:transition spd="slow">
    <p:push/>
  </p:transition>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4041" y="-159108"/>
            <a:ext cx="12358257" cy="1145309"/>
          </a:xfrm>
        </p:spPr>
        <p:txBody>
          <a:bodyPr>
            <a:normAutofit/>
          </a:bodyPr>
          <a:lstStyle/>
          <a:p>
            <a:pPr algn="ctr"/>
            <a:r>
              <a:rPr lang="ru-RU" sz="2000" b="1" kern="0" spc="200" dirty="0" smtClean="0">
                <a:solidFill>
                  <a:srgbClr val="00B0F0"/>
                </a:solidFill>
                <a:latin typeface="Arial" panose="020B0604020202020204" pitchFamily="34" charset="0"/>
                <a:cs typeface="Arial" panose="020B0604020202020204" pitchFamily="34" charset="0"/>
              </a:rPr>
              <a:t>МЕМЛЕКЕТТІК МЕНШІКТЕН ЖЕР УЧАСКЕЛЕРІН БЕРУ ҮШІН ЖОБАНЫ ИНВЕСТИЦИЯЛЫҚ ДЕП АЙҚЫНДАУ ТӘРТІБІ</a:t>
            </a:r>
            <a:endParaRPr lang="ru-RU" sz="2000" i="1" kern="0" spc="200" dirty="0">
              <a:solidFill>
                <a:srgbClr val="00B0F0"/>
              </a:solidFill>
              <a:latin typeface="+mn-lt"/>
            </a:endParaRPr>
          </a:p>
        </p:txBody>
      </p:sp>
      <p:sp>
        <p:nvSpPr>
          <p:cNvPr id="7" name="Прямоугольник 6"/>
          <p:cNvSpPr/>
          <p:nvPr/>
        </p:nvSpPr>
        <p:spPr>
          <a:xfrm flipV="1">
            <a:off x="-1" y="672518"/>
            <a:ext cx="12192001" cy="45719"/>
          </a:xfrm>
          <a:prstGeom prst="rect">
            <a:avLst/>
          </a:prstGeom>
          <a:solidFill>
            <a:srgbClr val="00B0F0">
              <a:alpha val="80000"/>
            </a:srgbClr>
          </a:solidFill>
          <a:ln w="12700">
            <a:miter lim="400000"/>
          </a:ln>
        </p:spPr>
        <p:txBody>
          <a:bodyPr lIns="19050" tIns="19050" rIns="19050" bIns="19050" anchor="ctr"/>
          <a:lstStyle/>
          <a:p>
            <a:pPr marL="0" marR="0" lvl="0" indent="0" algn="ctr" defTabSz="309563" rtl="0" eaLnBrk="1" fontAlgn="auto" latinLnBrk="0" hangingPunct="1">
              <a:lnSpc>
                <a:spcPct val="100000"/>
              </a:lnSpc>
              <a:spcBef>
                <a:spcPts val="0"/>
              </a:spcBef>
              <a:spcAft>
                <a:spcPts val="0"/>
              </a:spcAft>
              <a:buClrTx/>
              <a:buSzTx/>
              <a:buFontTx/>
              <a:buNone/>
              <a:tabLst/>
              <a:defRPr/>
            </a:pPr>
            <a:endParaRPr kumimoji="0" lang="ru-RU" sz="1600" b="1" i="0" u="none" strike="noStrike" kern="0" cap="none" spc="45" normalizeH="0" baseline="0" noProof="0" dirty="0">
              <a:ln>
                <a:noFill/>
              </a:ln>
              <a:solidFill>
                <a:srgbClr val="FFFFFF"/>
              </a:solidFill>
              <a:effectLst/>
              <a:uLnTx/>
              <a:uFillTx/>
              <a:latin typeface="Arial" pitchFamily="34" charset="0"/>
              <a:ea typeface="+mn-ea"/>
              <a:cs typeface="Arial" pitchFamily="34" charset="0"/>
              <a:sym typeface="Helvetica Light"/>
            </a:endParaRPr>
          </a:p>
        </p:txBody>
      </p:sp>
      <p:pic>
        <p:nvPicPr>
          <p:cNvPr id="14" name="Рисунок 13"/>
          <p:cNvPicPr>
            <a:picLocks noChangeAspect="1"/>
          </p:cNvPicPr>
          <p:nvPr/>
        </p:nvPicPr>
        <p:blipFill>
          <a:blip r:embed="rId3" cstate="print">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429133" y="827436"/>
            <a:ext cx="800577" cy="800577"/>
          </a:xfrm>
          <a:prstGeom prst="rect">
            <a:avLst/>
          </a:prstGeom>
        </p:spPr>
      </p:pic>
      <p:sp>
        <p:nvSpPr>
          <p:cNvPr id="20" name="TextBox 19"/>
          <p:cNvSpPr txBox="1"/>
          <p:nvPr/>
        </p:nvSpPr>
        <p:spPr>
          <a:xfrm>
            <a:off x="1229710" y="786434"/>
            <a:ext cx="3046725" cy="954107"/>
          </a:xfrm>
          <a:prstGeom prst="rect">
            <a:avLst/>
          </a:prstGeom>
          <a:noFill/>
        </p:spPr>
        <p:txBody>
          <a:bodyPr wrap="square" rtlCol="0">
            <a:spAutoFit/>
          </a:bodyPr>
          <a:lstStyle/>
          <a:p>
            <a:pPr algn="ctr"/>
            <a:r>
              <a:rPr lang="ru-RU" sz="2000" b="1" dirty="0" err="1" smtClean="0">
                <a:solidFill>
                  <a:prstClr val="black"/>
                </a:solidFill>
              </a:rPr>
              <a:t>Өтініш</a:t>
            </a:r>
            <a:r>
              <a:rPr lang="ru-RU" sz="2000" b="1" dirty="0" smtClean="0">
                <a:solidFill>
                  <a:prstClr val="black"/>
                </a:solidFill>
              </a:rPr>
              <a:t> </a:t>
            </a:r>
            <a:r>
              <a:rPr lang="ru-RU" sz="2000" b="1" dirty="0" err="1" smtClean="0">
                <a:solidFill>
                  <a:prstClr val="black"/>
                </a:solidFill>
              </a:rPr>
              <a:t>беруші</a:t>
            </a:r>
            <a:r>
              <a:rPr lang="ru-RU" sz="1400" dirty="0" smtClean="0">
                <a:solidFill>
                  <a:prstClr val="black"/>
                </a:solidFill>
              </a:rPr>
              <a:t> </a:t>
            </a:r>
            <a:endParaRPr lang="ru-RU" sz="1400" dirty="0">
              <a:solidFill>
                <a:prstClr val="black"/>
              </a:solidFill>
            </a:endParaRPr>
          </a:p>
          <a:p>
            <a:pPr algn="ctr"/>
            <a:r>
              <a:rPr lang="ru-RU" sz="1200" dirty="0" smtClean="0">
                <a:solidFill>
                  <a:prstClr val="black"/>
                </a:solidFill>
              </a:rPr>
              <a:t>(</a:t>
            </a:r>
            <a:r>
              <a:rPr lang="ru-RU" sz="1200" b="1" dirty="0" err="1" smtClean="0">
                <a:solidFill>
                  <a:prstClr val="black"/>
                </a:solidFill>
              </a:rPr>
              <a:t>инвестициялық</a:t>
            </a:r>
            <a:r>
              <a:rPr lang="ru-RU" sz="1200" b="1" dirty="0" smtClean="0">
                <a:solidFill>
                  <a:prstClr val="black"/>
                </a:solidFill>
              </a:rPr>
              <a:t> </a:t>
            </a:r>
            <a:r>
              <a:rPr lang="ru-RU" sz="1200" b="1" dirty="0" err="1" smtClean="0">
                <a:solidFill>
                  <a:prstClr val="black"/>
                </a:solidFill>
              </a:rPr>
              <a:t>айқындауға</a:t>
            </a:r>
            <a:r>
              <a:rPr lang="ru-RU" sz="1200" b="1" dirty="0" smtClean="0">
                <a:solidFill>
                  <a:prstClr val="black"/>
                </a:solidFill>
              </a:rPr>
              <a:t> </a:t>
            </a:r>
            <a:r>
              <a:rPr lang="ru-RU" sz="1200" b="1" dirty="0" err="1" smtClean="0">
                <a:solidFill>
                  <a:prstClr val="black"/>
                </a:solidFill>
              </a:rPr>
              <a:t>жататын</a:t>
            </a:r>
            <a:r>
              <a:rPr lang="ru-RU" sz="1200" b="1" dirty="0" smtClean="0">
                <a:solidFill>
                  <a:prstClr val="black"/>
                </a:solidFill>
              </a:rPr>
              <a:t> </a:t>
            </a:r>
            <a:r>
              <a:rPr lang="ru-RU" sz="1200" b="1" dirty="0" err="1" smtClean="0">
                <a:solidFill>
                  <a:prstClr val="black"/>
                </a:solidFill>
              </a:rPr>
              <a:t>жобаны</a:t>
            </a:r>
            <a:r>
              <a:rPr lang="ru-RU" sz="1200" b="1" dirty="0" smtClean="0">
                <a:solidFill>
                  <a:prstClr val="black"/>
                </a:solidFill>
              </a:rPr>
              <a:t> </a:t>
            </a:r>
            <a:r>
              <a:rPr lang="ru-RU" sz="1200" b="1" dirty="0" err="1" smtClean="0">
                <a:solidFill>
                  <a:prstClr val="black"/>
                </a:solidFill>
              </a:rPr>
              <a:t>іске</a:t>
            </a:r>
            <a:r>
              <a:rPr lang="ru-RU" sz="1200" b="1" dirty="0" smtClean="0">
                <a:solidFill>
                  <a:prstClr val="black"/>
                </a:solidFill>
              </a:rPr>
              <a:t> </a:t>
            </a:r>
            <a:r>
              <a:rPr lang="ru-RU" sz="1200" b="1" dirty="0" err="1" smtClean="0">
                <a:solidFill>
                  <a:prstClr val="black"/>
                </a:solidFill>
              </a:rPr>
              <a:t>асыратын</a:t>
            </a:r>
            <a:r>
              <a:rPr lang="ru-RU" sz="1200" dirty="0" smtClean="0">
                <a:solidFill>
                  <a:prstClr val="black"/>
                </a:solidFill>
              </a:rPr>
              <a:t>, ҚР-да </a:t>
            </a:r>
            <a:r>
              <a:rPr lang="ru-RU" sz="1200" dirty="0" err="1" smtClean="0">
                <a:solidFill>
                  <a:prstClr val="black"/>
                </a:solidFill>
              </a:rPr>
              <a:t>тіркелген</a:t>
            </a:r>
            <a:r>
              <a:rPr lang="ru-RU" sz="1200" dirty="0" smtClean="0">
                <a:solidFill>
                  <a:prstClr val="black"/>
                </a:solidFill>
              </a:rPr>
              <a:t> </a:t>
            </a:r>
            <a:r>
              <a:rPr lang="ru-RU" sz="1200" dirty="0" err="1" smtClean="0">
                <a:solidFill>
                  <a:prstClr val="black"/>
                </a:solidFill>
              </a:rPr>
              <a:t>заңды</a:t>
            </a:r>
            <a:r>
              <a:rPr lang="ru-RU" sz="1200" dirty="0" smtClean="0">
                <a:solidFill>
                  <a:prstClr val="black"/>
                </a:solidFill>
              </a:rPr>
              <a:t> </a:t>
            </a:r>
            <a:r>
              <a:rPr lang="ru-RU" sz="1200" dirty="0" err="1" smtClean="0">
                <a:solidFill>
                  <a:prstClr val="black"/>
                </a:solidFill>
              </a:rPr>
              <a:t>тұлға</a:t>
            </a:r>
            <a:r>
              <a:rPr lang="ru-RU" sz="1200" dirty="0" smtClean="0">
                <a:solidFill>
                  <a:prstClr val="black"/>
                </a:solidFill>
              </a:rPr>
              <a:t>)</a:t>
            </a:r>
            <a:endParaRPr lang="ru-RU" sz="1200" b="1" dirty="0">
              <a:solidFill>
                <a:prstClr val="black"/>
              </a:solidFill>
            </a:endParaRPr>
          </a:p>
        </p:txBody>
      </p:sp>
      <p:pic>
        <p:nvPicPr>
          <p:cNvPr id="21" name="Picture 8" descr="ÐÐ¾ÑÐ¾Ð¶ÐµÐµ Ð¸Ð·Ð¾Ð±ÑÐ°Ð¶ÐµÐ½Ð¸Ðµ"/>
          <p:cNvPicPr>
            <a:picLocks noChangeAspect="1" noChangeArrowheads="1"/>
          </p:cNvPicPr>
          <p:nvPr/>
        </p:nvPicPr>
        <p:blipFill>
          <a:blip r:embed="rId4" cstate="print">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9489125" y="786434"/>
            <a:ext cx="1289331" cy="1344363"/>
          </a:xfrm>
          <a:prstGeom prst="rect">
            <a:avLst/>
          </a:prstGeom>
          <a:noFill/>
          <a:extLst>
            <a:ext uri="{909E8E84-426E-40DD-AFC4-6F175D3DCCD1}">
              <a14:hiddenFill xmlns:a14="http://schemas.microsoft.com/office/drawing/2010/main">
                <a:solidFill>
                  <a:srgbClr val="FFFFFF"/>
                </a:solidFill>
              </a14:hiddenFill>
            </a:ext>
          </a:extLst>
        </p:spPr>
      </p:pic>
      <p:sp>
        <p:nvSpPr>
          <p:cNvPr id="22" name="TextBox 21"/>
          <p:cNvSpPr txBox="1"/>
          <p:nvPr/>
        </p:nvSpPr>
        <p:spPr>
          <a:xfrm>
            <a:off x="7013797" y="831107"/>
            <a:ext cx="1556294" cy="400110"/>
          </a:xfrm>
          <a:prstGeom prst="rect">
            <a:avLst/>
          </a:prstGeom>
          <a:noFill/>
        </p:spPr>
        <p:txBody>
          <a:bodyPr wrap="square" rtlCol="0">
            <a:spAutoFit/>
          </a:bodyPr>
          <a:lstStyle/>
          <a:p>
            <a:pPr algn="ctr"/>
            <a:r>
              <a:rPr lang="ru-RU" sz="2000" b="1" dirty="0" err="1" smtClean="0">
                <a:solidFill>
                  <a:prstClr val="black"/>
                </a:solidFill>
              </a:rPr>
              <a:t>Әкімдік</a:t>
            </a:r>
            <a:endParaRPr lang="ru-RU" sz="2000" b="1" dirty="0">
              <a:solidFill>
                <a:prstClr val="black"/>
              </a:solidFill>
            </a:endParaRPr>
          </a:p>
        </p:txBody>
      </p:sp>
      <p:sp>
        <p:nvSpPr>
          <p:cNvPr id="23" name="TextBox 22"/>
          <p:cNvSpPr txBox="1"/>
          <p:nvPr/>
        </p:nvSpPr>
        <p:spPr>
          <a:xfrm>
            <a:off x="129887" y="1726933"/>
            <a:ext cx="4488056" cy="1015663"/>
          </a:xfrm>
          <a:prstGeom prst="rect">
            <a:avLst/>
          </a:prstGeom>
          <a:solidFill>
            <a:schemeClr val="accent1">
              <a:lumMod val="40000"/>
              <a:lumOff val="60000"/>
            </a:schemeClr>
          </a:solidFill>
          <a:ln w="19050">
            <a:noFill/>
          </a:ln>
        </p:spPr>
        <p:txBody>
          <a:bodyPr wrap="square" rtlCol="0">
            <a:spAutoFit/>
          </a:bodyPr>
          <a:lstStyle/>
          <a:p>
            <a:pPr algn="ctr"/>
            <a:r>
              <a:rPr lang="ru-RU" sz="1500" dirty="0" err="1" smtClean="0">
                <a:solidFill>
                  <a:prstClr val="black"/>
                </a:solidFill>
              </a:rPr>
              <a:t>Қағидалар</a:t>
            </a:r>
            <a:r>
              <a:rPr lang="ru-RU" sz="1500" dirty="0" smtClean="0">
                <a:solidFill>
                  <a:prstClr val="black"/>
                </a:solidFill>
              </a:rPr>
              <a:t> 4 </a:t>
            </a:r>
            <a:r>
              <a:rPr lang="ru-RU" sz="1500" dirty="0" err="1" smtClean="0">
                <a:solidFill>
                  <a:prstClr val="black"/>
                </a:solidFill>
              </a:rPr>
              <a:t>тармағының</a:t>
            </a:r>
            <a:r>
              <a:rPr lang="ru-RU" sz="1500" dirty="0" smtClean="0">
                <a:solidFill>
                  <a:prstClr val="black"/>
                </a:solidFill>
              </a:rPr>
              <a:t> </a:t>
            </a:r>
            <a:r>
              <a:rPr lang="ru-RU" sz="1500" dirty="0" err="1" smtClean="0">
                <a:solidFill>
                  <a:prstClr val="black"/>
                </a:solidFill>
              </a:rPr>
              <a:t>талаптарына</a:t>
            </a:r>
            <a:r>
              <a:rPr lang="ru-RU" sz="1500" dirty="0" smtClean="0">
                <a:solidFill>
                  <a:prstClr val="black"/>
                </a:solidFill>
              </a:rPr>
              <a:t> </a:t>
            </a:r>
            <a:r>
              <a:rPr lang="ru-RU" sz="1500" dirty="0" err="1" smtClean="0">
                <a:solidFill>
                  <a:prstClr val="black"/>
                </a:solidFill>
              </a:rPr>
              <a:t>сәйкес</a:t>
            </a:r>
            <a:r>
              <a:rPr lang="ru-RU" sz="1500" dirty="0" smtClean="0">
                <a:solidFill>
                  <a:prstClr val="black"/>
                </a:solidFill>
              </a:rPr>
              <a:t> </a:t>
            </a:r>
            <a:r>
              <a:rPr lang="ru-RU" sz="1500" dirty="0" err="1" smtClean="0">
                <a:solidFill>
                  <a:prstClr val="black"/>
                </a:solidFill>
              </a:rPr>
              <a:t>құжаттардың</a:t>
            </a:r>
            <a:r>
              <a:rPr lang="ru-RU" sz="1500" dirty="0" smtClean="0">
                <a:solidFill>
                  <a:prstClr val="black"/>
                </a:solidFill>
              </a:rPr>
              <a:t> </a:t>
            </a:r>
            <a:r>
              <a:rPr lang="ru-RU" sz="1500" dirty="0" err="1" smtClean="0">
                <a:solidFill>
                  <a:prstClr val="black"/>
                </a:solidFill>
              </a:rPr>
              <a:t>толық</a:t>
            </a:r>
            <a:r>
              <a:rPr lang="ru-RU" sz="1500" dirty="0" smtClean="0">
                <a:solidFill>
                  <a:prstClr val="black"/>
                </a:solidFill>
              </a:rPr>
              <a:t> </a:t>
            </a:r>
            <a:r>
              <a:rPr lang="ru-RU" sz="1500" dirty="0" err="1" smtClean="0">
                <a:solidFill>
                  <a:prstClr val="black"/>
                </a:solidFill>
              </a:rPr>
              <a:t>топтамасын</a:t>
            </a:r>
            <a:r>
              <a:rPr lang="ru-RU" sz="1500" dirty="0" smtClean="0">
                <a:solidFill>
                  <a:prstClr val="black"/>
                </a:solidFill>
              </a:rPr>
              <a:t> </a:t>
            </a:r>
            <a:r>
              <a:rPr lang="ru-RU" sz="1500" dirty="0" err="1" smtClean="0">
                <a:solidFill>
                  <a:prstClr val="black"/>
                </a:solidFill>
              </a:rPr>
              <a:t>қоса</a:t>
            </a:r>
            <a:r>
              <a:rPr lang="ru-RU" sz="1500" dirty="0" smtClean="0">
                <a:solidFill>
                  <a:prstClr val="black"/>
                </a:solidFill>
              </a:rPr>
              <a:t> </a:t>
            </a:r>
            <a:r>
              <a:rPr lang="ru-RU" sz="1500" dirty="0" err="1" smtClean="0">
                <a:solidFill>
                  <a:prstClr val="black"/>
                </a:solidFill>
              </a:rPr>
              <a:t>бере</a:t>
            </a:r>
            <a:r>
              <a:rPr lang="ru-RU" sz="1500" dirty="0" smtClean="0">
                <a:solidFill>
                  <a:prstClr val="black"/>
                </a:solidFill>
              </a:rPr>
              <a:t> </a:t>
            </a:r>
            <a:r>
              <a:rPr lang="ru-RU" sz="1500" dirty="0" err="1" smtClean="0">
                <a:solidFill>
                  <a:prstClr val="black"/>
                </a:solidFill>
              </a:rPr>
              <a:t>отырып</a:t>
            </a:r>
            <a:r>
              <a:rPr lang="ru-RU" sz="1500" dirty="0" smtClean="0">
                <a:solidFill>
                  <a:prstClr val="black"/>
                </a:solidFill>
              </a:rPr>
              <a:t> </a:t>
            </a:r>
            <a:r>
              <a:rPr lang="ru-RU" sz="1500" dirty="0" err="1" smtClean="0">
                <a:solidFill>
                  <a:prstClr val="black"/>
                </a:solidFill>
              </a:rPr>
              <a:t>қазақ</a:t>
            </a:r>
            <a:r>
              <a:rPr lang="ru-RU" sz="1500" dirty="0" smtClean="0">
                <a:solidFill>
                  <a:prstClr val="black"/>
                </a:solidFill>
              </a:rPr>
              <a:t> </a:t>
            </a:r>
            <a:r>
              <a:rPr lang="ru-RU" sz="1500" dirty="0" err="1" smtClean="0">
                <a:solidFill>
                  <a:prstClr val="black"/>
                </a:solidFill>
              </a:rPr>
              <a:t>және</a:t>
            </a:r>
            <a:r>
              <a:rPr lang="ru-RU" sz="1500" dirty="0" smtClean="0">
                <a:solidFill>
                  <a:prstClr val="black"/>
                </a:solidFill>
              </a:rPr>
              <a:t> </a:t>
            </a:r>
            <a:r>
              <a:rPr lang="ru-RU" sz="1500" dirty="0" err="1" smtClean="0">
                <a:solidFill>
                  <a:prstClr val="black"/>
                </a:solidFill>
              </a:rPr>
              <a:t>орыс</a:t>
            </a:r>
            <a:r>
              <a:rPr lang="ru-RU" sz="1500" dirty="0" smtClean="0">
                <a:solidFill>
                  <a:prstClr val="black"/>
                </a:solidFill>
              </a:rPr>
              <a:t> </a:t>
            </a:r>
            <a:r>
              <a:rPr lang="ru-RU" sz="1500" dirty="0" err="1" smtClean="0">
                <a:solidFill>
                  <a:prstClr val="black"/>
                </a:solidFill>
              </a:rPr>
              <a:t>тілдерінде</a:t>
            </a:r>
            <a:r>
              <a:rPr lang="ru-RU" sz="1500" dirty="0" smtClean="0">
                <a:solidFill>
                  <a:prstClr val="black"/>
                </a:solidFill>
              </a:rPr>
              <a:t> </a:t>
            </a:r>
            <a:r>
              <a:rPr lang="ru-RU" sz="1500" dirty="0" err="1" smtClean="0">
                <a:solidFill>
                  <a:prstClr val="black"/>
                </a:solidFill>
              </a:rPr>
              <a:t>Қағидаларға</a:t>
            </a:r>
            <a:r>
              <a:rPr lang="ru-RU" sz="1500" dirty="0" smtClean="0">
                <a:solidFill>
                  <a:prstClr val="black"/>
                </a:solidFill>
              </a:rPr>
              <a:t> 1 </a:t>
            </a:r>
            <a:r>
              <a:rPr lang="ru-RU" sz="1500" dirty="0" err="1" smtClean="0">
                <a:solidFill>
                  <a:prstClr val="black"/>
                </a:solidFill>
              </a:rPr>
              <a:t>қосымшаға</a:t>
            </a:r>
            <a:r>
              <a:rPr lang="ru-RU" sz="1500" dirty="0" smtClean="0">
                <a:solidFill>
                  <a:prstClr val="black"/>
                </a:solidFill>
              </a:rPr>
              <a:t> </a:t>
            </a:r>
            <a:r>
              <a:rPr lang="ru-RU" sz="1500" dirty="0" err="1" smtClean="0">
                <a:solidFill>
                  <a:prstClr val="black"/>
                </a:solidFill>
              </a:rPr>
              <a:t>сәйкес</a:t>
            </a:r>
            <a:r>
              <a:rPr lang="ru-RU" sz="1500" dirty="0" smtClean="0">
                <a:solidFill>
                  <a:prstClr val="black"/>
                </a:solidFill>
              </a:rPr>
              <a:t> </a:t>
            </a:r>
            <a:r>
              <a:rPr lang="ru-RU" sz="1500" dirty="0" err="1" smtClean="0">
                <a:solidFill>
                  <a:prstClr val="black"/>
                </a:solidFill>
              </a:rPr>
              <a:t>нысан</a:t>
            </a:r>
            <a:r>
              <a:rPr lang="ru-RU" sz="1500" dirty="0" smtClean="0">
                <a:solidFill>
                  <a:prstClr val="black"/>
                </a:solidFill>
              </a:rPr>
              <a:t> </a:t>
            </a:r>
            <a:r>
              <a:rPr lang="ru-RU" sz="1500" dirty="0" err="1" smtClean="0">
                <a:solidFill>
                  <a:prstClr val="black"/>
                </a:solidFill>
              </a:rPr>
              <a:t>бойынша</a:t>
            </a:r>
            <a:r>
              <a:rPr lang="ru-RU" sz="1500" dirty="0" smtClean="0">
                <a:solidFill>
                  <a:prstClr val="black"/>
                </a:solidFill>
              </a:rPr>
              <a:t> </a:t>
            </a:r>
            <a:r>
              <a:rPr lang="ru-RU" sz="1500" dirty="0" err="1" smtClean="0">
                <a:solidFill>
                  <a:prstClr val="black"/>
                </a:solidFill>
              </a:rPr>
              <a:t>өтініш</a:t>
            </a:r>
            <a:r>
              <a:rPr lang="ru-RU" sz="1500" dirty="0" smtClean="0">
                <a:solidFill>
                  <a:prstClr val="black"/>
                </a:solidFill>
              </a:rPr>
              <a:t> беру</a:t>
            </a:r>
            <a:endParaRPr lang="ru-RU" sz="1500" b="1" dirty="0">
              <a:solidFill>
                <a:prstClr val="black"/>
              </a:solidFill>
            </a:endParaRPr>
          </a:p>
        </p:txBody>
      </p:sp>
      <p:sp>
        <p:nvSpPr>
          <p:cNvPr id="28" name="TextBox 27"/>
          <p:cNvSpPr txBox="1"/>
          <p:nvPr/>
        </p:nvSpPr>
        <p:spPr>
          <a:xfrm>
            <a:off x="6013871" y="1951317"/>
            <a:ext cx="2393843" cy="830997"/>
          </a:xfrm>
          <a:prstGeom prst="rect">
            <a:avLst/>
          </a:prstGeom>
          <a:solidFill>
            <a:schemeClr val="accent1">
              <a:lumMod val="40000"/>
              <a:lumOff val="60000"/>
            </a:schemeClr>
          </a:solidFill>
          <a:ln w="19050">
            <a:noFill/>
          </a:ln>
        </p:spPr>
        <p:txBody>
          <a:bodyPr wrap="square" rtlCol="0">
            <a:spAutoFit/>
          </a:bodyPr>
          <a:lstStyle/>
          <a:p>
            <a:pPr algn="ctr"/>
            <a:r>
              <a:rPr lang="ru-RU" sz="1600" dirty="0" err="1" smtClean="0">
                <a:solidFill>
                  <a:prstClr val="black"/>
                </a:solidFill>
              </a:rPr>
              <a:t>Өтінішті</a:t>
            </a:r>
            <a:r>
              <a:rPr lang="ru-RU" sz="1600" dirty="0" smtClean="0">
                <a:solidFill>
                  <a:prstClr val="black"/>
                </a:solidFill>
              </a:rPr>
              <a:t> </a:t>
            </a:r>
            <a:r>
              <a:rPr lang="ru-RU" sz="1600" dirty="0" err="1" smtClean="0">
                <a:solidFill>
                  <a:prstClr val="black"/>
                </a:solidFill>
              </a:rPr>
              <a:t>және</a:t>
            </a:r>
            <a:r>
              <a:rPr lang="ru-RU" sz="1600" dirty="0" smtClean="0">
                <a:solidFill>
                  <a:prstClr val="black"/>
                </a:solidFill>
              </a:rPr>
              <a:t> </a:t>
            </a:r>
            <a:r>
              <a:rPr lang="ru-RU" sz="1600" dirty="0" err="1" smtClean="0">
                <a:solidFill>
                  <a:prstClr val="black"/>
                </a:solidFill>
              </a:rPr>
              <a:t>қоса</a:t>
            </a:r>
            <a:r>
              <a:rPr lang="ru-RU" sz="1600" dirty="0" smtClean="0">
                <a:solidFill>
                  <a:prstClr val="black"/>
                </a:solidFill>
              </a:rPr>
              <a:t> </a:t>
            </a:r>
            <a:r>
              <a:rPr lang="ru-RU" sz="1600" dirty="0" err="1" smtClean="0">
                <a:solidFill>
                  <a:prstClr val="black"/>
                </a:solidFill>
              </a:rPr>
              <a:t>берілген</a:t>
            </a:r>
            <a:r>
              <a:rPr lang="ru-RU" sz="1600" dirty="0" smtClean="0">
                <a:solidFill>
                  <a:prstClr val="black"/>
                </a:solidFill>
              </a:rPr>
              <a:t> </a:t>
            </a:r>
            <a:r>
              <a:rPr lang="ru-RU" sz="1600" dirty="0" err="1" smtClean="0">
                <a:solidFill>
                  <a:prstClr val="black"/>
                </a:solidFill>
              </a:rPr>
              <a:t>құжаттарды</a:t>
            </a:r>
            <a:r>
              <a:rPr lang="ru-RU" sz="1600" dirty="0" smtClean="0">
                <a:solidFill>
                  <a:prstClr val="black"/>
                </a:solidFill>
              </a:rPr>
              <a:t> </a:t>
            </a:r>
            <a:r>
              <a:rPr lang="ru-RU" sz="1600" dirty="0" err="1" smtClean="0">
                <a:solidFill>
                  <a:prstClr val="black"/>
                </a:solidFill>
              </a:rPr>
              <a:t>қабылдау</a:t>
            </a:r>
            <a:r>
              <a:rPr lang="ru-RU" sz="1600" dirty="0" smtClean="0">
                <a:solidFill>
                  <a:prstClr val="black"/>
                </a:solidFill>
              </a:rPr>
              <a:t> </a:t>
            </a:r>
            <a:r>
              <a:rPr lang="ru-RU" sz="1600" dirty="0" err="1" smtClean="0">
                <a:solidFill>
                  <a:prstClr val="black"/>
                </a:solidFill>
              </a:rPr>
              <a:t>және</a:t>
            </a:r>
            <a:r>
              <a:rPr lang="ru-RU" sz="1600" dirty="0" smtClean="0">
                <a:solidFill>
                  <a:prstClr val="black"/>
                </a:solidFill>
              </a:rPr>
              <a:t> </a:t>
            </a:r>
            <a:r>
              <a:rPr lang="ru-RU" sz="1600" b="1" dirty="0" err="1" smtClean="0">
                <a:solidFill>
                  <a:prstClr val="black"/>
                </a:solidFill>
              </a:rPr>
              <a:t>қарау</a:t>
            </a:r>
            <a:endParaRPr lang="ru-RU" sz="1600" b="1" dirty="0">
              <a:solidFill>
                <a:prstClr val="black"/>
              </a:solidFill>
            </a:endParaRPr>
          </a:p>
        </p:txBody>
      </p:sp>
      <p:sp>
        <p:nvSpPr>
          <p:cNvPr id="29" name="TextBox 28"/>
          <p:cNvSpPr txBox="1"/>
          <p:nvPr/>
        </p:nvSpPr>
        <p:spPr>
          <a:xfrm>
            <a:off x="6025824" y="3215803"/>
            <a:ext cx="2374405" cy="1077218"/>
          </a:xfrm>
          <a:prstGeom prst="rect">
            <a:avLst/>
          </a:prstGeom>
          <a:solidFill>
            <a:schemeClr val="accent1">
              <a:lumMod val="40000"/>
              <a:lumOff val="60000"/>
            </a:schemeClr>
          </a:solidFill>
          <a:ln w="19050">
            <a:noFill/>
          </a:ln>
        </p:spPr>
        <p:txBody>
          <a:bodyPr wrap="square" rtlCol="0">
            <a:spAutoFit/>
          </a:bodyPr>
          <a:lstStyle/>
          <a:p>
            <a:pPr algn="ctr"/>
            <a:r>
              <a:rPr lang="ru-RU" sz="1600" b="1" dirty="0" smtClean="0">
                <a:solidFill>
                  <a:prstClr val="black"/>
                </a:solidFill>
              </a:rPr>
              <a:t>АҮК </a:t>
            </a:r>
            <a:r>
              <a:rPr lang="ru-RU" sz="1600" b="1" dirty="0" err="1" smtClean="0">
                <a:solidFill>
                  <a:prstClr val="black"/>
                </a:solidFill>
              </a:rPr>
              <a:t>үшін</a:t>
            </a:r>
            <a:r>
              <a:rPr lang="ru-RU" sz="1600" b="1" dirty="0">
                <a:solidFill>
                  <a:prstClr val="black"/>
                </a:solidFill>
              </a:rPr>
              <a:t> </a:t>
            </a:r>
            <a:r>
              <a:rPr lang="ru-RU" sz="1600" dirty="0" err="1" smtClean="0">
                <a:solidFill>
                  <a:prstClr val="black"/>
                </a:solidFill>
              </a:rPr>
              <a:t>материалдарды</a:t>
            </a:r>
            <a:r>
              <a:rPr lang="ru-RU" sz="1600" dirty="0">
                <a:solidFill>
                  <a:prstClr val="black"/>
                </a:solidFill>
              </a:rPr>
              <a:t> </a:t>
            </a:r>
            <a:r>
              <a:rPr lang="ru-RU" sz="1600" dirty="0" err="1" smtClean="0">
                <a:solidFill>
                  <a:prstClr val="black"/>
                </a:solidFill>
              </a:rPr>
              <a:t>дайындау</a:t>
            </a:r>
            <a:endParaRPr lang="ru-RU" sz="1600" b="1" dirty="0">
              <a:solidFill>
                <a:prstClr val="black"/>
              </a:solidFill>
            </a:endParaRPr>
          </a:p>
          <a:p>
            <a:pPr algn="ctr"/>
            <a:endParaRPr lang="ru-RU" sz="1600" b="1" dirty="0">
              <a:solidFill>
                <a:prstClr val="black"/>
              </a:solidFill>
            </a:endParaRPr>
          </a:p>
        </p:txBody>
      </p:sp>
      <p:cxnSp>
        <p:nvCxnSpPr>
          <p:cNvPr id="31" name="Прямая со стрелкой 30"/>
          <p:cNvCxnSpPr/>
          <p:nvPr/>
        </p:nvCxnSpPr>
        <p:spPr>
          <a:xfrm>
            <a:off x="7233136" y="3028535"/>
            <a:ext cx="0" cy="357026"/>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5627889" y="2531227"/>
            <a:ext cx="400110" cy="1351643"/>
          </a:xfrm>
          <a:prstGeom prst="rect">
            <a:avLst/>
          </a:prstGeom>
          <a:noFill/>
        </p:spPr>
        <p:txBody>
          <a:bodyPr vert="vert270" wrap="square" rtlCol="0">
            <a:spAutoFit/>
          </a:bodyPr>
          <a:lstStyle/>
          <a:p>
            <a:r>
              <a:rPr lang="kk-KZ" sz="1400" b="1" i="1" dirty="0" smtClean="0">
                <a:solidFill>
                  <a:srgbClr val="FF0000"/>
                </a:solidFill>
              </a:rPr>
              <a:t>3 жұмыс күні</a:t>
            </a:r>
            <a:endParaRPr lang="ru-RU" sz="1400" b="1" i="1" dirty="0">
              <a:solidFill>
                <a:srgbClr val="FF0000"/>
              </a:solidFill>
            </a:endParaRPr>
          </a:p>
        </p:txBody>
      </p:sp>
      <p:sp>
        <p:nvSpPr>
          <p:cNvPr id="33" name="Левая круглая скобка 32"/>
          <p:cNvSpPr/>
          <p:nvPr/>
        </p:nvSpPr>
        <p:spPr>
          <a:xfrm>
            <a:off x="5919990" y="2509472"/>
            <a:ext cx="84912" cy="1429529"/>
          </a:xfrm>
          <a:prstGeom prst="leftBracket">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ru-RU">
              <a:solidFill>
                <a:prstClr val="black"/>
              </a:solidFill>
            </a:endParaRPr>
          </a:p>
        </p:txBody>
      </p:sp>
      <p:pic>
        <p:nvPicPr>
          <p:cNvPr id="39" name="Picture 12" descr="ÐÐ°ÑÑÐ¸Ð½ÐºÐ¸ Ð¿Ð¾ Ð·Ð°Ð¿ÑÐ¾ÑÑ ÑÐ°Ð±Ð¾ÑÐ½Ð¸ÐºÐ¸ Ð¸ÐºÐ¾Ð½ÐºÐ°"/>
          <p:cNvPicPr>
            <a:picLocks noChangeAspect="1" noChangeArrowheads="1"/>
          </p:cNvPicPr>
          <p:nvPr/>
        </p:nvPicPr>
        <p:blipFill>
          <a:blip r:embed="rId5" cstate="print">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5959586" y="824053"/>
            <a:ext cx="1079478" cy="1079478"/>
          </a:xfrm>
          <a:prstGeom prst="rect">
            <a:avLst/>
          </a:prstGeom>
          <a:noFill/>
          <a:extLst>
            <a:ext uri="{909E8E84-426E-40DD-AFC4-6F175D3DCCD1}">
              <a14:hiddenFill xmlns:a14="http://schemas.microsoft.com/office/drawing/2010/main">
                <a:solidFill>
                  <a:srgbClr val="FFFFFF"/>
                </a:solidFill>
              </a14:hiddenFill>
            </a:ext>
          </a:extLst>
        </p:spPr>
      </p:pic>
      <p:sp>
        <p:nvSpPr>
          <p:cNvPr id="41" name="TextBox 40"/>
          <p:cNvSpPr txBox="1"/>
          <p:nvPr/>
        </p:nvSpPr>
        <p:spPr>
          <a:xfrm>
            <a:off x="10409292" y="827614"/>
            <a:ext cx="1556294" cy="400110"/>
          </a:xfrm>
          <a:prstGeom prst="rect">
            <a:avLst/>
          </a:prstGeom>
          <a:noFill/>
        </p:spPr>
        <p:txBody>
          <a:bodyPr wrap="square" rtlCol="0">
            <a:spAutoFit/>
          </a:bodyPr>
          <a:lstStyle/>
          <a:p>
            <a:pPr algn="ctr"/>
            <a:r>
              <a:rPr lang="ru-RU" sz="2000" b="1" dirty="0" smtClean="0">
                <a:solidFill>
                  <a:prstClr val="black"/>
                </a:solidFill>
              </a:rPr>
              <a:t>АҮК</a:t>
            </a:r>
            <a:endParaRPr lang="ru-RU" sz="2000" b="1" dirty="0">
              <a:solidFill>
                <a:prstClr val="black"/>
              </a:solidFill>
            </a:endParaRPr>
          </a:p>
        </p:txBody>
      </p:sp>
      <p:sp>
        <p:nvSpPr>
          <p:cNvPr id="49" name="TextBox 48"/>
          <p:cNvSpPr txBox="1"/>
          <p:nvPr/>
        </p:nvSpPr>
        <p:spPr>
          <a:xfrm>
            <a:off x="9318218" y="2527924"/>
            <a:ext cx="2528406" cy="830997"/>
          </a:xfrm>
          <a:prstGeom prst="rect">
            <a:avLst/>
          </a:prstGeom>
          <a:solidFill>
            <a:schemeClr val="accent1">
              <a:lumMod val="40000"/>
              <a:lumOff val="60000"/>
            </a:schemeClr>
          </a:solidFill>
          <a:ln w="19050">
            <a:noFill/>
          </a:ln>
        </p:spPr>
        <p:txBody>
          <a:bodyPr wrap="square" rtlCol="0">
            <a:spAutoFit/>
          </a:bodyPr>
          <a:lstStyle/>
          <a:p>
            <a:pPr algn="ctr"/>
            <a:endParaRPr lang="ru-RU" sz="1600" dirty="0">
              <a:solidFill>
                <a:prstClr val="black"/>
              </a:solidFill>
            </a:endParaRPr>
          </a:p>
          <a:p>
            <a:pPr algn="ctr"/>
            <a:r>
              <a:rPr lang="ru-RU" sz="1600" dirty="0" err="1" smtClean="0">
                <a:solidFill>
                  <a:prstClr val="black"/>
                </a:solidFill>
              </a:rPr>
              <a:t>Материалдарды</a:t>
            </a:r>
            <a:r>
              <a:rPr lang="ru-RU" sz="1600" dirty="0" smtClean="0">
                <a:solidFill>
                  <a:prstClr val="black"/>
                </a:solidFill>
              </a:rPr>
              <a:t> </a:t>
            </a:r>
            <a:r>
              <a:rPr lang="ru-RU" sz="1600" b="1" dirty="0" err="1" smtClean="0">
                <a:solidFill>
                  <a:prstClr val="black"/>
                </a:solidFill>
              </a:rPr>
              <a:t>қарау</a:t>
            </a:r>
            <a:endParaRPr lang="ru-RU" sz="1600" b="1" dirty="0">
              <a:solidFill>
                <a:prstClr val="black"/>
              </a:solidFill>
            </a:endParaRPr>
          </a:p>
          <a:p>
            <a:pPr algn="ctr"/>
            <a:endParaRPr lang="ru-RU" sz="1600" b="1" dirty="0">
              <a:solidFill>
                <a:prstClr val="black"/>
              </a:solidFill>
            </a:endParaRPr>
          </a:p>
        </p:txBody>
      </p:sp>
      <p:sp>
        <p:nvSpPr>
          <p:cNvPr id="65" name="TextBox 64"/>
          <p:cNvSpPr txBox="1"/>
          <p:nvPr/>
        </p:nvSpPr>
        <p:spPr>
          <a:xfrm>
            <a:off x="6081688" y="4456780"/>
            <a:ext cx="2322952" cy="584775"/>
          </a:xfrm>
          <a:prstGeom prst="rect">
            <a:avLst/>
          </a:prstGeom>
          <a:solidFill>
            <a:schemeClr val="accent1">
              <a:lumMod val="40000"/>
              <a:lumOff val="60000"/>
            </a:schemeClr>
          </a:solidFill>
          <a:ln w="19050">
            <a:noFill/>
          </a:ln>
        </p:spPr>
        <p:txBody>
          <a:bodyPr wrap="square" rtlCol="0">
            <a:spAutoFit/>
          </a:bodyPr>
          <a:lstStyle/>
          <a:p>
            <a:pPr algn="ctr"/>
            <a:r>
              <a:rPr lang="ru-RU" sz="1600" b="1" dirty="0" err="1" smtClean="0">
                <a:solidFill>
                  <a:prstClr val="black"/>
                </a:solidFill>
              </a:rPr>
              <a:t>Шешім</a:t>
            </a:r>
            <a:r>
              <a:rPr lang="ru-RU" sz="1600" b="1" dirty="0" smtClean="0">
                <a:solidFill>
                  <a:prstClr val="black"/>
                </a:solidFill>
              </a:rPr>
              <a:t> </a:t>
            </a:r>
            <a:r>
              <a:rPr lang="ru-RU" sz="1600" dirty="0" err="1" smtClean="0">
                <a:solidFill>
                  <a:prstClr val="black"/>
                </a:solidFill>
              </a:rPr>
              <a:t>қабылдау</a:t>
            </a:r>
            <a:r>
              <a:rPr lang="ru-RU" sz="1600" dirty="0" smtClean="0">
                <a:solidFill>
                  <a:prstClr val="black"/>
                </a:solidFill>
              </a:rPr>
              <a:t> </a:t>
            </a:r>
          </a:p>
          <a:p>
            <a:pPr algn="ctr"/>
            <a:r>
              <a:rPr lang="ru-RU" sz="1600" dirty="0" smtClean="0">
                <a:solidFill>
                  <a:prstClr val="black"/>
                </a:solidFill>
              </a:rPr>
              <a:t>5 </a:t>
            </a:r>
            <a:r>
              <a:rPr lang="ru-RU" sz="1600" dirty="0" err="1" smtClean="0">
                <a:solidFill>
                  <a:prstClr val="black"/>
                </a:solidFill>
              </a:rPr>
              <a:t>жұмыс</a:t>
            </a:r>
            <a:r>
              <a:rPr lang="ru-RU" sz="1600" dirty="0" smtClean="0">
                <a:solidFill>
                  <a:prstClr val="black"/>
                </a:solidFill>
              </a:rPr>
              <a:t> </a:t>
            </a:r>
            <a:r>
              <a:rPr lang="ru-RU" sz="1600" dirty="0" err="1" smtClean="0">
                <a:solidFill>
                  <a:prstClr val="black"/>
                </a:solidFill>
              </a:rPr>
              <a:t>күні</a:t>
            </a:r>
            <a:endParaRPr lang="ru-RU" sz="1600" i="1" dirty="0">
              <a:solidFill>
                <a:prstClr val="black"/>
              </a:solidFill>
            </a:endParaRPr>
          </a:p>
        </p:txBody>
      </p:sp>
      <p:sp>
        <p:nvSpPr>
          <p:cNvPr id="66" name="TextBox 65"/>
          <p:cNvSpPr txBox="1"/>
          <p:nvPr/>
        </p:nvSpPr>
        <p:spPr>
          <a:xfrm>
            <a:off x="9318218" y="4390782"/>
            <a:ext cx="2528406" cy="1077218"/>
          </a:xfrm>
          <a:prstGeom prst="rect">
            <a:avLst/>
          </a:prstGeom>
          <a:solidFill>
            <a:schemeClr val="accent1">
              <a:lumMod val="40000"/>
              <a:lumOff val="60000"/>
            </a:schemeClr>
          </a:solidFill>
          <a:ln w="19050">
            <a:noFill/>
          </a:ln>
        </p:spPr>
        <p:txBody>
          <a:bodyPr wrap="square" rtlCol="0">
            <a:spAutoFit/>
          </a:bodyPr>
          <a:lstStyle/>
          <a:p>
            <a:pPr algn="ctr"/>
            <a:endParaRPr lang="ru-RU" sz="1600" dirty="0" smtClean="0">
              <a:solidFill>
                <a:prstClr val="black"/>
              </a:solidFill>
            </a:endParaRPr>
          </a:p>
          <a:p>
            <a:pPr algn="ctr"/>
            <a:r>
              <a:rPr lang="ru-RU" sz="1600" b="1" dirty="0" err="1" smtClean="0">
                <a:solidFill>
                  <a:prstClr val="black"/>
                </a:solidFill>
              </a:rPr>
              <a:t>Қорытындыны</a:t>
            </a:r>
            <a:r>
              <a:rPr lang="ru-RU" sz="1600" b="1" dirty="0" smtClean="0">
                <a:solidFill>
                  <a:prstClr val="black"/>
                </a:solidFill>
              </a:rPr>
              <a:t> </a:t>
            </a:r>
            <a:r>
              <a:rPr lang="ru-RU" sz="1600" dirty="0" err="1" smtClean="0">
                <a:solidFill>
                  <a:prstClr val="black"/>
                </a:solidFill>
              </a:rPr>
              <a:t>дайындау</a:t>
            </a:r>
            <a:r>
              <a:rPr lang="ru-RU" sz="1600" dirty="0" smtClean="0">
                <a:solidFill>
                  <a:prstClr val="black"/>
                </a:solidFill>
              </a:rPr>
              <a:t> </a:t>
            </a:r>
            <a:r>
              <a:rPr lang="ru-RU" sz="1600" dirty="0" err="1" smtClean="0">
                <a:solidFill>
                  <a:prstClr val="black"/>
                </a:solidFill>
              </a:rPr>
              <a:t>және</a:t>
            </a:r>
            <a:r>
              <a:rPr lang="ru-RU" sz="1600" dirty="0" smtClean="0">
                <a:solidFill>
                  <a:prstClr val="black"/>
                </a:solidFill>
              </a:rPr>
              <a:t> </a:t>
            </a:r>
            <a:r>
              <a:rPr lang="ru-RU" sz="1600" dirty="0" err="1" smtClean="0">
                <a:solidFill>
                  <a:prstClr val="black"/>
                </a:solidFill>
              </a:rPr>
              <a:t>жолдау</a:t>
            </a:r>
            <a:endParaRPr lang="ru-RU" sz="1600" b="1" dirty="0">
              <a:solidFill>
                <a:prstClr val="black"/>
              </a:solidFill>
            </a:endParaRPr>
          </a:p>
          <a:p>
            <a:pPr algn="ctr"/>
            <a:endParaRPr lang="ru-RU" sz="1600" b="1" dirty="0">
              <a:solidFill>
                <a:prstClr val="black"/>
              </a:solidFill>
            </a:endParaRPr>
          </a:p>
        </p:txBody>
      </p:sp>
      <p:sp>
        <p:nvSpPr>
          <p:cNvPr id="68" name="Левая круглая скобка 67"/>
          <p:cNvSpPr/>
          <p:nvPr/>
        </p:nvSpPr>
        <p:spPr>
          <a:xfrm>
            <a:off x="9204905" y="2930487"/>
            <a:ext cx="133548" cy="2279752"/>
          </a:xfrm>
          <a:prstGeom prst="leftBracket">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ru-RU">
              <a:solidFill>
                <a:prstClr val="black"/>
              </a:solidFill>
            </a:endParaRPr>
          </a:p>
        </p:txBody>
      </p:sp>
      <p:sp>
        <p:nvSpPr>
          <p:cNvPr id="69" name="TextBox 68"/>
          <p:cNvSpPr txBox="1"/>
          <p:nvPr/>
        </p:nvSpPr>
        <p:spPr>
          <a:xfrm>
            <a:off x="8915034" y="3224236"/>
            <a:ext cx="400110" cy="1592739"/>
          </a:xfrm>
          <a:prstGeom prst="rect">
            <a:avLst/>
          </a:prstGeom>
          <a:noFill/>
        </p:spPr>
        <p:txBody>
          <a:bodyPr vert="vert270" wrap="square" rtlCol="0">
            <a:spAutoFit/>
          </a:bodyPr>
          <a:lstStyle/>
          <a:p>
            <a:r>
              <a:rPr lang="kk-KZ" sz="1400" b="1" i="1" dirty="0" smtClean="0">
                <a:solidFill>
                  <a:srgbClr val="FF0000"/>
                </a:solidFill>
              </a:rPr>
              <a:t>15 жұмыс күні</a:t>
            </a:r>
            <a:endParaRPr lang="ru-RU" sz="1400" b="1" i="1" dirty="0">
              <a:solidFill>
                <a:srgbClr val="FF0000"/>
              </a:solidFill>
            </a:endParaRPr>
          </a:p>
        </p:txBody>
      </p:sp>
      <p:cxnSp>
        <p:nvCxnSpPr>
          <p:cNvPr id="72" name="Прямая со стрелкой 71"/>
          <p:cNvCxnSpPr>
            <a:stCxn id="49" idx="2"/>
            <a:endCxn id="66" idx="0"/>
          </p:cNvCxnSpPr>
          <p:nvPr/>
        </p:nvCxnSpPr>
        <p:spPr>
          <a:xfrm>
            <a:off x="10582421" y="3358921"/>
            <a:ext cx="0" cy="1031861"/>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pic>
        <p:nvPicPr>
          <p:cNvPr id="86" name="Рисунок 85"/>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133328" y="4531471"/>
            <a:ext cx="186861" cy="181566"/>
          </a:xfrm>
          <a:prstGeom prst="rect">
            <a:avLst/>
          </a:prstGeom>
        </p:spPr>
      </p:pic>
      <p:sp>
        <p:nvSpPr>
          <p:cNvPr id="87" name="TextBox 86"/>
          <p:cNvSpPr txBox="1"/>
          <p:nvPr/>
        </p:nvSpPr>
        <p:spPr>
          <a:xfrm>
            <a:off x="6058935" y="5255921"/>
            <a:ext cx="2374405" cy="830997"/>
          </a:xfrm>
          <a:prstGeom prst="rect">
            <a:avLst/>
          </a:prstGeom>
          <a:solidFill>
            <a:schemeClr val="accent1">
              <a:lumMod val="40000"/>
              <a:lumOff val="60000"/>
            </a:schemeClr>
          </a:solidFill>
          <a:ln w="19050">
            <a:noFill/>
            <a:prstDash val="sysDot"/>
          </a:ln>
        </p:spPr>
        <p:txBody>
          <a:bodyPr wrap="square" rtlCol="0">
            <a:spAutoFit/>
          </a:bodyPr>
          <a:lstStyle/>
          <a:p>
            <a:pPr algn="ctr"/>
            <a:r>
              <a:rPr lang="ru-RU" sz="1600" dirty="0" err="1" smtClean="0">
                <a:solidFill>
                  <a:prstClr val="black"/>
                </a:solidFill>
              </a:rPr>
              <a:t>Теріс</a:t>
            </a:r>
            <a:r>
              <a:rPr lang="ru-RU" sz="1600" dirty="0" smtClean="0">
                <a:solidFill>
                  <a:prstClr val="black"/>
                </a:solidFill>
              </a:rPr>
              <a:t> </a:t>
            </a:r>
            <a:r>
              <a:rPr lang="ru-RU" sz="1600" dirty="0" err="1" smtClean="0">
                <a:solidFill>
                  <a:prstClr val="black"/>
                </a:solidFill>
              </a:rPr>
              <a:t>шешім</a:t>
            </a:r>
            <a:r>
              <a:rPr lang="ru-RU" sz="1600" dirty="0" smtClean="0">
                <a:solidFill>
                  <a:prstClr val="black"/>
                </a:solidFill>
              </a:rPr>
              <a:t> </a:t>
            </a:r>
            <a:r>
              <a:rPr lang="ru-RU" sz="1600" dirty="0" err="1" smtClean="0">
                <a:solidFill>
                  <a:prstClr val="black"/>
                </a:solidFill>
              </a:rPr>
              <a:t>болған</a:t>
            </a:r>
            <a:r>
              <a:rPr lang="ru-RU" sz="1600" dirty="0" smtClean="0">
                <a:solidFill>
                  <a:prstClr val="black"/>
                </a:solidFill>
              </a:rPr>
              <a:t> </a:t>
            </a:r>
            <a:r>
              <a:rPr lang="ru-RU" sz="1600" dirty="0" err="1" smtClean="0">
                <a:solidFill>
                  <a:prstClr val="black"/>
                </a:solidFill>
              </a:rPr>
              <a:t>кезде</a:t>
            </a:r>
            <a:r>
              <a:rPr lang="ru-RU" sz="1600" dirty="0" smtClean="0">
                <a:solidFill>
                  <a:prstClr val="black"/>
                </a:solidFill>
              </a:rPr>
              <a:t> </a:t>
            </a:r>
            <a:r>
              <a:rPr lang="ru-RU" sz="1600" dirty="0" err="1" smtClean="0">
                <a:solidFill>
                  <a:prstClr val="black"/>
                </a:solidFill>
              </a:rPr>
              <a:t>дәлелді</a:t>
            </a:r>
            <a:r>
              <a:rPr lang="ru-RU" sz="1600" dirty="0" smtClean="0">
                <a:solidFill>
                  <a:prstClr val="black"/>
                </a:solidFill>
              </a:rPr>
              <a:t> бас </a:t>
            </a:r>
            <a:r>
              <a:rPr lang="ru-RU" sz="1600" dirty="0" err="1" smtClean="0">
                <a:solidFill>
                  <a:prstClr val="black"/>
                </a:solidFill>
              </a:rPr>
              <a:t>тартуды</a:t>
            </a:r>
            <a:r>
              <a:rPr lang="ru-RU" sz="1600" dirty="0" smtClean="0">
                <a:solidFill>
                  <a:prstClr val="black"/>
                </a:solidFill>
              </a:rPr>
              <a:t> </a:t>
            </a:r>
            <a:r>
              <a:rPr lang="ru-RU" sz="1600" dirty="0" err="1" smtClean="0">
                <a:solidFill>
                  <a:prstClr val="black"/>
                </a:solidFill>
              </a:rPr>
              <a:t>жолдау</a:t>
            </a:r>
            <a:endParaRPr lang="ru-RU" sz="1600" dirty="0">
              <a:solidFill>
                <a:prstClr val="black"/>
              </a:solidFill>
            </a:endParaRPr>
          </a:p>
        </p:txBody>
      </p:sp>
      <p:pic>
        <p:nvPicPr>
          <p:cNvPr id="90" name="Рисунок 89"/>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105087" y="5352480"/>
            <a:ext cx="175026" cy="175026"/>
          </a:xfrm>
          <a:prstGeom prst="rect">
            <a:avLst/>
          </a:prstGeom>
        </p:spPr>
      </p:pic>
      <p:sp>
        <p:nvSpPr>
          <p:cNvPr id="93" name="Левая круглая скобка 92"/>
          <p:cNvSpPr/>
          <p:nvPr/>
        </p:nvSpPr>
        <p:spPr>
          <a:xfrm>
            <a:off x="5927992" y="4726302"/>
            <a:ext cx="101248" cy="945118"/>
          </a:xfrm>
          <a:prstGeom prst="leftBracket">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ru-RU">
              <a:solidFill>
                <a:prstClr val="black"/>
              </a:solidFill>
            </a:endParaRPr>
          </a:p>
        </p:txBody>
      </p:sp>
      <p:sp>
        <p:nvSpPr>
          <p:cNvPr id="94" name="TextBox 93"/>
          <p:cNvSpPr txBox="1"/>
          <p:nvPr/>
        </p:nvSpPr>
        <p:spPr>
          <a:xfrm>
            <a:off x="5612772" y="4539489"/>
            <a:ext cx="400110" cy="1245242"/>
          </a:xfrm>
          <a:prstGeom prst="rect">
            <a:avLst/>
          </a:prstGeom>
          <a:noFill/>
        </p:spPr>
        <p:txBody>
          <a:bodyPr vert="vert270" wrap="square" rtlCol="0">
            <a:spAutoFit/>
          </a:bodyPr>
          <a:lstStyle/>
          <a:p>
            <a:r>
              <a:rPr lang="kk-KZ" sz="1400" b="1" i="1" dirty="0" smtClean="0">
                <a:solidFill>
                  <a:srgbClr val="FF0000"/>
                </a:solidFill>
              </a:rPr>
              <a:t>2 жұмыс күні</a:t>
            </a:r>
            <a:endParaRPr lang="ru-RU" sz="1400" b="1" i="1" dirty="0">
              <a:solidFill>
                <a:srgbClr val="FF0000"/>
              </a:solidFill>
            </a:endParaRPr>
          </a:p>
        </p:txBody>
      </p:sp>
      <p:sp>
        <p:nvSpPr>
          <p:cNvPr id="96" name="TextBox 95"/>
          <p:cNvSpPr txBox="1"/>
          <p:nvPr/>
        </p:nvSpPr>
        <p:spPr>
          <a:xfrm>
            <a:off x="122202" y="2750869"/>
            <a:ext cx="4563402" cy="3323987"/>
          </a:xfrm>
          <a:prstGeom prst="rect">
            <a:avLst/>
          </a:prstGeom>
          <a:noFill/>
          <a:ln w="28575">
            <a:solidFill>
              <a:srgbClr val="0070C0"/>
            </a:solidFill>
            <a:prstDash val="dash"/>
          </a:ln>
        </p:spPr>
        <p:txBody>
          <a:bodyPr wrap="square" rtlCol="0">
            <a:spAutoFit/>
          </a:bodyPr>
          <a:lstStyle/>
          <a:p>
            <a:pPr marL="285750" indent="-285750" algn="ctr">
              <a:buFont typeface="Wingdings" panose="05000000000000000000" pitchFamily="2" charset="2"/>
              <a:buChar char="ü"/>
            </a:pPr>
            <a:r>
              <a:rPr lang="ru-RU" sz="1400" dirty="0" err="1" smtClean="0">
                <a:solidFill>
                  <a:prstClr val="black"/>
                </a:solidFill>
              </a:rPr>
              <a:t>Жоба</a:t>
            </a:r>
            <a:r>
              <a:rPr lang="ru-RU" sz="1400" dirty="0" smtClean="0">
                <a:solidFill>
                  <a:prstClr val="black"/>
                </a:solidFill>
              </a:rPr>
              <a:t> </a:t>
            </a:r>
            <a:r>
              <a:rPr lang="ru-RU" sz="1400" dirty="0" err="1" smtClean="0">
                <a:solidFill>
                  <a:prstClr val="black"/>
                </a:solidFill>
              </a:rPr>
              <a:t>инвестициялық</a:t>
            </a:r>
            <a:r>
              <a:rPr lang="ru-RU" sz="1400" dirty="0" smtClean="0">
                <a:solidFill>
                  <a:prstClr val="black"/>
                </a:solidFill>
              </a:rPr>
              <a:t> </a:t>
            </a:r>
            <a:r>
              <a:rPr lang="ru-RU" sz="1400" dirty="0" err="1" smtClean="0">
                <a:solidFill>
                  <a:prstClr val="black"/>
                </a:solidFill>
              </a:rPr>
              <a:t>жобаларды</a:t>
            </a:r>
            <a:r>
              <a:rPr lang="ru-RU" sz="1400" dirty="0" smtClean="0">
                <a:solidFill>
                  <a:prstClr val="black"/>
                </a:solidFill>
              </a:rPr>
              <a:t> </a:t>
            </a:r>
            <a:r>
              <a:rPr lang="ru-RU" sz="1400" dirty="0" err="1" smtClean="0">
                <a:solidFill>
                  <a:prstClr val="black"/>
                </a:solidFill>
              </a:rPr>
              <a:t>іске</a:t>
            </a:r>
            <a:r>
              <a:rPr lang="ru-RU" sz="1400" dirty="0" smtClean="0">
                <a:solidFill>
                  <a:prstClr val="black"/>
                </a:solidFill>
              </a:rPr>
              <a:t> </a:t>
            </a:r>
            <a:r>
              <a:rPr lang="ru-RU" sz="1400" dirty="0" err="1" smtClean="0">
                <a:solidFill>
                  <a:prstClr val="black"/>
                </a:solidFill>
              </a:rPr>
              <a:t>асыру</a:t>
            </a:r>
            <a:r>
              <a:rPr lang="ru-RU" sz="1400" dirty="0" smtClean="0">
                <a:solidFill>
                  <a:prstClr val="black"/>
                </a:solidFill>
              </a:rPr>
              <a:t> </a:t>
            </a:r>
            <a:r>
              <a:rPr lang="ru-RU" sz="1400" dirty="0" err="1" smtClean="0">
                <a:solidFill>
                  <a:prstClr val="black"/>
                </a:solidFill>
              </a:rPr>
              <a:t>үшін</a:t>
            </a:r>
            <a:r>
              <a:rPr lang="ru-RU" sz="1400" dirty="0" smtClean="0">
                <a:solidFill>
                  <a:prstClr val="black"/>
                </a:solidFill>
              </a:rPr>
              <a:t> </a:t>
            </a:r>
            <a:r>
              <a:rPr lang="ru-RU" sz="1400" b="1" dirty="0" err="1" smtClean="0">
                <a:solidFill>
                  <a:prstClr val="black"/>
                </a:solidFill>
              </a:rPr>
              <a:t>қызмет</a:t>
            </a:r>
            <a:r>
              <a:rPr lang="ru-RU" sz="1400" b="1" dirty="0" smtClean="0">
                <a:solidFill>
                  <a:prstClr val="black"/>
                </a:solidFill>
              </a:rPr>
              <a:t> </a:t>
            </a:r>
            <a:r>
              <a:rPr lang="ru-RU" sz="1400" b="1" dirty="0" err="1" smtClean="0">
                <a:solidFill>
                  <a:prstClr val="black"/>
                </a:solidFill>
              </a:rPr>
              <a:t>басым</a:t>
            </a:r>
            <a:r>
              <a:rPr lang="ru-RU" sz="1400" b="1" dirty="0" smtClean="0">
                <a:solidFill>
                  <a:prstClr val="black"/>
                </a:solidFill>
              </a:rPr>
              <a:t> </a:t>
            </a:r>
            <a:r>
              <a:rPr lang="ru-RU" sz="1400" b="1" dirty="0" err="1" smtClean="0">
                <a:solidFill>
                  <a:prstClr val="black"/>
                </a:solidFill>
              </a:rPr>
              <a:t>түрлерінің</a:t>
            </a:r>
            <a:r>
              <a:rPr lang="ru-RU" sz="1400" b="1" dirty="0" smtClean="0">
                <a:solidFill>
                  <a:prstClr val="black"/>
                </a:solidFill>
              </a:rPr>
              <a:t> </a:t>
            </a:r>
            <a:r>
              <a:rPr lang="ru-RU" sz="1400" b="1" dirty="0" err="1" smtClean="0">
                <a:solidFill>
                  <a:prstClr val="black"/>
                </a:solidFill>
              </a:rPr>
              <a:t>тізбесіне</a:t>
            </a:r>
            <a:r>
              <a:rPr lang="ru-RU" sz="1400" b="1" dirty="0" smtClean="0">
                <a:solidFill>
                  <a:prstClr val="black"/>
                </a:solidFill>
              </a:rPr>
              <a:t> </a:t>
            </a:r>
            <a:r>
              <a:rPr lang="ru-RU" sz="1400" dirty="0" err="1" smtClean="0">
                <a:solidFill>
                  <a:prstClr val="black"/>
                </a:solidFill>
              </a:rPr>
              <a:t>енгізілген</a:t>
            </a:r>
            <a:r>
              <a:rPr lang="ru-RU" sz="1400" dirty="0" smtClean="0">
                <a:solidFill>
                  <a:prstClr val="black"/>
                </a:solidFill>
              </a:rPr>
              <a:t> </a:t>
            </a:r>
            <a:r>
              <a:rPr lang="ru-RU" sz="1400" dirty="0" err="1" smtClean="0">
                <a:solidFill>
                  <a:prstClr val="black"/>
                </a:solidFill>
              </a:rPr>
              <a:t>қызмет</a:t>
            </a:r>
            <a:r>
              <a:rPr lang="ru-RU" sz="1400" dirty="0" smtClean="0">
                <a:solidFill>
                  <a:prstClr val="black"/>
                </a:solidFill>
              </a:rPr>
              <a:t> </a:t>
            </a:r>
            <a:r>
              <a:rPr lang="ru-RU" sz="1400" dirty="0" err="1" smtClean="0">
                <a:solidFill>
                  <a:prstClr val="black"/>
                </a:solidFill>
              </a:rPr>
              <a:t>түрлері</a:t>
            </a:r>
            <a:r>
              <a:rPr lang="ru-RU" sz="1400" dirty="0" smtClean="0">
                <a:solidFill>
                  <a:prstClr val="black"/>
                </a:solidFill>
              </a:rPr>
              <a:t> </a:t>
            </a:r>
            <a:r>
              <a:rPr lang="ru-RU" sz="1400" dirty="0" err="1" smtClean="0">
                <a:solidFill>
                  <a:prstClr val="black"/>
                </a:solidFill>
              </a:rPr>
              <a:t>бойынша</a:t>
            </a:r>
            <a:r>
              <a:rPr lang="ru-RU" sz="1400" dirty="0" smtClean="0">
                <a:solidFill>
                  <a:prstClr val="black"/>
                </a:solidFill>
              </a:rPr>
              <a:t> </a:t>
            </a:r>
            <a:r>
              <a:rPr lang="ru-RU" sz="1400" dirty="0" err="1" smtClean="0">
                <a:solidFill>
                  <a:prstClr val="black"/>
                </a:solidFill>
              </a:rPr>
              <a:t>жүзеге</a:t>
            </a:r>
            <a:r>
              <a:rPr lang="ru-RU" sz="1400" dirty="0" smtClean="0">
                <a:solidFill>
                  <a:prstClr val="black"/>
                </a:solidFill>
              </a:rPr>
              <a:t> </a:t>
            </a:r>
            <a:r>
              <a:rPr lang="ru-RU" sz="1400" dirty="0" err="1" smtClean="0">
                <a:solidFill>
                  <a:prstClr val="black"/>
                </a:solidFill>
              </a:rPr>
              <a:t>асырылады</a:t>
            </a:r>
            <a:r>
              <a:rPr lang="ru-RU" sz="1400" dirty="0" smtClean="0">
                <a:solidFill>
                  <a:prstClr val="black"/>
                </a:solidFill>
              </a:rPr>
              <a:t> (ҚР </a:t>
            </a:r>
            <a:r>
              <a:rPr lang="ru-RU" sz="1400" dirty="0" err="1" smtClean="0">
                <a:solidFill>
                  <a:prstClr val="black"/>
                </a:solidFill>
              </a:rPr>
              <a:t>Үкіметінің</a:t>
            </a:r>
            <a:r>
              <a:rPr lang="ru-RU" sz="1400" dirty="0" smtClean="0">
                <a:solidFill>
                  <a:prstClr val="black"/>
                </a:solidFill>
              </a:rPr>
              <a:t> 14.01.2016 ж. </a:t>
            </a:r>
            <a:r>
              <a:rPr lang="ru-RU" sz="1400" dirty="0" err="1" smtClean="0">
                <a:solidFill>
                  <a:prstClr val="black"/>
                </a:solidFill>
              </a:rPr>
              <a:t>қаулысы</a:t>
            </a:r>
            <a:r>
              <a:rPr lang="ru-RU" sz="1400" dirty="0" smtClean="0">
                <a:solidFill>
                  <a:prstClr val="black"/>
                </a:solidFill>
              </a:rPr>
              <a:t>);</a:t>
            </a:r>
            <a:endParaRPr lang="ru-RU" sz="1400" dirty="0">
              <a:solidFill>
                <a:prstClr val="black"/>
              </a:solidFill>
            </a:endParaRPr>
          </a:p>
          <a:p>
            <a:pPr marL="285750" indent="-285750" algn="ctr">
              <a:buFont typeface="Wingdings" panose="05000000000000000000" pitchFamily="2" charset="2"/>
              <a:buChar char="ü"/>
            </a:pPr>
            <a:r>
              <a:rPr lang="ru-RU" sz="1400" dirty="0" smtClean="0">
                <a:solidFill>
                  <a:prstClr val="black"/>
                </a:solidFill>
              </a:rPr>
              <a:t>Инвестиция </a:t>
            </a:r>
            <a:r>
              <a:rPr lang="ru-RU" sz="1400" dirty="0" err="1" smtClean="0">
                <a:solidFill>
                  <a:prstClr val="black"/>
                </a:solidFill>
              </a:rPr>
              <a:t>сомасы-</a:t>
            </a:r>
            <a:r>
              <a:rPr lang="ru-RU" sz="1400" b="1" dirty="0" err="1" smtClean="0">
                <a:solidFill>
                  <a:prstClr val="black"/>
                </a:solidFill>
              </a:rPr>
              <a:t>кемінде</a:t>
            </a:r>
            <a:r>
              <a:rPr lang="ru-RU" sz="1400" b="1" dirty="0" smtClean="0">
                <a:solidFill>
                  <a:prstClr val="black"/>
                </a:solidFill>
              </a:rPr>
              <a:t> 2 млн. АЕК </a:t>
            </a:r>
            <a:r>
              <a:rPr lang="ru-RU" sz="1400" b="1" dirty="0" smtClean="0">
                <a:solidFill>
                  <a:srgbClr val="FF0000"/>
                </a:solidFill>
              </a:rPr>
              <a:t>(150 </a:t>
            </a:r>
            <a:r>
              <a:rPr lang="ru-RU" sz="1400" b="1" dirty="0" err="1" smtClean="0">
                <a:solidFill>
                  <a:srgbClr val="FF0000"/>
                </a:solidFill>
              </a:rPr>
              <a:t>мыңға</a:t>
            </a:r>
            <a:r>
              <a:rPr lang="ru-RU" sz="1400" b="1" dirty="0" smtClean="0">
                <a:solidFill>
                  <a:srgbClr val="FF0000"/>
                </a:solidFill>
              </a:rPr>
              <a:t> </a:t>
            </a:r>
            <a:r>
              <a:rPr lang="ru-RU" sz="1400" b="1" dirty="0" err="1" smtClean="0">
                <a:solidFill>
                  <a:srgbClr val="FF0000"/>
                </a:solidFill>
              </a:rPr>
              <a:t>дейін</a:t>
            </a:r>
            <a:r>
              <a:rPr lang="ru-RU" sz="1400" b="1" dirty="0" smtClean="0">
                <a:solidFill>
                  <a:srgbClr val="FF0000"/>
                </a:solidFill>
              </a:rPr>
              <a:t> </a:t>
            </a:r>
            <a:r>
              <a:rPr lang="ru-RU" sz="1400" b="1" dirty="0" err="1" smtClean="0">
                <a:solidFill>
                  <a:srgbClr val="FF0000"/>
                </a:solidFill>
              </a:rPr>
              <a:t>төмендету</a:t>
            </a:r>
            <a:r>
              <a:rPr lang="ru-RU" sz="1400" b="1" dirty="0" smtClean="0">
                <a:solidFill>
                  <a:srgbClr val="FF0000"/>
                </a:solidFill>
              </a:rPr>
              <a:t> </a:t>
            </a:r>
            <a:r>
              <a:rPr lang="ru-RU" sz="1400" b="1" dirty="0" err="1" smtClean="0">
                <a:solidFill>
                  <a:srgbClr val="FF0000"/>
                </a:solidFill>
              </a:rPr>
              <a:t>мәселесі</a:t>
            </a:r>
            <a:r>
              <a:rPr lang="ru-RU" sz="1400" b="1" dirty="0" smtClean="0">
                <a:solidFill>
                  <a:srgbClr val="FF0000"/>
                </a:solidFill>
              </a:rPr>
              <a:t> </a:t>
            </a:r>
            <a:r>
              <a:rPr lang="ru-RU" sz="1400" b="1" dirty="0" err="1" smtClean="0">
                <a:solidFill>
                  <a:srgbClr val="FF0000"/>
                </a:solidFill>
              </a:rPr>
              <a:t>пысықталуда</a:t>
            </a:r>
            <a:r>
              <a:rPr lang="ru-RU" sz="1400" b="1" dirty="0" smtClean="0">
                <a:solidFill>
                  <a:srgbClr val="FF0000"/>
                </a:solidFill>
              </a:rPr>
              <a:t>);</a:t>
            </a:r>
            <a:endParaRPr lang="ru-RU" sz="1400" b="1" dirty="0">
              <a:solidFill>
                <a:srgbClr val="FF0000"/>
              </a:solidFill>
            </a:endParaRPr>
          </a:p>
          <a:p>
            <a:pPr marL="285750" indent="-285750" algn="ctr">
              <a:buFont typeface="Wingdings" panose="05000000000000000000" pitchFamily="2" charset="2"/>
              <a:buChar char="ü"/>
            </a:pPr>
            <a:r>
              <a:rPr lang="ru-RU" sz="1400" dirty="0" smtClean="0">
                <a:solidFill>
                  <a:prstClr val="black"/>
                </a:solidFill>
              </a:rPr>
              <a:t>ЖУ </a:t>
            </a:r>
            <a:r>
              <a:rPr lang="ru-RU" sz="1400" dirty="0" err="1" smtClean="0">
                <a:solidFill>
                  <a:prstClr val="black"/>
                </a:solidFill>
              </a:rPr>
              <a:t>құнының</a:t>
            </a:r>
            <a:r>
              <a:rPr lang="ru-RU" sz="1400" dirty="0" smtClean="0">
                <a:solidFill>
                  <a:prstClr val="black"/>
                </a:solidFill>
              </a:rPr>
              <a:t> </a:t>
            </a:r>
            <a:r>
              <a:rPr lang="ru-RU" sz="1400" dirty="0" err="1" smtClean="0">
                <a:solidFill>
                  <a:prstClr val="black"/>
                </a:solidFill>
              </a:rPr>
              <a:t>ең</a:t>
            </a:r>
            <a:r>
              <a:rPr lang="ru-RU" sz="1400" dirty="0" smtClean="0">
                <a:solidFill>
                  <a:prstClr val="black"/>
                </a:solidFill>
              </a:rPr>
              <a:t> </a:t>
            </a:r>
            <a:r>
              <a:rPr lang="ru-RU" sz="1400" dirty="0" err="1" smtClean="0">
                <a:solidFill>
                  <a:prstClr val="black"/>
                </a:solidFill>
              </a:rPr>
              <a:t>жоғары</a:t>
            </a:r>
            <a:r>
              <a:rPr lang="ru-RU" sz="1400" dirty="0" smtClean="0">
                <a:solidFill>
                  <a:prstClr val="black"/>
                </a:solidFill>
              </a:rPr>
              <a:t> </a:t>
            </a:r>
            <a:r>
              <a:rPr lang="ru-RU" sz="1400" dirty="0" err="1" smtClean="0">
                <a:solidFill>
                  <a:prstClr val="black"/>
                </a:solidFill>
              </a:rPr>
              <a:t>мөлшелері</a:t>
            </a:r>
            <a:r>
              <a:rPr lang="ru-RU" sz="1400" dirty="0" smtClean="0">
                <a:solidFill>
                  <a:prstClr val="black"/>
                </a:solidFill>
              </a:rPr>
              <a:t> </a:t>
            </a:r>
            <a:r>
              <a:rPr lang="kk-KZ" sz="1400" dirty="0" smtClean="0">
                <a:solidFill>
                  <a:prstClr val="black"/>
                </a:solidFill>
              </a:rPr>
              <a:t>– </a:t>
            </a:r>
            <a:r>
              <a:rPr lang="kk-KZ" sz="1400" b="1" dirty="0" smtClean="0">
                <a:solidFill>
                  <a:prstClr val="black"/>
                </a:solidFill>
              </a:rPr>
              <a:t>инвестициялар көлемінің 20</a:t>
            </a:r>
            <a:r>
              <a:rPr lang="ru-RU" sz="1400" b="1" dirty="0" smtClean="0">
                <a:solidFill>
                  <a:prstClr val="black"/>
                </a:solidFill>
              </a:rPr>
              <a:t>%</a:t>
            </a:r>
            <a:r>
              <a:rPr lang="kk-KZ" sz="1400" b="1" dirty="0" smtClean="0">
                <a:solidFill>
                  <a:prstClr val="black"/>
                </a:solidFill>
              </a:rPr>
              <a:t> - нан аспайды</a:t>
            </a:r>
            <a:r>
              <a:rPr lang="ru-RU" sz="1400" b="1" dirty="0" smtClean="0">
                <a:solidFill>
                  <a:prstClr val="black"/>
                </a:solidFill>
              </a:rPr>
              <a:t>;</a:t>
            </a:r>
            <a:endParaRPr lang="ru-RU" sz="1400" b="1" dirty="0">
              <a:solidFill>
                <a:prstClr val="black"/>
              </a:solidFill>
            </a:endParaRPr>
          </a:p>
          <a:p>
            <a:pPr marL="285750" indent="-285750" algn="ctr">
              <a:buFont typeface="Wingdings" panose="05000000000000000000" pitchFamily="2" charset="2"/>
              <a:buChar char="ü"/>
            </a:pPr>
            <a:r>
              <a:rPr lang="ru-RU" sz="1400" dirty="0" err="1" smtClean="0">
                <a:solidFill>
                  <a:prstClr val="black"/>
                </a:solidFill>
              </a:rPr>
              <a:t>Жылжымайтын</a:t>
            </a:r>
            <a:r>
              <a:rPr lang="ru-RU" sz="1400" dirty="0" smtClean="0">
                <a:solidFill>
                  <a:prstClr val="black"/>
                </a:solidFill>
              </a:rPr>
              <a:t> </a:t>
            </a:r>
            <a:r>
              <a:rPr lang="ru-RU" sz="1400" dirty="0" err="1" smtClean="0">
                <a:solidFill>
                  <a:prstClr val="black"/>
                </a:solidFill>
              </a:rPr>
              <a:t>мүлікке</a:t>
            </a:r>
            <a:r>
              <a:rPr lang="ru-RU" sz="1400" dirty="0" smtClean="0">
                <a:solidFill>
                  <a:prstClr val="black"/>
                </a:solidFill>
              </a:rPr>
              <a:t> мен ЖУ-</a:t>
            </a:r>
            <a:r>
              <a:rPr lang="ru-RU" sz="1400" dirty="0" err="1" smtClean="0">
                <a:solidFill>
                  <a:prstClr val="black"/>
                </a:solidFill>
              </a:rPr>
              <a:t>ға</a:t>
            </a:r>
            <a:r>
              <a:rPr lang="ru-RU" sz="1400" dirty="0" smtClean="0">
                <a:solidFill>
                  <a:prstClr val="black"/>
                </a:solidFill>
              </a:rPr>
              <a:t> </a:t>
            </a:r>
            <a:r>
              <a:rPr lang="ru-RU" sz="1400" dirty="0" err="1" smtClean="0">
                <a:solidFill>
                  <a:prstClr val="black"/>
                </a:solidFill>
              </a:rPr>
              <a:t>құқықтардың</a:t>
            </a:r>
            <a:r>
              <a:rPr lang="ru-RU" sz="1400" dirty="0" smtClean="0">
                <a:solidFill>
                  <a:prstClr val="black"/>
                </a:solidFill>
              </a:rPr>
              <a:t> </a:t>
            </a:r>
            <a:r>
              <a:rPr lang="ru-RU" sz="1400" dirty="0" err="1" smtClean="0">
                <a:solidFill>
                  <a:prstClr val="black"/>
                </a:solidFill>
              </a:rPr>
              <a:t>заңды</a:t>
            </a:r>
            <a:r>
              <a:rPr lang="ru-RU" sz="1400" dirty="0" smtClean="0">
                <a:solidFill>
                  <a:prstClr val="black"/>
                </a:solidFill>
              </a:rPr>
              <a:t> </a:t>
            </a:r>
            <a:r>
              <a:rPr lang="ru-RU" sz="1400" dirty="0" err="1" smtClean="0">
                <a:solidFill>
                  <a:prstClr val="black"/>
                </a:solidFill>
              </a:rPr>
              <a:t>талаптары</a:t>
            </a:r>
            <a:r>
              <a:rPr lang="ru-RU" sz="1400" dirty="0" smtClean="0">
                <a:solidFill>
                  <a:prstClr val="black"/>
                </a:solidFill>
              </a:rPr>
              <a:t> мен </a:t>
            </a:r>
            <a:r>
              <a:rPr lang="ru-RU" sz="1400" dirty="0" err="1" smtClean="0">
                <a:solidFill>
                  <a:prstClr val="black"/>
                </a:solidFill>
              </a:rPr>
              <a:t>ауыртпалықтарының</a:t>
            </a:r>
            <a:r>
              <a:rPr lang="ru-RU" sz="1400" dirty="0" smtClean="0">
                <a:solidFill>
                  <a:prstClr val="black"/>
                </a:solidFill>
              </a:rPr>
              <a:t> </a:t>
            </a:r>
            <a:r>
              <a:rPr lang="ru-RU" sz="1400" dirty="0" err="1" smtClean="0">
                <a:solidFill>
                  <a:prstClr val="black"/>
                </a:solidFill>
              </a:rPr>
              <a:t>болмауы</a:t>
            </a:r>
            <a:r>
              <a:rPr lang="ru-RU" sz="1400" dirty="0" smtClean="0">
                <a:solidFill>
                  <a:prstClr val="black"/>
                </a:solidFill>
              </a:rPr>
              <a:t>;</a:t>
            </a:r>
            <a:endParaRPr lang="ru-RU" sz="1400" dirty="0">
              <a:solidFill>
                <a:prstClr val="black"/>
              </a:solidFill>
            </a:endParaRPr>
          </a:p>
          <a:p>
            <a:pPr marL="285750" indent="-285750" algn="ctr">
              <a:buFont typeface="Wingdings" panose="05000000000000000000" pitchFamily="2" charset="2"/>
              <a:buChar char="ü"/>
            </a:pPr>
            <a:r>
              <a:rPr lang="ru-RU" sz="1400" dirty="0" smtClean="0">
                <a:solidFill>
                  <a:prstClr val="black"/>
                </a:solidFill>
              </a:rPr>
              <a:t>ЖУ </a:t>
            </a:r>
            <a:r>
              <a:rPr lang="ru-RU" sz="1400" dirty="0" err="1" smtClean="0">
                <a:solidFill>
                  <a:prstClr val="black"/>
                </a:solidFill>
              </a:rPr>
              <a:t>санатының</a:t>
            </a:r>
            <a:r>
              <a:rPr lang="ru-RU" sz="1400" dirty="0" smtClean="0">
                <a:solidFill>
                  <a:prstClr val="black"/>
                </a:solidFill>
              </a:rPr>
              <a:t> </a:t>
            </a:r>
            <a:r>
              <a:rPr lang="ru-RU" sz="1400" dirty="0" err="1" smtClean="0">
                <a:solidFill>
                  <a:prstClr val="black"/>
                </a:solidFill>
              </a:rPr>
              <a:t>жобаның</a:t>
            </a:r>
            <a:r>
              <a:rPr lang="ru-RU" sz="1400" dirty="0" smtClean="0">
                <a:solidFill>
                  <a:prstClr val="black"/>
                </a:solidFill>
              </a:rPr>
              <a:t> бизнес-</a:t>
            </a:r>
            <a:r>
              <a:rPr lang="ru-RU" sz="1400" dirty="0" err="1" smtClean="0">
                <a:solidFill>
                  <a:prstClr val="black"/>
                </a:solidFill>
              </a:rPr>
              <a:t>жоспарында</a:t>
            </a:r>
            <a:r>
              <a:rPr lang="ru-RU" sz="1400" dirty="0" smtClean="0">
                <a:solidFill>
                  <a:prstClr val="black"/>
                </a:solidFill>
              </a:rPr>
              <a:t> </a:t>
            </a:r>
            <a:r>
              <a:rPr lang="ru-RU" sz="1400" dirty="0" err="1" smtClean="0">
                <a:solidFill>
                  <a:prstClr val="black"/>
                </a:solidFill>
              </a:rPr>
              <a:t>көрсетілген</a:t>
            </a:r>
            <a:r>
              <a:rPr lang="ru-RU" sz="1400" dirty="0" smtClean="0">
                <a:solidFill>
                  <a:prstClr val="black"/>
                </a:solidFill>
              </a:rPr>
              <a:t> </a:t>
            </a:r>
            <a:r>
              <a:rPr lang="ru-RU" sz="1400" dirty="0" err="1" smtClean="0">
                <a:solidFill>
                  <a:prstClr val="black"/>
                </a:solidFill>
              </a:rPr>
              <a:t>нысаналы</a:t>
            </a:r>
            <a:r>
              <a:rPr lang="ru-RU" sz="1400" dirty="0" smtClean="0">
                <a:solidFill>
                  <a:prstClr val="black"/>
                </a:solidFill>
              </a:rPr>
              <a:t> </a:t>
            </a:r>
            <a:r>
              <a:rPr lang="ru-RU" sz="1400" dirty="0" err="1" smtClean="0">
                <a:solidFill>
                  <a:prstClr val="black"/>
                </a:solidFill>
              </a:rPr>
              <a:t>мақсатқа</a:t>
            </a:r>
            <a:r>
              <a:rPr lang="ru-RU" sz="1400" dirty="0" smtClean="0">
                <a:solidFill>
                  <a:prstClr val="black"/>
                </a:solidFill>
              </a:rPr>
              <a:t> </a:t>
            </a:r>
            <a:r>
              <a:rPr lang="ru-RU" sz="1400" dirty="0" err="1" smtClean="0">
                <a:solidFill>
                  <a:prstClr val="black"/>
                </a:solidFill>
              </a:rPr>
              <a:t>сәйкестігі</a:t>
            </a:r>
            <a:r>
              <a:rPr lang="ru-RU" sz="1400" dirty="0" smtClean="0">
                <a:solidFill>
                  <a:prstClr val="black"/>
                </a:solidFill>
              </a:rPr>
              <a:t>;</a:t>
            </a:r>
            <a:endParaRPr lang="ru-RU" sz="1400" dirty="0">
              <a:solidFill>
                <a:prstClr val="black"/>
              </a:solidFill>
            </a:endParaRPr>
          </a:p>
          <a:p>
            <a:pPr marL="285750" indent="-285750" algn="ctr">
              <a:buFont typeface="Wingdings" panose="05000000000000000000" pitchFamily="2" charset="2"/>
              <a:buChar char="ü"/>
            </a:pPr>
            <a:r>
              <a:rPr lang="ru-RU" sz="1400" b="1" dirty="0" smtClean="0">
                <a:solidFill>
                  <a:prstClr val="black"/>
                </a:solidFill>
              </a:rPr>
              <a:t>ЖУ ҚР </a:t>
            </a:r>
            <a:r>
              <a:rPr lang="ru-RU" sz="1400" b="1" dirty="0" err="1" smtClean="0">
                <a:solidFill>
                  <a:prstClr val="black"/>
                </a:solidFill>
              </a:rPr>
              <a:t>Жер</a:t>
            </a:r>
            <a:r>
              <a:rPr lang="ru-RU" sz="1400" b="1" dirty="0" smtClean="0">
                <a:solidFill>
                  <a:prstClr val="black"/>
                </a:solidFill>
              </a:rPr>
              <a:t> </a:t>
            </a:r>
            <a:r>
              <a:rPr lang="ru-RU" sz="1400" b="1" dirty="0" err="1" smtClean="0">
                <a:solidFill>
                  <a:prstClr val="black"/>
                </a:solidFill>
              </a:rPr>
              <a:t>кодексінің</a:t>
            </a:r>
            <a:r>
              <a:rPr lang="ru-RU" sz="1400" b="1" dirty="0" smtClean="0">
                <a:solidFill>
                  <a:prstClr val="black"/>
                </a:solidFill>
              </a:rPr>
              <a:t> 26-бабына </a:t>
            </a:r>
            <a:r>
              <a:rPr lang="ru-RU" sz="1400" b="1" dirty="0" err="1" smtClean="0">
                <a:solidFill>
                  <a:prstClr val="black"/>
                </a:solidFill>
              </a:rPr>
              <a:t>сәйкес</a:t>
            </a:r>
            <a:r>
              <a:rPr lang="ru-RU" sz="1400" b="1" dirty="0" smtClean="0">
                <a:solidFill>
                  <a:prstClr val="black"/>
                </a:solidFill>
              </a:rPr>
              <a:t> </a:t>
            </a:r>
            <a:r>
              <a:rPr lang="ru-RU" sz="1400" b="1" dirty="0" err="1" smtClean="0">
                <a:solidFill>
                  <a:prstClr val="black"/>
                </a:solidFill>
              </a:rPr>
              <a:t>мемлекеттік</a:t>
            </a:r>
            <a:r>
              <a:rPr lang="ru-RU" sz="1400" b="1" dirty="0" smtClean="0">
                <a:solidFill>
                  <a:prstClr val="black"/>
                </a:solidFill>
              </a:rPr>
              <a:t> </a:t>
            </a:r>
            <a:r>
              <a:rPr lang="ru-RU" sz="1400" b="1" dirty="0" err="1" smtClean="0">
                <a:solidFill>
                  <a:prstClr val="black"/>
                </a:solidFill>
              </a:rPr>
              <a:t>меншіктегі</a:t>
            </a:r>
            <a:r>
              <a:rPr lang="ru-RU" sz="1400" b="1" dirty="0" smtClean="0">
                <a:solidFill>
                  <a:prstClr val="black"/>
                </a:solidFill>
              </a:rPr>
              <a:t> </a:t>
            </a:r>
            <a:r>
              <a:rPr lang="ru-RU" sz="1400" b="1" dirty="0" err="1" smtClean="0">
                <a:solidFill>
                  <a:prstClr val="black"/>
                </a:solidFill>
              </a:rPr>
              <a:t>жер</a:t>
            </a:r>
            <a:r>
              <a:rPr lang="ru-RU" sz="1400" b="1" dirty="0" smtClean="0">
                <a:solidFill>
                  <a:prstClr val="black"/>
                </a:solidFill>
              </a:rPr>
              <a:t> </a:t>
            </a:r>
            <a:r>
              <a:rPr lang="ru-RU" sz="1400" b="1" dirty="0" err="1" smtClean="0">
                <a:solidFill>
                  <a:prstClr val="black"/>
                </a:solidFill>
              </a:rPr>
              <a:t>учаскесі</a:t>
            </a:r>
            <a:r>
              <a:rPr lang="ru-RU" sz="1400" b="1" dirty="0" smtClean="0">
                <a:solidFill>
                  <a:prstClr val="black"/>
                </a:solidFill>
              </a:rPr>
              <a:t> </a:t>
            </a:r>
            <a:r>
              <a:rPr lang="ru-RU" sz="1400" b="1" dirty="0" err="1" smtClean="0">
                <a:solidFill>
                  <a:prstClr val="black"/>
                </a:solidFill>
              </a:rPr>
              <a:t>болып</a:t>
            </a:r>
            <a:r>
              <a:rPr lang="ru-RU" sz="1400" b="1" dirty="0" smtClean="0">
                <a:solidFill>
                  <a:prstClr val="black"/>
                </a:solidFill>
              </a:rPr>
              <a:t> </a:t>
            </a:r>
            <a:r>
              <a:rPr lang="ru-RU" sz="1400" b="1" dirty="0" err="1" smtClean="0">
                <a:solidFill>
                  <a:prstClr val="black"/>
                </a:solidFill>
              </a:rPr>
              <a:t>табылмайды</a:t>
            </a:r>
            <a:r>
              <a:rPr lang="ru-RU" sz="1400" b="1" dirty="0" smtClean="0">
                <a:solidFill>
                  <a:prstClr val="black"/>
                </a:solidFill>
              </a:rPr>
              <a:t>.</a:t>
            </a:r>
            <a:endParaRPr lang="ru-RU" sz="1400" b="1" dirty="0">
              <a:solidFill>
                <a:prstClr val="black"/>
              </a:solidFill>
            </a:endParaRPr>
          </a:p>
        </p:txBody>
      </p:sp>
      <p:cxnSp>
        <p:nvCxnSpPr>
          <p:cNvPr id="111" name="Прямая со стрелкой 110"/>
          <p:cNvCxnSpPr/>
          <p:nvPr/>
        </p:nvCxnSpPr>
        <p:spPr>
          <a:xfrm flipV="1">
            <a:off x="4652427" y="1929870"/>
            <a:ext cx="1275565" cy="8458"/>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15" name="Прямая со стрелкой 114"/>
          <p:cNvCxnSpPr/>
          <p:nvPr/>
        </p:nvCxnSpPr>
        <p:spPr>
          <a:xfrm flipH="1">
            <a:off x="4685603" y="2164939"/>
            <a:ext cx="1209211"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116" name="TextBox 115"/>
          <p:cNvSpPr txBox="1"/>
          <p:nvPr/>
        </p:nvSpPr>
        <p:spPr>
          <a:xfrm>
            <a:off x="4449146" y="2104538"/>
            <a:ext cx="1480152" cy="1123384"/>
          </a:xfrm>
          <a:prstGeom prst="rect">
            <a:avLst/>
          </a:prstGeom>
          <a:noFill/>
        </p:spPr>
        <p:txBody>
          <a:bodyPr wrap="square" rtlCol="0">
            <a:spAutoFit/>
          </a:bodyPr>
          <a:lstStyle/>
          <a:p>
            <a:pPr algn="ctr"/>
            <a:r>
              <a:rPr lang="ru-RU" sz="1100" dirty="0" err="1" smtClean="0">
                <a:solidFill>
                  <a:prstClr val="black"/>
                </a:solidFill>
              </a:rPr>
              <a:t>Құжаттар</a:t>
            </a:r>
            <a:r>
              <a:rPr lang="ru-RU" sz="1100" dirty="0" smtClean="0">
                <a:solidFill>
                  <a:prstClr val="black"/>
                </a:solidFill>
              </a:rPr>
              <a:t> </a:t>
            </a:r>
            <a:r>
              <a:rPr lang="ru-RU" sz="1100" b="1" dirty="0" err="1" smtClean="0">
                <a:solidFill>
                  <a:prstClr val="black"/>
                </a:solidFill>
              </a:rPr>
              <a:t>сәйкес</a:t>
            </a:r>
            <a:r>
              <a:rPr lang="ru-RU" sz="1100" b="1" dirty="0" smtClean="0">
                <a:solidFill>
                  <a:prstClr val="black"/>
                </a:solidFill>
              </a:rPr>
              <a:t> </a:t>
            </a:r>
            <a:r>
              <a:rPr lang="ru-RU" sz="1100" b="1" dirty="0" err="1" smtClean="0">
                <a:solidFill>
                  <a:prstClr val="black"/>
                </a:solidFill>
              </a:rPr>
              <a:t>келмеген</a:t>
            </a:r>
            <a:r>
              <a:rPr lang="ru-RU" sz="1100" b="1" dirty="0" smtClean="0">
                <a:solidFill>
                  <a:prstClr val="black"/>
                </a:solidFill>
              </a:rPr>
              <a:t> </a:t>
            </a:r>
            <a:r>
              <a:rPr lang="ru-RU" sz="1100" b="1" dirty="0" err="1" smtClean="0">
                <a:solidFill>
                  <a:prstClr val="black"/>
                </a:solidFill>
              </a:rPr>
              <a:t>жағдайда</a:t>
            </a:r>
            <a:r>
              <a:rPr lang="ru-RU" sz="1100" b="1" dirty="0" smtClean="0">
                <a:solidFill>
                  <a:prstClr val="black"/>
                </a:solidFill>
              </a:rPr>
              <a:t> </a:t>
            </a:r>
            <a:r>
              <a:rPr lang="ru-RU" sz="1100" dirty="0" err="1" smtClean="0">
                <a:solidFill>
                  <a:prstClr val="black"/>
                </a:solidFill>
              </a:rPr>
              <a:t>дәлелді</a:t>
            </a:r>
            <a:r>
              <a:rPr lang="ru-RU" sz="1100" dirty="0" smtClean="0">
                <a:solidFill>
                  <a:prstClr val="black"/>
                </a:solidFill>
              </a:rPr>
              <a:t> </a:t>
            </a:r>
            <a:r>
              <a:rPr lang="ru-RU" sz="1100" dirty="0" err="1" smtClean="0">
                <a:solidFill>
                  <a:prstClr val="black"/>
                </a:solidFill>
              </a:rPr>
              <a:t>жазбаша</a:t>
            </a:r>
            <a:r>
              <a:rPr lang="ru-RU" sz="1100" dirty="0" smtClean="0">
                <a:solidFill>
                  <a:prstClr val="black"/>
                </a:solidFill>
              </a:rPr>
              <a:t> бас </a:t>
            </a:r>
            <a:r>
              <a:rPr lang="ru-RU" sz="1100" dirty="0" err="1" smtClean="0">
                <a:solidFill>
                  <a:prstClr val="black"/>
                </a:solidFill>
              </a:rPr>
              <a:t>тартуды</a:t>
            </a:r>
            <a:r>
              <a:rPr lang="ru-RU" sz="1100" dirty="0" smtClean="0">
                <a:solidFill>
                  <a:prstClr val="black"/>
                </a:solidFill>
              </a:rPr>
              <a:t> </a:t>
            </a:r>
            <a:r>
              <a:rPr lang="ru-RU" sz="1100" dirty="0" err="1" smtClean="0">
                <a:solidFill>
                  <a:prstClr val="black"/>
                </a:solidFill>
              </a:rPr>
              <a:t>жіберу</a:t>
            </a:r>
            <a:endParaRPr lang="ru-RU" sz="1100" dirty="0">
              <a:solidFill>
                <a:prstClr val="black"/>
              </a:solidFill>
            </a:endParaRPr>
          </a:p>
          <a:p>
            <a:pPr algn="ctr"/>
            <a:r>
              <a:rPr lang="ru-RU" sz="1100" b="1" i="1" dirty="0" smtClean="0">
                <a:solidFill>
                  <a:srgbClr val="FF0000"/>
                </a:solidFill>
              </a:rPr>
              <a:t>2 </a:t>
            </a:r>
            <a:r>
              <a:rPr lang="ru-RU" sz="1100" b="1" i="1" dirty="0" err="1" smtClean="0">
                <a:solidFill>
                  <a:srgbClr val="FF0000"/>
                </a:solidFill>
              </a:rPr>
              <a:t>жұмыс</a:t>
            </a:r>
            <a:r>
              <a:rPr lang="ru-RU" sz="1100" b="1" i="1" dirty="0" smtClean="0">
                <a:solidFill>
                  <a:srgbClr val="FF0000"/>
                </a:solidFill>
              </a:rPr>
              <a:t> </a:t>
            </a:r>
            <a:r>
              <a:rPr lang="ru-RU" sz="1100" b="1" i="1" dirty="0" err="1" smtClean="0">
                <a:solidFill>
                  <a:srgbClr val="FF0000"/>
                </a:solidFill>
              </a:rPr>
              <a:t>күні</a:t>
            </a:r>
            <a:endParaRPr lang="ru-RU" sz="1100" b="1" i="1" dirty="0">
              <a:solidFill>
                <a:srgbClr val="FF0000"/>
              </a:solidFill>
            </a:endParaRPr>
          </a:p>
          <a:p>
            <a:pPr algn="ctr"/>
            <a:r>
              <a:rPr lang="ru-RU" sz="1200" dirty="0">
                <a:solidFill>
                  <a:prstClr val="black"/>
                </a:solidFill>
              </a:rPr>
              <a:t>  </a:t>
            </a:r>
          </a:p>
        </p:txBody>
      </p:sp>
      <p:cxnSp>
        <p:nvCxnSpPr>
          <p:cNvPr id="123" name="Прямая со стрелкой 122"/>
          <p:cNvCxnSpPr/>
          <p:nvPr/>
        </p:nvCxnSpPr>
        <p:spPr>
          <a:xfrm>
            <a:off x="8407714" y="3827675"/>
            <a:ext cx="625450"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25" name="Прямая со стрелкой 124"/>
          <p:cNvCxnSpPr/>
          <p:nvPr/>
        </p:nvCxnSpPr>
        <p:spPr>
          <a:xfrm flipH="1">
            <a:off x="8407714" y="4814148"/>
            <a:ext cx="707375"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33" name="Прямая со стрелкой 132"/>
          <p:cNvCxnSpPr>
            <a:stCxn id="65" idx="2"/>
            <a:endCxn id="87" idx="0"/>
          </p:cNvCxnSpPr>
          <p:nvPr/>
        </p:nvCxnSpPr>
        <p:spPr>
          <a:xfrm>
            <a:off x="7243164" y="5041555"/>
            <a:ext cx="2974" cy="214366"/>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87991304"/>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72323" y="55423"/>
            <a:ext cx="12044515" cy="914395"/>
          </a:xfrm>
        </p:spPr>
        <p:txBody>
          <a:bodyPr>
            <a:normAutofit/>
          </a:bodyPr>
          <a:lstStyle/>
          <a:p>
            <a:pPr algn="ctr"/>
            <a:r>
              <a:rPr lang="ru-RU" sz="3100" b="1" kern="0" spc="200" dirty="0" smtClean="0">
                <a:solidFill>
                  <a:srgbClr val="00B0F0"/>
                </a:solidFill>
                <a:latin typeface="+mn-lt"/>
              </a:rPr>
              <a:t>ӨТІНІШ БЕРГЕН КЕЗДЕ ҚАЖЕТТІ ҚҰЖАТТАРДЫҢ ТІЗБЕСІ</a:t>
            </a:r>
            <a:endParaRPr lang="ru-RU" sz="3100" b="1" kern="0" spc="200" dirty="0">
              <a:solidFill>
                <a:srgbClr val="00B0F0"/>
              </a:solidFill>
              <a:latin typeface="+mn-lt"/>
            </a:endParaRPr>
          </a:p>
        </p:txBody>
      </p:sp>
      <p:sp>
        <p:nvSpPr>
          <p:cNvPr id="7" name="Прямоугольник 6"/>
          <p:cNvSpPr/>
          <p:nvPr/>
        </p:nvSpPr>
        <p:spPr>
          <a:xfrm flipV="1">
            <a:off x="0" y="726812"/>
            <a:ext cx="12192001" cy="89968"/>
          </a:xfrm>
          <a:prstGeom prst="rect">
            <a:avLst/>
          </a:prstGeom>
          <a:solidFill>
            <a:srgbClr val="00B0F0">
              <a:alpha val="80000"/>
            </a:srgbClr>
          </a:solidFill>
          <a:ln w="12700">
            <a:miter lim="400000"/>
          </a:ln>
        </p:spPr>
        <p:txBody>
          <a:bodyPr lIns="19050" tIns="19050" rIns="19050" bIns="19050" anchor="ctr"/>
          <a:lstStyle/>
          <a:p>
            <a:pPr marL="0" marR="0" lvl="0" indent="0" algn="ctr" defTabSz="309563" rtl="0" eaLnBrk="1" fontAlgn="auto" latinLnBrk="0" hangingPunct="1">
              <a:lnSpc>
                <a:spcPct val="100000"/>
              </a:lnSpc>
              <a:spcBef>
                <a:spcPts val="0"/>
              </a:spcBef>
              <a:spcAft>
                <a:spcPts val="0"/>
              </a:spcAft>
              <a:buClrTx/>
              <a:buSzTx/>
              <a:buFontTx/>
              <a:buNone/>
              <a:tabLst/>
              <a:defRPr/>
            </a:pPr>
            <a:endParaRPr kumimoji="0" lang="ru-RU" sz="1600" b="1" i="0" u="none" strike="noStrike" kern="0" cap="none" spc="45" normalizeH="0" baseline="0" noProof="0" dirty="0">
              <a:ln>
                <a:noFill/>
              </a:ln>
              <a:solidFill>
                <a:srgbClr val="FFFFFF"/>
              </a:solidFill>
              <a:effectLst/>
              <a:uLnTx/>
              <a:uFillTx/>
              <a:latin typeface="Arial" pitchFamily="34" charset="0"/>
              <a:ea typeface="+mn-ea"/>
              <a:cs typeface="Arial" pitchFamily="34" charset="0"/>
              <a:sym typeface="Helvetica Light"/>
            </a:endParaRPr>
          </a:p>
        </p:txBody>
      </p:sp>
      <p:sp>
        <p:nvSpPr>
          <p:cNvPr id="23" name="TextBox 22"/>
          <p:cNvSpPr txBox="1"/>
          <p:nvPr/>
        </p:nvSpPr>
        <p:spPr>
          <a:xfrm>
            <a:off x="544945" y="1145309"/>
            <a:ext cx="11499273" cy="4893647"/>
          </a:xfrm>
          <a:prstGeom prst="rect">
            <a:avLst/>
          </a:prstGeom>
          <a:noFill/>
          <a:ln w="57150">
            <a:solidFill>
              <a:srgbClr val="0070C0"/>
            </a:solidFill>
          </a:ln>
        </p:spPr>
        <p:txBody>
          <a:bodyPr wrap="square" rtlCol="0">
            <a:spAutoFit/>
          </a:bodyPr>
          <a:lstStyle/>
          <a:p>
            <a:pPr marL="285750" indent="-285750" algn="ctr">
              <a:buFont typeface="Wingdings" panose="05000000000000000000" pitchFamily="2" charset="2"/>
              <a:buChar char="Ø"/>
            </a:pPr>
            <a:r>
              <a:rPr lang="ru-RU" sz="2000" dirty="0" err="1" smtClean="0">
                <a:solidFill>
                  <a:prstClr val="black"/>
                </a:solidFill>
              </a:rPr>
              <a:t>Инвестициялық</a:t>
            </a:r>
            <a:r>
              <a:rPr lang="ru-RU" sz="2000" dirty="0" smtClean="0">
                <a:solidFill>
                  <a:prstClr val="black"/>
                </a:solidFill>
              </a:rPr>
              <a:t> </a:t>
            </a:r>
            <a:r>
              <a:rPr lang="ru-RU" sz="2000" dirty="0" err="1" smtClean="0">
                <a:solidFill>
                  <a:prstClr val="black"/>
                </a:solidFill>
              </a:rPr>
              <a:t>жобаның</a:t>
            </a:r>
            <a:r>
              <a:rPr lang="ru-RU" sz="2000" dirty="0" smtClean="0">
                <a:solidFill>
                  <a:prstClr val="black"/>
                </a:solidFill>
              </a:rPr>
              <a:t> </a:t>
            </a:r>
            <a:r>
              <a:rPr lang="ru-RU" sz="2000" b="1" dirty="0" smtClean="0">
                <a:solidFill>
                  <a:prstClr val="black"/>
                </a:solidFill>
              </a:rPr>
              <a:t>Бизнес-</a:t>
            </a:r>
            <a:r>
              <a:rPr lang="ru-RU" sz="2000" b="1" dirty="0" err="1" smtClean="0">
                <a:solidFill>
                  <a:prstClr val="black"/>
                </a:solidFill>
              </a:rPr>
              <a:t>жоспары</a:t>
            </a:r>
            <a:r>
              <a:rPr lang="ru-RU" sz="2000" b="1" dirty="0" smtClean="0">
                <a:solidFill>
                  <a:prstClr val="black"/>
                </a:solidFill>
              </a:rPr>
              <a:t> </a:t>
            </a:r>
            <a:r>
              <a:rPr lang="ru-RU" sz="2000" dirty="0" err="1" smtClean="0">
                <a:solidFill>
                  <a:prstClr val="black"/>
                </a:solidFill>
              </a:rPr>
              <a:t>Қағидаларының</a:t>
            </a:r>
            <a:r>
              <a:rPr lang="ru-RU" sz="2000" dirty="0" smtClean="0">
                <a:solidFill>
                  <a:prstClr val="black"/>
                </a:solidFill>
              </a:rPr>
              <a:t> </a:t>
            </a:r>
            <a:r>
              <a:rPr lang="ru-RU" sz="2000" b="1" dirty="0" smtClean="0">
                <a:solidFill>
                  <a:prstClr val="black"/>
                </a:solidFill>
              </a:rPr>
              <a:t>2-қосымшаның </a:t>
            </a:r>
            <a:r>
              <a:rPr lang="ru-RU" sz="2000" dirty="0" err="1" smtClean="0">
                <a:solidFill>
                  <a:prstClr val="black"/>
                </a:solidFill>
              </a:rPr>
              <a:t>талаптарға</a:t>
            </a:r>
            <a:r>
              <a:rPr lang="ru-RU" sz="2000" dirty="0" smtClean="0">
                <a:solidFill>
                  <a:prstClr val="black"/>
                </a:solidFill>
              </a:rPr>
              <a:t> </a:t>
            </a:r>
            <a:r>
              <a:rPr lang="ru-RU" sz="2000" dirty="0" err="1" smtClean="0">
                <a:solidFill>
                  <a:prstClr val="black"/>
                </a:solidFill>
              </a:rPr>
              <a:t>сәйкес</a:t>
            </a:r>
            <a:r>
              <a:rPr lang="ru-RU" sz="2000" dirty="0" smtClean="0">
                <a:solidFill>
                  <a:prstClr val="black"/>
                </a:solidFill>
              </a:rPr>
              <a:t>;</a:t>
            </a:r>
            <a:endParaRPr lang="ru-RU" sz="2000" dirty="0">
              <a:solidFill>
                <a:prstClr val="black"/>
              </a:solidFill>
            </a:endParaRPr>
          </a:p>
          <a:p>
            <a:pPr marL="285750" indent="-285750" algn="ctr">
              <a:buFont typeface="Wingdings" panose="05000000000000000000" pitchFamily="2" charset="2"/>
              <a:buChar char="Ø"/>
            </a:pPr>
            <a:endParaRPr lang="ru-RU" sz="1200" dirty="0">
              <a:solidFill>
                <a:prstClr val="black"/>
              </a:solidFill>
            </a:endParaRPr>
          </a:p>
          <a:p>
            <a:pPr marL="285750" indent="-285750" algn="ctr">
              <a:buFont typeface="Wingdings" panose="05000000000000000000" pitchFamily="2" charset="2"/>
              <a:buChar char="Ø"/>
            </a:pPr>
            <a:r>
              <a:rPr lang="ru-RU" sz="2000" dirty="0" err="1" smtClean="0">
                <a:solidFill>
                  <a:prstClr val="black"/>
                </a:solidFill>
              </a:rPr>
              <a:t>Қағидаларға</a:t>
            </a:r>
            <a:r>
              <a:rPr lang="ru-RU" sz="2000" dirty="0" smtClean="0">
                <a:solidFill>
                  <a:prstClr val="black"/>
                </a:solidFill>
              </a:rPr>
              <a:t> 3-қосымшаға </a:t>
            </a:r>
            <a:r>
              <a:rPr lang="ru-RU" sz="2000" dirty="0" err="1" smtClean="0">
                <a:solidFill>
                  <a:prstClr val="black"/>
                </a:solidFill>
              </a:rPr>
              <a:t>сәйкес</a:t>
            </a:r>
            <a:r>
              <a:rPr lang="ru-RU" sz="2000" dirty="0" smtClean="0">
                <a:solidFill>
                  <a:prstClr val="black"/>
                </a:solidFill>
              </a:rPr>
              <a:t> </a:t>
            </a:r>
            <a:r>
              <a:rPr lang="ru-RU" sz="2000" b="1" dirty="0" err="1" smtClean="0">
                <a:solidFill>
                  <a:prstClr val="black"/>
                </a:solidFill>
              </a:rPr>
              <a:t>нысан</a:t>
            </a:r>
            <a:r>
              <a:rPr lang="ru-RU" sz="2000" b="1" dirty="0" smtClean="0">
                <a:solidFill>
                  <a:prstClr val="black"/>
                </a:solidFill>
              </a:rPr>
              <a:t> </a:t>
            </a:r>
            <a:r>
              <a:rPr lang="ru-RU" sz="2000" b="1" dirty="0" err="1" smtClean="0">
                <a:solidFill>
                  <a:prstClr val="black"/>
                </a:solidFill>
              </a:rPr>
              <a:t>бойынша</a:t>
            </a:r>
            <a:r>
              <a:rPr lang="ru-RU" sz="2000" b="1" dirty="0" smtClean="0">
                <a:solidFill>
                  <a:prstClr val="black"/>
                </a:solidFill>
              </a:rPr>
              <a:t> </a:t>
            </a:r>
            <a:r>
              <a:rPr lang="ru-RU" sz="2000" dirty="0" err="1" smtClean="0">
                <a:solidFill>
                  <a:prstClr val="black"/>
                </a:solidFill>
              </a:rPr>
              <a:t>жобаның</a:t>
            </a:r>
            <a:r>
              <a:rPr lang="ru-RU" sz="2000" dirty="0" smtClean="0">
                <a:solidFill>
                  <a:prstClr val="black"/>
                </a:solidFill>
              </a:rPr>
              <a:t> </a:t>
            </a:r>
            <a:r>
              <a:rPr lang="ru-RU" sz="2000" dirty="0" err="1" smtClean="0">
                <a:solidFill>
                  <a:prstClr val="black"/>
                </a:solidFill>
              </a:rPr>
              <a:t>жұмыс</a:t>
            </a:r>
            <a:r>
              <a:rPr lang="ru-RU" sz="2000" dirty="0" smtClean="0">
                <a:solidFill>
                  <a:prstClr val="black"/>
                </a:solidFill>
              </a:rPr>
              <a:t> </a:t>
            </a:r>
            <a:r>
              <a:rPr lang="ru-RU" sz="2000" dirty="0" err="1" smtClean="0">
                <a:solidFill>
                  <a:prstClr val="black"/>
                </a:solidFill>
              </a:rPr>
              <a:t>бағдарламасы</a:t>
            </a:r>
            <a:r>
              <a:rPr lang="ru-RU" sz="2000" dirty="0" smtClean="0">
                <a:solidFill>
                  <a:prstClr val="black"/>
                </a:solidFill>
              </a:rPr>
              <a:t>;</a:t>
            </a:r>
            <a:endParaRPr lang="ru-RU" sz="2000" dirty="0">
              <a:solidFill>
                <a:prstClr val="black"/>
              </a:solidFill>
            </a:endParaRPr>
          </a:p>
          <a:p>
            <a:pPr marL="285750" indent="-285750" algn="ctr">
              <a:buFont typeface="Wingdings" panose="05000000000000000000" pitchFamily="2" charset="2"/>
              <a:buChar char="Ø"/>
            </a:pPr>
            <a:endParaRPr lang="ru-RU" sz="1200" dirty="0">
              <a:solidFill>
                <a:prstClr val="black"/>
              </a:solidFill>
            </a:endParaRPr>
          </a:p>
          <a:p>
            <a:pPr marL="285750" indent="-285750" algn="ctr">
              <a:buFont typeface="Wingdings" panose="05000000000000000000" pitchFamily="2" charset="2"/>
              <a:buChar char="Ø"/>
            </a:pPr>
            <a:r>
              <a:rPr lang="ru-RU" sz="2000" dirty="0" err="1" smtClean="0">
                <a:solidFill>
                  <a:prstClr val="black"/>
                </a:solidFill>
              </a:rPr>
              <a:t>Бағалау</a:t>
            </a:r>
            <a:r>
              <a:rPr lang="ru-RU" sz="2000" dirty="0" smtClean="0">
                <a:solidFill>
                  <a:prstClr val="black"/>
                </a:solidFill>
              </a:rPr>
              <a:t> </a:t>
            </a:r>
            <a:r>
              <a:rPr lang="ru-RU" sz="2000" dirty="0" err="1" smtClean="0">
                <a:solidFill>
                  <a:prstClr val="black"/>
                </a:solidFill>
              </a:rPr>
              <a:t>тұралы</a:t>
            </a:r>
            <a:r>
              <a:rPr lang="ru-RU" sz="2000" dirty="0" smtClean="0">
                <a:solidFill>
                  <a:prstClr val="black"/>
                </a:solidFill>
              </a:rPr>
              <a:t> </a:t>
            </a:r>
            <a:r>
              <a:rPr lang="ru-RU" sz="2000" dirty="0" err="1" smtClean="0">
                <a:solidFill>
                  <a:prstClr val="black"/>
                </a:solidFill>
              </a:rPr>
              <a:t>есептің</a:t>
            </a:r>
            <a:r>
              <a:rPr lang="ru-RU" sz="2000" dirty="0" smtClean="0">
                <a:solidFill>
                  <a:prstClr val="black"/>
                </a:solidFill>
              </a:rPr>
              <a:t> </a:t>
            </a:r>
            <a:r>
              <a:rPr lang="ru-RU" sz="2000" dirty="0" err="1" smtClean="0">
                <a:solidFill>
                  <a:prstClr val="black"/>
                </a:solidFill>
              </a:rPr>
              <a:t>нысаны</a:t>
            </a:r>
            <a:r>
              <a:rPr lang="ru-RU" sz="2000" dirty="0" smtClean="0">
                <a:solidFill>
                  <a:prstClr val="black"/>
                </a:solidFill>
              </a:rPr>
              <a:t> мен </a:t>
            </a:r>
            <a:r>
              <a:rPr lang="ru-RU" sz="2000" dirty="0" err="1" smtClean="0">
                <a:solidFill>
                  <a:prstClr val="black"/>
                </a:solidFill>
              </a:rPr>
              <a:t>мазмұнына</a:t>
            </a:r>
            <a:r>
              <a:rPr lang="ru-RU" sz="2000" dirty="0" smtClean="0">
                <a:solidFill>
                  <a:prstClr val="black"/>
                </a:solidFill>
              </a:rPr>
              <a:t> </a:t>
            </a:r>
            <a:r>
              <a:rPr lang="ru-RU" sz="2000" dirty="0" err="1" smtClean="0">
                <a:solidFill>
                  <a:prstClr val="black"/>
                </a:solidFill>
              </a:rPr>
              <a:t>қойылатын</a:t>
            </a:r>
            <a:r>
              <a:rPr lang="ru-RU" sz="2000" dirty="0" smtClean="0">
                <a:solidFill>
                  <a:prstClr val="black"/>
                </a:solidFill>
              </a:rPr>
              <a:t> </a:t>
            </a:r>
            <a:r>
              <a:rPr lang="ru-RU" sz="2000" dirty="0" err="1" smtClean="0">
                <a:solidFill>
                  <a:prstClr val="black"/>
                </a:solidFill>
              </a:rPr>
              <a:t>талаптарға</a:t>
            </a:r>
            <a:r>
              <a:rPr lang="ru-RU" sz="2000" dirty="0" smtClean="0">
                <a:solidFill>
                  <a:prstClr val="black"/>
                </a:solidFill>
              </a:rPr>
              <a:t> </a:t>
            </a:r>
            <a:r>
              <a:rPr lang="ru-RU" sz="2000" dirty="0" err="1" smtClean="0">
                <a:solidFill>
                  <a:prstClr val="black"/>
                </a:solidFill>
              </a:rPr>
              <a:t>сәйкес</a:t>
            </a:r>
            <a:r>
              <a:rPr lang="ru-RU" sz="2000" dirty="0" smtClean="0">
                <a:solidFill>
                  <a:prstClr val="black"/>
                </a:solidFill>
              </a:rPr>
              <a:t> ЖУ </a:t>
            </a:r>
            <a:r>
              <a:rPr lang="ru-RU" sz="2000" dirty="0" err="1" smtClean="0">
                <a:solidFill>
                  <a:prstClr val="black"/>
                </a:solidFill>
              </a:rPr>
              <a:t>бағалау</a:t>
            </a:r>
            <a:r>
              <a:rPr lang="ru-RU" sz="2000" dirty="0" smtClean="0">
                <a:solidFill>
                  <a:prstClr val="black"/>
                </a:solidFill>
              </a:rPr>
              <a:t> </a:t>
            </a:r>
            <a:r>
              <a:rPr lang="ru-RU" sz="2000" dirty="0" err="1" smtClean="0">
                <a:solidFill>
                  <a:prstClr val="black"/>
                </a:solidFill>
              </a:rPr>
              <a:t>туралы</a:t>
            </a:r>
            <a:r>
              <a:rPr lang="ru-RU" sz="2000" dirty="0" smtClean="0">
                <a:solidFill>
                  <a:prstClr val="black"/>
                </a:solidFill>
              </a:rPr>
              <a:t> </a:t>
            </a:r>
            <a:r>
              <a:rPr lang="ru-RU" sz="2000" b="1" dirty="0" err="1" smtClean="0">
                <a:solidFill>
                  <a:prstClr val="black"/>
                </a:solidFill>
              </a:rPr>
              <a:t>есеп</a:t>
            </a:r>
            <a:r>
              <a:rPr lang="ru-RU" sz="2000" b="1" dirty="0" smtClean="0">
                <a:solidFill>
                  <a:prstClr val="black"/>
                </a:solidFill>
              </a:rPr>
              <a:t> </a:t>
            </a:r>
            <a:r>
              <a:rPr lang="ru-RU" sz="2000" dirty="0" smtClean="0">
                <a:solidFill>
                  <a:prstClr val="black"/>
                </a:solidFill>
              </a:rPr>
              <a:t>(ҚР ҚМ 03.05.2018 ж. №501 </a:t>
            </a:r>
            <a:r>
              <a:rPr lang="ru-RU" sz="2000" dirty="0" err="1" smtClean="0">
                <a:solidFill>
                  <a:prstClr val="black"/>
                </a:solidFill>
              </a:rPr>
              <a:t>бұйрығы</a:t>
            </a:r>
            <a:r>
              <a:rPr lang="ru-RU" sz="2000" dirty="0" smtClean="0">
                <a:solidFill>
                  <a:prstClr val="black"/>
                </a:solidFill>
              </a:rPr>
              <a:t>). </a:t>
            </a:r>
            <a:r>
              <a:rPr lang="ru-RU" sz="2000" dirty="0" err="1" smtClean="0">
                <a:solidFill>
                  <a:prstClr val="black"/>
                </a:solidFill>
              </a:rPr>
              <a:t>Сұрау</a:t>
            </a:r>
            <a:r>
              <a:rPr lang="ru-RU" sz="2000" dirty="0" smtClean="0">
                <a:solidFill>
                  <a:prstClr val="black"/>
                </a:solidFill>
              </a:rPr>
              <a:t> </a:t>
            </a:r>
            <a:r>
              <a:rPr lang="ru-RU" sz="2000" dirty="0" err="1" smtClean="0">
                <a:solidFill>
                  <a:prstClr val="black"/>
                </a:solidFill>
              </a:rPr>
              <a:t>салынатын</a:t>
            </a:r>
            <a:r>
              <a:rPr lang="ru-RU" sz="2000" dirty="0" smtClean="0">
                <a:solidFill>
                  <a:prstClr val="black"/>
                </a:solidFill>
              </a:rPr>
              <a:t> ЖУ </a:t>
            </a:r>
            <a:r>
              <a:rPr lang="ru-RU" sz="2000" dirty="0" err="1" smtClean="0">
                <a:solidFill>
                  <a:prstClr val="black"/>
                </a:solidFill>
              </a:rPr>
              <a:t>бағалау</a:t>
            </a:r>
            <a:r>
              <a:rPr lang="ru-RU" sz="2000" dirty="0" smtClean="0">
                <a:solidFill>
                  <a:prstClr val="black"/>
                </a:solidFill>
              </a:rPr>
              <a:t> </a:t>
            </a:r>
            <a:r>
              <a:rPr lang="ru-RU" sz="2000" dirty="0" err="1" smtClean="0">
                <a:solidFill>
                  <a:prstClr val="black"/>
                </a:solidFill>
              </a:rPr>
              <a:t>жұмыстарын</a:t>
            </a:r>
            <a:r>
              <a:rPr lang="ru-RU" sz="2000" dirty="0" smtClean="0">
                <a:solidFill>
                  <a:prstClr val="black"/>
                </a:solidFill>
              </a:rPr>
              <a:t> </a:t>
            </a:r>
            <a:r>
              <a:rPr lang="ru-RU" sz="2000" dirty="0" err="1" smtClean="0">
                <a:solidFill>
                  <a:prstClr val="black"/>
                </a:solidFill>
              </a:rPr>
              <a:t>жүргізуге</a:t>
            </a:r>
            <a:r>
              <a:rPr lang="ru-RU" sz="2000" dirty="0" smtClean="0">
                <a:solidFill>
                  <a:prstClr val="black"/>
                </a:solidFill>
              </a:rPr>
              <a:t> </a:t>
            </a:r>
            <a:r>
              <a:rPr lang="ru-RU" sz="2000" dirty="0" err="1" smtClean="0">
                <a:solidFill>
                  <a:prstClr val="black"/>
                </a:solidFill>
              </a:rPr>
              <a:t>рұқсат</a:t>
            </a:r>
            <a:r>
              <a:rPr lang="ru-RU" sz="2000" dirty="0" smtClean="0">
                <a:solidFill>
                  <a:prstClr val="black"/>
                </a:solidFill>
              </a:rPr>
              <a:t> «</a:t>
            </a:r>
            <a:r>
              <a:rPr lang="ru-RU" sz="2000" dirty="0" err="1" smtClean="0">
                <a:solidFill>
                  <a:prstClr val="black"/>
                </a:solidFill>
              </a:rPr>
              <a:t>іздестіру</a:t>
            </a:r>
            <a:r>
              <a:rPr lang="ru-RU" sz="2000" dirty="0" smtClean="0">
                <a:solidFill>
                  <a:prstClr val="black"/>
                </a:solidFill>
              </a:rPr>
              <a:t> </a:t>
            </a:r>
            <a:r>
              <a:rPr lang="ru-RU" sz="2000" dirty="0" err="1" smtClean="0">
                <a:solidFill>
                  <a:prstClr val="black"/>
                </a:solidFill>
              </a:rPr>
              <a:t>жұмыстары</a:t>
            </a:r>
            <a:r>
              <a:rPr lang="ru-RU" sz="2000" dirty="0" smtClean="0">
                <a:solidFill>
                  <a:prstClr val="black"/>
                </a:solidFill>
              </a:rPr>
              <a:t> </a:t>
            </a:r>
            <a:r>
              <a:rPr lang="ru-RU" sz="2000" dirty="0" err="1" smtClean="0">
                <a:solidFill>
                  <a:prstClr val="black"/>
                </a:solidFill>
              </a:rPr>
              <a:t>үшін</a:t>
            </a:r>
            <a:r>
              <a:rPr lang="ru-RU" sz="2000" dirty="0" smtClean="0">
                <a:solidFill>
                  <a:prstClr val="black"/>
                </a:solidFill>
              </a:rPr>
              <a:t> ЖУ </a:t>
            </a:r>
            <a:r>
              <a:rPr lang="ru-RU" sz="2000" dirty="0" err="1" smtClean="0">
                <a:solidFill>
                  <a:prstClr val="black"/>
                </a:solidFill>
              </a:rPr>
              <a:t>пайдалануға</a:t>
            </a:r>
            <a:r>
              <a:rPr lang="ru-RU" sz="2000" dirty="0" smtClean="0">
                <a:solidFill>
                  <a:prstClr val="black"/>
                </a:solidFill>
              </a:rPr>
              <a:t> </a:t>
            </a:r>
            <a:r>
              <a:rPr lang="ru-RU" sz="2000" dirty="0" err="1" smtClean="0">
                <a:solidFill>
                  <a:prstClr val="black"/>
                </a:solidFill>
              </a:rPr>
              <a:t>рұқсат</a:t>
            </a:r>
            <a:r>
              <a:rPr lang="ru-RU" sz="2000" dirty="0" smtClean="0">
                <a:solidFill>
                  <a:prstClr val="black"/>
                </a:solidFill>
              </a:rPr>
              <a:t> беру» (ҚР АШМ 01.10.2020 ж. №301 </a:t>
            </a:r>
            <a:r>
              <a:rPr lang="ru-RU" sz="2000" dirty="0" err="1" smtClean="0">
                <a:solidFill>
                  <a:prstClr val="black"/>
                </a:solidFill>
              </a:rPr>
              <a:t>бұйрығы</a:t>
            </a:r>
            <a:r>
              <a:rPr lang="ru-RU" sz="2000" dirty="0" smtClean="0">
                <a:solidFill>
                  <a:prstClr val="black"/>
                </a:solidFill>
              </a:rPr>
              <a:t>) </a:t>
            </a:r>
            <a:r>
              <a:rPr lang="ru-RU" sz="2000" dirty="0" err="1" smtClean="0">
                <a:solidFill>
                  <a:prstClr val="black"/>
                </a:solidFill>
              </a:rPr>
              <a:t>көрсету</a:t>
            </a:r>
            <a:r>
              <a:rPr lang="ru-RU" sz="2000" dirty="0" smtClean="0">
                <a:solidFill>
                  <a:prstClr val="black"/>
                </a:solidFill>
              </a:rPr>
              <a:t> </a:t>
            </a:r>
            <a:r>
              <a:rPr lang="ru-RU" sz="2000" dirty="0" err="1" smtClean="0">
                <a:solidFill>
                  <a:prstClr val="black"/>
                </a:solidFill>
              </a:rPr>
              <a:t>қағидаларына</a:t>
            </a:r>
            <a:r>
              <a:rPr lang="ru-RU" sz="2000" dirty="0" smtClean="0">
                <a:solidFill>
                  <a:prstClr val="black"/>
                </a:solidFill>
              </a:rPr>
              <a:t> </a:t>
            </a:r>
            <a:r>
              <a:rPr lang="ru-RU" sz="2000" dirty="0" err="1" smtClean="0">
                <a:solidFill>
                  <a:prstClr val="black"/>
                </a:solidFill>
              </a:rPr>
              <a:t>сәйкес</a:t>
            </a:r>
            <a:r>
              <a:rPr lang="ru-RU" sz="2000" dirty="0" smtClean="0">
                <a:solidFill>
                  <a:prstClr val="black"/>
                </a:solidFill>
              </a:rPr>
              <a:t> </a:t>
            </a:r>
            <a:r>
              <a:rPr lang="ru-RU" sz="2000" dirty="0" err="1" smtClean="0">
                <a:solidFill>
                  <a:prstClr val="black"/>
                </a:solidFill>
              </a:rPr>
              <a:t>алынады</a:t>
            </a:r>
            <a:r>
              <a:rPr lang="en-US" sz="2000" dirty="0" smtClean="0">
                <a:solidFill>
                  <a:prstClr val="black"/>
                </a:solidFill>
              </a:rPr>
              <a:t> </a:t>
            </a:r>
            <a:r>
              <a:rPr lang="kk-KZ" sz="2000" dirty="0" smtClean="0">
                <a:solidFill>
                  <a:prstClr val="black"/>
                </a:solidFill>
              </a:rPr>
              <a:t>(</a:t>
            </a:r>
            <a:r>
              <a:rPr lang="kk-KZ" sz="2000" b="1" dirty="0" smtClean="0">
                <a:solidFill>
                  <a:prstClr val="black"/>
                </a:solidFill>
              </a:rPr>
              <a:t>жер учаскесінің кадастрлық (бағалау) құнын айқындау</a:t>
            </a:r>
            <a:r>
              <a:rPr lang="kk-KZ" sz="2000" dirty="0" smtClean="0">
                <a:solidFill>
                  <a:prstClr val="black"/>
                </a:solidFill>
              </a:rPr>
              <a:t> актісін беру туралы мәселе пысықталуда</a:t>
            </a:r>
            <a:r>
              <a:rPr lang="ru-RU" sz="2000" dirty="0" smtClean="0">
                <a:solidFill>
                  <a:prstClr val="black"/>
                </a:solidFill>
              </a:rPr>
              <a:t>;</a:t>
            </a:r>
            <a:endParaRPr lang="ru-RU" sz="2000" dirty="0">
              <a:solidFill>
                <a:prstClr val="black"/>
              </a:solidFill>
            </a:endParaRPr>
          </a:p>
          <a:p>
            <a:pPr algn="ctr"/>
            <a:endParaRPr lang="en-US" sz="1200" dirty="0">
              <a:solidFill>
                <a:prstClr val="black"/>
              </a:solidFill>
            </a:endParaRPr>
          </a:p>
          <a:p>
            <a:pPr marL="285750" indent="-285750" algn="ctr">
              <a:buFont typeface="Wingdings" panose="05000000000000000000" pitchFamily="2" charset="2"/>
              <a:buChar char="Ø"/>
            </a:pPr>
            <a:r>
              <a:rPr lang="ru-RU" sz="2000" b="1" dirty="0" err="1" smtClean="0">
                <a:solidFill>
                  <a:prstClr val="black"/>
                </a:solidFill>
              </a:rPr>
              <a:t>Мемлекеттік</a:t>
            </a:r>
            <a:r>
              <a:rPr lang="ru-RU" sz="2000" b="1" dirty="0" smtClean="0">
                <a:solidFill>
                  <a:prstClr val="black"/>
                </a:solidFill>
              </a:rPr>
              <a:t> </a:t>
            </a:r>
            <a:r>
              <a:rPr lang="ru-RU" sz="2000" b="1" dirty="0" err="1" smtClean="0">
                <a:solidFill>
                  <a:prstClr val="black"/>
                </a:solidFill>
              </a:rPr>
              <a:t>тіркеу</a:t>
            </a:r>
            <a:r>
              <a:rPr lang="ru-RU" sz="2000" b="1" dirty="0" smtClean="0">
                <a:solidFill>
                  <a:prstClr val="black"/>
                </a:solidFill>
              </a:rPr>
              <a:t> </a:t>
            </a:r>
            <a:r>
              <a:rPr lang="ru-RU" sz="2000" dirty="0" smtClean="0">
                <a:solidFill>
                  <a:prstClr val="black"/>
                </a:solidFill>
              </a:rPr>
              <a:t>(</a:t>
            </a:r>
            <a:r>
              <a:rPr lang="ru-RU" sz="2000" dirty="0" err="1" smtClean="0">
                <a:solidFill>
                  <a:prstClr val="black"/>
                </a:solidFill>
              </a:rPr>
              <a:t>қайта</a:t>
            </a:r>
            <a:r>
              <a:rPr lang="ru-RU" sz="2000" dirty="0" smtClean="0">
                <a:solidFill>
                  <a:prstClr val="black"/>
                </a:solidFill>
              </a:rPr>
              <a:t> </a:t>
            </a:r>
            <a:r>
              <a:rPr lang="ru-RU" sz="2000" dirty="0" err="1" smtClean="0">
                <a:solidFill>
                  <a:prstClr val="black"/>
                </a:solidFill>
              </a:rPr>
              <a:t>тіркеу</a:t>
            </a:r>
            <a:r>
              <a:rPr lang="ru-RU" sz="2000" dirty="0" smtClean="0">
                <a:solidFill>
                  <a:prstClr val="black"/>
                </a:solidFill>
              </a:rPr>
              <a:t>) </a:t>
            </a:r>
            <a:r>
              <a:rPr lang="ru-RU" sz="2000" dirty="0" err="1" smtClean="0">
                <a:solidFill>
                  <a:prstClr val="black"/>
                </a:solidFill>
              </a:rPr>
              <a:t>туралы</a:t>
            </a:r>
            <a:r>
              <a:rPr lang="ru-RU" sz="2000" dirty="0" smtClean="0">
                <a:solidFill>
                  <a:prstClr val="black"/>
                </a:solidFill>
              </a:rPr>
              <a:t> </a:t>
            </a:r>
            <a:r>
              <a:rPr lang="ru-RU" sz="2000" dirty="0" err="1" smtClean="0">
                <a:solidFill>
                  <a:prstClr val="black"/>
                </a:solidFill>
              </a:rPr>
              <a:t>анықтама</a:t>
            </a:r>
            <a:r>
              <a:rPr lang="ru-RU" sz="2000" dirty="0" smtClean="0">
                <a:solidFill>
                  <a:prstClr val="black"/>
                </a:solidFill>
              </a:rPr>
              <a:t>;</a:t>
            </a:r>
            <a:endParaRPr lang="ru-RU" sz="2000" dirty="0">
              <a:solidFill>
                <a:prstClr val="black"/>
              </a:solidFill>
            </a:endParaRPr>
          </a:p>
          <a:p>
            <a:pPr marL="285750" indent="-285750" algn="ctr">
              <a:buFont typeface="Wingdings" panose="05000000000000000000" pitchFamily="2" charset="2"/>
              <a:buChar char="Ø"/>
            </a:pPr>
            <a:endParaRPr lang="ru-RU" sz="1200" dirty="0">
              <a:solidFill>
                <a:prstClr val="black"/>
              </a:solidFill>
            </a:endParaRPr>
          </a:p>
          <a:p>
            <a:pPr marL="285750" indent="-285750" algn="ctr">
              <a:buFont typeface="Wingdings" panose="05000000000000000000" pitchFamily="2" charset="2"/>
              <a:buChar char="Ø"/>
            </a:pPr>
            <a:r>
              <a:rPr lang="ru-RU" sz="2000" b="1" dirty="0" err="1" smtClean="0">
                <a:solidFill>
                  <a:prstClr val="black"/>
                </a:solidFill>
              </a:rPr>
              <a:t>Жарғының</a:t>
            </a:r>
            <a:r>
              <a:rPr lang="ru-RU" sz="2000" b="1" dirty="0" smtClean="0">
                <a:solidFill>
                  <a:prstClr val="black"/>
                </a:solidFill>
              </a:rPr>
              <a:t> </a:t>
            </a:r>
            <a:r>
              <a:rPr lang="kk-KZ" sz="2000" dirty="0" smtClean="0">
                <a:solidFill>
                  <a:prstClr val="black"/>
                </a:solidFill>
              </a:rPr>
              <a:t>көшірмесі</a:t>
            </a:r>
            <a:r>
              <a:rPr lang="ru-RU" sz="2000" dirty="0" smtClean="0">
                <a:solidFill>
                  <a:prstClr val="black"/>
                </a:solidFill>
              </a:rPr>
              <a:t>;</a:t>
            </a:r>
            <a:endParaRPr lang="ru-RU" sz="2000" dirty="0">
              <a:solidFill>
                <a:prstClr val="black"/>
              </a:solidFill>
            </a:endParaRPr>
          </a:p>
          <a:p>
            <a:pPr marL="285750" indent="-285750" algn="ctr">
              <a:buFont typeface="Wingdings" panose="05000000000000000000" pitchFamily="2" charset="2"/>
              <a:buChar char="Ø"/>
            </a:pPr>
            <a:endParaRPr lang="ru-RU" sz="1200" dirty="0">
              <a:solidFill>
                <a:prstClr val="black"/>
              </a:solidFill>
            </a:endParaRPr>
          </a:p>
          <a:p>
            <a:pPr marL="285750" indent="-285750" algn="ctr">
              <a:buFont typeface="Wingdings" panose="05000000000000000000" pitchFamily="2" charset="2"/>
              <a:buChar char="Ø"/>
            </a:pPr>
            <a:r>
              <a:rPr lang="ru-RU" sz="2000" b="1" dirty="0" err="1" smtClean="0">
                <a:solidFill>
                  <a:prstClr val="black"/>
                </a:solidFill>
              </a:rPr>
              <a:t>Қаржылық</a:t>
            </a:r>
            <a:r>
              <a:rPr lang="ru-RU" sz="2000" b="1" dirty="0" smtClean="0">
                <a:solidFill>
                  <a:prstClr val="black"/>
                </a:solidFill>
              </a:rPr>
              <a:t> </a:t>
            </a:r>
            <a:r>
              <a:rPr lang="ru-RU" sz="2000" b="1" dirty="0" err="1" smtClean="0">
                <a:solidFill>
                  <a:prstClr val="black"/>
                </a:solidFill>
              </a:rPr>
              <a:t>тұрақтылықты</a:t>
            </a:r>
            <a:r>
              <a:rPr lang="ru-RU" sz="2000" b="1" dirty="0" smtClean="0">
                <a:solidFill>
                  <a:prstClr val="black"/>
                </a:solidFill>
              </a:rPr>
              <a:t> </a:t>
            </a:r>
            <a:r>
              <a:rPr lang="ru-RU" sz="2000" dirty="0" err="1" smtClean="0">
                <a:solidFill>
                  <a:prstClr val="black"/>
                </a:solidFill>
              </a:rPr>
              <a:t>растайтын</a:t>
            </a:r>
            <a:r>
              <a:rPr lang="ru-RU" sz="2000" dirty="0" smtClean="0">
                <a:solidFill>
                  <a:prstClr val="black"/>
                </a:solidFill>
              </a:rPr>
              <a:t> </a:t>
            </a:r>
            <a:r>
              <a:rPr lang="ru-RU" sz="2000" dirty="0" err="1" smtClean="0">
                <a:solidFill>
                  <a:prstClr val="black"/>
                </a:solidFill>
              </a:rPr>
              <a:t>құжаттар</a:t>
            </a:r>
            <a:r>
              <a:rPr lang="ru-RU" sz="2000" dirty="0" smtClean="0">
                <a:solidFill>
                  <a:prstClr val="black"/>
                </a:solidFill>
              </a:rPr>
              <a:t>;</a:t>
            </a:r>
            <a:endParaRPr lang="ru-RU" sz="2000" dirty="0">
              <a:solidFill>
                <a:prstClr val="black"/>
              </a:solidFill>
            </a:endParaRPr>
          </a:p>
          <a:p>
            <a:pPr marL="285750" indent="-285750" algn="ctr">
              <a:buFont typeface="Wingdings" panose="05000000000000000000" pitchFamily="2" charset="2"/>
              <a:buChar char="Ø"/>
            </a:pPr>
            <a:endParaRPr lang="ru-RU" sz="1200" dirty="0">
              <a:solidFill>
                <a:prstClr val="black"/>
              </a:solidFill>
            </a:endParaRPr>
          </a:p>
          <a:p>
            <a:pPr marL="285750" indent="-285750" algn="ctr">
              <a:buFont typeface="Wingdings" panose="05000000000000000000" pitchFamily="2" charset="2"/>
              <a:buChar char="Ø"/>
            </a:pPr>
            <a:r>
              <a:rPr lang="ru-RU" sz="2000" dirty="0" err="1" smtClean="0">
                <a:solidFill>
                  <a:prstClr val="black"/>
                </a:solidFill>
              </a:rPr>
              <a:t>Салықтар</a:t>
            </a:r>
            <a:r>
              <a:rPr lang="ru-RU" sz="2000" dirty="0" smtClean="0">
                <a:solidFill>
                  <a:prstClr val="black"/>
                </a:solidFill>
              </a:rPr>
              <a:t> </a:t>
            </a:r>
            <a:r>
              <a:rPr lang="ru-RU" sz="2000" dirty="0" err="1" smtClean="0">
                <a:solidFill>
                  <a:prstClr val="black"/>
                </a:solidFill>
              </a:rPr>
              <a:t>және</a:t>
            </a:r>
            <a:r>
              <a:rPr lang="ru-RU" sz="2000" dirty="0" smtClean="0">
                <a:solidFill>
                  <a:prstClr val="black"/>
                </a:solidFill>
              </a:rPr>
              <a:t> </a:t>
            </a:r>
            <a:r>
              <a:rPr lang="ru-RU" sz="2000" dirty="0" err="1" smtClean="0">
                <a:solidFill>
                  <a:prstClr val="black"/>
                </a:solidFill>
              </a:rPr>
              <a:t>басқа</a:t>
            </a:r>
            <a:r>
              <a:rPr lang="ru-RU" sz="2000" dirty="0" smtClean="0">
                <a:solidFill>
                  <a:prstClr val="black"/>
                </a:solidFill>
              </a:rPr>
              <a:t> да </a:t>
            </a:r>
            <a:r>
              <a:rPr lang="ru-RU" sz="2000" dirty="0" err="1" smtClean="0">
                <a:solidFill>
                  <a:prstClr val="black"/>
                </a:solidFill>
              </a:rPr>
              <a:t>міндетті</a:t>
            </a:r>
            <a:r>
              <a:rPr lang="ru-RU" sz="2000" dirty="0" smtClean="0">
                <a:solidFill>
                  <a:prstClr val="black"/>
                </a:solidFill>
              </a:rPr>
              <a:t> </a:t>
            </a:r>
            <a:r>
              <a:rPr lang="ru-RU" sz="2000" dirty="0" err="1" smtClean="0">
                <a:solidFill>
                  <a:prstClr val="black"/>
                </a:solidFill>
              </a:rPr>
              <a:t>төлемдер</a:t>
            </a:r>
            <a:r>
              <a:rPr lang="ru-RU" sz="2000" dirty="0" smtClean="0">
                <a:solidFill>
                  <a:prstClr val="black"/>
                </a:solidFill>
              </a:rPr>
              <a:t> </a:t>
            </a:r>
            <a:r>
              <a:rPr lang="ru-RU" sz="2000" dirty="0" err="1" smtClean="0">
                <a:solidFill>
                  <a:prstClr val="black"/>
                </a:solidFill>
              </a:rPr>
              <a:t>бойынша</a:t>
            </a:r>
            <a:r>
              <a:rPr lang="ru-RU" sz="2000" b="1" dirty="0" smtClean="0">
                <a:solidFill>
                  <a:prstClr val="black"/>
                </a:solidFill>
              </a:rPr>
              <a:t> </a:t>
            </a:r>
            <a:r>
              <a:rPr lang="ru-RU" sz="2000" b="1" dirty="0" err="1" smtClean="0">
                <a:solidFill>
                  <a:prstClr val="black"/>
                </a:solidFill>
              </a:rPr>
              <a:t>берешектің</a:t>
            </a:r>
            <a:r>
              <a:rPr lang="ru-RU" sz="2000" b="1" dirty="0" smtClean="0">
                <a:solidFill>
                  <a:prstClr val="black"/>
                </a:solidFill>
              </a:rPr>
              <a:t> </a:t>
            </a:r>
            <a:r>
              <a:rPr lang="ru-RU" sz="2000" b="1" dirty="0" err="1" smtClean="0">
                <a:solidFill>
                  <a:prstClr val="black"/>
                </a:solidFill>
              </a:rPr>
              <a:t>жоқ</a:t>
            </a:r>
            <a:r>
              <a:rPr lang="ru-RU" sz="2000" b="1" dirty="0" smtClean="0">
                <a:solidFill>
                  <a:prstClr val="black"/>
                </a:solidFill>
              </a:rPr>
              <a:t> (бар) </a:t>
            </a:r>
            <a:r>
              <a:rPr lang="ru-RU" sz="2000" b="1" dirty="0" err="1" smtClean="0">
                <a:solidFill>
                  <a:prstClr val="black"/>
                </a:solidFill>
              </a:rPr>
              <a:t>екендігі</a:t>
            </a:r>
            <a:r>
              <a:rPr lang="ru-RU" sz="2000" b="1" dirty="0" smtClean="0">
                <a:solidFill>
                  <a:prstClr val="black"/>
                </a:solidFill>
              </a:rPr>
              <a:t> </a:t>
            </a:r>
            <a:r>
              <a:rPr lang="ru-RU" sz="2000" dirty="0" err="1" smtClean="0">
                <a:solidFill>
                  <a:prstClr val="black"/>
                </a:solidFill>
              </a:rPr>
              <a:t>туралы</a:t>
            </a:r>
            <a:r>
              <a:rPr lang="ru-RU" sz="2000" dirty="0" smtClean="0">
                <a:solidFill>
                  <a:prstClr val="black"/>
                </a:solidFill>
              </a:rPr>
              <a:t> </a:t>
            </a:r>
            <a:r>
              <a:rPr lang="ru-RU" sz="2000" dirty="0" err="1" smtClean="0">
                <a:solidFill>
                  <a:prstClr val="black"/>
                </a:solidFill>
              </a:rPr>
              <a:t>анықтама</a:t>
            </a:r>
            <a:r>
              <a:rPr lang="ru-RU" sz="2000" dirty="0" smtClean="0">
                <a:solidFill>
                  <a:prstClr val="black"/>
                </a:solidFill>
              </a:rPr>
              <a:t>.</a:t>
            </a:r>
            <a:endParaRPr lang="ru-RU" sz="2000" dirty="0">
              <a:solidFill>
                <a:prstClr val="black"/>
              </a:solidFill>
            </a:endParaRPr>
          </a:p>
        </p:txBody>
      </p:sp>
    </p:spTree>
    <p:extLst>
      <p:ext uri="{BB962C8B-B14F-4D97-AF65-F5344CB8AC3E}">
        <p14:creationId xmlns:p14="http://schemas.microsoft.com/office/powerpoint/2010/main" val="148891206"/>
      </p:ext>
    </p:extLst>
  </p:cSld>
  <p:clrMapOvr>
    <a:masterClrMapping/>
  </p:clrMapOvr>
  <p:transition spd="slow">
    <p:push dir="u"/>
  </p:transition>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397</TotalTime>
  <Words>947</Words>
  <Application>Microsoft Office PowerPoint</Application>
  <PresentationFormat>Широкоэкранный</PresentationFormat>
  <Paragraphs>58</Paragraphs>
  <Slides>3</Slides>
  <Notes>3</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3</vt:i4>
      </vt:variant>
    </vt:vector>
  </HeadingPairs>
  <TitlesOfParts>
    <vt:vector size="10" baseType="lpstr">
      <vt:lpstr>Arial</vt:lpstr>
      <vt:lpstr>Calibri</vt:lpstr>
      <vt:lpstr>Calibri Light</vt:lpstr>
      <vt:lpstr>Helvetica Light</vt:lpstr>
      <vt:lpstr>Wingdings</vt:lpstr>
      <vt:lpstr>Work Sans</vt:lpstr>
      <vt:lpstr>Тема Office</vt:lpstr>
      <vt:lpstr>Презентация PowerPoint</vt:lpstr>
      <vt:lpstr>МЕМЛЕКЕТТІК МЕНШІКТЕН ЖЕР УЧАСКЕЛЕРІН БЕРУ ҮШІН ЖОБАНЫ ИНВЕСТИЦИЯЛЫҚ ДЕП АЙҚЫНДАУ ТӘРТІБІ</vt:lpstr>
      <vt:lpstr>ӨТІНІШ БЕРГЕН КЕЗДЕ ҚАЖЕТТІ ҚҰЖАТТАРДЫҢ ТІЗБЕСІ</vt:lpstr>
    </vt:vector>
  </TitlesOfParts>
  <Company>SPecialiST RePack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Irina Ferafonova</dc:creator>
  <cp:lastModifiedBy>Sayat Abitayev</cp:lastModifiedBy>
  <cp:revision>59</cp:revision>
  <cp:lastPrinted>2023-06-26T04:37:26Z</cp:lastPrinted>
  <dcterms:created xsi:type="dcterms:W3CDTF">2022-06-13T05:24:34Z</dcterms:created>
  <dcterms:modified xsi:type="dcterms:W3CDTF">2023-06-26T04:38:30Z</dcterms:modified>
</cp:coreProperties>
</file>