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70" r:id="rId3"/>
    <p:sldId id="271" r:id="rId4"/>
    <p:sldId id="259" r:id="rId5"/>
    <p:sldId id="260" r:id="rId6"/>
    <p:sldId id="261" r:id="rId7"/>
    <p:sldId id="268" r:id="rId8"/>
    <p:sldId id="263" r:id="rId9"/>
    <p:sldId id="269" r:id="rId10"/>
  </p:sldIdLst>
  <p:sldSz cx="18288000" cy="10287000"/>
  <p:notesSz cx="6858000" cy="9144000"/>
  <p:embeddedFontLst>
    <p:embeddedFont>
      <p:font typeface="Montserrat" panose="020B0604020202020204" charset="-52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Arimo Italics" panose="020B0604020202020204" charset="0"/>
      <p:regular r:id="rId17"/>
    </p:embeddedFont>
    <p:embeddedFont>
      <p:font typeface="Montserrat Bold" panose="020B0604020202020204" charset="-52"/>
      <p:regular r:id="rId18"/>
      <p:bold r:id="rId19"/>
    </p:embeddedFont>
    <p:embeddedFont>
      <p:font typeface="Arimo Bold" panose="020B0604020202020204" charset="0"/>
      <p:regular r:id="rId20"/>
      <p:bold r:id="rId21"/>
    </p:embeddedFont>
    <p:embeddedFont>
      <p:font typeface="Arimo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7" autoAdjust="0"/>
    <p:restoredTop sz="94622" autoAdjust="0"/>
  </p:normalViewPr>
  <p:slideViewPr>
    <p:cSldViewPr>
      <p:cViewPr varScale="1">
        <p:scale>
          <a:sx n="73" d="100"/>
          <a:sy n="73" d="100"/>
        </p:scale>
        <p:origin x="57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03.02.2024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27546" cy="3723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34448" y="0"/>
            <a:ext cx="3927546" cy="3723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55813" y="557213"/>
            <a:ext cx="4951412" cy="2786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6357" y="3530035"/>
            <a:ext cx="7250853" cy="3345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60072"/>
            <a:ext cx="3927546" cy="3705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34448" y="7060072"/>
            <a:ext cx="3927546" cy="3705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485942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17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22.png"/><Relationship Id="rId4" Type="http://schemas.openxmlformats.org/officeDocument/2006/relationships/image" Target="../media/image2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sv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27.png"/><Relationship Id="rId4" Type="http://schemas.openxmlformats.org/officeDocument/2006/relationships/image" Target="../media/image4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915399" y="704846"/>
            <a:ext cx="8826469" cy="8693592"/>
          </a:xfrm>
          <a:custGeom>
            <a:avLst/>
            <a:gdLst/>
            <a:ahLst/>
            <a:cxnLst/>
            <a:rect l="l" t="t" r="r" b="b"/>
            <a:pathLst>
              <a:path w="8935080" h="8693592">
                <a:moveTo>
                  <a:pt x="0" y="0"/>
                </a:moveTo>
                <a:lnTo>
                  <a:pt x="8935080" y="0"/>
                </a:lnTo>
                <a:lnTo>
                  <a:pt x="8935080" y="8693592"/>
                </a:lnTo>
                <a:lnTo>
                  <a:pt x="0" y="86935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1841" r="-1113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89803" y="737659"/>
            <a:ext cx="975563" cy="1012187"/>
            <a:chOff x="0" y="0"/>
            <a:chExt cx="1300750" cy="134958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00734" cy="1349629"/>
            </a:xfrm>
            <a:custGeom>
              <a:avLst/>
              <a:gdLst/>
              <a:ahLst/>
              <a:cxnLst/>
              <a:rect l="l" t="t" r="r" b="b"/>
              <a:pathLst>
                <a:path w="1300734" h="1349629">
                  <a:moveTo>
                    <a:pt x="0" y="0"/>
                  </a:moveTo>
                  <a:lnTo>
                    <a:pt x="1300734" y="0"/>
                  </a:lnTo>
                  <a:lnTo>
                    <a:pt x="1300734" y="1349629"/>
                  </a:lnTo>
                  <a:lnTo>
                    <a:pt x="0" y="13496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" r="-3" b="3"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1754544" y="760668"/>
            <a:ext cx="677985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02"/>
              </a:lnSpc>
            </a:pPr>
            <a:r>
              <a:rPr lang="kk-KZ" sz="3002" dirty="0" smtClean="0">
                <a:solidFill>
                  <a:srgbClr val="002060"/>
                </a:solidFill>
                <a:latin typeface="Arimo Bold"/>
              </a:rPr>
              <a:t>ҚАЗАҚСТАН РЕСПУБЛИКАСЫНЫҢ ҮКІМЕТІ</a:t>
            </a:r>
            <a:endParaRPr lang="en-US" sz="3002" dirty="0">
              <a:solidFill>
                <a:srgbClr val="002060"/>
              </a:solidFill>
              <a:latin typeface="Arimo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673255" y="9103124"/>
            <a:ext cx="1784220" cy="295314"/>
            <a:chOff x="0" y="0"/>
            <a:chExt cx="2378961" cy="3937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78964" cy="393700"/>
            </a:xfrm>
            <a:custGeom>
              <a:avLst/>
              <a:gdLst/>
              <a:ahLst/>
              <a:cxnLst/>
              <a:rect l="l" t="t" r="r" b="b"/>
              <a:pathLst>
                <a:path w="2378964" h="393700">
                  <a:moveTo>
                    <a:pt x="0" y="0"/>
                  </a:moveTo>
                  <a:lnTo>
                    <a:pt x="2378964" y="0"/>
                  </a:lnTo>
                  <a:lnTo>
                    <a:pt x="2378964" y="393700"/>
                  </a:lnTo>
                  <a:lnTo>
                    <a:pt x="0" y="393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419" b="-1432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589804" y="3318484"/>
            <a:ext cx="8411166" cy="3334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485"/>
              </a:lnSpc>
            </a:pPr>
            <a:r>
              <a:rPr lang="kk-KZ" sz="5404" spc="-12" dirty="0" smtClean="0">
                <a:solidFill>
                  <a:srgbClr val="002060"/>
                </a:solidFill>
                <a:latin typeface="Montserrat Bold"/>
              </a:rPr>
              <a:t>ҚАЗАҚСТАН РЕСПУБЛИКАСЫНЫҢ ҚҰРЫЛЫС КОДЕКСІН ӘЗІРЛЕУ</a:t>
            </a:r>
            <a:endParaRPr lang="en-US" sz="5404" spc="-12" dirty="0">
              <a:solidFill>
                <a:srgbClr val="002060"/>
              </a:solidFill>
              <a:latin typeface="Montserrat Bold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304800" y="3334813"/>
            <a:ext cx="113489" cy="4045700"/>
            <a:chOff x="0" y="0"/>
            <a:chExt cx="151318" cy="539426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1257" cy="5394325"/>
            </a:xfrm>
            <a:custGeom>
              <a:avLst/>
              <a:gdLst/>
              <a:ahLst/>
              <a:cxnLst/>
              <a:rect l="l" t="t" r="r" b="b"/>
              <a:pathLst>
                <a:path w="151257" h="5394325">
                  <a:moveTo>
                    <a:pt x="0" y="0"/>
                  </a:moveTo>
                  <a:lnTo>
                    <a:pt x="151257" y="0"/>
                  </a:lnTo>
                  <a:lnTo>
                    <a:pt x="151257" y="5394325"/>
                  </a:lnTo>
                  <a:lnTo>
                    <a:pt x="0" y="5394325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886213" y="793333"/>
            <a:ext cx="6703355" cy="418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82"/>
              </a:lnSpc>
            </a:pPr>
            <a:r>
              <a:rPr lang="ru-RU" sz="4400" spc="-5" dirty="0">
                <a:latin typeface="Montserrat Bold"/>
              </a:rPr>
              <a:t>АҒЫМДАҒЫ ЖАҒДАЙ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457200" y="361173"/>
            <a:ext cx="76200" cy="1124727"/>
            <a:chOff x="0" y="0"/>
            <a:chExt cx="151318" cy="21884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1257" cy="2188464"/>
            </a:xfrm>
            <a:custGeom>
              <a:avLst/>
              <a:gdLst/>
              <a:ahLst/>
              <a:cxnLst/>
              <a:rect l="l" t="t" r="r" b="b"/>
              <a:pathLst>
                <a:path w="151257" h="2188464">
                  <a:moveTo>
                    <a:pt x="0" y="0"/>
                  </a:moveTo>
                  <a:lnTo>
                    <a:pt x="151257" y="0"/>
                  </a:lnTo>
                  <a:lnTo>
                    <a:pt x="151257" y="2188464"/>
                  </a:lnTo>
                  <a:lnTo>
                    <a:pt x="0" y="2188464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698220" y="2838623"/>
            <a:ext cx="6458042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1"/>
              </a:lnSpc>
            </a:pPr>
            <a:r>
              <a:rPr lang="ru-RU" sz="2101" dirty="0">
                <a:solidFill>
                  <a:srgbClr val="002060"/>
                </a:solidFill>
                <a:latin typeface="Arimo Bold"/>
              </a:rPr>
              <a:t>20-ДАН АСТАМ ЕЛДІҢ ЗАҢНАМАСЫНА ТАЛДАУ ЖҮРГІЗІЛДІ</a:t>
            </a:r>
            <a:br>
              <a:rPr lang="ru-RU" sz="2101" dirty="0">
                <a:solidFill>
                  <a:srgbClr val="002060"/>
                </a:solidFill>
                <a:latin typeface="Arimo Bold"/>
              </a:rPr>
            </a:br>
            <a:r>
              <a:rPr lang="ru-RU" sz="2000" dirty="0">
                <a:solidFill>
                  <a:srgbClr val="002060"/>
                </a:solidFill>
                <a:latin typeface="Arimo"/>
              </a:rPr>
              <a:t>(АҚШ, Германия, Франция, </a:t>
            </a:r>
            <a:r>
              <a:rPr lang="ru-RU" sz="2000" dirty="0" err="1">
                <a:solidFill>
                  <a:srgbClr val="002060"/>
                </a:solidFill>
                <a:latin typeface="Arimo"/>
              </a:rPr>
              <a:t>Жапония</a:t>
            </a:r>
            <a:r>
              <a:rPr lang="ru-RU" sz="2000" dirty="0">
                <a:solidFill>
                  <a:srgbClr val="002060"/>
                </a:solidFill>
                <a:latin typeface="Arimo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Arimo"/>
              </a:rPr>
              <a:t>Оңтүстік</a:t>
            </a:r>
            <a:r>
              <a:rPr lang="ru-RU" sz="2000" dirty="0">
                <a:solidFill>
                  <a:srgbClr val="002060"/>
                </a:solidFill>
                <a:latin typeface="Arimo"/>
              </a:rPr>
              <a:t> Корея, </a:t>
            </a:r>
            <a:r>
              <a:rPr lang="ru-RU" sz="2000" dirty="0" err="1">
                <a:solidFill>
                  <a:srgbClr val="002060"/>
                </a:solidFill>
                <a:latin typeface="Arimo"/>
              </a:rPr>
              <a:t>Түркия</a:t>
            </a:r>
            <a:r>
              <a:rPr lang="ru-RU" sz="2000" dirty="0">
                <a:solidFill>
                  <a:srgbClr val="002060"/>
                </a:solidFill>
                <a:latin typeface="Arimo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Arimo"/>
              </a:rPr>
              <a:t>Аустралия</a:t>
            </a:r>
            <a:r>
              <a:rPr lang="ru-RU" sz="2000" dirty="0">
                <a:solidFill>
                  <a:srgbClr val="002060"/>
                </a:solidFill>
                <a:latin typeface="Arimo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mo"/>
              </a:rPr>
              <a:t>және</a:t>
            </a:r>
            <a:r>
              <a:rPr lang="ru-RU" sz="2000" dirty="0">
                <a:solidFill>
                  <a:srgbClr val="002060"/>
                </a:solidFill>
                <a:latin typeface="Arimo"/>
              </a:rPr>
              <a:t> т. б.)</a:t>
            </a:r>
          </a:p>
        </p:txBody>
      </p:sp>
      <p:grpSp>
        <p:nvGrpSpPr>
          <p:cNvPr id="19" name="Group 19"/>
          <p:cNvGrpSpPr/>
          <p:nvPr/>
        </p:nvGrpSpPr>
        <p:grpSpPr>
          <a:xfrm flipH="1">
            <a:off x="1431374" y="2777057"/>
            <a:ext cx="45719" cy="1343967"/>
            <a:chOff x="0" y="0"/>
            <a:chExt cx="72056" cy="87985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2009" cy="879856"/>
            </a:xfrm>
            <a:custGeom>
              <a:avLst/>
              <a:gdLst/>
              <a:ahLst/>
              <a:cxnLst/>
              <a:rect l="l" t="t" r="r" b="b"/>
              <a:pathLst>
                <a:path w="72009" h="879856">
                  <a:moveTo>
                    <a:pt x="72009" y="0"/>
                  </a:moveTo>
                  <a:lnTo>
                    <a:pt x="0" y="0"/>
                  </a:lnTo>
                  <a:lnTo>
                    <a:pt x="0" y="879856"/>
                  </a:lnTo>
                  <a:lnTo>
                    <a:pt x="72009" y="879856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31" name="Freeform 31"/>
          <p:cNvSpPr/>
          <p:nvPr/>
        </p:nvSpPr>
        <p:spPr>
          <a:xfrm>
            <a:off x="246133" y="2859273"/>
            <a:ext cx="1089430" cy="1117973"/>
          </a:xfrm>
          <a:custGeom>
            <a:avLst/>
            <a:gdLst/>
            <a:ahLst/>
            <a:cxnLst/>
            <a:rect l="l" t="t" r="r" b="b"/>
            <a:pathLst>
              <a:path w="744726" h="744726">
                <a:moveTo>
                  <a:pt x="0" y="0"/>
                </a:moveTo>
                <a:lnTo>
                  <a:pt x="744726" y="0"/>
                </a:lnTo>
                <a:lnTo>
                  <a:pt x="744726" y="744726"/>
                </a:lnTo>
                <a:lnTo>
                  <a:pt x="0" y="7447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636006" y="7407677"/>
            <a:ext cx="6520256" cy="776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42"/>
              </a:lnSpc>
            </a:pPr>
            <a:r>
              <a:rPr lang="ru-RU" sz="2000" dirty="0">
                <a:solidFill>
                  <a:srgbClr val="002060"/>
                </a:solidFill>
                <a:latin typeface="Arimo Bold" charset="0"/>
                <a:ea typeface="Arimo Bold" charset="0"/>
                <a:cs typeface="Arimo Bold" charset="0"/>
              </a:rPr>
              <a:t>ЖЕРГІЛІКТІ НАРЫҚ СУБЪЕКТІЛЕРІНІҢ ҚЫЗМЕТІНЕ ТАЛДАУ ЖҮРГІЗІЛДІ</a:t>
            </a:r>
            <a:endParaRPr lang="en-US" sz="2000" dirty="0">
              <a:solidFill>
                <a:srgbClr val="002060"/>
              </a:solidFill>
              <a:latin typeface="Arimo" charset="0"/>
              <a:ea typeface="Arimo" charset="0"/>
              <a:cs typeface="Arimo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36006" y="4827901"/>
            <a:ext cx="6930241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42"/>
              </a:lnSpc>
            </a:pPr>
            <a:r>
              <a:rPr lang="ru-RU" sz="2000" dirty="0">
                <a:solidFill>
                  <a:srgbClr val="002060"/>
                </a:solidFill>
                <a:latin typeface="Arimo Bold"/>
              </a:rPr>
              <a:t>КӘСІБИ ҚОҒАМДАСТЫҚТЫҢ, ХАЛЫҚТЫҢ, СОНДАЙ-АҚ ХАЛЫҚАРАЛЫҚ САРАПШЫЛАРДЫҢ ҚАТЫСУЫМЕН ЖОБАНЫ ТАЛҚЫЛАУ ЖҮРГІЗІЛДІ</a:t>
            </a:r>
          </a:p>
        </p:txBody>
      </p:sp>
      <p:sp>
        <p:nvSpPr>
          <p:cNvPr id="35" name="Freeform 35"/>
          <p:cNvSpPr/>
          <p:nvPr/>
        </p:nvSpPr>
        <p:spPr>
          <a:xfrm>
            <a:off x="280901" y="4833597"/>
            <a:ext cx="1019893" cy="1219715"/>
          </a:xfrm>
          <a:custGeom>
            <a:avLst/>
            <a:gdLst/>
            <a:ahLst/>
            <a:cxnLst/>
            <a:rect l="l" t="t" r="r" b="b"/>
            <a:pathLst>
              <a:path w="829917" h="829917">
                <a:moveTo>
                  <a:pt x="0" y="0"/>
                </a:moveTo>
                <a:lnTo>
                  <a:pt x="829918" y="0"/>
                </a:lnTo>
                <a:lnTo>
                  <a:pt x="829918" y="829918"/>
                </a:lnTo>
                <a:lnTo>
                  <a:pt x="0" y="8299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7" name="TextBox 6"/>
          <p:cNvSpPr txBox="1"/>
          <p:nvPr/>
        </p:nvSpPr>
        <p:spPr>
          <a:xfrm>
            <a:off x="17068800" y="9762331"/>
            <a:ext cx="990600" cy="366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242"/>
              </a:lnSpc>
            </a:pP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E5FE079-FD5E-4CA0-A192-59ACC5A19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33" y="7200900"/>
            <a:ext cx="1219200" cy="1219200"/>
          </a:xfrm>
          <a:prstGeom prst="rect">
            <a:avLst/>
          </a:prstGeom>
        </p:spPr>
      </p:pic>
      <p:grpSp>
        <p:nvGrpSpPr>
          <p:cNvPr id="38" name="Group 19"/>
          <p:cNvGrpSpPr/>
          <p:nvPr/>
        </p:nvGrpSpPr>
        <p:grpSpPr>
          <a:xfrm flipH="1">
            <a:off x="1431374" y="4771470"/>
            <a:ext cx="45719" cy="1343967"/>
            <a:chOff x="0" y="0"/>
            <a:chExt cx="72056" cy="879851"/>
          </a:xfrm>
        </p:grpSpPr>
        <p:sp>
          <p:nvSpPr>
            <p:cNvPr id="39" name="Freeform 20"/>
            <p:cNvSpPr/>
            <p:nvPr/>
          </p:nvSpPr>
          <p:spPr>
            <a:xfrm>
              <a:off x="0" y="0"/>
              <a:ext cx="72009" cy="879856"/>
            </a:xfrm>
            <a:custGeom>
              <a:avLst/>
              <a:gdLst/>
              <a:ahLst/>
              <a:cxnLst/>
              <a:rect l="l" t="t" r="r" b="b"/>
              <a:pathLst>
                <a:path w="72009" h="879856">
                  <a:moveTo>
                    <a:pt x="72009" y="0"/>
                  </a:moveTo>
                  <a:lnTo>
                    <a:pt x="0" y="0"/>
                  </a:lnTo>
                  <a:lnTo>
                    <a:pt x="0" y="879856"/>
                  </a:lnTo>
                  <a:lnTo>
                    <a:pt x="72009" y="879856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40" name="Group 19"/>
          <p:cNvGrpSpPr/>
          <p:nvPr/>
        </p:nvGrpSpPr>
        <p:grpSpPr>
          <a:xfrm flipH="1">
            <a:off x="1431374" y="7152333"/>
            <a:ext cx="45719" cy="1343967"/>
            <a:chOff x="0" y="0"/>
            <a:chExt cx="72056" cy="879851"/>
          </a:xfrm>
        </p:grpSpPr>
        <p:sp>
          <p:nvSpPr>
            <p:cNvPr id="41" name="Freeform 20"/>
            <p:cNvSpPr/>
            <p:nvPr/>
          </p:nvSpPr>
          <p:spPr>
            <a:xfrm>
              <a:off x="0" y="0"/>
              <a:ext cx="72009" cy="879856"/>
            </a:xfrm>
            <a:custGeom>
              <a:avLst/>
              <a:gdLst/>
              <a:ahLst/>
              <a:cxnLst/>
              <a:rect l="l" t="t" r="r" b="b"/>
              <a:pathLst>
                <a:path w="72009" h="879856">
                  <a:moveTo>
                    <a:pt x="72009" y="0"/>
                  </a:moveTo>
                  <a:lnTo>
                    <a:pt x="0" y="0"/>
                  </a:lnTo>
                  <a:lnTo>
                    <a:pt x="0" y="879856"/>
                  </a:lnTo>
                  <a:lnTo>
                    <a:pt x="72009" y="879856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42" name="Group 2"/>
          <p:cNvGrpSpPr/>
          <p:nvPr/>
        </p:nvGrpSpPr>
        <p:grpSpPr>
          <a:xfrm>
            <a:off x="9067800" y="378325"/>
            <a:ext cx="114389" cy="1090410"/>
            <a:chOff x="0" y="0"/>
            <a:chExt cx="152519" cy="1453880"/>
          </a:xfrm>
        </p:grpSpPr>
        <p:sp>
          <p:nvSpPr>
            <p:cNvPr id="43" name="Freeform 3"/>
            <p:cNvSpPr/>
            <p:nvPr/>
          </p:nvSpPr>
          <p:spPr>
            <a:xfrm>
              <a:off x="0" y="0"/>
              <a:ext cx="152527" cy="1453896"/>
            </a:xfrm>
            <a:custGeom>
              <a:avLst/>
              <a:gdLst/>
              <a:ahLst/>
              <a:cxnLst/>
              <a:rect l="l" t="t" r="r" b="b"/>
              <a:pathLst>
                <a:path w="152527" h="1453896">
                  <a:moveTo>
                    <a:pt x="0" y="0"/>
                  </a:moveTo>
                  <a:lnTo>
                    <a:pt x="152527" y="0"/>
                  </a:lnTo>
                  <a:lnTo>
                    <a:pt x="152527" y="1453896"/>
                  </a:lnTo>
                  <a:lnTo>
                    <a:pt x="0" y="1453896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44" name="TextBox 5"/>
          <p:cNvSpPr txBox="1"/>
          <p:nvPr/>
        </p:nvSpPr>
        <p:spPr>
          <a:xfrm>
            <a:off x="9677400" y="554198"/>
            <a:ext cx="99060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800" spc="-18" dirty="0">
                <a:solidFill>
                  <a:srgbClr val="050A30"/>
                </a:solidFill>
                <a:latin typeface="Montserrat Bold"/>
              </a:rPr>
              <a:t>БАСЫМ БАҒЫТТАР</a:t>
            </a:r>
          </a:p>
        </p:txBody>
      </p:sp>
      <p:sp>
        <p:nvSpPr>
          <p:cNvPr id="46" name="TextBox 8"/>
          <p:cNvSpPr txBox="1"/>
          <p:nvPr/>
        </p:nvSpPr>
        <p:spPr>
          <a:xfrm>
            <a:off x="9677401" y="2716992"/>
            <a:ext cx="8382000" cy="67438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2" dirty="0">
                <a:solidFill>
                  <a:srgbClr val="00B050"/>
                </a:solidFill>
                <a:latin typeface="Arimo Bold"/>
              </a:rPr>
              <a:t>РЕТТЕУШІ БАСЫМДЫҚТАРДЫ </a:t>
            </a:r>
            <a:r>
              <a:rPr lang="ru-RU" sz="2402" dirty="0">
                <a:solidFill>
                  <a:srgbClr val="333F50"/>
                </a:solidFill>
                <a:latin typeface="Arimo Bold"/>
              </a:rPr>
              <a:t>АНЫҚТАУ</a:t>
            </a:r>
          </a:p>
          <a:p>
            <a:pPr algn="l"/>
            <a:endParaRPr lang="en-US" sz="2402" dirty="0" smtClean="0">
              <a:solidFill>
                <a:srgbClr val="00B050"/>
              </a:solidFill>
              <a:latin typeface="Arimo Bold"/>
            </a:endParaRPr>
          </a:p>
          <a:p>
            <a:pPr algn="l"/>
            <a:endParaRPr lang="en-US" dirty="0">
              <a:solidFill>
                <a:srgbClr val="00B050"/>
              </a:solidFill>
              <a:latin typeface="Arimo Bold"/>
            </a:endParaRPr>
          </a:p>
          <a:p>
            <a:r>
              <a:rPr lang="ru-RU" sz="2402" dirty="0">
                <a:solidFill>
                  <a:srgbClr val="00B050"/>
                </a:solidFill>
                <a:latin typeface="Arimo Bold"/>
              </a:rPr>
              <a:t>ЗАҢНАН ТУЫНДАЙТЫН АКТІЛЕРГЕ ТӘУЕЛДІ </a:t>
            </a:r>
            <a:r>
              <a:rPr lang="ru-RU" sz="2402" dirty="0">
                <a:solidFill>
                  <a:srgbClr val="333F50"/>
                </a:solidFill>
                <a:latin typeface="Arimo Bold"/>
              </a:rPr>
              <a:t>РЕТТЕУДІ ҚЫСҚАРТУ</a:t>
            </a:r>
          </a:p>
          <a:p>
            <a:pPr algn="l"/>
            <a:endParaRPr lang="en-US" sz="2402" dirty="0" smtClean="0">
              <a:solidFill>
                <a:srgbClr val="333F50"/>
              </a:solidFill>
              <a:latin typeface="Arimo Bold"/>
            </a:endParaRPr>
          </a:p>
          <a:p>
            <a:pPr algn="l"/>
            <a:endParaRPr lang="en-US" dirty="0" smtClean="0">
              <a:solidFill>
                <a:srgbClr val="333F50"/>
              </a:solidFill>
              <a:latin typeface="Arimo Bold"/>
            </a:endParaRPr>
          </a:p>
          <a:p>
            <a:r>
              <a:rPr lang="ru-RU" sz="2402" dirty="0" smtClean="0">
                <a:solidFill>
                  <a:srgbClr val="333F50"/>
                </a:solidFill>
                <a:latin typeface="Arimo Bold"/>
              </a:rPr>
              <a:t>БАҚЫЛАУДЫҢ </a:t>
            </a:r>
            <a:r>
              <a:rPr lang="ru-RU" sz="2402" dirty="0">
                <a:solidFill>
                  <a:srgbClr val="00B050"/>
                </a:solidFill>
                <a:latin typeface="Arimo Bold"/>
              </a:rPr>
              <a:t>АШЫҚ</a:t>
            </a:r>
            <a:r>
              <a:rPr lang="ru-RU" sz="2402" dirty="0">
                <a:solidFill>
                  <a:srgbClr val="333F50"/>
                </a:solidFill>
                <a:latin typeface="Arimo Bold"/>
              </a:rPr>
              <a:t> ЖӘНЕ </a:t>
            </a:r>
            <a:r>
              <a:rPr lang="ru-RU" sz="2402" dirty="0">
                <a:solidFill>
                  <a:srgbClr val="00B050"/>
                </a:solidFill>
                <a:latin typeface="Arimo Bold"/>
              </a:rPr>
              <a:t>АЙҚЫН</a:t>
            </a:r>
            <a:r>
              <a:rPr lang="ru-RU" sz="2402" dirty="0">
                <a:solidFill>
                  <a:srgbClr val="333F50"/>
                </a:solidFill>
                <a:latin typeface="Arimo Bold"/>
              </a:rPr>
              <a:t> ТЕТІГІ</a:t>
            </a:r>
          </a:p>
          <a:p>
            <a:pPr algn="l"/>
            <a:endParaRPr lang="en-US" sz="2402" dirty="0">
              <a:solidFill>
                <a:srgbClr val="333F50"/>
              </a:solidFill>
              <a:latin typeface="Arimo Bold"/>
            </a:endParaRPr>
          </a:p>
          <a:p>
            <a:pPr algn="l"/>
            <a:endParaRPr lang="en-US" dirty="0">
              <a:solidFill>
                <a:srgbClr val="333F50"/>
              </a:solidFill>
              <a:latin typeface="Arimo Bold"/>
            </a:endParaRPr>
          </a:p>
          <a:p>
            <a:r>
              <a:rPr lang="ru-RU" sz="2402" dirty="0">
                <a:solidFill>
                  <a:srgbClr val="00B050"/>
                </a:solidFill>
                <a:latin typeface="Arimo Bold"/>
              </a:rPr>
              <a:t>ХАЛЫҚАРАЛЫҚ СТАНДАРТТАРМЕН </a:t>
            </a:r>
            <a:r>
              <a:rPr lang="ru-RU" sz="2402" dirty="0">
                <a:solidFill>
                  <a:srgbClr val="333F50"/>
                </a:solidFill>
                <a:latin typeface="Arimo Bold"/>
              </a:rPr>
              <a:t>АРАҚАТЫСТЫЛЫҒЫ</a:t>
            </a:r>
          </a:p>
          <a:p>
            <a:r>
              <a:rPr lang="ru-RU" sz="2400" dirty="0">
                <a:solidFill>
                  <a:srgbClr val="333F50"/>
                </a:solidFill>
                <a:latin typeface="Arimo Italics"/>
              </a:rPr>
              <a:t>(</a:t>
            </a:r>
            <a:r>
              <a:rPr lang="ru-RU" sz="2400" dirty="0" err="1">
                <a:solidFill>
                  <a:srgbClr val="333F50"/>
                </a:solidFill>
                <a:latin typeface="Arimo Italics"/>
              </a:rPr>
              <a:t>шет</a:t>
            </a:r>
            <a:r>
              <a:rPr lang="ru-RU" sz="2400" dirty="0">
                <a:solidFill>
                  <a:srgbClr val="333F50"/>
                </a:solidFill>
                <a:latin typeface="Arimo Italics"/>
              </a:rPr>
              <a:t> </a:t>
            </a:r>
            <a:r>
              <a:rPr lang="ru-RU" sz="2400" dirty="0" err="1">
                <a:solidFill>
                  <a:srgbClr val="333F50"/>
                </a:solidFill>
                <a:latin typeface="Arimo Italics"/>
              </a:rPr>
              <a:t>елдердің</a:t>
            </a:r>
            <a:r>
              <a:rPr lang="ru-RU" sz="2400" dirty="0">
                <a:solidFill>
                  <a:srgbClr val="333F50"/>
                </a:solidFill>
                <a:latin typeface="Arimo Italics"/>
              </a:rPr>
              <a:t> </a:t>
            </a:r>
            <a:r>
              <a:rPr lang="ru-RU" sz="2400" dirty="0" err="1">
                <a:solidFill>
                  <a:srgbClr val="333F50"/>
                </a:solidFill>
                <a:latin typeface="Arimo Italics"/>
              </a:rPr>
              <a:t>оң</a:t>
            </a:r>
            <a:r>
              <a:rPr lang="ru-RU" sz="2400" dirty="0">
                <a:solidFill>
                  <a:srgbClr val="333F50"/>
                </a:solidFill>
                <a:latin typeface="Arimo Italics"/>
              </a:rPr>
              <a:t> </a:t>
            </a:r>
            <a:r>
              <a:rPr lang="ru-RU" sz="2400" dirty="0" err="1">
                <a:solidFill>
                  <a:srgbClr val="333F50"/>
                </a:solidFill>
                <a:latin typeface="Arimo Italics"/>
              </a:rPr>
              <a:t>тәжірибесін</a:t>
            </a:r>
            <a:r>
              <a:rPr lang="ru-RU" sz="2400" dirty="0">
                <a:solidFill>
                  <a:srgbClr val="333F50"/>
                </a:solidFill>
                <a:latin typeface="Arimo Italics"/>
              </a:rPr>
              <a:t> </a:t>
            </a:r>
            <a:r>
              <a:rPr lang="ru-RU" sz="2400" dirty="0" err="1">
                <a:solidFill>
                  <a:srgbClr val="333F50"/>
                </a:solidFill>
                <a:latin typeface="Arimo Italics"/>
              </a:rPr>
              <a:t>қабылдау</a:t>
            </a:r>
            <a:r>
              <a:rPr lang="ru-RU" sz="2400" dirty="0">
                <a:solidFill>
                  <a:srgbClr val="333F50"/>
                </a:solidFill>
                <a:latin typeface="Arimo Italics"/>
              </a:rPr>
              <a:t>) </a:t>
            </a:r>
          </a:p>
          <a:p>
            <a:pPr algn="l"/>
            <a:endParaRPr lang="en-US" sz="2400" dirty="0" smtClean="0">
              <a:solidFill>
                <a:srgbClr val="333F50"/>
              </a:solidFill>
              <a:latin typeface="Arimo Italics"/>
            </a:endParaRPr>
          </a:p>
          <a:p>
            <a:pPr algn="l"/>
            <a:endParaRPr lang="en-US" dirty="0">
              <a:solidFill>
                <a:srgbClr val="333F50"/>
              </a:solidFill>
              <a:latin typeface="Arimo Italics"/>
            </a:endParaRPr>
          </a:p>
          <a:p>
            <a:r>
              <a:rPr lang="ru-RU" sz="2402" dirty="0">
                <a:solidFill>
                  <a:srgbClr val="333F50"/>
                </a:solidFill>
                <a:latin typeface="Arimo Bold"/>
              </a:rPr>
              <a:t>ПРОЦЕСТЕРДІ </a:t>
            </a:r>
            <a:r>
              <a:rPr lang="ru-RU" sz="2402" dirty="0">
                <a:solidFill>
                  <a:srgbClr val="00B050"/>
                </a:solidFill>
                <a:latin typeface="Arimo Bold"/>
              </a:rPr>
              <a:t>АВТОМАТТАНДЫРУ</a:t>
            </a:r>
            <a:r>
              <a:rPr lang="ru-RU" sz="2402" dirty="0">
                <a:solidFill>
                  <a:srgbClr val="333F50"/>
                </a:solidFill>
                <a:latin typeface="Arimo Bold"/>
              </a:rPr>
              <a:t> ЖӘНЕ </a:t>
            </a:r>
            <a:r>
              <a:rPr lang="ru-RU" sz="2402" dirty="0">
                <a:solidFill>
                  <a:srgbClr val="00B050"/>
                </a:solidFill>
                <a:latin typeface="Arimo Bold"/>
              </a:rPr>
              <a:t>ЦИФРЛАНДЫРУ</a:t>
            </a:r>
          </a:p>
          <a:p>
            <a:pPr algn="l"/>
            <a:r>
              <a:rPr lang="ru-RU" sz="2400" dirty="0" smtClean="0">
                <a:solidFill>
                  <a:srgbClr val="333F50"/>
                </a:solidFill>
                <a:latin typeface="Arimo Italics"/>
              </a:rPr>
              <a:t>(</a:t>
            </a:r>
            <a:r>
              <a:rPr lang="en-US" sz="2400" dirty="0" err="1">
                <a:solidFill>
                  <a:srgbClr val="333F50"/>
                </a:solidFill>
                <a:latin typeface="Arimo Italics"/>
              </a:rPr>
              <a:t>исключение</a:t>
            </a:r>
            <a:r>
              <a:rPr lang="en-US" sz="2400" dirty="0">
                <a:solidFill>
                  <a:srgbClr val="333F50"/>
                </a:solidFill>
                <a:latin typeface="Arimo Italics"/>
              </a:rPr>
              <a:t> </a:t>
            </a:r>
            <a:r>
              <a:rPr lang="en-US" sz="2400" dirty="0" err="1">
                <a:solidFill>
                  <a:srgbClr val="333F50"/>
                </a:solidFill>
                <a:latin typeface="Arimo Italics"/>
              </a:rPr>
              <a:t>коррупционных</a:t>
            </a:r>
            <a:r>
              <a:rPr lang="en-US" sz="2400" dirty="0">
                <a:solidFill>
                  <a:srgbClr val="333F50"/>
                </a:solidFill>
                <a:latin typeface="Arimo Italics"/>
              </a:rPr>
              <a:t> </a:t>
            </a:r>
            <a:r>
              <a:rPr lang="en-US" sz="2400" dirty="0" err="1">
                <a:solidFill>
                  <a:srgbClr val="333F50"/>
                </a:solidFill>
                <a:latin typeface="Arimo Italics"/>
              </a:rPr>
              <a:t>рисков</a:t>
            </a:r>
            <a:r>
              <a:rPr lang="en-US" sz="2400" dirty="0">
                <a:solidFill>
                  <a:srgbClr val="333F50"/>
                </a:solidFill>
                <a:latin typeface="Arimo Italics"/>
              </a:rPr>
              <a:t> и </a:t>
            </a:r>
            <a:r>
              <a:rPr lang="en-US" sz="2400" dirty="0" err="1">
                <a:solidFill>
                  <a:srgbClr val="333F50"/>
                </a:solidFill>
                <a:latin typeface="Arimo Italics"/>
              </a:rPr>
              <a:t>человеческого</a:t>
            </a:r>
            <a:r>
              <a:rPr lang="en-US" sz="2400" dirty="0">
                <a:solidFill>
                  <a:srgbClr val="333F50"/>
                </a:solidFill>
                <a:latin typeface="Arimo Italics"/>
              </a:rPr>
              <a:t> </a:t>
            </a:r>
            <a:r>
              <a:rPr lang="en-US" sz="2400" dirty="0" err="1">
                <a:solidFill>
                  <a:srgbClr val="333F50"/>
                </a:solidFill>
                <a:latin typeface="Arimo Italics"/>
              </a:rPr>
              <a:t>фактора</a:t>
            </a:r>
            <a:r>
              <a:rPr lang="en-US" sz="2400" dirty="0">
                <a:solidFill>
                  <a:srgbClr val="333F50"/>
                </a:solidFill>
                <a:latin typeface="Arimo Italics"/>
              </a:rPr>
              <a:t>)</a:t>
            </a:r>
          </a:p>
        </p:txBody>
      </p:sp>
      <p:sp>
        <p:nvSpPr>
          <p:cNvPr id="47" name="Freeform 9"/>
          <p:cNvSpPr/>
          <p:nvPr/>
        </p:nvSpPr>
        <p:spPr>
          <a:xfrm>
            <a:off x="8671059" y="2694132"/>
            <a:ext cx="511136" cy="511136"/>
          </a:xfrm>
          <a:custGeom>
            <a:avLst/>
            <a:gdLst/>
            <a:ahLst/>
            <a:cxnLst/>
            <a:rect l="l" t="t" r="r" b="b"/>
            <a:pathLst>
              <a:path w="511136" h="511136">
                <a:moveTo>
                  <a:pt x="0" y="0"/>
                </a:moveTo>
                <a:lnTo>
                  <a:pt x="511136" y="0"/>
                </a:lnTo>
                <a:lnTo>
                  <a:pt x="511136" y="511136"/>
                </a:lnTo>
                <a:lnTo>
                  <a:pt x="0" y="5111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48" name="Freeform 23"/>
          <p:cNvSpPr/>
          <p:nvPr/>
        </p:nvSpPr>
        <p:spPr>
          <a:xfrm flipH="1">
            <a:off x="9067800" y="2628191"/>
            <a:ext cx="643017" cy="643017"/>
          </a:xfrm>
          <a:custGeom>
            <a:avLst/>
            <a:gdLst/>
            <a:ahLst/>
            <a:cxnLst/>
            <a:rect l="l" t="t" r="r" b="b"/>
            <a:pathLst>
              <a:path w="643017" h="643017">
                <a:moveTo>
                  <a:pt x="643017" y="0"/>
                </a:moveTo>
                <a:lnTo>
                  <a:pt x="0" y="0"/>
                </a:lnTo>
                <a:lnTo>
                  <a:pt x="0" y="643017"/>
                </a:lnTo>
                <a:lnTo>
                  <a:pt x="643017" y="643017"/>
                </a:lnTo>
                <a:lnTo>
                  <a:pt x="64301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49" name="Freeform 9"/>
          <p:cNvSpPr/>
          <p:nvPr/>
        </p:nvSpPr>
        <p:spPr>
          <a:xfrm>
            <a:off x="8671059" y="3682278"/>
            <a:ext cx="511136" cy="511136"/>
          </a:xfrm>
          <a:custGeom>
            <a:avLst/>
            <a:gdLst/>
            <a:ahLst/>
            <a:cxnLst/>
            <a:rect l="l" t="t" r="r" b="b"/>
            <a:pathLst>
              <a:path w="511136" h="511136">
                <a:moveTo>
                  <a:pt x="0" y="0"/>
                </a:moveTo>
                <a:lnTo>
                  <a:pt x="511136" y="0"/>
                </a:lnTo>
                <a:lnTo>
                  <a:pt x="511136" y="511136"/>
                </a:lnTo>
                <a:lnTo>
                  <a:pt x="0" y="5111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0" name="Freeform 23"/>
          <p:cNvSpPr/>
          <p:nvPr/>
        </p:nvSpPr>
        <p:spPr>
          <a:xfrm flipH="1">
            <a:off x="9075633" y="3616338"/>
            <a:ext cx="643017" cy="643017"/>
          </a:xfrm>
          <a:custGeom>
            <a:avLst/>
            <a:gdLst/>
            <a:ahLst/>
            <a:cxnLst/>
            <a:rect l="l" t="t" r="r" b="b"/>
            <a:pathLst>
              <a:path w="643017" h="643017">
                <a:moveTo>
                  <a:pt x="643017" y="0"/>
                </a:moveTo>
                <a:lnTo>
                  <a:pt x="0" y="0"/>
                </a:lnTo>
                <a:lnTo>
                  <a:pt x="0" y="643017"/>
                </a:lnTo>
                <a:lnTo>
                  <a:pt x="643017" y="643017"/>
                </a:lnTo>
                <a:lnTo>
                  <a:pt x="64301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3" name="Freeform 9"/>
          <p:cNvSpPr/>
          <p:nvPr/>
        </p:nvSpPr>
        <p:spPr>
          <a:xfrm>
            <a:off x="8671059" y="5062353"/>
            <a:ext cx="511136" cy="511136"/>
          </a:xfrm>
          <a:custGeom>
            <a:avLst/>
            <a:gdLst/>
            <a:ahLst/>
            <a:cxnLst/>
            <a:rect l="l" t="t" r="r" b="b"/>
            <a:pathLst>
              <a:path w="511136" h="511136">
                <a:moveTo>
                  <a:pt x="0" y="0"/>
                </a:moveTo>
                <a:lnTo>
                  <a:pt x="511136" y="0"/>
                </a:lnTo>
                <a:lnTo>
                  <a:pt x="511136" y="511136"/>
                </a:lnTo>
                <a:lnTo>
                  <a:pt x="0" y="5111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4" name="Freeform 23"/>
          <p:cNvSpPr/>
          <p:nvPr/>
        </p:nvSpPr>
        <p:spPr>
          <a:xfrm flipH="1">
            <a:off x="9077692" y="4999650"/>
            <a:ext cx="643017" cy="643017"/>
          </a:xfrm>
          <a:custGeom>
            <a:avLst/>
            <a:gdLst/>
            <a:ahLst/>
            <a:cxnLst/>
            <a:rect l="l" t="t" r="r" b="b"/>
            <a:pathLst>
              <a:path w="643017" h="643017">
                <a:moveTo>
                  <a:pt x="643017" y="0"/>
                </a:moveTo>
                <a:lnTo>
                  <a:pt x="0" y="0"/>
                </a:lnTo>
                <a:lnTo>
                  <a:pt x="0" y="643017"/>
                </a:lnTo>
                <a:lnTo>
                  <a:pt x="643017" y="643017"/>
                </a:lnTo>
                <a:lnTo>
                  <a:pt x="64301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5" name="Freeform 9"/>
          <p:cNvSpPr/>
          <p:nvPr/>
        </p:nvSpPr>
        <p:spPr>
          <a:xfrm>
            <a:off x="8671059" y="6115445"/>
            <a:ext cx="511136" cy="511136"/>
          </a:xfrm>
          <a:custGeom>
            <a:avLst/>
            <a:gdLst/>
            <a:ahLst/>
            <a:cxnLst/>
            <a:rect l="l" t="t" r="r" b="b"/>
            <a:pathLst>
              <a:path w="511136" h="511136">
                <a:moveTo>
                  <a:pt x="0" y="0"/>
                </a:moveTo>
                <a:lnTo>
                  <a:pt x="511136" y="0"/>
                </a:lnTo>
                <a:lnTo>
                  <a:pt x="511136" y="511136"/>
                </a:lnTo>
                <a:lnTo>
                  <a:pt x="0" y="5111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6" name="Freeform 23"/>
          <p:cNvSpPr/>
          <p:nvPr/>
        </p:nvSpPr>
        <p:spPr>
          <a:xfrm flipH="1">
            <a:off x="9061453" y="6020161"/>
            <a:ext cx="643017" cy="643017"/>
          </a:xfrm>
          <a:custGeom>
            <a:avLst/>
            <a:gdLst/>
            <a:ahLst/>
            <a:cxnLst/>
            <a:rect l="l" t="t" r="r" b="b"/>
            <a:pathLst>
              <a:path w="643017" h="643017">
                <a:moveTo>
                  <a:pt x="643017" y="0"/>
                </a:moveTo>
                <a:lnTo>
                  <a:pt x="0" y="0"/>
                </a:lnTo>
                <a:lnTo>
                  <a:pt x="0" y="643017"/>
                </a:lnTo>
                <a:lnTo>
                  <a:pt x="643017" y="643017"/>
                </a:lnTo>
                <a:lnTo>
                  <a:pt x="64301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7" name="Freeform 9"/>
          <p:cNvSpPr/>
          <p:nvPr/>
        </p:nvSpPr>
        <p:spPr>
          <a:xfrm>
            <a:off x="8671059" y="7810500"/>
            <a:ext cx="511136" cy="511136"/>
          </a:xfrm>
          <a:custGeom>
            <a:avLst/>
            <a:gdLst/>
            <a:ahLst/>
            <a:cxnLst/>
            <a:rect l="l" t="t" r="r" b="b"/>
            <a:pathLst>
              <a:path w="511136" h="511136">
                <a:moveTo>
                  <a:pt x="0" y="0"/>
                </a:moveTo>
                <a:lnTo>
                  <a:pt x="511136" y="0"/>
                </a:lnTo>
                <a:lnTo>
                  <a:pt x="511136" y="511136"/>
                </a:lnTo>
                <a:lnTo>
                  <a:pt x="0" y="5111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8" name="Freeform 23"/>
          <p:cNvSpPr/>
          <p:nvPr/>
        </p:nvSpPr>
        <p:spPr>
          <a:xfrm flipH="1">
            <a:off x="9064338" y="7740493"/>
            <a:ext cx="643017" cy="643017"/>
          </a:xfrm>
          <a:custGeom>
            <a:avLst/>
            <a:gdLst/>
            <a:ahLst/>
            <a:cxnLst/>
            <a:rect l="l" t="t" r="r" b="b"/>
            <a:pathLst>
              <a:path w="643017" h="643017">
                <a:moveTo>
                  <a:pt x="643017" y="0"/>
                </a:moveTo>
                <a:lnTo>
                  <a:pt x="0" y="0"/>
                </a:lnTo>
                <a:lnTo>
                  <a:pt x="0" y="643017"/>
                </a:lnTo>
                <a:lnTo>
                  <a:pt x="643017" y="643017"/>
                </a:lnTo>
                <a:lnTo>
                  <a:pt x="64301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321557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6366" y="1006190"/>
            <a:ext cx="114389" cy="1090410"/>
            <a:chOff x="0" y="0"/>
            <a:chExt cx="152519" cy="14538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527" cy="1453896"/>
            </a:xfrm>
            <a:custGeom>
              <a:avLst/>
              <a:gdLst/>
              <a:ahLst/>
              <a:cxnLst/>
              <a:rect l="l" t="t" r="r" b="b"/>
              <a:pathLst>
                <a:path w="152527" h="1453896">
                  <a:moveTo>
                    <a:pt x="0" y="0"/>
                  </a:moveTo>
                  <a:lnTo>
                    <a:pt x="152527" y="0"/>
                  </a:lnTo>
                  <a:lnTo>
                    <a:pt x="152527" y="1453896"/>
                  </a:lnTo>
                  <a:lnTo>
                    <a:pt x="0" y="1453896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077676" y="5681971"/>
            <a:ext cx="1958130" cy="1958130"/>
            <a:chOff x="0" y="0"/>
            <a:chExt cx="2610840" cy="26108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10866" cy="2610866"/>
            </a:xfrm>
            <a:custGeom>
              <a:avLst/>
              <a:gdLst/>
              <a:ahLst/>
              <a:cxnLst/>
              <a:rect l="l" t="t" r="r" b="b"/>
              <a:pathLst>
                <a:path w="2610866" h="2610866">
                  <a:moveTo>
                    <a:pt x="0" y="1305433"/>
                  </a:moveTo>
                  <a:cubicBezTo>
                    <a:pt x="0" y="584454"/>
                    <a:pt x="584454" y="0"/>
                    <a:pt x="1305433" y="0"/>
                  </a:cubicBezTo>
                  <a:lnTo>
                    <a:pt x="1305433" y="76200"/>
                  </a:lnTo>
                  <a:lnTo>
                    <a:pt x="1305433" y="0"/>
                  </a:lnTo>
                  <a:cubicBezTo>
                    <a:pt x="2026412" y="0"/>
                    <a:pt x="2610866" y="584454"/>
                    <a:pt x="2610866" y="1305433"/>
                  </a:cubicBezTo>
                  <a:lnTo>
                    <a:pt x="2534666" y="1305433"/>
                  </a:lnTo>
                  <a:lnTo>
                    <a:pt x="2610866" y="1305433"/>
                  </a:lnTo>
                  <a:cubicBezTo>
                    <a:pt x="2610866" y="2026412"/>
                    <a:pt x="2026412" y="2610866"/>
                    <a:pt x="1305433" y="2610866"/>
                  </a:cubicBezTo>
                  <a:lnTo>
                    <a:pt x="1305433" y="2534666"/>
                  </a:lnTo>
                  <a:lnTo>
                    <a:pt x="1305433" y="2610866"/>
                  </a:lnTo>
                  <a:cubicBezTo>
                    <a:pt x="584454" y="2610866"/>
                    <a:pt x="0" y="2026412"/>
                    <a:pt x="0" y="1305433"/>
                  </a:cubicBezTo>
                  <a:lnTo>
                    <a:pt x="76200" y="1305433"/>
                  </a:lnTo>
                  <a:lnTo>
                    <a:pt x="152400" y="1305433"/>
                  </a:lnTo>
                  <a:lnTo>
                    <a:pt x="76200" y="1305433"/>
                  </a:lnTo>
                  <a:lnTo>
                    <a:pt x="0" y="1305433"/>
                  </a:lnTo>
                  <a:moveTo>
                    <a:pt x="152527" y="1305433"/>
                  </a:moveTo>
                  <a:cubicBezTo>
                    <a:pt x="152527" y="1347597"/>
                    <a:pt x="118364" y="1381633"/>
                    <a:pt x="76327" y="1381633"/>
                  </a:cubicBezTo>
                  <a:cubicBezTo>
                    <a:pt x="34290" y="1381633"/>
                    <a:pt x="127" y="1347470"/>
                    <a:pt x="127" y="1305433"/>
                  </a:cubicBezTo>
                  <a:cubicBezTo>
                    <a:pt x="127" y="1263396"/>
                    <a:pt x="34290" y="1229233"/>
                    <a:pt x="76327" y="1229233"/>
                  </a:cubicBezTo>
                  <a:cubicBezTo>
                    <a:pt x="118364" y="1229233"/>
                    <a:pt x="152527" y="1263396"/>
                    <a:pt x="152527" y="1305433"/>
                  </a:cubicBezTo>
                  <a:cubicBezTo>
                    <a:pt x="152527" y="1942211"/>
                    <a:pt x="668655" y="2458339"/>
                    <a:pt x="1305433" y="2458339"/>
                  </a:cubicBezTo>
                  <a:cubicBezTo>
                    <a:pt x="1942211" y="2458339"/>
                    <a:pt x="2458339" y="1942211"/>
                    <a:pt x="2458339" y="1305433"/>
                  </a:cubicBezTo>
                  <a:cubicBezTo>
                    <a:pt x="2458339" y="668655"/>
                    <a:pt x="1942211" y="152527"/>
                    <a:pt x="1305433" y="152527"/>
                  </a:cubicBezTo>
                  <a:lnTo>
                    <a:pt x="1305433" y="76200"/>
                  </a:lnTo>
                  <a:lnTo>
                    <a:pt x="1305433" y="152400"/>
                  </a:lnTo>
                  <a:cubicBezTo>
                    <a:pt x="668655" y="152400"/>
                    <a:pt x="152527" y="668528"/>
                    <a:pt x="152527" y="1305306"/>
                  </a:cubicBez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968421" y="5681971"/>
            <a:ext cx="1958130" cy="1958130"/>
            <a:chOff x="0" y="0"/>
            <a:chExt cx="2610840" cy="26108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10866" cy="2610866"/>
            </a:xfrm>
            <a:custGeom>
              <a:avLst/>
              <a:gdLst/>
              <a:ahLst/>
              <a:cxnLst/>
              <a:rect l="l" t="t" r="r" b="b"/>
              <a:pathLst>
                <a:path w="2610866" h="2610866">
                  <a:moveTo>
                    <a:pt x="0" y="1305433"/>
                  </a:moveTo>
                  <a:cubicBezTo>
                    <a:pt x="0" y="584454"/>
                    <a:pt x="584454" y="0"/>
                    <a:pt x="1305433" y="0"/>
                  </a:cubicBezTo>
                  <a:lnTo>
                    <a:pt x="1305433" y="76200"/>
                  </a:lnTo>
                  <a:lnTo>
                    <a:pt x="1305433" y="0"/>
                  </a:lnTo>
                  <a:cubicBezTo>
                    <a:pt x="2026412" y="0"/>
                    <a:pt x="2610866" y="584454"/>
                    <a:pt x="2610866" y="1305433"/>
                  </a:cubicBezTo>
                  <a:lnTo>
                    <a:pt x="2534666" y="1305433"/>
                  </a:lnTo>
                  <a:lnTo>
                    <a:pt x="2610866" y="1305433"/>
                  </a:lnTo>
                  <a:cubicBezTo>
                    <a:pt x="2610866" y="2026412"/>
                    <a:pt x="2026412" y="2610866"/>
                    <a:pt x="1305433" y="2610866"/>
                  </a:cubicBezTo>
                  <a:lnTo>
                    <a:pt x="1305433" y="2534666"/>
                  </a:lnTo>
                  <a:lnTo>
                    <a:pt x="1305433" y="2610866"/>
                  </a:lnTo>
                  <a:cubicBezTo>
                    <a:pt x="584454" y="2610866"/>
                    <a:pt x="0" y="2026412"/>
                    <a:pt x="0" y="1305433"/>
                  </a:cubicBezTo>
                  <a:lnTo>
                    <a:pt x="76200" y="1305433"/>
                  </a:lnTo>
                  <a:lnTo>
                    <a:pt x="152400" y="1305433"/>
                  </a:lnTo>
                  <a:lnTo>
                    <a:pt x="76200" y="1305433"/>
                  </a:lnTo>
                  <a:lnTo>
                    <a:pt x="0" y="1305433"/>
                  </a:lnTo>
                  <a:moveTo>
                    <a:pt x="152527" y="1305433"/>
                  </a:moveTo>
                  <a:cubicBezTo>
                    <a:pt x="152527" y="1347597"/>
                    <a:pt x="118364" y="1381633"/>
                    <a:pt x="76327" y="1381633"/>
                  </a:cubicBezTo>
                  <a:cubicBezTo>
                    <a:pt x="34290" y="1381633"/>
                    <a:pt x="127" y="1347470"/>
                    <a:pt x="127" y="1305433"/>
                  </a:cubicBezTo>
                  <a:cubicBezTo>
                    <a:pt x="127" y="1263396"/>
                    <a:pt x="34290" y="1229233"/>
                    <a:pt x="76327" y="1229233"/>
                  </a:cubicBezTo>
                  <a:cubicBezTo>
                    <a:pt x="118364" y="1229233"/>
                    <a:pt x="152527" y="1263396"/>
                    <a:pt x="152527" y="1305433"/>
                  </a:cubicBezTo>
                  <a:cubicBezTo>
                    <a:pt x="152527" y="1942211"/>
                    <a:pt x="668655" y="2458339"/>
                    <a:pt x="1305433" y="2458339"/>
                  </a:cubicBezTo>
                  <a:cubicBezTo>
                    <a:pt x="1942211" y="2458339"/>
                    <a:pt x="2458339" y="1942211"/>
                    <a:pt x="2458339" y="1305433"/>
                  </a:cubicBezTo>
                  <a:cubicBezTo>
                    <a:pt x="2458339" y="668655"/>
                    <a:pt x="1942211" y="152527"/>
                    <a:pt x="1305433" y="152527"/>
                  </a:cubicBezTo>
                  <a:lnTo>
                    <a:pt x="1305433" y="76200"/>
                  </a:lnTo>
                  <a:lnTo>
                    <a:pt x="1305433" y="152400"/>
                  </a:lnTo>
                  <a:cubicBezTo>
                    <a:pt x="668655" y="152400"/>
                    <a:pt x="152527" y="668528"/>
                    <a:pt x="152527" y="1305306"/>
                  </a:cubicBez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946650" y="3061192"/>
            <a:ext cx="1958130" cy="1958130"/>
            <a:chOff x="0" y="0"/>
            <a:chExt cx="2610840" cy="26108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10866" cy="2610866"/>
            </a:xfrm>
            <a:custGeom>
              <a:avLst/>
              <a:gdLst/>
              <a:ahLst/>
              <a:cxnLst/>
              <a:rect l="l" t="t" r="r" b="b"/>
              <a:pathLst>
                <a:path w="2610866" h="2610866">
                  <a:moveTo>
                    <a:pt x="0" y="1305433"/>
                  </a:moveTo>
                  <a:cubicBezTo>
                    <a:pt x="0" y="584454"/>
                    <a:pt x="584454" y="0"/>
                    <a:pt x="1305433" y="0"/>
                  </a:cubicBezTo>
                  <a:lnTo>
                    <a:pt x="1305433" y="76200"/>
                  </a:lnTo>
                  <a:lnTo>
                    <a:pt x="1305433" y="0"/>
                  </a:lnTo>
                  <a:cubicBezTo>
                    <a:pt x="2026412" y="0"/>
                    <a:pt x="2610866" y="584454"/>
                    <a:pt x="2610866" y="1305433"/>
                  </a:cubicBezTo>
                  <a:lnTo>
                    <a:pt x="2534666" y="1305433"/>
                  </a:lnTo>
                  <a:lnTo>
                    <a:pt x="2610866" y="1305433"/>
                  </a:lnTo>
                  <a:cubicBezTo>
                    <a:pt x="2610866" y="2026412"/>
                    <a:pt x="2026412" y="2610866"/>
                    <a:pt x="1305433" y="2610866"/>
                  </a:cubicBezTo>
                  <a:lnTo>
                    <a:pt x="1305433" y="2534666"/>
                  </a:lnTo>
                  <a:lnTo>
                    <a:pt x="1305433" y="2610866"/>
                  </a:lnTo>
                  <a:cubicBezTo>
                    <a:pt x="584454" y="2610866"/>
                    <a:pt x="0" y="2026412"/>
                    <a:pt x="0" y="1305433"/>
                  </a:cubicBezTo>
                  <a:lnTo>
                    <a:pt x="76200" y="1305433"/>
                  </a:lnTo>
                  <a:lnTo>
                    <a:pt x="152400" y="1305433"/>
                  </a:lnTo>
                  <a:lnTo>
                    <a:pt x="76200" y="1305433"/>
                  </a:lnTo>
                  <a:lnTo>
                    <a:pt x="0" y="1305433"/>
                  </a:lnTo>
                  <a:moveTo>
                    <a:pt x="152527" y="1305433"/>
                  </a:moveTo>
                  <a:cubicBezTo>
                    <a:pt x="152527" y="1347597"/>
                    <a:pt x="118364" y="1381633"/>
                    <a:pt x="76327" y="1381633"/>
                  </a:cubicBezTo>
                  <a:cubicBezTo>
                    <a:pt x="34290" y="1381633"/>
                    <a:pt x="127" y="1347470"/>
                    <a:pt x="127" y="1305433"/>
                  </a:cubicBezTo>
                  <a:cubicBezTo>
                    <a:pt x="127" y="1263396"/>
                    <a:pt x="34290" y="1229233"/>
                    <a:pt x="76327" y="1229233"/>
                  </a:cubicBezTo>
                  <a:cubicBezTo>
                    <a:pt x="118364" y="1229233"/>
                    <a:pt x="152527" y="1263396"/>
                    <a:pt x="152527" y="1305433"/>
                  </a:cubicBezTo>
                  <a:cubicBezTo>
                    <a:pt x="152527" y="1942211"/>
                    <a:pt x="668655" y="2458339"/>
                    <a:pt x="1305433" y="2458339"/>
                  </a:cubicBezTo>
                  <a:cubicBezTo>
                    <a:pt x="1942211" y="2458339"/>
                    <a:pt x="2458339" y="1942211"/>
                    <a:pt x="2458339" y="1305433"/>
                  </a:cubicBezTo>
                  <a:cubicBezTo>
                    <a:pt x="2458339" y="668655"/>
                    <a:pt x="1942211" y="152527"/>
                    <a:pt x="1305433" y="152527"/>
                  </a:cubicBezTo>
                  <a:lnTo>
                    <a:pt x="1305433" y="76200"/>
                  </a:lnTo>
                  <a:lnTo>
                    <a:pt x="1305433" y="152400"/>
                  </a:lnTo>
                  <a:cubicBezTo>
                    <a:pt x="668655" y="152400"/>
                    <a:pt x="152527" y="668528"/>
                    <a:pt x="152527" y="1305306"/>
                  </a:cubicBez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2077696" y="3071634"/>
            <a:ext cx="1958130" cy="1958130"/>
            <a:chOff x="0" y="0"/>
            <a:chExt cx="2610840" cy="261084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610866" cy="2610866"/>
            </a:xfrm>
            <a:custGeom>
              <a:avLst/>
              <a:gdLst/>
              <a:ahLst/>
              <a:cxnLst/>
              <a:rect l="l" t="t" r="r" b="b"/>
              <a:pathLst>
                <a:path w="2610866" h="2610866">
                  <a:moveTo>
                    <a:pt x="0" y="1305433"/>
                  </a:moveTo>
                  <a:cubicBezTo>
                    <a:pt x="0" y="584454"/>
                    <a:pt x="584454" y="0"/>
                    <a:pt x="1305433" y="0"/>
                  </a:cubicBezTo>
                  <a:lnTo>
                    <a:pt x="1305433" y="76200"/>
                  </a:lnTo>
                  <a:lnTo>
                    <a:pt x="1305433" y="0"/>
                  </a:lnTo>
                  <a:cubicBezTo>
                    <a:pt x="2026412" y="0"/>
                    <a:pt x="2610866" y="584454"/>
                    <a:pt x="2610866" y="1305433"/>
                  </a:cubicBezTo>
                  <a:lnTo>
                    <a:pt x="2534666" y="1305433"/>
                  </a:lnTo>
                  <a:lnTo>
                    <a:pt x="2610866" y="1305433"/>
                  </a:lnTo>
                  <a:cubicBezTo>
                    <a:pt x="2610866" y="2026412"/>
                    <a:pt x="2026412" y="2610866"/>
                    <a:pt x="1305433" y="2610866"/>
                  </a:cubicBezTo>
                  <a:lnTo>
                    <a:pt x="1305433" y="2534666"/>
                  </a:lnTo>
                  <a:lnTo>
                    <a:pt x="1305433" y="2610866"/>
                  </a:lnTo>
                  <a:cubicBezTo>
                    <a:pt x="584454" y="2610866"/>
                    <a:pt x="0" y="2026412"/>
                    <a:pt x="0" y="1305433"/>
                  </a:cubicBezTo>
                  <a:lnTo>
                    <a:pt x="76200" y="1305433"/>
                  </a:lnTo>
                  <a:lnTo>
                    <a:pt x="152400" y="1305433"/>
                  </a:lnTo>
                  <a:lnTo>
                    <a:pt x="76200" y="1305433"/>
                  </a:lnTo>
                  <a:lnTo>
                    <a:pt x="0" y="1305433"/>
                  </a:lnTo>
                  <a:moveTo>
                    <a:pt x="152527" y="1305433"/>
                  </a:moveTo>
                  <a:cubicBezTo>
                    <a:pt x="152527" y="1347597"/>
                    <a:pt x="118364" y="1381633"/>
                    <a:pt x="76327" y="1381633"/>
                  </a:cubicBezTo>
                  <a:cubicBezTo>
                    <a:pt x="34290" y="1381633"/>
                    <a:pt x="127" y="1347470"/>
                    <a:pt x="127" y="1305433"/>
                  </a:cubicBezTo>
                  <a:cubicBezTo>
                    <a:pt x="127" y="1263396"/>
                    <a:pt x="34290" y="1229233"/>
                    <a:pt x="76327" y="1229233"/>
                  </a:cubicBezTo>
                  <a:cubicBezTo>
                    <a:pt x="118364" y="1229233"/>
                    <a:pt x="152527" y="1263396"/>
                    <a:pt x="152527" y="1305433"/>
                  </a:cubicBezTo>
                  <a:cubicBezTo>
                    <a:pt x="152527" y="1942211"/>
                    <a:pt x="668655" y="2458339"/>
                    <a:pt x="1305433" y="2458339"/>
                  </a:cubicBezTo>
                  <a:cubicBezTo>
                    <a:pt x="1942211" y="2458339"/>
                    <a:pt x="2458339" y="1942211"/>
                    <a:pt x="2458339" y="1305433"/>
                  </a:cubicBezTo>
                  <a:cubicBezTo>
                    <a:pt x="2458339" y="668655"/>
                    <a:pt x="1942211" y="152527"/>
                    <a:pt x="1305433" y="152527"/>
                  </a:cubicBezTo>
                  <a:lnTo>
                    <a:pt x="1305433" y="76200"/>
                  </a:lnTo>
                  <a:lnTo>
                    <a:pt x="1305433" y="152400"/>
                  </a:lnTo>
                  <a:cubicBezTo>
                    <a:pt x="668655" y="152400"/>
                    <a:pt x="152527" y="668528"/>
                    <a:pt x="152527" y="1305306"/>
                  </a:cubicBez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16" name="Freeform 16"/>
          <p:cNvSpPr/>
          <p:nvPr/>
        </p:nvSpPr>
        <p:spPr>
          <a:xfrm>
            <a:off x="10327642" y="3452401"/>
            <a:ext cx="1196165" cy="1196597"/>
          </a:xfrm>
          <a:custGeom>
            <a:avLst/>
            <a:gdLst/>
            <a:ahLst/>
            <a:cxnLst/>
            <a:rect l="l" t="t" r="r" b="b"/>
            <a:pathLst>
              <a:path w="1196165" h="1196597">
                <a:moveTo>
                  <a:pt x="0" y="0"/>
                </a:moveTo>
                <a:lnTo>
                  <a:pt x="1196165" y="0"/>
                </a:lnTo>
                <a:lnTo>
                  <a:pt x="1196165" y="1196596"/>
                </a:lnTo>
                <a:lnTo>
                  <a:pt x="0" y="11965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" r="-18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2528905" y="3381651"/>
            <a:ext cx="1296000" cy="1344884"/>
          </a:xfrm>
          <a:custGeom>
            <a:avLst/>
            <a:gdLst/>
            <a:ahLst/>
            <a:cxnLst/>
            <a:rect l="l" t="t" r="r" b="b"/>
            <a:pathLst>
              <a:path w="1296000" h="1344884">
                <a:moveTo>
                  <a:pt x="0" y="0"/>
                </a:moveTo>
                <a:lnTo>
                  <a:pt x="1296000" y="0"/>
                </a:lnTo>
                <a:lnTo>
                  <a:pt x="1296000" y="1344884"/>
                </a:lnTo>
                <a:lnTo>
                  <a:pt x="0" y="13448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885" r="-1885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528905" y="6057100"/>
            <a:ext cx="1207455" cy="1207892"/>
          </a:xfrm>
          <a:custGeom>
            <a:avLst/>
            <a:gdLst/>
            <a:ahLst/>
            <a:cxnLst/>
            <a:rect l="l" t="t" r="r" b="b"/>
            <a:pathLst>
              <a:path w="1207455" h="1207892">
                <a:moveTo>
                  <a:pt x="0" y="0"/>
                </a:moveTo>
                <a:lnTo>
                  <a:pt x="1207455" y="0"/>
                </a:lnTo>
                <a:lnTo>
                  <a:pt x="1207455" y="1207891"/>
                </a:lnTo>
                <a:lnTo>
                  <a:pt x="0" y="12078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8" r="-18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0348803" y="6149454"/>
            <a:ext cx="1197385" cy="1130467"/>
          </a:xfrm>
          <a:custGeom>
            <a:avLst/>
            <a:gdLst/>
            <a:ahLst/>
            <a:cxnLst/>
            <a:rect l="l" t="t" r="r" b="b"/>
            <a:pathLst>
              <a:path w="1197385" h="1130467">
                <a:moveTo>
                  <a:pt x="0" y="0"/>
                </a:moveTo>
                <a:lnTo>
                  <a:pt x="1197385" y="0"/>
                </a:lnTo>
                <a:lnTo>
                  <a:pt x="1197385" y="1130467"/>
                </a:lnTo>
                <a:lnTo>
                  <a:pt x="0" y="11304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5525" r="-12087" b="-11417"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573675" y="8210706"/>
            <a:ext cx="1574837" cy="1454162"/>
            <a:chOff x="0" y="0"/>
            <a:chExt cx="2099782" cy="193888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099673" cy="1938909"/>
            </a:xfrm>
            <a:custGeom>
              <a:avLst/>
              <a:gdLst/>
              <a:ahLst/>
              <a:cxnLst/>
              <a:rect l="l" t="t" r="r" b="b"/>
              <a:pathLst>
                <a:path w="2099673" h="1938909">
                  <a:moveTo>
                    <a:pt x="0" y="969391"/>
                  </a:moveTo>
                  <a:cubicBezTo>
                    <a:pt x="0" y="434086"/>
                    <a:pt x="470109" y="0"/>
                    <a:pt x="1049837" y="0"/>
                  </a:cubicBezTo>
                  <a:lnTo>
                    <a:pt x="1049837" y="76200"/>
                  </a:lnTo>
                  <a:lnTo>
                    <a:pt x="1049837" y="0"/>
                  </a:lnTo>
                  <a:cubicBezTo>
                    <a:pt x="1629702" y="0"/>
                    <a:pt x="2099673" y="434086"/>
                    <a:pt x="2099673" y="969391"/>
                  </a:cubicBezTo>
                  <a:lnTo>
                    <a:pt x="2017150" y="969391"/>
                  </a:lnTo>
                  <a:lnTo>
                    <a:pt x="2099673" y="969391"/>
                  </a:lnTo>
                  <a:cubicBezTo>
                    <a:pt x="2099673" y="1504823"/>
                    <a:pt x="1629564" y="1938782"/>
                    <a:pt x="1049837" y="1938782"/>
                  </a:cubicBezTo>
                  <a:lnTo>
                    <a:pt x="1049837" y="1862582"/>
                  </a:lnTo>
                  <a:lnTo>
                    <a:pt x="1049837" y="1938782"/>
                  </a:lnTo>
                  <a:cubicBezTo>
                    <a:pt x="470109" y="1938909"/>
                    <a:pt x="0" y="1504823"/>
                    <a:pt x="0" y="969391"/>
                  </a:cubicBezTo>
                  <a:lnTo>
                    <a:pt x="82524" y="969391"/>
                  </a:lnTo>
                  <a:lnTo>
                    <a:pt x="165047" y="969391"/>
                  </a:lnTo>
                  <a:lnTo>
                    <a:pt x="82524" y="969391"/>
                  </a:lnTo>
                  <a:lnTo>
                    <a:pt x="0" y="969391"/>
                  </a:lnTo>
                  <a:moveTo>
                    <a:pt x="165185" y="969391"/>
                  </a:moveTo>
                  <a:cubicBezTo>
                    <a:pt x="165185" y="1011555"/>
                    <a:pt x="128187" y="1045591"/>
                    <a:pt x="82661" y="1045591"/>
                  </a:cubicBezTo>
                  <a:cubicBezTo>
                    <a:pt x="37136" y="1045591"/>
                    <a:pt x="138" y="1011428"/>
                    <a:pt x="138" y="969391"/>
                  </a:cubicBezTo>
                  <a:cubicBezTo>
                    <a:pt x="138" y="927354"/>
                    <a:pt x="37136" y="893191"/>
                    <a:pt x="82661" y="893191"/>
                  </a:cubicBezTo>
                  <a:cubicBezTo>
                    <a:pt x="128187" y="893191"/>
                    <a:pt x="165185" y="927354"/>
                    <a:pt x="165185" y="969391"/>
                  </a:cubicBezTo>
                  <a:cubicBezTo>
                    <a:pt x="165185" y="1420622"/>
                    <a:pt x="561297" y="1786255"/>
                    <a:pt x="1049837" y="1786255"/>
                  </a:cubicBezTo>
                  <a:cubicBezTo>
                    <a:pt x="1538376" y="1786255"/>
                    <a:pt x="1934489" y="1420495"/>
                    <a:pt x="1934489" y="969391"/>
                  </a:cubicBezTo>
                  <a:cubicBezTo>
                    <a:pt x="1934489" y="518287"/>
                    <a:pt x="1538376" y="152527"/>
                    <a:pt x="1049837" y="152527"/>
                  </a:cubicBezTo>
                  <a:lnTo>
                    <a:pt x="1049837" y="76200"/>
                  </a:lnTo>
                  <a:lnTo>
                    <a:pt x="1049837" y="152400"/>
                  </a:lnTo>
                  <a:cubicBezTo>
                    <a:pt x="561160" y="152400"/>
                    <a:pt x="165185" y="518160"/>
                    <a:pt x="165185" y="969264"/>
                  </a:cubicBezTo>
                  <a:close/>
                </a:path>
              </a:pathLst>
            </a:custGeom>
            <a:solidFill>
              <a:srgbClr val="C00000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1069045" y="714448"/>
            <a:ext cx="13914770" cy="170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kk-KZ" sz="3000" spc="-6" dirty="0">
                <a:solidFill>
                  <a:srgbClr val="002060"/>
                </a:solidFill>
                <a:latin typeface="Montserrat Bold"/>
              </a:rPr>
              <a:t>МЕМЛЕКЕТТІК БАҚЫЛАУДЫ КҮШЕЙТУДІҢ</a:t>
            </a:r>
            <a:endParaRPr lang="en-US" sz="3000" spc="-6" dirty="0">
              <a:solidFill>
                <a:srgbClr val="002060"/>
              </a:solidFill>
              <a:latin typeface="Montserrat Bold"/>
            </a:endParaRPr>
          </a:p>
          <a:p>
            <a:pPr>
              <a:lnSpc>
                <a:spcPts val="9727"/>
              </a:lnSpc>
            </a:pPr>
            <a:r>
              <a:rPr lang="kk-KZ" sz="8106" spc="-18" dirty="0">
                <a:solidFill>
                  <a:srgbClr val="002060"/>
                </a:solidFill>
                <a:latin typeface="Montserrat Bold"/>
              </a:rPr>
              <a:t>ЖАҢА </a:t>
            </a:r>
            <a:r>
              <a:rPr lang="kk-KZ" sz="8106" spc="-18" dirty="0" smtClean="0">
                <a:solidFill>
                  <a:srgbClr val="002060"/>
                </a:solidFill>
                <a:latin typeface="Montserrat Bold"/>
              </a:rPr>
              <a:t>ТӘСІЛДЕРІ</a:t>
            </a:r>
            <a:endParaRPr lang="en-US" sz="8106" spc="-18" dirty="0">
              <a:solidFill>
                <a:srgbClr val="002060"/>
              </a:solidFill>
              <a:latin typeface="Montserrat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169862" y="8162198"/>
            <a:ext cx="15644259" cy="1836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5019" lvl="1" indent="-217510">
              <a:lnSpc>
                <a:spcPts val="2882"/>
              </a:lnSpc>
              <a:buFont typeface="Arial"/>
              <a:buChar char="•"/>
            </a:pPr>
            <a:r>
              <a:rPr lang="ru-RU" sz="2401" dirty="0">
                <a:solidFill>
                  <a:srgbClr val="C00000"/>
                </a:solidFill>
                <a:latin typeface="Arimo Bold"/>
              </a:rPr>
              <a:t>ЖОСПАРЛАУ ЖӘНЕ САПАСЫЗ ҚҰРЫЛЫС НОРМАЛАРЫНЫҢ БҰЗУШЫЛЫҚТАРЫ;</a:t>
            </a:r>
          </a:p>
          <a:p>
            <a:pPr marL="435019" lvl="1" indent="-217510">
              <a:lnSpc>
                <a:spcPts val="2882"/>
              </a:lnSpc>
              <a:buFont typeface="Arial"/>
              <a:buChar char="•"/>
            </a:pPr>
            <a:r>
              <a:rPr lang="ru-RU" sz="2401" dirty="0">
                <a:solidFill>
                  <a:srgbClr val="C00000"/>
                </a:solidFill>
                <a:latin typeface="Arimo Bold"/>
              </a:rPr>
              <a:t>РҰҚСАТ ҚҰЖАТТАРЫНЫҢ ЗАҢСЫЗ БЕРІЛУІ ЖӘНЕ ЖЕР УЧАСКЕЛЕРІНІҢ МАҚСАТСЫЗ ПАЙДАЛАНЫЛУЫ;</a:t>
            </a:r>
          </a:p>
          <a:p>
            <a:pPr marL="435019" lvl="1" indent="-217510">
              <a:lnSpc>
                <a:spcPts val="2882"/>
              </a:lnSpc>
              <a:buFont typeface="Arial"/>
              <a:buChar char="•"/>
            </a:pPr>
            <a:r>
              <a:rPr lang="ru-RU" sz="2401" dirty="0">
                <a:solidFill>
                  <a:srgbClr val="C00000"/>
                </a:solidFill>
                <a:latin typeface="Arimo Bold"/>
              </a:rPr>
              <a:t>ҚУАТТЫҢ ЖЕТІСПЕУШІЛІГІ ЖӘНЕ ЖҰМЫС ІСТЕП ТҰРҒАН ЖЕЛІЛЕРДІҢ ШАМАДАН ТЫС ЖҮКТЕЛУІ;</a:t>
            </a:r>
          </a:p>
          <a:p>
            <a:pPr marL="435019" lvl="1" indent="-217510">
              <a:lnSpc>
                <a:spcPts val="2882"/>
              </a:lnSpc>
              <a:buFont typeface="Arial"/>
              <a:buChar char="•"/>
            </a:pPr>
            <a:r>
              <a:rPr lang="ru-RU" sz="2401" dirty="0">
                <a:solidFill>
                  <a:srgbClr val="C00000"/>
                </a:solidFill>
                <a:latin typeface="Arimo Bold"/>
              </a:rPr>
              <a:t>«БІР КҮНДІК» ФИРМАЛАРДЫҢ НАРЫҚҚА ЖІБЕРІЛУІ.</a:t>
            </a:r>
            <a:endParaRPr lang="ru-RU" sz="2401" dirty="0">
              <a:solidFill>
                <a:srgbClr val="C00000"/>
              </a:solidFill>
              <a:latin typeface="Arimo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2324370" y="3240599"/>
            <a:ext cx="3600093" cy="1603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1"/>
              </a:lnSpc>
            </a:pPr>
            <a:r>
              <a:rPr lang="ru-RU" sz="2101" spc="-4" dirty="0">
                <a:solidFill>
                  <a:srgbClr val="0070C0"/>
                </a:solidFill>
                <a:latin typeface="Montserrat Bold"/>
              </a:rPr>
              <a:t>ЖЕДЕЛ ДЕН ҚОЮ ШАРАСЫ</a:t>
            </a:r>
          </a:p>
          <a:p>
            <a:pPr>
              <a:lnSpc>
                <a:spcPts val="2521"/>
              </a:lnSpc>
            </a:pPr>
            <a:r>
              <a:rPr lang="ru-RU" sz="2101" spc="-4" dirty="0">
                <a:solidFill>
                  <a:srgbClr val="17375E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ҚҰРЫЛЫСТЫ БАҚЫЛАУДЫҢ ЖАҢА НЫСАНЫ</a:t>
            </a:r>
            <a:endParaRPr lang="ru-RU" sz="2101" spc="-4" dirty="0">
              <a:solidFill>
                <a:srgbClr val="17375E"/>
              </a:solidFill>
              <a:latin typeface="Arimo Bold" panose="020B0604020202020204" charset="0"/>
              <a:ea typeface="Arimo Bold" panose="020B0604020202020204" charset="0"/>
              <a:cs typeface="Arimo Bold" panose="020B0604020202020204" charset="0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2313484" y="6149454"/>
            <a:ext cx="3600093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1"/>
              </a:lnSpc>
            </a:pPr>
            <a:r>
              <a:rPr lang="ru-RU" sz="2101" spc="-4" dirty="0">
                <a:solidFill>
                  <a:schemeClr val="tx2">
                    <a:lumMod val="75000"/>
                  </a:schemeClr>
                </a:solidFill>
                <a:latin typeface="Montserrat Bold"/>
              </a:rPr>
              <a:t>БАРЛЫҚ БЕРІЛГЕН РҰҚСАТТАРҒА</a:t>
            </a:r>
          </a:p>
          <a:p>
            <a:pPr>
              <a:lnSpc>
                <a:spcPts val="2521"/>
              </a:lnSpc>
            </a:pPr>
            <a:r>
              <a:rPr lang="ru-RU" sz="2101" spc="-4" dirty="0">
                <a:solidFill>
                  <a:srgbClr val="0070C0"/>
                </a:solidFill>
                <a:latin typeface="Montserrat Bold"/>
              </a:rPr>
              <a:t>ТЕКСЕРУ ЖҮРГІЗУ</a:t>
            </a:r>
            <a:endParaRPr lang="ru-RU" sz="2101" spc="-4" dirty="0">
              <a:solidFill>
                <a:srgbClr val="0070C0"/>
              </a:solidFill>
              <a:latin typeface="Montserrat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4374825" y="5652451"/>
            <a:ext cx="3600093" cy="198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1"/>
              </a:lnSpc>
            </a:pPr>
            <a:r>
              <a:rPr lang="ru-RU" sz="2101" spc="-4" dirty="0">
                <a:solidFill>
                  <a:srgbClr val="0070C0"/>
                </a:solidFill>
                <a:latin typeface="Montserrat Bold"/>
              </a:rPr>
              <a:t>«ЖОСПАРЛЫ ИНСПЕКЦИЯЛАУ» </a:t>
            </a:r>
          </a:p>
          <a:p>
            <a:pPr>
              <a:lnSpc>
                <a:spcPts val="2521"/>
              </a:lnSpc>
            </a:pPr>
            <a:r>
              <a:rPr lang="ru-RU" sz="2101" spc="-4" dirty="0">
                <a:solidFill>
                  <a:schemeClr val="tx2">
                    <a:lumMod val="75000"/>
                  </a:schemeClr>
                </a:solidFill>
                <a:latin typeface="Montserrat Bold"/>
              </a:rPr>
              <a:t>ТЕТІГІН ЕНГІЗУ</a:t>
            </a:r>
          </a:p>
          <a:p>
            <a:pPr>
              <a:lnSpc>
                <a:spcPts val="2521"/>
              </a:lnSpc>
            </a:pPr>
            <a:r>
              <a:rPr lang="ru-RU" sz="2101" spc="-4" dirty="0">
                <a:solidFill>
                  <a:schemeClr val="tx2">
                    <a:lumMod val="75000"/>
                  </a:schemeClr>
                </a:solidFill>
                <a:latin typeface="Montserrat Bold"/>
              </a:rPr>
              <a:t>ЖӘНЕ МЕМЛЕКЕТТІҢ ҚАБЫЛДАУҒА ҚАТЫСУЫ</a:t>
            </a:r>
            <a:endParaRPr lang="ru-RU" sz="2101" spc="-4" dirty="0">
              <a:solidFill>
                <a:schemeClr val="tx2">
                  <a:lumMod val="75000"/>
                </a:schemeClr>
              </a:solidFill>
              <a:latin typeface="Montserrat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4437731" y="3191652"/>
            <a:ext cx="3600093" cy="1603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1"/>
              </a:lnSpc>
            </a:pPr>
            <a:r>
              <a:rPr lang="ru-RU" sz="2101" spc="-4" dirty="0">
                <a:solidFill>
                  <a:srgbClr val="17375E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МАМАНДАРДЫ СЕРТИФИКАТТАУДЫ ЕНГІЗЕ ОТЫРЫП</a:t>
            </a:r>
          </a:p>
          <a:p>
            <a:pPr>
              <a:lnSpc>
                <a:spcPts val="2521"/>
              </a:lnSpc>
            </a:pPr>
            <a:r>
              <a:rPr lang="ru-RU" sz="2101" spc="-4" dirty="0">
                <a:solidFill>
                  <a:srgbClr val="0070C0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БІРЫҢҒАЙ ЦИФРЛЫҚ ТІЗІЛІМГЕ КӨШІРУ</a:t>
            </a:r>
            <a:r>
              <a:rPr lang="en-US" sz="2101" spc="-4" dirty="0">
                <a:solidFill>
                  <a:srgbClr val="0070C0"/>
                </a:solidFill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rPr>
              <a:t> </a:t>
            </a:r>
            <a:endParaRPr lang="en-US" sz="2101" spc="-4" dirty="0">
              <a:solidFill>
                <a:srgbClr val="0070C0"/>
              </a:solidFill>
              <a:latin typeface="Arimo Bold" panose="020B0604020202020204" charset="0"/>
              <a:ea typeface="Arimo Bold" panose="020B0604020202020204" charset="0"/>
              <a:cs typeface="Arimo Bold" panose="020B0604020202020204" charset="0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313468" y="8477349"/>
            <a:ext cx="47625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5"/>
              </a:lnSpc>
            </a:pPr>
            <a:r>
              <a:rPr lang="en-US" sz="6004" spc="-13">
                <a:solidFill>
                  <a:srgbClr val="FF0000"/>
                </a:solidFill>
                <a:latin typeface="Montserrat"/>
              </a:rPr>
              <a:t>!</a:t>
            </a:r>
          </a:p>
        </p:txBody>
      </p:sp>
      <p:sp>
        <p:nvSpPr>
          <p:cNvPr id="33" name="TextBox 6"/>
          <p:cNvSpPr txBox="1"/>
          <p:nvPr/>
        </p:nvSpPr>
        <p:spPr>
          <a:xfrm>
            <a:off x="17068800" y="9762331"/>
            <a:ext cx="990600" cy="366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242"/>
              </a:lnSpc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013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1961" y="337649"/>
            <a:ext cx="95824" cy="913432"/>
            <a:chOff x="0" y="0"/>
            <a:chExt cx="152519" cy="14538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527" cy="1453896"/>
            </a:xfrm>
            <a:custGeom>
              <a:avLst/>
              <a:gdLst/>
              <a:ahLst/>
              <a:cxnLst/>
              <a:rect l="l" t="t" r="r" b="b"/>
              <a:pathLst>
                <a:path w="152527" h="1453896">
                  <a:moveTo>
                    <a:pt x="0" y="0"/>
                  </a:moveTo>
                  <a:lnTo>
                    <a:pt x="152527" y="0"/>
                  </a:lnTo>
                  <a:lnTo>
                    <a:pt x="152527" y="1453896"/>
                  </a:lnTo>
                  <a:lnTo>
                    <a:pt x="0" y="1453896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604149" y="1704133"/>
            <a:ext cx="166978" cy="11979"/>
          </a:xfrm>
          <a:prstGeom prst="line">
            <a:avLst/>
          </a:prstGeom>
          <a:ln w="9525" cap="rnd">
            <a:solidFill>
              <a:srgbClr val="0070C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14210891" y="4432934"/>
            <a:ext cx="3600846" cy="3706718"/>
            <a:chOff x="0" y="0"/>
            <a:chExt cx="4801128" cy="4942290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4793004" cy="4942290"/>
              <a:chOff x="0" y="0"/>
              <a:chExt cx="7745111" cy="798634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76200" y="76200"/>
                <a:ext cx="7592695" cy="7833868"/>
              </a:xfrm>
              <a:custGeom>
                <a:avLst/>
                <a:gdLst/>
                <a:ahLst/>
                <a:cxnLst/>
                <a:rect l="l" t="t" r="r" b="b"/>
                <a:pathLst>
                  <a:path w="7592695" h="7833868">
                    <a:moveTo>
                      <a:pt x="0" y="0"/>
                    </a:moveTo>
                    <a:lnTo>
                      <a:pt x="7592695" y="0"/>
                    </a:lnTo>
                    <a:lnTo>
                      <a:pt x="7592695" y="7833868"/>
                    </a:lnTo>
                    <a:lnTo>
                      <a:pt x="0" y="7833868"/>
                    </a:lnTo>
                    <a:close/>
                  </a:path>
                </a:pathLst>
              </a:custGeom>
              <a:solidFill>
                <a:srgbClr val="F2F2F2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7745095" cy="7986268"/>
              </a:xfrm>
              <a:custGeom>
                <a:avLst/>
                <a:gdLst/>
                <a:ahLst/>
                <a:cxnLst/>
                <a:rect l="l" t="t" r="r" b="b"/>
                <a:pathLst>
                  <a:path w="7745095" h="7986268">
                    <a:moveTo>
                      <a:pt x="76200" y="0"/>
                    </a:moveTo>
                    <a:lnTo>
                      <a:pt x="7668895" y="0"/>
                    </a:lnTo>
                    <a:cubicBezTo>
                      <a:pt x="7711059" y="0"/>
                      <a:pt x="7745095" y="34163"/>
                      <a:pt x="7745095" y="76200"/>
                    </a:cubicBezTo>
                    <a:lnTo>
                      <a:pt x="7745095" y="7910068"/>
                    </a:lnTo>
                    <a:cubicBezTo>
                      <a:pt x="7745095" y="7952232"/>
                      <a:pt x="7710932" y="7986268"/>
                      <a:pt x="7668895" y="7986268"/>
                    </a:cubicBezTo>
                    <a:lnTo>
                      <a:pt x="76200" y="7986268"/>
                    </a:lnTo>
                    <a:cubicBezTo>
                      <a:pt x="34036" y="7986268"/>
                      <a:pt x="0" y="7952105"/>
                      <a:pt x="0" y="7910068"/>
                    </a:cubicBezTo>
                    <a:lnTo>
                      <a:pt x="0" y="76200"/>
                    </a:lnTo>
                    <a:cubicBezTo>
                      <a:pt x="0" y="34163"/>
                      <a:pt x="34163" y="0"/>
                      <a:pt x="76200" y="0"/>
                    </a:cubicBezTo>
                    <a:moveTo>
                      <a:pt x="76200" y="152527"/>
                    </a:moveTo>
                    <a:lnTo>
                      <a:pt x="76200" y="76200"/>
                    </a:lnTo>
                    <a:lnTo>
                      <a:pt x="152400" y="76200"/>
                    </a:lnTo>
                    <a:lnTo>
                      <a:pt x="152400" y="7910068"/>
                    </a:lnTo>
                    <a:lnTo>
                      <a:pt x="76200" y="7910068"/>
                    </a:lnTo>
                    <a:lnTo>
                      <a:pt x="76200" y="7833868"/>
                    </a:lnTo>
                    <a:lnTo>
                      <a:pt x="7668895" y="7833868"/>
                    </a:lnTo>
                    <a:lnTo>
                      <a:pt x="7668895" y="7910068"/>
                    </a:lnTo>
                    <a:lnTo>
                      <a:pt x="7592695" y="7910068"/>
                    </a:lnTo>
                    <a:lnTo>
                      <a:pt x="7592695" y="76200"/>
                    </a:lnTo>
                    <a:lnTo>
                      <a:pt x="7668895" y="76200"/>
                    </a:lnTo>
                    <a:lnTo>
                      <a:pt x="7668895" y="152400"/>
                    </a:lnTo>
                    <a:lnTo>
                      <a:pt x="76200" y="152400"/>
                    </a:lnTo>
                    <a:close/>
                  </a:path>
                </a:pathLst>
              </a:custGeom>
              <a:solidFill>
                <a:srgbClr val="0070C0"/>
              </a:solidFill>
            </p:spPr>
          </p:sp>
        </p:grpSp>
        <p:sp>
          <p:nvSpPr>
            <p:cNvPr id="9" name="AutoShape 9"/>
            <p:cNvSpPr/>
            <p:nvPr/>
          </p:nvSpPr>
          <p:spPr>
            <a:xfrm>
              <a:off x="550089" y="892728"/>
              <a:ext cx="3692826" cy="11798"/>
            </a:xfrm>
            <a:prstGeom prst="line">
              <a:avLst/>
            </a:prstGeom>
            <a:ln w="7859" cap="rnd">
              <a:solidFill>
                <a:srgbClr val="4F81B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AutoShape 10"/>
            <p:cNvSpPr/>
            <p:nvPr/>
          </p:nvSpPr>
          <p:spPr>
            <a:xfrm>
              <a:off x="550089" y="1699590"/>
              <a:ext cx="3692826" cy="11798"/>
            </a:xfrm>
            <a:prstGeom prst="line">
              <a:avLst/>
            </a:prstGeom>
            <a:ln w="7859" cap="rnd">
              <a:solidFill>
                <a:srgbClr val="4F81B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>
              <a:off x="550089" y="2506452"/>
              <a:ext cx="3692826" cy="11798"/>
            </a:xfrm>
            <a:prstGeom prst="line">
              <a:avLst/>
            </a:prstGeom>
            <a:ln w="7859" cap="rnd">
              <a:solidFill>
                <a:srgbClr val="4F81B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>
              <a:off x="550089" y="3313314"/>
              <a:ext cx="3692826" cy="11798"/>
            </a:xfrm>
            <a:prstGeom prst="line">
              <a:avLst/>
            </a:prstGeom>
            <a:ln w="7859" cap="rnd">
              <a:solidFill>
                <a:srgbClr val="4F81B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>
              <a:off x="1108289" y="4342407"/>
              <a:ext cx="3692826" cy="11798"/>
            </a:xfrm>
            <a:prstGeom prst="line">
              <a:avLst/>
            </a:prstGeom>
            <a:ln w="7859" cap="rnd">
              <a:solidFill>
                <a:srgbClr val="4F81BD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17" name="Freeform 17"/>
          <p:cNvSpPr/>
          <p:nvPr/>
        </p:nvSpPr>
        <p:spPr>
          <a:xfrm>
            <a:off x="14623458" y="3279051"/>
            <a:ext cx="2909528" cy="4114800"/>
          </a:xfrm>
          <a:custGeom>
            <a:avLst/>
            <a:gdLst/>
            <a:ahLst/>
            <a:cxnLst/>
            <a:rect l="l" t="t" r="r" b="b"/>
            <a:pathLst>
              <a:path w="2909528" h="4114800">
                <a:moveTo>
                  <a:pt x="0" y="0"/>
                </a:moveTo>
                <a:lnTo>
                  <a:pt x="2909527" y="0"/>
                </a:lnTo>
                <a:lnTo>
                  <a:pt x="29095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424725" y="3946771"/>
            <a:ext cx="692804" cy="698040"/>
          </a:xfrm>
          <a:custGeom>
            <a:avLst/>
            <a:gdLst/>
            <a:ahLst/>
            <a:cxnLst/>
            <a:rect l="l" t="t" r="r" b="b"/>
            <a:pathLst>
              <a:path w="692804" h="698040">
                <a:moveTo>
                  <a:pt x="0" y="0"/>
                </a:moveTo>
                <a:lnTo>
                  <a:pt x="692804" y="0"/>
                </a:lnTo>
                <a:lnTo>
                  <a:pt x="692804" y="698040"/>
                </a:lnTo>
                <a:lnTo>
                  <a:pt x="0" y="6980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687638" y="934856"/>
            <a:ext cx="13249399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ru-RU" sz="8000" spc="-9" dirty="0">
                <a:solidFill>
                  <a:srgbClr val="002060"/>
                </a:solidFill>
                <a:latin typeface="Montserrat Bold"/>
              </a:rPr>
              <a:t>ЦИФРЛАНДЫРУ </a:t>
            </a:r>
            <a:r>
              <a:rPr lang="ru-RU" sz="8000" spc="-9" dirty="0" smtClean="0">
                <a:solidFill>
                  <a:srgbClr val="002060"/>
                </a:solidFill>
                <a:latin typeface="Montserrat Bold"/>
              </a:rPr>
              <a:t>ЖӘНЕ</a:t>
            </a:r>
            <a:endParaRPr lang="en-US" sz="8000" spc="-9" dirty="0" smtClean="0">
              <a:solidFill>
                <a:srgbClr val="002060"/>
              </a:solidFill>
              <a:latin typeface="Montserrat Bold"/>
            </a:endParaRPr>
          </a:p>
          <a:p>
            <a:pPr>
              <a:lnSpc>
                <a:spcPts val="5040"/>
              </a:lnSpc>
            </a:pPr>
            <a:endParaRPr lang="en-US" sz="8000" spc="-9" dirty="0" smtClean="0">
              <a:solidFill>
                <a:srgbClr val="002060"/>
              </a:solidFill>
              <a:latin typeface="Montserrat Bold"/>
            </a:endParaRPr>
          </a:p>
          <a:p>
            <a:pPr>
              <a:lnSpc>
                <a:spcPts val="5040"/>
              </a:lnSpc>
            </a:pPr>
            <a:r>
              <a:rPr lang="ru-RU" sz="8000" spc="-9" dirty="0" smtClean="0">
                <a:solidFill>
                  <a:srgbClr val="002060"/>
                </a:solidFill>
                <a:latin typeface="Montserrat Bold"/>
              </a:rPr>
              <a:t>СЕРТИФИКАТТАУ</a:t>
            </a:r>
            <a:endParaRPr lang="en-US" sz="8000" spc="-9" dirty="0">
              <a:solidFill>
                <a:srgbClr val="002060"/>
              </a:solidFill>
              <a:latin typeface="Montserrat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367253" y="4062830"/>
            <a:ext cx="12298298" cy="4501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19"/>
              </a:lnSpc>
            </a:pPr>
            <a:r>
              <a:rPr lang="en-US" sz="2400" dirty="0" smtClean="0">
                <a:solidFill>
                  <a:srgbClr val="000000"/>
                </a:solidFill>
                <a:latin typeface="Arimo Bold"/>
              </a:rPr>
              <a:t>E-QURYLYS</a:t>
            </a:r>
            <a:r>
              <a:rPr lang="kk-KZ" sz="2400" dirty="0" smtClean="0">
                <a:solidFill>
                  <a:srgbClr val="000000"/>
                </a:solidFill>
                <a:latin typeface="Arimo Bold"/>
              </a:rPr>
              <a:t> ЖҮЙЕСІН ЕНГІЗУ</a:t>
            </a:r>
            <a:endParaRPr lang="en-US" sz="2400" dirty="0">
              <a:solidFill>
                <a:srgbClr val="000000"/>
              </a:solidFill>
              <a:latin typeface="Arimo Bold"/>
            </a:endParaRPr>
          </a:p>
          <a:p>
            <a:pPr algn="just">
              <a:lnSpc>
                <a:spcPts val="3119"/>
              </a:lnSpc>
            </a:pPr>
            <a:endParaRPr lang="en-US" sz="2400" dirty="0">
              <a:solidFill>
                <a:srgbClr val="000000"/>
              </a:solidFill>
              <a:latin typeface="Arimo Bold"/>
            </a:endParaRPr>
          </a:p>
          <a:p>
            <a:pPr algn="just">
              <a:lnSpc>
                <a:spcPts val="3119"/>
              </a:lnSpc>
            </a:pPr>
            <a:r>
              <a:rPr lang="ru-RU" sz="2400" dirty="0">
                <a:solidFill>
                  <a:srgbClr val="000000"/>
                </a:solidFill>
                <a:latin typeface="Arimo Bold"/>
              </a:rPr>
              <a:t>ЕҢБЕК РЕСУРСТАРЫН АВТОМАТТЫ ТҮРДЕ РАСТАУ БӨЛІГІНДЕ ЕҢБЕК ЖӘНЕ ХАЛЫҚТЫ ӘЛЕУМЕТТІК ҚОРҒАУ МИНИСТРЛІГІНІҢ БАЗАСЫМЕН </a:t>
            </a:r>
            <a:r>
              <a:rPr lang="ru-RU" sz="2400" dirty="0" smtClean="0">
                <a:solidFill>
                  <a:srgbClr val="000000"/>
                </a:solidFill>
                <a:latin typeface="Arimo Bold"/>
              </a:rPr>
              <a:t>ИНТЕГРАЦИЯЛАУ</a:t>
            </a:r>
          </a:p>
          <a:p>
            <a:pPr algn="just">
              <a:lnSpc>
                <a:spcPts val="3119"/>
              </a:lnSpc>
            </a:pPr>
            <a:endParaRPr lang="en-US" sz="2400" dirty="0">
              <a:solidFill>
                <a:srgbClr val="000000"/>
              </a:solidFill>
              <a:latin typeface="Arimo Bold"/>
            </a:endParaRPr>
          </a:p>
          <a:p>
            <a:pPr algn="just">
              <a:lnSpc>
                <a:spcPts val="3119"/>
              </a:lnSpc>
            </a:pPr>
            <a:r>
              <a:rPr lang="ru-RU" sz="2400" dirty="0">
                <a:solidFill>
                  <a:srgbClr val="000000"/>
                </a:solidFill>
                <a:latin typeface="Arimo Bold"/>
              </a:rPr>
              <a:t>СЕРТИФИКАТТАУДЫ ЖҮРГІЗУ ЖӨНІНДЕГІ ФУНКЦИЯ БӘСЕКЕЛЕСТІК ОРТАҒА БЕРІЛЕДІ ЖӘНЕ ОНЫ НАРЫҚ ҚАТЫСУШЫЛАРЫ ЖҮЗЕГЕ </a:t>
            </a:r>
            <a:r>
              <a:rPr lang="ru-RU" sz="2400" dirty="0" smtClean="0">
                <a:solidFill>
                  <a:srgbClr val="000000"/>
                </a:solidFill>
                <a:latin typeface="Arimo Bold"/>
              </a:rPr>
              <a:t>АСЫРАДЫ</a:t>
            </a:r>
          </a:p>
          <a:p>
            <a:pPr algn="just">
              <a:lnSpc>
                <a:spcPts val="3119"/>
              </a:lnSpc>
            </a:pPr>
            <a:endParaRPr lang="en-US" sz="2400" dirty="0">
              <a:solidFill>
                <a:srgbClr val="000000"/>
              </a:solidFill>
              <a:latin typeface="Arimo Bold"/>
            </a:endParaRPr>
          </a:p>
          <a:p>
            <a:pPr algn="just">
              <a:lnSpc>
                <a:spcPts val="2399"/>
              </a:lnSpc>
            </a:pPr>
            <a:r>
              <a:rPr lang="ru-RU" sz="2400" dirty="0">
                <a:solidFill>
                  <a:srgbClr val="000000"/>
                </a:solidFill>
                <a:latin typeface="Arimo Bold"/>
              </a:rPr>
              <a:t>ӨРЕСКЕЛ </a:t>
            </a:r>
            <a:r>
              <a:rPr lang="ru-RU" sz="2400" dirty="0" smtClean="0">
                <a:solidFill>
                  <a:srgbClr val="000000"/>
                </a:solidFill>
                <a:latin typeface="Arimo Bold"/>
              </a:rPr>
              <a:t>ҚҰҚЫҚ БҰЗУШЫЛЫҚТАРҒА </a:t>
            </a:r>
            <a:r>
              <a:rPr lang="ru-RU" sz="2400" dirty="0">
                <a:solidFill>
                  <a:srgbClr val="000000"/>
                </a:solidFill>
                <a:latin typeface="Arimo Bold"/>
              </a:rPr>
              <a:t>ЖОЛ БЕРІЛГЕН ЖАҒДАЙДА ҚЫЗМЕТТІ ЖҮЗЕГЕ АСЫРУҒА ТЫЙЫМ САЛУ МҮМКІНДІГІМЕН ҚҰРЫЛЫС НАРЫҒЫНА ҚАТЫСУШЫЛАРДЫҢ ОРТАҚ ЖАУАПКЕРШІЛІГІН БЕЛГІЛЕУ</a:t>
            </a:r>
            <a:endParaRPr lang="en-US" sz="24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424725" y="5102480"/>
            <a:ext cx="692804" cy="698040"/>
          </a:xfrm>
          <a:custGeom>
            <a:avLst/>
            <a:gdLst/>
            <a:ahLst/>
            <a:cxnLst/>
            <a:rect l="l" t="t" r="r" b="b"/>
            <a:pathLst>
              <a:path w="692804" h="698040">
                <a:moveTo>
                  <a:pt x="0" y="0"/>
                </a:moveTo>
                <a:lnTo>
                  <a:pt x="692804" y="0"/>
                </a:lnTo>
                <a:lnTo>
                  <a:pt x="692804" y="698039"/>
                </a:lnTo>
                <a:lnTo>
                  <a:pt x="0" y="6980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424725" y="6438900"/>
            <a:ext cx="692804" cy="698040"/>
          </a:xfrm>
          <a:custGeom>
            <a:avLst/>
            <a:gdLst/>
            <a:ahLst/>
            <a:cxnLst/>
            <a:rect l="l" t="t" r="r" b="b"/>
            <a:pathLst>
              <a:path w="692804" h="698040">
                <a:moveTo>
                  <a:pt x="0" y="0"/>
                </a:moveTo>
                <a:lnTo>
                  <a:pt x="692804" y="0"/>
                </a:lnTo>
                <a:lnTo>
                  <a:pt x="692804" y="698039"/>
                </a:lnTo>
                <a:lnTo>
                  <a:pt x="0" y="6980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424725" y="7689740"/>
            <a:ext cx="692804" cy="698040"/>
          </a:xfrm>
          <a:custGeom>
            <a:avLst/>
            <a:gdLst/>
            <a:ahLst/>
            <a:cxnLst/>
            <a:rect l="l" t="t" r="r" b="b"/>
            <a:pathLst>
              <a:path w="692804" h="698040">
                <a:moveTo>
                  <a:pt x="0" y="0"/>
                </a:moveTo>
                <a:lnTo>
                  <a:pt x="692804" y="0"/>
                </a:lnTo>
                <a:lnTo>
                  <a:pt x="692804" y="698040"/>
                </a:lnTo>
                <a:lnTo>
                  <a:pt x="0" y="6980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6"/>
          <p:cNvSpPr txBox="1"/>
          <p:nvPr/>
        </p:nvSpPr>
        <p:spPr>
          <a:xfrm>
            <a:off x="17068800" y="9762331"/>
            <a:ext cx="990600" cy="366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242"/>
              </a:lnSpc>
            </a:pP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6728" y="4062014"/>
            <a:ext cx="4798242" cy="4798242"/>
            <a:chOff x="0" y="0"/>
            <a:chExt cx="6397656" cy="63976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97625" cy="6397625"/>
            </a:xfrm>
            <a:custGeom>
              <a:avLst/>
              <a:gdLst/>
              <a:ahLst/>
              <a:cxnLst/>
              <a:rect l="l" t="t" r="r" b="b"/>
              <a:pathLst>
                <a:path w="6397625" h="6397625">
                  <a:moveTo>
                    <a:pt x="0" y="3198876"/>
                  </a:moveTo>
                  <a:cubicBezTo>
                    <a:pt x="0" y="1432179"/>
                    <a:pt x="1432179" y="0"/>
                    <a:pt x="3198876" y="0"/>
                  </a:cubicBezTo>
                  <a:lnTo>
                    <a:pt x="3198876" y="76200"/>
                  </a:lnTo>
                  <a:lnTo>
                    <a:pt x="3198876" y="0"/>
                  </a:lnTo>
                  <a:cubicBezTo>
                    <a:pt x="4965446" y="0"/>
                    <a:pt x="6397625" y="1432179"/>
                    <a:pt x="6397625" y="3198876"/>
                  </a:cubicBezTo>
                  <a:cubicBezTo>
                    <a:pt x="6397625" y="4965573"/>
                    <a:pt x="4965446" y="6397625"/>
                    <a:pt x="3198876" y="6397625"/>
                  </a:cubicBezTo>
                  <a:lnTo>
                    <a:pt x="3198876" y="6321425"/>
                  </a:lnTo>
                  <a:lnTo>
                    <a:pt x="3198876" y="6397625"/>
                  </a:lnTo>
                  <a:cubicBezTo>
                    <a:pt x="1432179" y="6397625"/>
                    <a:pt x="0" y="4965446"/>
                    <a:pt x="0" y="3198876"/>
                  </a:cubicBezTo>
                  <a:lnTo>
                    <a:pt x="76200" y="3198876"/>
                  </a:lnTo>
                  <a:lnTo>
                    <a:pt x="140589" y="3239643"/>
                  </a:lnTo>
                  <a:cubicBezTo>
                    <a:pt x="122428" y="3268345"/>
                    <a:pt x="87503" y="3281553"/>
                    <a:pt x="54864" y="3272155"/>
                  </a:cubicBezTo>
                  <a:cubicBezTo>
                    <a:pt x="22225" y="3262757"/>
                    <a:pt x="0" y="3232785"/>
                    <a:pt x="0" y="3198876"/>
                  </a:cubicBezTo>
                  <a:moveTo>
                    <a:pt x="152527" y="3198876"/>
                  </a:moveTo>
                  <a:lnTo>
                    <a:pt x="76200" y="3198876"/>
                  </a:lnTo>
                  <a:lnTo>
                    <a:pt x="11811" y="3158109"/>
                  </a:lnTo>
                  <a:cubicBezTo>
                    <a:pt x="29972" y="3129407"/>
                    <a:pt x="64897" y="3116199"/>
                    <a:pt x="97536" y="3125597"/>
                  </a:cubicBezTo>
                  <a:cubicBezTo>
                    <a:pt x="130175" y="3134995"/>
                    <a:pt x="152527" y="3164840"/>
                    <a:pt x="152527" y="3198876"/>
                  </a:cubicBezTo>
                  <a:cubicBezTo>
                    <a:pt x="152527" y="4881245"/>
                    <a:pt x="1516380" y="6245225"/>
                    <a:pt x="3198876" y="6245225"/>
                  </a:cubicBezTo>
                  <a:cubicBezTo>
                    <a:pt x="4881372" y="6245225"/>
                    <a:pt x="6245098" y="4881245"/>
                    <a:pt x="6245098" y="3198876"/>
                  </a:cubicBezTo>
                  <a:lnTo>
                    <a:pt x="6321298" y="3198876"/>
                  </a:lnTo>
                  <a:lnTo>
                    <a:pt x="6245098" y="3198876"/>
                  </a:lnTo>
                  <a:cubicBezTo>
                    <a:pt x="6245098" y="1516507"/>
                    <a:pt x="4881245" y="152527"/>
                    <a:pt x="3198749" y="152527"/>
                  </a:cubicBezTo>
                  <a:lnTo>
                    <a:pt x="3198749" y="76200"/>
                  </a:lnTo>
                  <a:lnTo>
                    <a:pt x="3198749" y="152400"/>
                  </a:lnTo>
                  <a:cubicBezTo>
                    <a:pt x="1516380" y="152527"/>
                    <a:pt x="152527" y="1516380"/>
                    <a:pt x="152527" y="3198876"/>
                  </a:cubicBez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207401" y="2338368"/>
            <a:ext cx="54042" cy="659889"/>
            <a:chOff x="0" y="0"/>
            <a:chExt cx="72056" cy="87985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2009" cy="879856"/>
            </a:xfrm>
            <a:custGeom>
              <a:avLst/>
              <a:gdLst/>
              <a:ahLst/>
              <a:cxnLst/>
              <a:rect l="l" t="t" r="r" b="b"/>
              <a:pathLst>
                <a:path w="72009" h="879856">
                  <a:moveTo>
                    <a:pt x="72009" y="0"/>
                  </a:moveTo>
                  <a:lnTo>
                    <a:pt x="0" y="0"/>
                  </a:lnTo>
                  <a:lnTo>
                    <a:pt x="0" y="879856"/>
                  </a:lnTo>
                  <a:lnTo>
                    <a:pt x="72009" y="879856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7774382" y="1874342"/>
            <a:ext cx="1242520" cy="1242520"/>
          </a:xfrm>
          <a:custGeom>
            <a:avLst/>
            <a:gdLst/>
            <a:ahLst/>
            <a:cxnLst/>
            <a:rect l="l" t="t" r="r" b="b"/>
            <a:pathLst>
              <a:path w="1242520" h="1242520">
                <a:moveTo>
                  <a:pt x="0" y="0"/>
                </a:moveTo>
                <a:lnTo>
                  <a:pt x="1242519" y="0"/>
                </a:lnTo>
                <a:lnTo>
                  <a:pt x="1242519" y="1242519"/>
                </a:lnTo>
                <a:lnTo>
                  <a:pt x="0" y="12425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05342" y="4701811"/>
            <a:ext cx="3501014" cy="3422242"/>
          </a:xfrm>
          <a:custGeom>
            <a:avLst/>
            <a:gdLst/>
            <a:ahLst/>
            <a:cxnLst/>
            <a:rect l="l" t="t" r="r" b="b"/>
            <a:pathLst>
              <a:path w="3501014" h="3422242">
                <a:moveTo>
                  <a:pt x="0" y="0"/>
                </a:moveTo>
                <a:lnTo>
                  <a:pt x="3501015" y="0"/>
                </a:lnTo>
                <a:lnTo>
                  <a:pt x="3501015" y="3422242"/>
                </a:lnTo>
                <a:lnTo>
                  <a:pt x="0" y="34222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841022" y="4093460"/>
            <a:ext cx="968859" cy="1211074"/>
          </a:xfrm>
          <a:custGeom>
            <a:avLst/>
            <a:gdLst/>
            <a:ahLst/>
            <a:cxnLst/>
            <a:rect l="l" t="t" r="r" b="b"/>
            <a:pathLst>
              <a:path w="968859" h="1211074">
                <a:moveTo>
                  <a:pt x="0" y="0"/>
                </a:moveTo>
                <a:lnTo>
                  <a:pt x="968860" y="0"/>
                </a:lnTo>
                <a:lnTo>
                  <a:pt x="968860" y="1211074"/>
                </a:lnTo>
                <a:lnTo>
                  <a:pt x="0" y="12110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9234422" y="4369053"/>
            <a:ext cx="54042" cy="659889"/>
            <a:chOff x="0" y="0"/>
            <a:chExt cx="72056" cy="87985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2009" cy="879856"/>
            </a:xfrm>
            <a:custGeom>
              <a:avLst/>
              <a:gdLst/>
              <a:ahLst/>
              <a:cxnLst/>
              <a:rect l="l" t="t" r="r" b="b"/>
              <a:pathLst>
                <a:path w="72009" h="879856">
                  <a:moveTo>
                    <a:pt x="72009" y="0"/>
                  </a:moveTo>
                  <a:lnTo>
                    <a:pt x="0" y="0"/>
                  </a:lnTo>
                  <a:lnTo>
                    <a:pt x="0" y="879856"/>
                  </a:lnTo>
                  <a:lnTo>
                    <a:pt x="72009" y="879856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81961" y="774413"/>
            <a:ext cx="95824" cy="913432"/>
            <a:chOff x="0" y="0"/>
            <a:chExt cx="152519" cy="145388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2527" cy="1453896"/>
            </a:xfrm>
            <a:custGeom>
              <a:avLst/>
              <a:gdLst/>
              <a:ahLst/>
              <a:cxnLst/>
              <a:rect l="l" t="t" r="r" b="b"/>
              <a:pathLst>
                <a:path w="152527" h="1453896">
                  <a:moveTo>
                    <a:pt x="0" y="0"/>
                  </a:moveTo>
                  <a:lnTo>
                    <a:pt x="152527" y="0"/>
                  </a:lnTo>
                  <a:lnTo>
                    <a:pt x="152527" y="1453896"/>
                  </a:lnTo>
                  <a:lnTo>
                    <a:pt x="0" y="1453896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9267743" y="6573825"/>
            <a:ext cx="54042" cy="659889"/>
            <a:chOff x="0" y="0"/>
            <a:chExt cx="72056" cy="87985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2009" cy="879856"/>
            </a:xfrm>
            <a:custGeom>
              <a:avLst/>
              <a:gdLst/>
              <a:ahLst/>
              <a:cxnLst/>
              <a:rect l="l" t="t" r="r" b="b"/>
              <a:pathLst>
                <a:path w="72009" h="879856">
                  <a:moveTo>
                    <a:pt x="72009" y="0"/>
                  </a:moveTo>
                  <a:lnTo>
                    <a:pt x="0" y="0"/>
                  </a:lnTo>
                  <a:lnTo>
                    <a:pt x="0" y="879856"/>
                  </a:lnTo>
                  <a:lnTo>
                    <a:pt x="72009" y="879856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9243503" y="8691775"/>
            <a:ext cx="78282" cy="955869"/>
            <a:chOff x="0" y="0"/>
            <a:chExt cx="72056" cy="87985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2009" cy="879856"/>
            </a:xfrm>
            <a:custGeom>
              <a:avLst/>
              <a:gdLst/>
              <a:ahLst/>
              <a:cxnLst/>
              <a:rect l="l" t="t" r="r" b="b"/>
              <a:pathLst>
                <a:path w="72009" h="879856">
                  <a:moveTo>
                    <a:pt x="72009" y="0"/>
                  </a:moveTo>
                  <a:lnTo>
                    <a:pt x="0" y="0"/>
                  </a:lnTo>
                  <a:lnTo>
                    <a:pt x="0" y="879856"/>
                  </a:lnTo>
                  <a:lnTo>
                    <a:pt x="72009" y="879856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17" name="Freeform 17"/>
          <p:cNvSpPr/>
          <p:nvPr/>
        </p:nvSpPr>
        <p:spPr>
          <a:xfrm>
            <a:off x="7841022" y="6386020"/>
            <a:ext cx="1035500" cy="1035500"/>
          </a:xfrm>
          <a:custGeom>
            <a:avLst/>
            <a:gdLst/>
            <a:ahLst/>
            <a:cxnLst/>
            <a:rect l="l" t="t" r="r" b="b"/>
            <a:pathLst>
              <a:path w="1035500" h="1035500">
                <a:moveTo>
                  <a:pt x="0" y="0"/>
                </a:moveTo>
                <a:lnTo>
                  <a:pt x="1035500" y="0"/>
                </a:lnTo>
                <a:lnTo>
                  <a:pt x="1035500" y="1035499"/>
                </a:lnTo>
                <a:lnTo>
                  <a:pt x="0" y="10354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7841022" y="8612144"/>
            <a:ext cx="1035500" cy="1035500"/>
          </a:xfrm>
          <a:custGeom>
            <a:avLst/>
            <a:gdLst/>
            <a:ahLst/>
            <a:cxnLst/>
            <a:rect l="l" t="t" r="r" b="b"/>
            <a:pathLst>
              <a:path w="1035500" h="1035500">
                <a:moveTo>
                  <a:pt x="0" y="0"/>
                </a:moveTo>
                <a:lnTo>
                  <a:pt x="1035500" y="0"/>
                </a:lnTo>
                <a:lnTo>
                  <a:pt x="1035500" y="1035500"/>
                </a:lnTo>
                <a:lnTo>
                  <a:pt x="0" y="10355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9448620" y="2309783"/>
            <a:ext cx="8548013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40"/>
              </a:lnSpc>
            </a:pPr>
            <a:r>
              <a:rPr lang="ru-RU" sz="2700" dirty="0" err="1">
                <a:solidFill>
                  <a:srgbClr val="333F50"/>
                </a:solidFill>
                <a:latin typeface="Arimo Bold"/>
              </a:rPr>
              <a:t>Анықталған</a:t>
            </a:r>
            <a:r>
              <a:rPr lang="ru-RU" sz="2700" dirty="0">
                <a:solidFill>
                  <a:srgbClr val="333F50"/>
                </a:solidFill>
                <a:latin typeface="Arimo Bold"/>
              </a:rPr>
              <a:t> </a:t>
            </a:r>
            <a:r>
              <a:rPr lang="ru-RU" sz="2700" dirty="0" err="1" smtClean="0">
                <a:solidFill>
                  <a:srgbClr val="333F50"/>
                </a:solidFill>
                <a:latin typeface="Arimo Bold"/>
              </a:rPr>
              <a:t>құқық</a:t>
            </a:r>
            <a:r>
              <a:rPr lang="ru-RU" sz="2700" dirty="0" smtClean="0">
                <a:solidFill>
                  <a:srgbClr val="333F50"/>
                </a:solidFill>
                <a:latin typeface="Arimo Bold"/>
              </a:rPr>
              <a:t> </a:t>
            </a:r>
            <a:r>
              <a:rPr lang="ru-RU" sz="2700" dirty="0" err="1" smtClean="0">
                <a:solidFill>
                  <a:srgbClr val="333F50"/>
                </a:solidFill>
                <a:latin typeface="Arimo Bold"/>
              </a:rPr>
              <a:t>бұзушылықтарға</a:t>
            </a:r>
            <a:r>
              <a:rPr lang="ru-RU" sz="2700" dirty="0" smtClean="0">
                <a:solidFill>
                  <a:srgbClr val="333F50"/>
                </a:solidFill>
                <a:latin typeface="Arimo Bold"/>
              </a:rPr>
              <a:t> </a:t>
            </a:r>
            <a:r>
              <a:rPr lang="ru-RU" sz="2700" dirty="0" err="1">
                <a:solidFill>
                  <a:srgbClr val="333F50"/>
                </a:solidFill>
                <a:latin typeface="Arimo Bold"/>
              </a:rPr>
              <a:t>жедел</a:t>
            </a:r>
            <a:r>
              <a:rPr lang="ru-RU" sz="2700" dirty="0">
                <a:solidFill>
                  <a:srgbClr val="333F50"/>
                </a:solidFill>
                <a:latin typeface="Arimo Bold"/>
              </a:rPr>
              <a:t> </a:t>
            </a:r>
            <a:r>
              <a:rPr lang="ru-RU" sz="2700" dirty="0" err="1">
                <a:solidFill>
                  <a:srgbClr val="333F50"/>
                </a:solidFill>
                <a:latin typeface="Arimo Bold"/>
              </a:rPr>
              <a:t>ден</a:t>
            </a:r>
            <a:r>
              <a:rPr lang="ru-RU" sz="2700" dirty="0">
                <a:solidFill>
                  <a:srgbClr val="333F50"/>
                </a:solidFill>
                <a:latin typeface="Arimo Bold"/>
              </a:rPr>
              <a:t> </a:t>
            </a:r>
            <a:r>
              <a:rPr lang="ru-RU" sz="2700" dirty="0" err="1">
                <a:solidFill>
                  <a:srgbClr val="333F50"/>
                </a:solidFill>
                <a:latin typeface="Arimo Bold"/>
              </a:rPr>
              <a:t>қою</a:t>
            </a:r>
            <a:endParaRPr lang="en-US" sz="2700" dirty="0">
              <a:solidFill>
                <a:srgbClr val="333F50"/>
              </a:solidFill>
              <a:latin typeface="Arimo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9448621" y="4270372"/>
            <a:ext cx="8548013" cy="83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40"/>
              </a:lnSpc>
            </a:pPr>
            <a:r>
              <a:rPr lang="ru-RU" sz="2700" dirty="0" err="1">
                <a:solidFill>
                  <a:srgbClr val="333F50"/>
                </a:solidFill>
                <a:latin typeface="Arimo Bold"/>
              </a:rPr>
              <a:t>Ықтимал</a:t>
            </a:r>
            <a:r>
              <a:rPr lang="ru-RU" sz="2700" dirty="0">
                <a:solidFill>
                  <a:srgbClr val="333F50"/>
                </a:solidFill>
                <a:latin typeface="Arimo Bold"/>
              </a:rPr>
              <a:t> </a:t>
            </a:r>
            <a:r>
              <a:rPr lang="ru-RU" sz="2700" dirty="0" err="1">
                <a:solidFill>
                  <a:srgbClr val="333F50"/>
                </a:solidFill>
                <a:latin typeface="Arimo Bold"/>
              </a:rPr>
              <a:t>құқық</a:t>
            </a:r>
            <a:r>
              <a:rPr lang="ru-RU" sz="2700" dirty="0">
                <a:solidFill>
                  <a:srgbClr val="333F50"/>
                </a:solidFill>
                <a:latin typeface="Arimo Bold"/>
              </a:rPr>
              <a:t> </a:t>
            </a:r>
            <a:r>
              <a:rPr lang="ru-RU" sz="2700" dirty="0" err="1" smtClean="0">
                <a:solidFill>
                  <a:srgbClr val="333F50"/>
                </a:solidFill>
                <a:latin typeface="Arimo Bold"/>
              </a:rPr>
              <a:t>бұзушылықтардың</a:t>
            </a:r>
            <a:r>
              <a:rPr lang="ru-RU" sz="2700" dirty="0" smtClean="0">
                <a:solidFill>
                  <a:srgbClr val="333F50"/>
                </a:solidFill>
                <a:latin typeface="Arimo Bold"/>
              </a:rPr>
              <a:t> </a:t>
            </a:r>
            <a:r>
              <a:rPr lang="ru-RU" sz="2700" dirty="0" err="1">
                <a:solidFill>
                  <a:srgbClr val="333F50"/>
                </a:solidFill>
                <a:latin typeface="Arimo Bold"/>
              </a:rPr>
              <a:t>алдын</a:t>
            </a:r>
            <a:r>
              <a:rPr lang="ru-RU" sz="2700" dirty="0">
                <a:solidFill>
                  <a:srgbClr val="333F50"/>
                </a:solidFill>
                <a:latin typeface="Arimo Bold"/>
              </a:rPr>
              <a:t> </a:t>
            </a:r>
            <a:r>
              <a:rPr lang="ru-RU" sz="2700" dirty="0" err="1">
                <a:solidFill>
                  <a:srgbClr val="333F50"/>
                </a:solidFill>
                <a:latin typeface="Arimo Bold"/>
              </a:rPr>
              <a:t>алу</a:t>
            </a:r>
            <a:r>
              <a:rPr lang="ru-RU" sz="2700" dirty="0">
                <a:solidFill>
                  <a:srgbClr val="333F50"/>
                </a:solidFill>
                <a:latin typeface="Arimo Bold"/>
              </a:rPr>
              <a:t> </a:t>
            </a:r>
            <a:r>
              <a:rPr lang="ru-RU" sz="2700" dirty="0" err="1">
                <a:solidFill>
                  <a:srgbClr val="333F50"/>
                </a:solidFill>
                <a:latin typeface="Arimo Bold"/>
              </a:rPr>
              <a:t>және</a:t>
            </a:r>
            <a:r>
              <a:rPr lang="ru-RU" sz="2700" dirty="0">
                <a:solidFill>
                  <a:srgbClr val="333F50"/>
                </a:solidFill>
                <a:latin typeface="Arimo Bold"/>
              </a:rPr>
              <a:t> </a:t>
            </a:r>
            <a:r>
              <a:rPr lang="ru-RU" sz="2700" dirty="0" err="1" smtClean="0">
                <a:solidFill>
                  <a:srgbClr val="333F50"/>
                </a:solidFill>
                <a:latin typeface="Arimo Bold"/>
              </a:rPr>
              <a:t>ескерту</a:t>
            </a:r>
            <a:endParaRPr lang="en-US" sz="2700" dirty="0">
              <a:solidFill>
                <a:srgbClr val="333F50"/>
              </a:solidFill>
              <a:latin typeface="Arimo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95201" y="597992"/>
            <a:ext cx="6786809" cy="1293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ru-RU" sz="5400" spc="-9" dirty="0">
                <a:solidFill>
                  <a:srgbClr val="050A30"/>
                </a:solidFill>
                <a:latin typeface="Montserrat Bold"/>
              </a:rPr>
              <a:t>ЖЕДЕЛ ДЕН ҚОЮ ШАРАСЫ</a:t>
            </a:r>
            <a:endParaRPr lang="en-US" sz="5400" spc="-9" dirty="0">
              <a:solidFill>
                <a:srgbClr val="050A30"/>
              </a:solidFill>
              <a:latin typeface="Montserrat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9481942" y="6475144"/>
            <a:ext cx="8548013" cy="83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40"/>
              </a:lnSpc>
            </a:pPr>
            <a:r>
              <a:rPr lang="ru-RU" sz="2700" dirty="0" err="1">
                <a:solidFill>
                  <a:srgbClr val="333F50"/>
                </a:solidFill>
                <a:latin typeface="Arimo Bold"/>
              </a:rPr>
              <a:t>Интеграцияланған</a:t>
            </a:r>
            <a:r>
              <a:rPr lang="ru-RU" sz="2700" dirty="0">
                <a:solidFill>
                  <a:srgbClr val="333F50"/>
                </a:solidFill>
                <a:latin typeface="Arimo Bold"/>
              </a:rPr>
              <a:t> </a:t>
            </a:r>
            <a:r>
              <a:rPr lang="ru-RU" sz="2700" dirty="0" err="1">
                <a:solidFill>
                  <a:srgbClr val="333F50"/>
                </a:solidFill>
                <a:latin typeface="Arimo Bold"/>
              </a:rPr>
              <a:t>ақпараттық</a:t>
            </a:r>
            <a:r>
              <a:rPr lang="ru-RU" sz="2700" dirty="0">
                <a:solidFill>
                  <a:srgbClr val="333F50"/>
                </a:solidFill>
                <a:latin typeface="Arimo Bold"/>
              </a:rPr>
              <a:t> </a:t>
            </a:r>
            <a:r>
              <a:rPr lang="ru-RU" sz="2700" dirty="0" err="1">
                <a:solidFill>
                  <a:srgbClr val="333F50"/>
                </a:solidFill>
                <a:latin typeface="Arimo Bold"/>
              </a:rPr>
              <a:t>жүйелер</a:t>
            </a:r>
            <a:r>
              <a:rPr lang="ru-RU" sz="2700" dirty="0">
                <a:solidFill>
                  <a:srgbClr val="333F50"/>
                </a:solidFill>
                <a:latin typeface="Arimo Bold"/>
              </a:rPr>
              <a:t> </a:t>
            </a:r>
            <a:r>
              <a:rPr lang="ru-RU" sz="2700" dirty="0" err="1">
                <a:solidFill>
                  <a:srgbClr val="333F50"/>
                </a:solidFill>
                <a:latin typeface="Arimo Bold"/>
              </a:rPr>
              <a:t>арқылы</a:t>
            </a:r>
            <a:r>
              <a:rPr lang="ru-RU" sz="2700" dirty="0">
                <a:solidFill>
                  <a:srgbClr val="333F50"/>
                </a:solidFill>
                <a:latin typeface="Arimo Bold"/>
              </a:rPr>
              <a:t> </a:t>
            </a:r>
            <a:r>
              <a:rPr lang="ru-RU" sz="2700" dirty="0" err="1" smtClean="0">
                <a:solidFill>
                  <a:srgbClr val="333F50"/>
                </a:solidFill>
                <a:latin typeface="Arimo Bold"/>
              </a:rPr>
              <a:t>нақты</a:t>
            </a:r>
            <a:r>
              <a:rPr lang="ru-RU" sz="2700" dirty="0" smtClean="0">
                <a:solidFill>
                  <a:srgbClr val="333F50"/>
                </a:solidFill>
                <a:latin typeface="Arimo Bold"/>
              </a:rPr>
              <a:t> </a:t>
            </a:r>
            <a:r>
              <a:rPr lang="ru-RU" sz="2700" dirty="0" err="1">
                <a:solidFill>
                  <a:srgbClr val="333F50"/>
                </a:solidFill>
                <a:latin typeface="Arimo Bold"/>
              </a:rPr>
              <a:t>уақыттағы</a:t>
            </a:r>
            <a:r>
              <a:rPr lang="ru-RU" sz="2700" dirty="0">
                <a:solidFill>
                  <a:srgbClr val="333F50"/>
                </a:solidFill>
                <a:latin typeface="Arimo Bold"/>
              </a:rPr>
              <a:t> </a:t>
            </a:r>
            <a:r>
              <a:rPr lang="ru-RU" sz="2700" dirty="0" smtClean="0">
                <a:solidFill>
                  <a:srgbClr val="333F50"/>
                </a:solidFill>
                <a:latin typeface="Arimo Bold"/>
              </a:rPr>
              <a:t>мониторинг</a:t>
            </a:r>
            <a:endParaRPr lang="en-US" sz="2700" dirty="0">
              <a:solidFill>
                <a:srgbClr val="333F50"/>
              </a:solidFill>
              <a:latin typeface="Arimo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9481942" y="8593094"/>
            <a:ext cx="8548013" cy="1247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40"/>
              </a:lnSpc>
            </a:pPr>
            <a:r>
              <a:rPr lang="ru-RU" sz="2700" dirty="0" err="1">
                <a:solidFill>
                  <a:srgbClr val="333F50"/>
                </a:solidFill>
                <a:latin typeface="Arimo Bold"/>
              </a:rPr>
              <a:t>Құрылыста</a:t>
            </a:r>
            <a:r>
              <a:rPr lang="ru-RU" sz="2700" dirty="0">
                <a:solidFill>
                  <a:srgbClr val="333F50"/>
                </a:solidFill>
                <a:latin typeface="Arimo Bold"/>
              </a:rPr>
              <a:t> </a:t>
            </a:r>
            <a:r>
              <a:rPr lang="ru-RU" sz="2700" dirty="0" err="1">
                <a:solidFill>
                  <a:srgbClr val="333F50"/>
                </a:solidFill>
                <a:latin typeface="Arimo Bold"/>
              </a:rPr>
              <a:t>белгіленген</a:t>
            </a:r>
            <a:r>
              <a:rPr lang="ru-RU" sz="2700" dirty="0">
                <a:solidFill>
                  <a:srgbClr val="333F50"/>
                </a:solidFill>
                <a:latin typeface="Arimo Bold"/>
              </a:rPr>
              <a:t> </a:t>
            </a:r>
            <a:r>
              <a:rPr lang="ru-RU" sz="2700" dirty="0" err="1">
                <a:solidFill>
                  <a:srgbClr val="333F50"/>
                </a:solidFill>
                <a:latin typeface="Arimo Bold"/>
              </a:rPr>
              <a:t>нормативтер</a:t>
            </a:r>
            <a:r>
              <a:rPr lang="ru-RU" sz="2700" dirty="0">
                <a:solidFill>
                  <a:srgbClr val="333F50"/>
                </a:solidFill>
                <a:latin typeface="Arimo Bold"/>
              </a:rPr>
              <a:t> мен </a:t>
            </a:r>
            <a:r>
              <a:rPr lang="ru-RU" sz="2700" dirty="0" err="1">
                <a:solidFill>
                  <a:srgbClr val="333F50"/>
                </a:solidFill>
                <a:latin typeface="Arimo Bold"/>
              </a:rPr>
              <a:t>талаптарды</a:t>
            </a:r>
            <a:r>
              <a:rPr lang="ru-RU" sz="2700" dirty="0">
                <a:solidFill>
                  <a:srgbClr val="333F50"/>
                </a:solidFill>
                <a:latin typeface="Arimo Bold"/>
              </a:rPr>
              <a:t> </a:t>
            </a:r>
            <a:r>
              <a:rPr lang="ru-RU" sz="2700" dirty="0" err="1">
                <a:solidFill>
                  <a:srgbClr val="333F50"/>
                </a:solidFill>
                <a:latin typeface="Arimo Bold"/>
              </a:rPr>
              <a:t>бұзған</a:t>
            </a:r>
            <a:r>
              <a:rPr lang="ru-RU" sz="2700" dirty="0">
                <a:solidFill>
                  <a:srgbClr val="333F50"/>
                </a:solidFill>
                <a:latin typeface="Arimo Bold"/>
              </a:rPr>
              <a:t> </a:t>
            </a:r>
            <a:r>
              <a:rPr lang="ru-RU" sz="2700" dirty="0" err="1">
                <a:solidFill>
                  <a:srgbClr val="333F50"/>
                </a:solidFill>
                <a:latin typeface="Arimo Bold"/>
              </a:rPr>
              <a:t>және</a:t>
            </a:r>
            <a:r>
              <a:rPr lang="ru-RU" sz="2700" dirty="0">
                <a:solidFill>
                  <a:srgbClr val="333F50"/>
                </a:solidFill>
                <a:latin typeface="Arimo Bold"/>
              </a:rPr>
              <a:t> </a:t>
            </a:r>
            <a:r>
              <a:rPr lang="ru-RU" sz="2700" dirty="0" err="1">
                <a:solidFill>
                  <a:srgbClr val="333F50"/>
                </a:solidFill>
                <a:latin typeface="Arimo Bold"/>
              </a:rPr>
              <a:t>ауытқыған</a:t>
            </a:r>
            <a:r>
              <a:rPr lang="ru-RU" sz="2700" dirty="0">
                <a:solidFill>
                  <a:srgbClr val="333F50"/>
                </a:solidFill>
                <a:latin typeface="Arimo Bold"/>
              </a:rPr>
              <a:t> </a:t>
            </a:r>
            <a:r>
              <a:rPr lang="ru-RU" sz="2700" dirty="0" err="1">
                <a:solidFill>
                  <a:srgbClr val="333F50"/>
                </a:solidFill>
                <a:latin typeface="Arimo Bold"/>
              </a:rPr>
              <a:t>кезде</a:t>
            </a:r>
            <a:r>
              <a:rPr lang="ru-RU" sz="2700" dirty="0">
                <a:solidFill>
                  <a:srgbClr val="333F50"/>
                </a:solidFill>
                <a:latin typeface="Arimo Bold"/>
              </a:rPr>
              <a:t> </a:t>
            </a:r>
            <a:r>
              <a:rPr lang="ru-RU" sz="2700" dirty="0" err="1">
                <a:solidFill>
                  <a:srgbClr val="333F50"/>
                </a:solidFill>
                <a:latin typeface="Arimo Bold"/>
              </a:rPr>
              <a:t>лицензиаттар</a:t>
            </a:r>
            <a:r>
              <a:rPr lang="ru-RU" sz="2700" dirty="0">
                <a:solidFill>
                  <a:srgbClr val="333F50"/>
                </a:solidFill>
                <a:latin typeface="Arimo Bold"/>
              </a:rPr>
              <a:t> </a:t>
            </a:r>
            <a:r>
              <a:rPr lang="ru-RU" sz="2700" dirty="0" err="1">
                <a:solidFill>
                  <a:srgbClr val="333F50"/>
                </a:solidFill>
                <a:latin typeface="Arimo Bold"/>
              </a:rPr>
              <a:t>тізілімінен</a:t>
            </a:r>
            <a:r>
              <a:rPr lang="ru-RU" sz="2700" dirty="0">
                <a:solidFill>
                  <a:srgbClr val="333F50"/>
                </a:solidFill>
                <a:latin typeface="Arimo Bold"/>
              </a:rPr>
              <a:t> </a:t>
            </a:r>
            <a:r>
              <a:rPr lang="ru-RU" sz="2700" dirty="0" err="1">
                <a:solidFill>
                  <a:srgbClr val="333F50"/>
                </a:solidFill>
                <a:latin typeface="Arimo Bold"/>
              </a:rPr>
              <a:t>шығару</a:t>
            </a:r>
            <a:endParaRPr lang="en-US" sz="2700" dirty="0">
              <a:solidFill>
                <a:srgbClr val="333F50"/>
              </a:solidFill>
              <a:latin typeface="Arimo Bold"/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17068800" y="9762331"/>
            <a:ext cx="990600" cy="366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242"/>
              </a:lnSpc>
            </a:pP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1961" y="337649"/>
            <a:ext cx="95824" cy="913432"/>
            <a:chOff x="0" y="0"/>
            <a:chExt cx="152519" cy="14538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527" cy="1453896"/>
            </a:xfrm>
            <a:custGeom>
              <a:avLst/>
              <a:gdLst/>
              <a:ahLst/>
              <a:cxnLst/>
              <a:rect l="l" t="t" r="r" b="b"/>
              <a:pathLst>
                <a:path w="152527" h="1453896">
                  <a:moveTo>
                    <a:pt x="0" y="0"/>
                  </a:moveTo>
                  <a:lnTo>
                    <a:pt x="152527" y="0"/>
                  </a:lnTo>
                  <a:lnTo>
                    <a:pt x="152527" y="1453896"/>
                  </a:lnTo>
                  <a:lnTo>
                    <a:pt x="0" y="1453896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7796476" y="2876886"/>
            <a:ext cx="2194370" cy="2194370"/>
          </a:xfrm>
          <a:custGeom>
            <a:avLst/>
            <a:gdLst/>
            <a:ahLst/>
            <a:cxnLst/>
            <a:rect l="l" t="t" r="r" b="b"/>
            <a:pathLst>
              <a:path w="2194370" h="2194370">
                <a:moveTo>
                  <a:pt x="0" y="0"/>
                </a:moveTo>
                <a:lnTo>
                  <a:pt x="2194370" y="0"/>
                </a:lnTo>
                <a:lnTo>
                  <a:pt x="2194370" y="2194370"/>
                </a:lnTo>
                <a:lnTo>
                  <a:pt x="0" y="21943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720696" y="2876886"/>
            <a:ext cx="1741781" cy="2194370"/>
          </a:xfrm>
          <a:custGeom>
            <a:avLst/>
            <a:gdLst/>
            <a:ahLst/>
            <a:cxnLst/>
            <a:rect l="l" t="t" r="r" b="b"/>
            <a:pathLst>
              <a:path w="1741781" h="2194370">
                <a:moveTo>
                  <a:pt x="0" y="0"/>
                </a:moveTo>
                <a:lnTo>
                  <a:pt x="1741782" y="0"/>
                </a:lnTo>
                <a:lnTo>
                  <a:pt x="1741782" y="2194370"/>
                </a:lnTo>
                <a:lnTo>
                  <a:pt x="0" y="21943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329314" y="2876886"/>
            <a:ext cx="2194370" cy="2194370"/>
          </a:xfrm>
          <a:custGeom>
            <a:avLst/>
            <a:gdLst/>
            <a:ahLst/>
            <a:cxnLst/>
            <a:rect l="l" t="t" r="r" b="b"/>
            <a:pathLst>
              <a:path w="2194370" h="2194370">
                <a:moveTo>
                  <a:pt x="0" y="0"/>
                </a:moveTo>
                <a:lnTo>
                  <a:pt x="2194371" y="0"/>
                </a:lnTo>
                <a:lnTo>
                  <a:pt x="2194371" y="2194370"/>
                </a:lnTo>
                <a:lnTo>
                  <a:pt x="0" y="21943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277785" y="5872978"/>
            <a:ext cx="4627605" cy="3086100"/>
            <a:chOff x="0" y="0"/>
            <a:chExt cx="1218793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18793" cy="812800"/>
            </a:xfrm>
            <a:custGeom>
              <a:avLst/>
              <a:gdLst/>
              <a:ahLst/>
              <a:cxnLst/>
              <a:rect l="l" t="t" r="r" b="b"/>
              <a:pathLst>
                <a:path w="1218793" h="812800">
                  <a:moveTo>
                    <a:pt x="0" y="0"/>
                  </a:moveTo>
                  <a:lnTo>
                    <a:pt x="1218793" y="0"/>
                  </a:lnTo>
                  <a:lnTo>
                    <a:pt x="121879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CE6F2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1218793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3240"/>
                </a:lnSpc>
              </a:pPr>
              <a:r>
                <a:rPr lang="ru-RU" sz="2700" spc="-5" dirty="0" err="1">
                  <a:solidFill>
                    <a:srgbClr val="000000"/>
                  </a:solidFill>
                  <a:latin typeface="Arimo Bold"/>
                </a:rPr>
                <a:t>Жұмыстарды</a:t>
              </a:r>
              <a:r>
                <a:rPr lang="ru-RU" sz="2700" spc="-5" dirty="0">
                  <a:solidFill>
                    <a:srgbClr val="000000"/>
                  </a:solidFill>
                  <a:latin typeface="Arimo Bold"/>
                </a:rPr>
                <a:t> </a:t>
              </a:r>
              <a:r>
                <a:rPr lang="ru-RU" sz="2700" spc="-5" dirty="0" err="1">
                  <a:solidFill>
                    <a:srgbClr val="000000"/>
                  </a:solidFill>
                  <a:latin typeface="Arimo Bold"/>
                </a:rPr>
                <a:t>тоқтата</a:t>
              </a:r>
              <a:r>
                <a:rPr lang="ru-RU" sz="2700" spc="-5" dirty="0">
                  <a:solidFill>
                    <a:srgbClr val="000000"/>
                  </a:solidFill>
                  <a:latin typeface="Arimo Bold"/>
                </a:rPr>
                <a:t> </a:t>
              </a:r>
              <a:r>
                <a:rPr lang="ru-RU" sz="2700" spc="-5" dirty="0" err="1">
                  <a:solidFill>
                    <a:srgbClr val="000000"/>
                  </a:solidFill>
                  <a:latin typeface="Arimo Bold"/>
                </a:rPr>
                <a:t>тұру</a:t>
              </a:r>
              <a:r>
                <a:rPr lang="ru-RU" sz="2700" spc="-5" dirty="0">
                  <a:solidFill>
                    <a:srgbClr val="000000"/>
                  </a:solidFill>
                  <a:latin typeface="Arimo Bold"/>
                </a:rPr>
                <a:t> </a:t>
              </a:r>
              <a:r>
                <a:rPr lang="ru-RU" sz="2700" spc="-5" dirty="0" err="1">
                  <a:solidFill>
                    <a:srgbClr val="000000"/>
                  </a:solidFill>
                  <a:latin typeface="Arimo Bold"/>
                </a:rPr>
                <a:t>және</a:t>
              </a:r>
              <a:r>
                <a:rPr lang="ru-RU" sz="2700" spc="-5" dirty="0">
                  <a:solidFill>
                    <a:srgbClr val="000000"/>
                  </a:solidFill>
                  <a:latin typeface="Arimo Bold"/>
                </a:rPr>
                <a:t> </a:t>
              </a:r>
              <a:r>
                <a:rPr lang="ru-RU" sz="2700" spc="-5" dirty="0" err="1">
                  <a:solidFill>
                    <a:srgbClr val="000000"/>
                  </a:solidFill>
                  <a:latin typeface="Arimo Bold"/>
                </a:rPr>
                <a:t>лицензиялардан</a:t>
              </a:r>
              <a:r>
                <a:rPr lang="ru-RU" sz="2700" spc="-5" dirty="0">
                  <a:solidFill>
                    <a:srgbClr val="000000"/>
                  </a:solidFill>
                  <a:latin typeface="Arimo Bold"/>
                </a:rPr>
                <a:t> </a:t>
              </a:r>
              <a:r>
                <a:rPr lang="ru-RU" sz="2700" spc="-5" dirty="0" err="1">
                  <a:solidFill>
                    <a:srgbClr val="000000"/>
                  </a:solidFill>
                  <a:latin typeface="Arimo Bold"/>
                </a:rPr>
                <a:t>айыру</a:t>
              </a:r>
              <a:r>
                <a:rPr lang="ru-RU" sz="2700" spc="-5" dirty="0">
                  <a:solidFill>
                    <a:srgbClr val="000000"/>
                  </a:solidFill>
                  <a:latin typeface="Arimo Bold"/>
                </a:rPr>
                <a:t> </a:t>
              </a:r>
              <a:r>
                <a:rPr lang="ru-RU" sz="2700" spc="-5" dirty="0" err="1">
                  <a:solidFill>
                    <a:srgbClr val="000000"/>
                  </a:solidFill>
                  <a:latin typeface="Arimo Bold"/>
                </a:rPr>
                <a:t>құқығымен</a:t>
              </a:r>
              <a:r>
                <a:rPr lang="ru-RU" sz="2700" spc="-5" dirty="0">
                  <a:solidFill>
                    <a:srgbClr val="000000"/>
                  </a:solidFill>
                  <a:latin typeface="Arimo Bold"/>
                </a:rPr>
                <a:t> </a:t>
              </a:r>
              <a:r>
                <a:rPr lang="en-US" sz="2700" spc="-5" dirty="0">
                  <a:solidFill>
                    <a:srgbClr val="000000"/>
                  </a:solidFill>
                  <a:latin typeface="Arimo Bold"/>
                </a:rPr>
                <a:t>e-</a:t>
              </a:r>
              <a:r>
                <a:rPr lang="en-US" sz="2700" spc="-5" dirty="0" err="1">
                  <a:solidFill>
                    <a:srgbClr val="000000"/>
                  </a:solidFill>
                  <a:latin typeface="Arimo Bold"/>
                </a:rPr>
                <a:t>Qurylys</a:t>
              </a:r>
              <a:r>
                <a:rPr lang="en-US" sz="2700" spc="-5" dirty="0">
                  <a:solidFill>
                    <a:srgbClr val="000000"/>
                  </a:solidFill>
                  <a:latin typeface="Arimo Bold"/>
                </a:rPr>
                <a:t> </a:t>
              </a:r>
              <a:r>
                <a:rPr lang="ru-RU" sz="2700" spc="-5" dirty="0" err="1">
                  <a:solidFill>
                    <a:srgbClr val="000000"/>
                  </a:solidFill>
                  <a:latin typeface="Arimo Bold"/>
                </a:rPr>
                <a:t>жүйесінде</a:t>
              </a:r>
              <a:r>
                <a:rPr lang="ru-RU" sz="2700" spc="-5" dirty="0">
                  <a:solidFill>
                    <a:srgbClr val="000000"/>
                  </a:solidFill>
                  <a:latin typeface="Arimo Bold"/>
                </a:rPr>
                <a:t> </a:t>
              </a:r>
              <a:r>
                <a:rPr lang="ru-RU" sz="2700" spc="-5" dirty="0" err="1">
                  <a:solidFill>
                    <a:srgbClr val="000000"/>
                  </a:solidFill>
                  <a:latin typeface="Arimo Bold"/>
                </a:rPr>
                <a:t>инспекциялау</a:t>
              </a:r>
              <a:endParaRPr lang="en-US" sz="2700" spc="-5" dirty="0">
                <a:solidFill>
                  <a:srgbClr val="000000"/>
                </a:solidFill>
                <a:latin typeface="Arimo Bold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95201" y="480316"/>
            <a:ext cx="12040115" cy="671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ru-RU" sz="5400" spc="-9" dirty="0">
                <a:solidFill>
                  <a:srgbClr val="050A30"/>
                </a:solidFill>
                <a:latin typeface="Montserrat Bold"/>
              </a:rPr>
              <a:t>ЖОСПАРЛЫ ТЕКСЕРУ</a:t>
            </a:r>
            <a:endParaRPr lang="en-US" sz="5400" spc="-9" dirty="0">
              <a:solidFill>
                <a:srgbClr val="050A30"/>
              </a:solidFill>
              <a:latin typeface="Montserrat Bold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2735316" y="5872978"/>
            <a:ext cx="5382368" cy="3086100"/>
            <a:chOff x="0" y="0"/>
            <a:chExt cx="1417578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17578" cy="812800"/>
            </a:xfrm>
            <a:custGeom>
              <a:avLst/>
              <a:gdLst/>
              <a:ahLst/>
              <a:cxnLst/>
              <a:rect l="l" t="t" r="r" b="b"/>
              <a:pathLst>
                <a:path w="1417578" h="812800">
                  <a:moveTo>
                    <a:pt x="0" y="0"/>
                  </a:moveTo>
                  <a:lnTo>
                    <a:pt x="1417578" y="0"/>
                  </a:lnTo>
                  <a:lnTo>
                    <a:pt x="141757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CE6F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1417578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3240"/>
                </a:lnSpc>
              </a:pPr>
              <a:r>
                <a:rPr lang="ru-RU" sz="2700" spc="-6" dirty="0" err="1">
                  <a:solidFill>
                    <a:srgbClr val="000000"/>
                  </a:solidFill>
                  <a:latin typeface="Arimo Bold"/>
                </a:rPr>
                <a:t>Мемлекеттік</a:t>
              </a:r>
              <a:r>
                <a:rPr lang="ru-RU" sz="2700" spc="-6" dirty="0">
                  <a:solidFill>
                    <a:srgbClr val="000000"/>
                  </a:solidFill>
                  <a:latin typeface="Arimo Bold"/>
                </a:rPr>
                <a:t> </a:t>
              </a:r>
              <a:r>
                <a:rPr lang="ru-RU" sz="2700" spc="-6" dirty="0" err="1">
                  <a:solidFill>
                    <a:srgbClr val="000000"/>
                  </a:solidFill>
                  <a:latin typeface="Arimo Bold"/>
                </a:rPr>
                <a:t>сәулет-құрылыс</a:t>
              </a:r>
              <a:r>
                <a:rPr lang="ru-RU" sz="2700" spc="-6" dirty="0">
                  <a:solidFill>
                    <a:srgbClr val="000000"/>
                  </a:solidFill>
                  <a:latin typeface="Arimo Bold"/>
                </a:rPr>
                <a:t> </a:t>
              </a:r>
              <a:r>
                <a:rPr lang="ru-RU" sz="2700" spc="-6" dirty="0" err="1">
                  <a:solidFill>
                    <a:srgbClr val="000000"/>
                  </a:solidFill>
                  <a:latin typeface="Arimo Bold"/>
                </a:rPr>
                <a:t>бақылау</a:t>
              </a:r>
              <a:r>
                <a:rPr lang="ru-RU" sz="2700" spc="-6" dirty="0">
                  <a:solidFill>
                    <a:srgbClr val="000000"/>
                  </a:solidFill>
                  <a:latin typeface="Arimo Bold"/>
                </a:rPr>
                <a:t> </a:t>
              </a:r>
              <a:r>
                <a:rPr lang="ru-RU" sz="2700" spc="-6" dirty="0" err="1">
                  <a:solidFill>
                    <a:srgbClr val="000000"/>
                  </a:solidFill>
                  <a:latin typeface="Arimo Bold"/>
                </a:rPr>
                <a:t>және</a:t>
              </a:r>
              <a:r>
                <a:rPr lang="ru-RU" sz="2700" spc="-6" dirty="0">
                  <a:solidFill>
                    <a:srgbClr val="000000"/>
                  </a:solidFill>
                  <a:latin typeface="Arimo Bold"/>
                </a:rPr>
                <a:t> </a:t>
              </a:r>
              <a:r>
                <a:rPr lang="ru-RU" sz="2700" spc="-6" dirty="0" err="1">
                  <a:solidFill>
                    <a:srgbClr val="000000"/>
                  </a:solidFill>
                  <a:latin typeface="Arimo Bold"/>
                </a:rPr>
                <a:t>қадағалау</a:t>
              </a:r>
              <a:r>
                <a:rPr lang="ru-RU" sz="2700" spc="-6" dirty="0">
                  <a:solidFill>
                    <a:srgbClr val="000000"/>
                  </a:solidFill>
                  <a:latin typeface="Arimo Bold"/>
                </a:rPr>
                <a:t> </a:t>
              </a:r>
              <a:r>
                <a:rPr lang="ru-RU" sz="2700" spc="-6" dirty="0" err="1">
                  <a:solidFill>
                    <a:srgbClr val="000000"/>
                  </a:solidFill>
                  <a:latin typeface="Arimo Bold"/>
                </a:rPr>
                <a:t>органдары</a:t>
              </a:r>
              <a:r>
                <a:rPr lang="ru-RU" sz="2700" spc="-6" dirty="0">
                  <a:solidFill>
                    <a:srgbClr val="000000"/>
                  </a:solidFill>
                  <a:latin typeface="Arimo Bold"/>
                </a:rPr>
                <a:t> </a:t>
              </a:r>
              <a:r>
                <a:rPr lang="ru-RU" sz="2700" spc="-6" dirty="0" err="1">
                  <a:solidFill>
                    <a:srgbClr val="000000"/>
                  </a:solidFill>
                  <a:latin typeface="Arimo Bold"/>
                </a:rPr>
                <a:t>арқылы</a:t>
              </a:r>
              <a:r>
                <a:rPr lang="ru-RU" sz="2700" spc="-6" dirty="0">
                  <a:solidFill>
                    <a:srgbClr val="000000"/>
                  </a:solidFill>
                  <a:latin typeface="Arimo Bold"/>
                </a:rPr>
                <a:t> </a:t>
              </a:r>
              <a:r>
                <a:rPr lang="ru-RU" sz="2700" spc="-6" dirty="0" err="1">
                  <a:solidFill>
                    <a:srgbClr val="000000"/>
                  </a:solidFill>
                  <a:latin typeface="Arimo Bold"/>
                </a:rPr>
                <a:t>құрылыс</a:t>
              </a:r>
              <a:r>
                <a:rPr lang="ru-RU" sz="2700" spc="-6" dirty="0">
                  <a:solidFill>
                    <a:srgbClr val="000000"/>
                  </a:solidFill>
                  <a:latin typeface="Arimo Bold"/>
                </a:rPr>
                <a:t> </a:t>
              </a:r>
              <a:r>
                <a:rPr lang="ru-RU" sz="2700" spc="-6" dirty="0" err="1">
                  <a:solidFill>
                    <a:srgbClr val="000000"/>
                  </a:solidFill>
                  <a:latin typeface="Arimo Bold"/>
                </a:rPr>
                <a:t>объектілерін</a:t>
              </a:r>
              <a:r>
                <a:rPr lang="ru-RU" sz="2700" spc="-6" dirty="0">
                  <a:solidFill>
                    <a:srgbClr val="000000"/>
                  </a:solidFill>
                  <a:latin typeface="Arimo Bold"/>
                </a:rPr>
                <a:t> </a:t>
              </a:r>
              <a:r>
                <a:rPr lang="ru-RU" sz="2700" spc="-6" dirty="0" err="1">
                  <a:solidFill>
                    <a:srgbClr val="000000"/>
                  </a:solidFill>
                  <a:latin typeface="Arimo Bold"/>
                </a:rPr>
                <a:t>пайдалануға</a:t>
              </a:r>
              <a:r>
                <a:rPr lang="ru-RU" sz="2700" spc="-6" dirty="0">
                  <a:solidFill>
                    <a:srgbClr val="000000"/>
                  </a:solidFill>
                  <a:latin typeface="Arimo Bold"/>
                </a:rPr>
                <a:t> </a:t>
              </a:r>
              <a:r>
                <a:rPr lang="ru-RU" sz="2700" spc="-6" dirty="0" err="1">
                  <a:solidFill>
                    <a:srgbClr val="000000"/>
                  </a:solidFill>
                  <a:latin typeface="Arimo Bold"/>
                </a:rPr>
                <a:t>қабылдауға</a:t>
              </a:r>
              <a:r>
                <a:rPr lang="ru-RU" sz="2700" spc="-6" dirty="0">
                  <a:solidFill>
                    <a:srgbClr val="000000"/>
                  </a:solidFill>
                  <a:latin typeface="Arimo Bold"/>
                </a:rPr>
                <a:t> </a:t>
              </a:r>
              <a:r>
                <a:rPr lang="ru-RU" sz="2700" spc="-6" dirty="0" err="1">
                  <a:solidFill>
                    <a:srgbClr val="000000"/>
                  </a:solidFill>
                  <a:latin typeface="Arimo Bold"/>
                </a:rPr>
                <a:t>мемлекеттің</a:t>
              </a:r>
              <a:r>
                <a:rPr lang="ru-RU" sz="2700" spc="-6" dirty="0">
                  <a:solidFill>
                    <a:srgbClr val="000000"/>
                  </a:solidFill>
                  <a:latin typeface="Arimo Bold"/>
                </a:rPr>
                <a:t> </a:t>
              </a:r>
              <a:r>
                <a:rPr lang="ru-RU" sz="2700" spc="-6" dirty="0" err="1">
                  <a:solidFill>
                    <a:srgbClr val="000000"/>
                  </a:solidFill>
                  <a:latin typeface="Arimo Bold"/>
                </a:rPr>
                <a:t>қатысуы</a:t>
              </a:r>
              <a:endParaRPr lang="en-US" sz="2700" spc="-6" dirty="0">
                <a:solidFill>
                  <a:srgbClr val="000000"/>
                </a:solidFill>
                <a:latin typeface="Arimo Bold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971586" y="5872978"/>
            <a:ext cx="3844149" cy="3086100"/>
            <a:chOff x="0" y="0"/>
            <a:chExt cx="1012451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12451" cy="812800"/>
            </a:xfrm>
            <a:custGeom>
              <a:avLst/>
              <a:gdLst/>
              <a:ahLst/>
              <a:cxnLst/>
              <a:rect l="l" t="t" r="r" b="b"/>
              <a:pathLst>
                <a:path w="1012451" h="812800">
                  <a:moveTo>
                    <a:pt x="0" y="0"/>
                  </a:moveTo>
                  <a:lnTo>
                    <a:pt x="1012451" y="0"/>
                  </a:lnTo>
                  <a:lnTo>
                    <a:pt x="101245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CE6F2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1012451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07"/>
                </a:lnSpc>
              </a:pPr>
              <a:r>
                <a:rPr lang="ru-RU" sz="2700" spc="-6" dirty="0" err="1">
                  <a:solidFill>
                    <a:srgbClr val="000000"/>
                  </a:solidFill>
                  <a:latin typeface="Arimo Bold"/>
                </a:rPr>
                <a:t>Бейресми</a:t>
              </a:r>
              <a:r>
                <a:rPr lang="ru-RU" sz="2700" spc="-6" dirty="0">
                  <a:solidFill>
                    <a:srgbClr val="000000"/>
                  </a:solidFill>
                  <a:latin typeface="Arimo Bold"/>
                </a:rPr>
                <a:t> </a:t>
              </a:r>
              <a:r>
                <a:rPr lang="ru-RU" sz="2700" spc="-6" dirty="0" err="1">
                  <a:solidFill>
                    <a:srgbClr val="000000"/>
                  </a:solidFill>
                  <a:latin typeface="Arimo Bold"/>
                </a:rPr>
                <a:t>қатынастарды</a:t>
              </a:r>
              <a:r>
                <a:rPr lang="ru-RU" sz="2700" spc="-6" dirty="0">
                  <a:solidFill>
                    <a:srgbClr val="000000"/>
                  </a:solidFill>
                  <a:latin typeface="Arimo Bold"/>
                </a:rPr>
                <a:t> </a:t>
              </a:r>
              <a:r>
                <a:rPr lang="ru-RU" sz="2700" spc="-6" dirty="0" err="1">
                  <a:solidFill>
                    <a:srgbClr val="000000"/>
                  </a:solidFill>
                  <a:latin typeface="Arimo Bold"/>
                </a:rPr>
                <a:t>азайту</a:t>
              </a:r>
              <a:r>
                <a:rPr lang="ru-RU" sz="2700" spc="-6" dirty="0">
                  <a:solidFill>
                    <a:srgbClr val="000000"/>
                  </a:solidFill>
                  <a:latin typeface="Arimo Bold"/>
                </a:rPr>
                <a:t> </a:t>
              </a:r>
              <a:r>
                <a:rPr lang="ru-RU" sz="2700" spc="-6" dirty="0" err="1">
                  <a:solidFill>
                    <a:srgbClr val="000000"/>
                  </a:solidFill>
                  <a:latin typeface="Arimo Bold"/>
                </a:rPr>
                <a:t>және</a:t>
              </a:r>
              <a:r>
                <a:rPr lang="ru-RU" sz="2700" spc="-6" dirty="0">
                  <a:solidFill>
                    <a:srgbClr val="000000"/>
                  </a:solidFill>
                  <a:latin typeface="Arimo Bold"/>
                </a:rPr>
                <a:t> </a:t>
              </a:r>
              <a:r>
                <a:rPr lang="ru-RU" sz="2700" spc="-6" dirty="0" err="1">
                  <a:solidFill>
                    <a:srgbClr val="000000"/>
                  </a:solidFill>
                  <a:latin typeface="Arimo Bold"/>
                </a:rPr>
                <a:t>ашықтықты</a:t>
              </a:r>
              <a:r>
                <a:rPr lang="ru-RU" sz="2700" spc="-6" dirty="0">
                  <a:solidFill>
                    <a:srgbClr val="000000"/>
                  </a:solidFill>
                  <a:latin typeface="Arimo Bold"/>
                </a:rPr>
                <a:t> </a:t>
              </a:r>
              <a:r>
                <a:rPr lang="ru-RU" sz="2700" spc="-6" dirty="0" err="1">
                  <a:solidFill>
                    <a:srgbClr val="000000"/>
                  </a:solidFill>
                  <a:latin typeface="Arimo Bold"/>
                </a:rPr>
                <a:t>қамтамасыз</a:t>
              </a:r>
              <a:r>
                <a:rPr lang="ru-RU" sz="2700" spc="-6" dirty="0">
                  <a:solidFill>
                    <a:srgbClr val="000000"/>
                  </a:solidFill>
                  <a:latin typeface="Arimo Bold"/>
                </a:rPr>
                <a:t> </a:t>
              </a:r>
              <a:r>
                <a:rPr lang="ru-RU" sz="2700" spc="-6" dirty="0" err="1">
                  <a:solidFill>
                    <a:srgbClr val="000000"/>
                  </a:solidFill>
                  <a:latin typeface="Arimo Bold"/>
                </a:rPr>
                <a:t>ету</a:t>
              </a:r>
              <a:endParaRPr lang="en-US" sz="2700" spc="-6" dirty="0">
                <a:solidFill>
                  <a:srgbClr val="000000"/>
                </a:solidFill>
                <a:latin typeface="Arimo Bold"/>
              </a:endParaRPr>
            </a:p>
          </p:txBody>
        </p:sp>
      </p:grpSp>
      <p:sp>
        <p:nvSpPr>
          <p:cNvPr id="17" name="TextBox 6"/>
          <p:cNvSpPr txBox="1"/>
          <p:nvPr/>
        </p:nvSpPr>
        <p:spPr>
          <a:xfrm>
            <a:off x="17068800" y="9762331"/>
            <a:ext cx="990600" cy="366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242"/>
              </a:lnSpc>
            </a:pP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37043" y="3596918"/>
            <a:ext cx="261542" cy="18763"/>
          </a:xfrm>
          <a:prstGeom prst="line">
            <a:avLst/>
          </a:prstGeom>
          <a:ln w="9525" cap="rnd">
            <a:solidFill>
              <a:srgbClr val="92D05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1770912" y="3583384"/>
            <a:ext cx="15488388" cy="32942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093"/>
              </a:lnSpc>
            </a:pPr>
            <a:r>
              <a:rPr lang="ru-RU" sz="2624" dirty="0">
                <a:solidFill>
                  <a:srgbClr val="000000"/>
                </a:solidFill>
                <a:latin typeface="Arimo Bold"/>
              </a:rPr>
              <a:t>ЛИЦЕНЗИАТТАРДЫҢ ЭЛЕКТРОНДЫҚ ТІЗІЛІМІН ЕНГІЗУ</a:t>
            </a:r>
          </a:p>
          <a:p>
            <a:pPr algn="just">
              <a:lnSpc>
                <a:spcPts val="4093"/>
              </a:lnSpc>
            </a:pPr>
            <a:endParaRPr lang="en-US" sz="2624" dirty="0">
              <a:solidFill>
                <a:srgbClr val="000000"/>
              </a:solidFill>
              <a:latin typeface="Arimo Bold"/>
            </a:endParaRPr>
          </a:p>
          <a:p>
            <a:pPr algn="just">
              <a:lnSpc>
                <a:spcPts val="4093"/>
              </a:lnSpc>
            </a:pPr>
            <a:r>
              <a:rPr lang="ru-RU" sz="2624" dirty="0">
                <a:solidFill>
                  <a:srgbClr val="000000"/>
                </a:solidFill>
                <a:latin typeface="Arimo Bold"/>
              </a:rPr>
              <a:t>ҚАЖЕТТІ ТАЛАПТАРҒА СӘЙКЕСТІКТІ АВТОМАТТЫ ТҮРДЕ РАСТАУ ҮШІН БАСҚА МЕМЛЕКЕТТІК ОРГАНДАРДЫҢ ЭЛЕКТРОНДЫҚ БАЗАЛАРЫМЕН ИНТЕГРАЦИЯЛАУ</a:t>
            </a:r>
          </a:p>
          <a:p>
            <a:pPr algn="just">
              <a:lnSpc>
                <a:spcPts val="3149"/>
              </a:lnSpc>
            </a:pPr>
            <a:endParaRPr lang="en-US" sz="2624" dirty="0">
              <a:solidFill>
                <a:srgbClr val="000000"/>
              </a:solidFill>
              <a:latin typeface="Arimo Bold"/>
            </a:endParaRPr>
          </a:p>
          <a:p>
            <a:pPr algn="just">
              <a:lnSpc>
                <a:spcPts val="3149"/>
              </a:lnSpc>
            </a:pPr>
            <a:r>
              <a:rPr lang="ru-RU" sz="2624" dirty="0">
                <a:solidFill>
                  <a:srgbClr val="000000"/>
                </a:solidFill>
                <a:latin typeface="Arimo Bold"/>
              </a:rPr>
              <a:t>НАРЫҚҚА ЖОСЫҚСЫЗ ҚАТЫСУШЫЛАРДЫ БОЛДЫРМАУ ҮШІН БЕРІЛГЕН БАРЛЫҚ ЛИЦЕНЗИЯЛАРДЫ ТЕКСЕРУ</a:t>
            </a:r>
          </a:p>
        </p:txBody>
      </p:sp>
      <p:sp>
        <p:nvSpPr>
          <p:cNvPr id="4" name="Freeform 4"/>
          <p:cNvSpPr/>
          <p:nvPr/>
        </p:nvSpPr>
        <p:spPr>
          <a:xfrm>
            <a:off x="380454" y="3409407"/>
            <a:ext cx="909031" cy="915900"/>
          </a:xfrm>
          <a:custGeom>
            <a:avLst/>
            <a:gdLst/>
            <a:ahLst/>
            <a:cxnLst/>
            <a:rect l="l" t="t" r="r" b="b"/>
            <a:pathLst>
              <a:path w="909031" h="915900">
                <a:moveTo>
                  <a:pt x="0" y="0"/>
                </a:moveTo>
                <a:lnTo>
                  <a:pt x="909031" y="0"/>
                </a:lnTo>
                <a:lnTo>
                  <a:pt x="909031" y="915900"/>
                </a:lnTo>
                <a:lnTo>
                  <a:pt x="0" y="915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80454" y="4637752"/>
            <a:ext cx="909031" cy="915900"/>
          </a:xfrm>
          <a:custGeom>
            <a:avLst/>
            <a:gdLst/>
            <a:ahLst/>
            <a:cxnLst/>
            <a:rect l="l" t="t" r="r" b="b"/>
            <a:pathLst>
              <a:path w="909031" h="915900">
                <a:moveTo>
                  <a:pt x="0" y="0"/>
                </a:moveTo>
                <a:lnTo>
                  <a:pt x="909031" y="0"/>
                </a:lnTo>
                <a:lnTo>
                  <a:pt x="909031" y="915899"/>
                </a:lnTo>
                <a:lnTo>
                  <a:pt x="0" y="9158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80454" y="5961693"/>
            <a:ext cx="909031" cy="915900"/>
          </a:xfrm>
          <a:custGeom>
            <a:avLst/>
            <a:gdLst/>
            <a:ahLst/>
            <a:cxnLst/>
            <a:rect l="l" t="t" r="r" b="b"/>
            <a:pathLst>
              <a:path w="909031" h="915900">
                <a:moveTo>
                  <a:pt x="0" y="0"/>
                </a:moveTo>
                <a:lnTo>
                  <a:pt x="909031" y="0"/>
                </a:lnTo>
                <a:lnTo>
                  <a:pt x="909031" y="915900"/>
                </a:lnTo>
                <a:lnTo>
                  <a:pt x="0" y="915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456366" y="1006190"/>
            <a:ext cx="114389" cy="1090410"/>
            <a:chOff x="0" y="0"/>
            <a:chExt cx="152519" cy="14538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2527" cy="1453896"/>
            </a:xfrm>
            <a:custGeom>
              <a:avLst/>
              <a:gdLst/>
              <a:ahLst/>
              <a:cxnLst/>
              <a:rect l="l" t="t" r="r" b="b"/>
              <a:pathLst>
                <a:path w="152527" h="1453896">
                  <a:moveTo>
                    <a:pt x="0" y="0"/>
                  </a:moveTo>
                  <a:lnTo>
                    <a:pt x="152527" y="0"/>
                  </a:lnTo>
                  <a:lnTo>
                    <a:pt x="152527" y="1453896"/>
                  </a:lnTo>
                  <a:lnTo>
                    <a:pt x="0" y="1453896"/>
                  </a:lnTo>
                  <a:close/>
                </a:path>
              </a:pathLst>
            </a:custGeom>
            <a:solidFill>
              <a:srgbClr val="002060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14352299" y="6877593"/>
            <a:ext cx="2907001" cy="3198900"/>
          </a:xfrm>
          <a:custGeom>
            <a:avLst/>
            <a:gdLst/>
            <a:ahLst/>
            <a:cxnLst/>
            <a:rect l="l" t="t" r="r" b="b"/>
            <a:pathLst>
              <a:path w="2907001" h="3198900">
                <a:moveTo>
                  <a:pt x="0" y="0"/>
                </a:moveTo>
                <a:lnTo>
                  <a:pt x="2907001" y="0"/>
                </a:lnTo>
                <a:lnTo>
                  <a:pt x="2907001" y="3198900"/>
                </a:lnTo>
                <a:lnTo>
                  <a:pt x="0" y="31989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800042" y="941795"/>
            <a:ext cx="1436375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ru-RU" sz="8000" spc="-18" dirty="0">
                <a:solidFill>
                  <a:srgbClr val="002060"/>
                </a:solidFill>
                <a:latin typeface="Montserrat Bold"/>
              </a:rPr>
              <a:t>РҰҚСАТТАРДЫ ТЕКСЕРУ</a:t>
            </a:r>
          </a:p>
        </p:txBody>
      </p:sp>
    </p:spTree>
    <p:extLst>
      <p:ext uri="{BB962C8B-B14F-4D97-AF65-F5344CB8AC3E}">
        <p14:creationId xmlns:p14="http://schemas.microsoft.com/office/powerpoint/2010/main" val="330187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5324" y="562038"/>
            <a:ext cx="114389" cy="1090410"/>
            <a:chOff x="0" y="0"/>
            <a:chExt cx="152519" cy="14538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527" cy="1453896"/>
            </a:xfrm>
            <a:custGeom>
              <a:avLst/>
              <a:gdLst/>
              <a:ahLst/>
              <a:cxnLst/>
              <a:rect l="l" t="t" r="r" b="b"/>
              <a:pathLst>
                <a:path w="152527" h="1453896">
                  <a:moveTo>
                    <a:pt x="0" y="0"/>
                  </a:moveTo>
                  <a:lnTo>
                    <a:pt x="152527" y="0"/>
                  </a:lnTo>
                  <a:lnTo>
                    <a:pt x="152527" y="1453896"/>
                  </a:lnTo>
                  <a:lnTo>
                    <a:pt x="0" y="1453896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88005" y="351257"/>
            <a:ext cx="12246995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ru-RU" sz="5000" spc="-11" dirty="0">
                <a:solidFill>
                  <a:srgbClr val="050A30"/>
                </a:solidFill>
                <a:latin typeface="Montserrat Bold"/>
              </a:rPr>
              <a:t>СЕЙСМИКАЛЫҚ АЙМАҚТАРДАҒЫ </a:t>
            </a:r>
            <a:r>
              <a:rPr lang="ru-RU" sz="5000" spc="-11" dirty="0" smtClean="0">
                <a:solidFill>
                  <a:srgbClr val="050A30"/>
                </a:solidFill>
                <a:latin typeface="Montserrat Bold"/>
              </a:rPr>
              <a:t>ЖОБАЛАУ МЕН ҚҰРЫЛЫС САЛУ</a:t>
            </a:r>
            <a:endParaRPr lang="en-US" sz="5000" spc="-11" dirty="0">
              <a:solidFill>
                <a:srgbClr val="050A30"/>
              </a:solidFill>
              <a:latin typeface="Montserrat 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948014" y="4331040"/>
            <a:ext cx="10956815" cy="1489583"/>
            <a:chOff x="0" y="0"/>
            <a:chExt cx="1882296" cy="25589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82296" cy="255899"/>
            </a:xfrm>
            <a:custGeom>
              <a:avLst/>
              <a:gdLst/>
              <a:ahLst/>
              <a:cxnLst/>
              <a:rect l="l" t="t" r="r" b="b"/>
              <a:pathLst>
                <a:path w="1882296" h="255899">
                  <a:moveTo>
                    <a:pt x="10599" y="0"/>
                  </a:moveTo>
                  <a:lnTo>
                    <a:pt x="1871697" y="0"/>
                  </a:lnTo>
                  <a:cubicBezTo>
                    <a:pt x="1877551" y="0"/>
                    <a:pt x="1882296" y="4745"/>
                    <a:pt x="1882296" y="10599"/>
                  </a:cubicBezTo>
                  <a:lnTo>
                    <a:pt x="1882296" y="245300"/>
                  </a:lnTo>
                  <a:cubicBezTo>
                    <a:pt x="1882296" y="251154"/>
                    <a:pt x="1877551" y="255899"/>
                    <a:pt x="1871697" y="255899"/>
                  </a:cubicBezTo>
                  <a:lnTo>
                    <a:pt x="10599" y="255899"/>
                  </a:lnTo>
                  <a:cubicBezTo>
                    <a:pt x="4745" y="255899"/>
                    <a:pt x="0" y="251154"/>
                    <a:pt x="0" y="245300"/>
                  </a:cubicBezTo>
                  <a:lnTo>
                    <a:pt x="0" y="10599"/>
                  </a:lnTo>
                  <a:cubicBezTo>
                    <a:pt x="0" y="4745"/>
                    <a:pt x="4745" y="0"/>
                    <a:pt x="10599" y="0"/>
                  </a:cubicBezTo>
                  <a:close/>
                </a:path>
              </a:pathLst>
            </a:custGeom>
            <a:solidFill>
              <a:srgbClr val="DCE6F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882296" cy="303524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lvl="0">
                <a:lnSpc>
                  <a:spcPts val="3900"/>
                </a:lnSpc>
                <a:spcBef>
                  <a:spcPct val="0"/>
                </a:spcBef>
              </a:pPr>
              <a:r>
                <a:rPr lang="ru-RU" sz="3000" dirty="0" err="1" smtClean="0">
                  <a:solidFill>
                    <a:srgbClr val="002060"/>
                  </a:solidFill>
                  <a:latin typeface="Arimo Bold"/>
                </a:rPr>
                <a:t>Жер</a:t>
              </a:r>
              <a:r>
                <a:rPr lang="ru-RU" sz="3000" dirty="0" smtClean="0">
                  <a:solidFill>
                    <a:srgbClr val="002060"/>
                  </a:solidFill>
                  <a:latin typeface="Arimo Bold"/>
                </a:rPr>
                <a:t> </a:t>
              </a:r>
              <a:r>
                <a:rPr lang="ru-RU" sz="3000" dirty="0" err="1">
                  <a:solidFill>
                    <a:srgbClr val="002060"/>
                  </a:solidFill>
                  <a:latin typeface="Arimo Bold"/>
                </a:rPr>
                <a:t>сілкінісіне</a:t>
              </a:r>
              <a:r>
                <a:rPr lang="ru-RU" sz="3000" dirty="0">
                  <a:solidFill>
                    <a:srgbClr val="002060"/>
                  </a:solidFill>
                  <a:latin typeface="Arimo Bold"/>
                </a:rPr>
                <a:t> </a:t>
              </a:r>
              <a:r>
                <a:rPr lang="ru-RU" sz="3000" dirty="0" err="1">
                  <a:solidFill>
                    <a:srgbClr val="002060"/>
                  </a:solidFill>
                  <a:latin typeface="Arimo Bold"/>
                </a:rPr>
                <a:t>төзімділікті</a:t>
              </a:r>
              <a:r>
                <a:rPr lang="ru-RU" sz="3000" dirty="0">
                  <a:solidFill>
                    <a:srgbClr val="002060"/>
                  </a:solidFill>
                  <a:latin typeface="Arimo Bold"/>
                </a:rPr>
                <a:t> </a:t>
              </a:r>
              <a:r>
                <a:rPr lang="ru-RU" sz="3000" dirty="0" err="1">
                  <a:solidFill>
                    <a:srgbClr val="002060"/>
                  </a:solidFill>
                  <a:latin typeface="Arimo Bold"/>
                </a:rPr>
                <a:t>қамтамасыз</a:t>
              </a:r>
              <a:r>
                <a:rPr lang="ru-RU" sz="3000" dirty="0">
                  <a:solidFill>
                    <a:srgbClr val="002060"/>
                  </a:solidFill>
                  <a:latin typeface="Arimo Bold"/>
                </a:rPr>
                <a:t> </a:t>
              </a:r>
              <a:r>
                <a:rPr lang="ru-RU" sz="3000" dirty="0" err="1">
                  <a:solidFill>
                    <a:srgbClr val="002060"/>
                  </a:solidFill>
                  <a:latin typeface="Arimo Bold"/>
                </a:rPr>
                <a:t>ету</a:t>
              </a:r>
              <a:r>
                <a:rPr lang="ru-RU" sz="3000" dirty="0">
                  <a:solidFill>
                    <a:srgbClr val="002060"/>
                  </a:solidFill>
                  <a:latin typeface="Arimo Bold"/>
                </a:rPr>
                <a:t> </a:t>
              </a:r>
              <a:r>
                <a:rPr lang="ru-RU" sz="3000" dirty="0" err="1">
                  <a:solidFill>
                    <a:srgbClr val="002060"/>
                  </a:solidFill>
                  <a:latin typeface="Arimo Bold"/>
                </a:rPr>
                <a:t>жөніндегі</a:t>
              </a:r>
              <a:r>
                <a:rPr lang="ru-RU" sz="3000" dirty="0">
                  <a:solidFill>
                    <a:srgbClr val="002060"/>
                  </a:solidFill>
                  <a:latin typeface="Arimo Bold"/>
                </a:rPr>
                <a:t> </a:t>
              </a:r>
              <a:r>
                <a:rPr lang="ru-RU" sz="3000" dirty="0" err="1">
                  <a:solidFill>
                    <a:srgbClr val="002060"/>
                  </a:solidFill>
                  <a:latin typeface="Arimo Bold"/>
                </a:rPr>
                <a:t>іс-шараларды</a:t>
              </a:r>
              <a:r>
                <a:rPr lang="ru-RU" sz="3000" dirty="0">
                  <a:solidFill>
                    <a:srgbClr val="002060"/>
                  </a:solidFill>
                  <a:latin typeface="Arimo Bold"/>
                </a:rPr>
                <a:t> </a:t>
              </a:r>
              <a:r>
                <a:rPr lang="ru-RU" sz="3000" dirty="0" err="1" smtClean="0">
                  <a:solidFill>
                    <a:srgbClr val="002060"/>
                  </a:solidFill>
                  <a:latin typeface="Arimo Bold"/>
                </a:rPr>
                <a:t>ұйымдастыру</a:t>
              </a:r>
              <a:endParaRPr lang="en-US" sz="3000" dirty="0">
                <a:solidFill>
                  <a:srgbClr val="002060"/>
                </a:solidFill>
                <a:latin typeface="Arimo Bold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48014" y="6489031"/>
            <a:ext cx="10956815" cy="1201192"/>
            <a:chOff x="0" y="0"/>
            <a:chExt cx="1882296" cy="20635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82296" cy="206355"/>
            </a:xfrm>
            <a:custGeom>
              <a:avLst/>
              <a:gdLst/>
              <a:ahLst/>
              <a:cxnLst/>
              <a:rect l="l" t="t" r="r" b="b"/>
              <a:pathLst>
                <a:path w="1882296" h="206355">
                  <a:moveTo>
                    <a:pt x="10599" y="0"/>
                  </a:moveTo>
                  <a:lnTo>
                    <a:pt x="1871697" y="0"/>
                  </a:lnTo>
                  <a:cubicBezTo>
                    <a:pt x="1877551" y="0"/>
                    <a:pt x="1882296" y="4745"/>
                    <a:pt x="1882296" y="10599"/>
                  </a:cubicBezTo>
                  <a:lnTo>
                    <a:pt x="1882296" y="195757"/>
                  </a:lnTo>
                  <a:cubicBezTo>
                    <a:pt x="1882296" y="201610"/>
                    <a:pt x="1877551" y="206355"/>
                    <a:pt x="1871697" y="206355"/>
                  </a:cubicBezTo>
                  <a:lnTo>
                    <a:pt x="10599" y="206355"/>
                  </a:lnTo>
                  <a:cubicBezTo>
                    <a:pt x="4745" y="206355"/>
                    <a:pt x="0" y="201610"/>
                    <a:pt x="0" y="195757"/>
                  </a:cubicBezTo>
                  <a:lnTo>
                    <a:pt x="0" y="10599"/>
                  </a:lnTo>
                  <a:cubicBezTo>
                    <a:pt x="0" y="4745"/>
                    <a:pt x="4745" y="0"/>
                    <a:pt x="10599" y="0"/>
                  </a:cubicBezTo>
                  <a:close/>
                </a:path>
              </a:pathLst>
            </a:custGeom>
            <a:solidFill>
              <a:srgbClr val="DCE6F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882296" cy="25398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lvl="0">
                <a:lnSpc>
                  <a:spcPts val="3900"/>
                </a:lnSpc>
                <a:spcBef>
                  <a:spcPct val="0"/>
                </a:spcBef>
              </a:pPr>
              <a:r>
                <a:rPr lang="ru-RU" sz="3000" dirty="0" err="1">
                  <a:solidFill>
                    <a:srgbClr val="002060"/>
                  </a:solidFill>
                  <a:latin typeface="Arimo Bold"/>
                </a:rPr>
                <a:t>Сейсмикалық</a:t>
              </a:r>
              <a:r>
                <a:rPr lang="ru-RU" sz="3000" dirty="0">
                  <a:solidFill>
                    <a:srgbClr val="002060"/>
                  </a:solidFill>
                  <a:latin typeface="Arimo Bold"/>
                </a:rPr>
                <a:t> </a:t>
              </a:r>
              <a:r>
                <a:rPr lang="ru-RU" sz="3000" dirty="0" err="1">
                  <a:solidFill>
                    <a:srgbClr val="002060"/>
                  </a:solidFill>
                  <a:latin typeface="Arimo Bold"/>
                </a:rPr>
                <a:t>қауіпті</a:t>
              </a:r>
              <a:r>
                <a:rPr lang="ru-RU" sz="3000" dirty="0">
                  <a:solidFill>
                    <a:srgbClr val="002060"/>
                  </a:solidFill>
                  <a:latin typeface="Arimo Bold"/>
                </a:rPr>
                <a:t> </a:t>
              </a:r>
              <a:r>
                <a:rPr lang="ru-RU" sz="3000" dirty="0" err="1">
                  <a:solidFill>
                    <a:srgbClr val="002060"/>
                  </a:solidFill>
                  <a:latin typeface="Arimo Bold"/>
                </a:rPr>
                <a:t>бағалау</a:t>
              </a:r>
              <a:endParaRPr lang="en-US" sz="3000" dirty="0">
                <a:solidFill>
                  <a:srgbClr val="002060"/>
                </a:solidFill>
                <a:latin typeface="Arimo Bold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48014" y="8522744"/>
            <a:ext cx="10956815" cy="1241039"/>
            <a:chOff x="0" y="0"/>
            <a:chExt cx="1882296" cy="21320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82296" cy="213201"/>
            </a:xfrm>
            <a:custGeom>
              <a:avLst/>
              <a:gdLst/>
              <a:ahLst/>
              <a:cxnLst/>
              <a:rect l="l" t="t" r="r" b="b"/>
              <a:pathLst>
                <a:path w="1882296" h="213201">
                  <a:moveTo>
                    <a:pt x="10599" y="0"/>
                  </a:moveTo>
                  <a:lnTo>
                    <a:pt x="1871697" y="0"/>
                  </a:lnTo>
                  <a:cubicBezTo>
                    <a:pt x="1877551" y="0"/>
                    <a:pt x="1882296" y="4745"/>
                    <a:pt x="1882296" y="10599"/>
                  </a:cubicBezTo>
                  <a:lnTo>
                    <a:pt x="1882296" y="202602"/>
                  </a:lnTo>
                  <a:cubicBezTo>
                    <a:pt x="1882296" y="208456"/>
                    <a:pt x="1877551" y="213201"/>
                    <a:pt x="1871697" y="213201"/>
                  </a:cubicBezTo>
                  <a:lnTo>
                    <a:pt x="10599" y="213201"/>
                  </a:lnTo>
                  <a:cubicBezTo>
                    <a:pt x="4745" y="213201"/>
                    <a:pt x="0" y="208456"/>
                    <a:pt x="0" y="202602"/>
                  </a:cubicBezTo>
                  <a:lnTo>
                    <a:pt x="0" y="10599"/>
                  </a:lnTo>
                  <a:cubicBezTo>
                    <a:pt x="0" y="4745"/>
                    <a:pt x="4745" y="0"/>
                    <a:pt x="10599" y="0"/>
                  </a:cubicBezTo>
                  <a:close/>
                </a:path>
              </a:pathLst>
            </a:custGeom>
            <a:solidFill>
              <a:srgbClr val="DCE6F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882296" cy="260826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lvl="0">
                <a:lnSpc>
                  <a:spcPts val="3900"/>
                </a:lnSpc>
                <a:spcBef>
                  <a:spcPct val="0"/>
                </a:spcBef>
              </a:pPr>
              <a:r>
                <a:rPr lang="ru-RU" sz="3000" dirty="0" err="1">
                  <a:solidFill>
                    <a:srgbClr val="002060"/>
                  </a:solidFill>
                  <a:latin typeface="Arimo Bold"/>
                </a:rPr>
                <a:t>Сейсмикалық</a:t>
              </a:r>
              <a:r>
                <a:rPr lang="ru-RU" sz="3000" dirty="0">
                  <a:solidFill>
                    <a:srgbClr val="002060"/>
                  </a:solidFill>
                  <a:latin typeface="Arimo Bold"/>
                </a:rPr>
                <a:t> </a:t>
              </a:r>
              <a:r>
                <a:rPr lang="ru-RU" sz="3000" dirty="0" err="1" smtClean="0">
                  <a:solidFill>
                    <a:srgbClr val="002060"/>
                  </a:solidFill>
                  <a:latin typeface="Arimo Bold"/>
                </a:rPr>
                <a:t>тәуекелді</a:t>
              </a:r>
              <a:r>
                <a:rPr lang="ru-RU" sz="3000" dirty="0" smtClean="0">
                  <a:solidFill>
                    <a:srgbClr val="002060"/>
                  </a:solidFill>
                  <a:latin typeface="Arimo Bold"/>
                </a:rPr>
                <a:t> </a:t>
              </a:r>
              <a:r>
                <a:rPr lang="ru-RU" sz="3000" dirty="0" err="1">
                  <a:solidFill>
                    <a:srgbClr val="002060"/>
                  </a:solidFill>
                  <a:latin typeface="Arimo Bold"/>
                </a:rPr>
                <a:t>бағалау</a:t>
              </a:r>
              <a:endParaRPr lang="en-US" sz="3000" dirty="0">
                <a:solidFill>
                  <a:srgbClr val="002060"/>
                </a:solidFill>
                <a:latin typeface="Arimo Bold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541837" y="4880788"/>
            <a:ext cx="4262476" cy="4262476"/>
            <a:chOff x="0" y="0"/>
            <a:chExt cx="2610840" cy="261084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610866" cy="2610866"/>
            </a:xfrm>
            <a:custGeom>
              <a:avLst/>
              <a:gdLst/>
              <a:ahLst/>
              <a:cxnLst/>
              <a:rect l="l" t="t" r="r" b="b"/>
              <a:pathLst>
                <a:path w="2610866" h="2610866">
                  <a:moveTo>
                    <a:pt x="0" y="1305433"/>
                  </a:moveTo>
                  <a:cubicBezTo>
                    <a:pt x="0" y="584454"/>
                    <a:pt x="584454" y="0"/>
                    <a:pt x="1305433" y="0"/>
                  </a:cubicBezTo>
                  <a:lnTo>
                    <a:pt x="1305433" y="76200"/>
                  </a:lnTo>
                  <a:lnTo>
                    <a:pt x="1305433" y="0"/>
                  </a:lnTo>
                  <a:cubicBezTo>
                    <a:pt x="2026412" y="0"/>
                    <a:pt x="2610866" y="584454"/>
                    <a:pt x="2610866" y="1305433"/>
                  </a:cubicBezTo>
                  <a:lnTo>
                    <a:pt x="2534666" y="1305433"/>
                  </a:lnTo>
                  <a:lnTo>
                    <a:pt x="2610866" y="1305433"/>
                  </a:lnTo>
                  <a:cubicBezTo>
                    <a:pt x="2610866" y="2026412"/>
                    <a:pt x="2026412" y="2610866"/>
                    <a:pt x="1305433" y="2610866"/>
                  </a:cubicBezTo>
                  <a:lnTo>
                    <a:pt x="1305433" y="2534666"/>
                  </a:lnTo>
                  <a:lnTo>
                    <a:pt x="1305433" y="2610866"/>
                  </a:lnTo>
                  <a:cubicBezTo>
                    <a:pt x="584454" y="2610866"/>
                    <a:pt x="0" y="2026412"/>
                    <a:pt x="0" y="1305433"/>
                  </a:cubicBezTo>
                  <a:lnTo>
                    <a:pt x="76200" y="1305433"/>
                  </a:lnTo>
                  <a:lnTo>
                    <a:pt x="152400" y="1305433"/>
                  </a:lnTo>
                  <a:lnTo>
                    <a:pt x="76200" y="1305433"/>
                  </a:lnTo>
                  <a:lnTo>
                    <a:pt x="0" y="1305433"/>
                  </a:lnTo>
                  <a:moveTo>
                    <a:pt x="152527" y="1305433"/>
                  </a:moveTo>
                  <a:cubicBezTo>
                    <a:pt x="152527" y="1347597"/>
                    <a:pt x="118364" y="1381633"/>
                    <a:pt x="76327" y="1381633"/>
                  </a:cubicBezTo>
                  <a:cubicBezTo>
                    <a:pt x="34290" y="1381633"/>
                    <a:pt x="127" y="1347470"/>
                    <a:pt x="127" y="1305433"/>
                  </a:cubicBezTo>
                  <a:cubicBezTo>
                    <a:pt x="127" y="1263396"/>
                    <a:pt x="34290" y="1229233"/>
                    <a:pt x="76327" y="1229233"/>
                  </a:cubicBezTo>
                  <a:cubicBezTo>
                    <a:pt x="118364" y="1229233"/>
                    <a:pt x="152527" y="1263396"/>
                    <a:pt x="152527" y="1305433"/>
                  </a:cubicBezTo>
                  <a:cubicBezTo>
                    <a:pt x="152527" y="1942211"/>
                    <a:pt x="668655" y="2458339"/>
                    <a:pt x="1305433" y="2458339"/>
                  </a:cubicBezTo>
                  <a:cubicBezTo>
                    <a:pt x="1942211" y="2458339"/>
                    <a:pt x="2458339" y="1942211"/>
                    <a:pt x="2458339" y="1305433"/>
                  </a:cubicBezTo>
                  <a:cubicBezTo>
                    <a:pt x="2458339" y="668655"/>
                    <a:pt x="1942211" y="152527"/>
                    <a:pt x="1305433" y="152527"/>
                  </a:cubicBezTo>
                  <a:lnTo>
                    <a:pt x="1305433" y="76200"/>
                  </a:lnTo>
                  <a:lnTo>
                    <a:pt x="1305433" y="152400"/>
                  </a:lnTo>
                  <a:cubicBezTo>
                    <a:pt x="668655" y="152400"/>
                    <a:pt x="152527" y="668528"/>
                    <a:pt x="152527" y="1305306"/>
                  </a:cubicBez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948014" y="2749890"/>
            <a:ext cx="10443831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ru-RU" sz="3000" spc="-6" dirty="0" smtClean="0">
                <a:solidFill>
                  <a:schemeClr val="tx2">
                    <a:lumMod val="75000"/>
                  </a:schemeClr>
                </a:solidFill>
                <a:latin typeface="Montserrat Bold"/>
              </a:rPr>
              <a:t>СЕЙСМИКАЛЫҚ </a:t>
            </a:r>
            <a:r>
              <a:rPr lang="ru-RU" sz="3000" spc="-6" dirty="0">
                <a:solidFill>
                  <a:schemeClr val="tx2">
                    <a:lumMod val="75000"/>
                  </a:schemeClr>
                </a:solidFill>
                <a:latin typeface="Montserrat Bold"/>
              </a:rPr>
              <a:t>ОҚШАУЛАУ ЖҮЙЕЛЕРІН ҚОЛДАНУ </a:t>
            </a:r>
            <a:r>
              <a:rPr lang="ru-RU" sz="3000" spc="-6" dirty="0" smtClean="0">
                <a:solidFill>
                  <a:schemeClr val="tx2">
                    <a:lumMod val="75000"/>
                  </a:schemeClr>
                </a:solidFill>
                <a:latin typeface="Montserrat Bold"/>
              </a:rPr>
              <a:t>БОЙЫНША </a:t>
            </a:r>
            <a:r>
              <a:rPr lang="ru-RU" sz="3000" spc="-6" dirty="0" smtClean="0">
                <a:solidFill>
                  <a:srgbClr val="0070C0"/>
                </a:solidFill>
                <a:latin typeface="Montserrat Bold"/>
              </a:rPr>
              <a:t>КЕШЕНДІ </a:t>
            </a:r>
            <a:r>
              <a:rPr lang="ru-RU" sz="3000" spc="-6" dirty="0">
                <a:solidFill>
                  <a:srgbClr val="0070C0"/>
                </a:solidFill>
                <a:latin typeface="Montserrat Bold"/>
              </a:rPr>
              <a:t>ШАРАЛАР </a:t>
            </a:r>
            <a:r>
              <a:rPr lang="ru-RU" sz="3000" spc="-6" dirty="0" smtClean="0">
                <a:solidFill>
                  <a:srgbClr val="0070C0"/>
                </a:solidFill>
                <a:latin typeface="Montserrat Bold"/>
              </a:rPr>
              <a:t>ҚАБЫЛДАУ:</a:t>
            </a:r>
            <a:r>
              <a:rPr lang="en-US" sz="3000" spc="-6" dirty="0" smtClean="0">
                <a:solidFill>
                  <a:srgbClr val="17375E"/>
                </a:solidFill>
                <a:latin typeface="Arimo Bold"/>
              </a:rPr>
              <a:t>  </a:t>
            </a:r>
            <a:endParaRPr lang="en-US" sz="3000" spc="-6" dirty="0">
              <a:solidFill>
                <a:srgbClr val="17375E"/>
              </a:solidFill>
              <a:latin typeface="Arimo Bold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4544539" y="5849972"/>
            <a:ext cx="2379833" cy="2380693"/>
          </a:xfrm>
          <a:custGeom>
            <a:avLst/>
            <a:gdLst/>
            <a:ahLst/>
            <a:cxnLst/>
            <a:rect l="l" t="t" r="r" b="b"/>
            <a:pathLst>
              <a:path w="2379833" h="2380693">
                <a:moveTo>
                  <a:pt x="0" y="0"/>
                </a:moveTo>
                <a:lnTo>
                  <a:pt x="2379833" y="0"/>
                </a:lnTo>
                <a:lnTo>
                  <a:pt x="2379833" y="2380693"/>
                </a:lnTo>
                <a:lnTo>
                  <a:pt x="0" y="23806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" r="-18"/>
            </a:stretch>
          </a:blipFill>
        </p:spPr>
      </p:sp>
      <p:sp>
        <p:nvSpPr>
          <p:cNvPr id="18" name="TextBox 6"/>
          <p:cNvSpPr txBox="1"/>
          <p:nvPr/>
        </p:nvSpPr>
        <p:spPr>
          <a:xfrm>
            <a:off x="17068800" y="9762331"/>
            <a:ext cx="990600" cy="366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242"/>
              </a:lnSpc>
            </a:pPr>
            <a:r>
              <a:rPr lang="kk-KZ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601508" y="3272052"/>
            <a:ext cx="1958130" cy="1958130"/>
            <a:chOff x="0" y="0"/>
            <a:chExt cx="2610840" cy="2610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10866" cy="2610866"/>
            </a:xfrm>
            <a:custGeom>
              <a:avLst/>
              <a:gdLst/>
              <a:ahLst/>
              <a:cxnLst/>
              <a:rect l="l" t="t" r="r" b="b"/>
              <a:pathLst>
                <a:path w="2610866" h="2610866">
                  <a:moveTo>
                    <a:pt x="0" y="1305433"/>
                  </a:moveTo>
                  <a:cubicBezTo>
                    <a:pt x="0" y="584454"/>
                    <a:pt x="584454" y="0"/>
                    <a:pt x="1305433" y="0"/>
                  </a:cubicBezTo>
                  <a:lnTo>
                    <a:pt x="1305433" y="76200"/>
                  </a:lnTo>
                  <a:lnTo>
                    <a:pt x="1305433" y="0"/>
                  </a:lnTo>
                  <a:cubicBezTo>
                    <a:pt x="2026412" y="0"/>
                    <a:pt x="2610866" y="584454"/>
                    <a:pt x="2610866" y="1305433"/>
                  </a:cubicBezTo>
                  <a:lnTo>
                    <a:pt x="2534666" y="1305433"/>
                  </a:lnTo>
                  <a:lnTo>
                    <a:pt x="2610866" y="1305433"/>
                  </a:lnTo>
                  <a:cubicBezTo>
                    <a:pt x="2610866" y="2026412"/>
                    <a:pt x="2026412" y="2610866"/>
                    <a:pt x="1305433" y="2610866"/>
                  </a:cubicBezTo>
                  <a:lnTo>
                    <a:pt x="1305433" y="2534666"/>
                  </a:lnTo>
                  <a:lnTo>
                    <a:pt x="1305433" y="2610866"/>
                  </a:lnTo>
                  <a:cubicBezTo>
                    <a:pt x="584454" y="2610866"/>
                    <a:pt x="0" y="2026412"/>
                    <a:pt x="0" y="1305433"/>
                  </a:cubicBezTo>
                  <a:lnTo>
                    <a:pt x="76200" y="1305433"/>
                  </a:lnTo>
                  <a:lnTo>
                    <a:pt x="152400" y="1305433"/>
                  </a:lnTo>
                  <a:lnTo>
                    <a:pt x="76200" y="1305433"/>
                  </a:lnTo>
                  <a:lnTo>
                    <a:pt x="0" y="1305433"/>
                  </a:lnTo>
                  <a:moveTo>
                    <a:pt x="152527" y="1305433"/>
                  </a:moveTo>
                  <a:cubicBezTo>
                    <a:pt x="152527" y="1347597"/>
                    <a:pt x="118364" y="1381633"/>
                    <a:pt x="76327" y="1381633"/>
                  </a:cubicBezTo>
                  <a:cubicBezTo>
                    <a:pt x="34290" y="1381633"/>
                    <a:pt x="127" y="1347470"/>
                    <a:pt x="127" y="1305433"/>
                  </a:cubicBezTo>
                  <a:cubicBezTo>
                    <a:pt x="127" y="1263396"/>
                    <a:pt x="34290" y="1229233"/>
                    <a:pt x="76327" y="1229233"/>
                  </a:cubicBezTo>
                  <a:cubicBezTo>
                    <a:pt x="118364" y="1229233"/>
                    <a:pt x="152527" y="1263396"/>
                    <a:pt x="152527" y="1305433"/>
                  </a:cubicBezTo>
                  <a:cubicBezTo>
                    <a:pt x="152527" y="1942211"/>
                    <a:pt x="668655" y="2458339"/>
                    <a:pt x="1305433" y="2458339"/>
                  </a:cubicBezTo>
                  <a:cubicBezTo>
                    <a:pt x="1942211" y="2458339"/>
                    <a:pt x="2458339" y="1942211"/>
                    <a:pt x="2458339" y="1305433"/>
                  </a:cubicBezTo>
                  <a:cubicBezTo>
                    <a:pt x="2458339" y="668655"/>
                    <a:pt x="1942211" y="152527"/>
                    <a:pt x="1305433" y="152527"/>
                  </a:cubicBezTo>
                  <a:lnTo>
                    <a:pt x="1305433" y="76200"/>
                  </a:lnTo>
                  <a:lnTo>
                    <a:pt x="1305433" y="152400"/>
                  </a:lnTo>
                  <a:cubicBezTo>
                    <a:pt x="668655" y="152400"/>
                    <a:pt x="152527" y="668528"/>
                    <a:pt x="152527" y="1305306"/>
                  </a:cubicBez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773291" y="3333306"/>
            <a:ext cx="1958130" cy="1958130"/>
            <a:chOff x="0" y="0"/>
            <a:chExt cx="2610840" cy="26108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10866" cy="2610866"/>
            </a:xfrm>
            <a:custGeom>
              <a:avLst/>
              <a:gdLst/>
              <a:ahLst/>
              <a:cxnLst/>
              <a:rect l="l" t="t" r="r" b="b"/>
              <a:pathLst>
                <a:path w="2610866" h="2610866">
                  <a:moveTo>
                    <a:pt x="0" y="1305433"/>
                  </a:moveTo>
                  <a:cubicBezTo>
                    <a:pt x="0" y="584454"/>
                    <a:pt x="584454" y="0"/>
                    <a:pt x="1305433" y="0"/>
                  </a:cubicBezTo>
                  <a:lnTo>
                    <a:pt x="1305433" y="76200"/>
                  </a:lnTo>
                  <a:lnTo>
                    <a:pt x="1305433" y="0"/>
                  </a:lnTo>
                  <a:cubicBezTo>
                    <a:pt x="2026412" y="0"/>
                    <a:pt x="2610866" y="584454"/>
                    <a:pt x="2610866" y="1305433"/>
                  </a:cubicBezTo>
                  <a:lnTo>
                    <a:pt x="2534666" y="1305433"/>
                  </a:lnTo>
                  <a:lnTo>
                    <a:pt x="2610866" y="1305433"/>
                  </a:lnTo>
                  <a:cubicBezTo>
                    <a:pt x="2610866" y="2026412"/>
                    <a:pt x="2026412" y="2610866"/>
                    <a:pt x="1305433" y="2610866"/>
                  </a:cubicBezTo>
                  <a:lnTo>
                    <a:pt x="1305433" y="2534666"/>
                  </a:lnTo>
                  <a:lnTo>
                    <a:pt x="1305433" y="2610866"/>
                  </a:lnTo>
                  <a:cubicBezTo>
                    <a:pt x="584454" y="2610866"/>
                    <a:pt x="0" y="2026412"/>
                    <a:pt x="0" y="1305433"/>
                  </a:cubicBezTo>
                  <a:lnTo>
                    <a:pt x="76200" y="1305433"/>
                  </a:lnTo>
                  <a:lnTo>
                    <a:pt x="152400" y="1305433"/>
                  </a:lnTo>
                  <a:lnTo>
                    <a:pt x="76200" y="1305433"/>
                  </a:lnTo>
                  <a:lnTo>
                    <a:pt x="0" y="1305433"/>
                  </a:lnTo>
                  <a:moveTo>
                    <a:pt x="152527" y="1305433"/>
                  </a:moveTo>
                  <a:cubicBezTo>
                    <a:pt x="152527" y="1347597"/>
                    <a:pt x="118364" y="1381633"/>
                    <a:pt x="76327" y="1381633"/>
                  </a:cubicBezTo>
                  <a:cubicBezTo>
                    <a:pt x="34290" y="1381633"/>
                    <a:pt x="127" y="1347470"/>
                    <a:pt x="127" y="1305433"/>
                  </a:cubicBezTo>
                  <a:cubicBezTo>
                    <a:pt x="127" y="1263396"/>
                    <a:pt x="34290" y="1229233"/>
                    <a:pt x="76327" y="1229233"/>
                  </a:cubicBezTo>
                  <a:cubicBezTo>
                    <a:pt x="118364" y="1229233"/>
                    <a:pt x="152527" y="1263396"/>
                    <a:pt x="152527" y="1305433"/>
                  </a:cubicBezTo>
                  <a:cubicBezTo>
                    <a:pt x="152527" y="1942211"/>
                    <a:pt x="668655" y="2458339"/>
                    <a:pt x="1305433" y="2458339"/>
                  </a:cubicBezTo>
                  <a:cubicBezTo>
                    <a:pt x="1942211" y="2458339"/>
                    <a:pt x="2458339" y="1942211"/>
                    <a:pt x="2458339" y="1305433"/>
                  </a:cubicBezTo>
                  <a:cubicBezTo>
                    <a:pt x="2458339" y="668655"/>
                    <a:pt x="1942211" y="152527"/>
                    <a:pt x="1305433" y="152527"/>
                  </a:cubicBezTo>
                  <a:lnTo>
                    <a:pt x="1305433" y="76200"/>
                  </a:lnTo>
                  <a:lnTo>
                    <a:pt x="1305433" y="152400"/>
                  </a:lnTo>
                  <a:cubicBezTo>
                    <a:pt x="668655" y="152400"/>
                    <a:pt x="152527" y="668528"/>
                    <a:pt x="152527" y="1305306"/>
                  </a:cubicBez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30431" y="3333306"/>
            <a:ext cx="1958130" cy="1958130"/>
            <a:chOff x="0" y="0"/>
            <a:chExt cx="2610840" cy="26108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10866" cy="2610866"/>
            </a:xfrm>
            <a:custGeom>
              <a:avLst/>
              <a:gdLst/>
              <a:ahLst/>
              <a:cxnLst/>
              <a:rect l="l" t="t" r="r" b="b"/>
              <a:pathLst>
                <a:path w="2610866" h="2610866">
                  <a:moveTo>
                    <a:pt x="0" y="1305433"/>
                  </a:moveTo>
                  <a:cubicBezTo>
                    <a:pt x="0" y="584454"/>
                    <a:pt x="584454" y="0"/>
                    <a:pt x="1305433" y="0"/>
                  </a:cubicBezTo>
                  <a:lnTo>
                    <a:pt x="1305433" y="76200"/>
                  </a:lnTo>
                  <a:lnTo>
                    <a:pt x="1305433" y="0"/>
                  </a:lnTo>
                  <a:cubicBezTo>
                    <a:pt x="2026412" y="0"/>
                    <a:pt x="2610866" y="584454"/>
                    <a:pt x="2610866" y="1305433"/>
                  </a:cubicBezTo>
                  <a:lnTo>
                    <a:pt x="2534666" y="1305433"/>
                  </a:lnTo>
                  <a:lnTo>
                    <a:pt x="2610866" y="1305433"/>
                  </a:lnTo>
                  <a:cubicBezTo>
                    <a:pt x="2610866" y="2026412"/>
                    <a:pt x="2026412" y="2610866"/>
                    <a:pt x="1305433" y="2610866"/>
                  </a:cubicBezTo>
                  <a:lnTo>
                    <a:pt x="1305433" y="2534666"/>
                  </a:lnTo>
                  <a:lnTo>
                    <a:pt x="1305433" y="2610866"/>
                  </a:lnTo>
                  <a:cubicBezTo>
                    <a:pt x="584454" y="2610866"/>
                    <a:pt x="0" y="2026412"/>
                    <a:pt x="0" y="1305433"/>
                  </a:cubicBezTo>
                  <a:lnTo>
                    <a:pt x="76200" y="1305433"/>
                  </a:lnTo>
                  <a:lnTo>
                    <a:pt x="152400" y="1305433"/>
                  </a:lnTo>
                  <a:lnTo>
                    <a:pt x="76200" y="1305433"/>
                  </a:lnTo>
                  <a:lnTo>
                    <a:pt x="0" y="1305433"/>
                  </a:lnTo>
                  <a:moveTo>
                    <a:pt x="152527" y="1305433"/>
                  </a:moveTo>
                  <a:cubicBezTo>
                    <a:pt x="152527" y="1347597"/>
                    <a:pt x="118364" y="1381633"/>
                    <a:pt x="76327" y="1381633"/>
                  </a:cubicBezTo>
                  <a:cubicBezTo>
                    <a:pt x="34290" y="1381633"/>
                    <a:pt x="127" y="1347470"/>
                    <a:pt x="127" y="1305433"/>
                  </a:cubicBezTo>
                  <a:cubicBezTo>
                    <a:pt x="127" y="1263396"/>
                    <a:pt x="34290" y="1229233"/>
                    <a:pt x="76327" y="1229233"/>
                  </a:cubicBezTo>
                  <a:cubicBezTo>
                    <a:pt x="118364" y="1229233"/>
                    <a:pt x="152527" y="1263396"/>
                    <a:pt x="152527" y="1305433"/>
                  </a:cubicBezTo>
                  <a:cubicBezTo>
                    <a:pt x="152527" y="1942211"/>
                    <a:pt x="668655" y="2458339"/>
                    <a:pt x="1305433" y="2458339"/>
                  </a:cubicBezTo>
                  <a:cubicBezTo>
                    <a:pt x="1942211" y="2458339"/>
                    <a:pt x="2458339" y="1942211"/>
                    <a:pt x="2458339" y="1305433"/>
                  </a:cubicBezTo>
                  <a:cubicBezTo>
                    <a:pt x="2458339" y="668655"/>
                    <a:pt x="1942211" y="152527"/>
                    <a:pt x="1305433" y="152527"/>
                  </a:cubicBezTo>
                  <a:lnTo>
                    <a:pt x="1305433" y="76200"/>
                  </a:lnTo>
                  <a:lnTo>
                    <a:pt x="1305433" y="152400"/>
                  </a:lnTo>
                  <a:cubicBezTo>
                    <a:pt x="668655" y="152400"/>
                    <a:pt x="152527" y="668528"/>
                    <a:pt x="152527" y="1305306"/>
                  </a:cubicBez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0306839" y="3333306"/>
            <a:ext cx="1958130" cy="1958130"/>
            <a:chOff x="0" y="0"/>
            <a:chExt cx="2610840" cy="26108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10866" cy="2610866"/>
            </a:xfrm>
            <a:custGeom>
              <a:avLst/>
              <a:gdLst/>
              <a:ahLst/>
              <a:cxnLst/>
              <a:rect l="l" t="t" r="r" b="b"/>
              <a:pathLst>
                <a:path w="2610866" h="2610866">
                  <a:moveTo>
                    <a:pt x="0" y="1305433"/>
                  </a:moveTo>
                  <a:cubicBezTo>
                    <a:pt x="0" y="584454"/>
                    <a:pt x="584454" y="0"/>
                    <a:pt x="1305433" y="0"/>
                  </a:cubicBezTo>
                  <a:lnTo>
                    <a:pt x="1305433" y="76200"/>
                  </a:lnTo>
                  <a:lnTo>
                    <a:pt x="1305433" y="0"/>
                  </a:lnTo>
                  <a:cubicBezTo>
                    <a:pt x="2026412" y="0"/>
                    <a:pt x="2610866" y="584454"/>
                    <a:pt x="2610866" y="1305433"/>
                  </a:cubicBezTo>
                  <a:lnTo>
                    <a:pt x="2534666" y="1305433"/>
                  </a:lnTo>
                  <a:lnTo>
                    <a:pt x="2610866" y="1305433"/>
                  </a:lnTo>
                  <a:cubicBezTo>
                    <a:pt x="2610866" y="2026412"/>
                    <a:pt x="2026412" y="2610866"/>
                    <a:pt x="1305433" y="2610866"/>
                  </a:cubicBezTo>
                  <a:lnTo>
                    <a:pt x="1305433" y="2534666"/>
                  </a:lnTo>
                  <a:lnTo>
                    <a:pt x="1305433" y="2610866"/>
                  </a:lnTo>
                  <a:cubicBezTo>
                    <a:pt x="584454" y="2610866"/>
                    <a:pt x="0" y="2026412"/>
                    <a:pt x="0" y="1305433"/>
                  </a:cubicBezTo>
                  <a:lnTo>
                    <a:pt x="76200" y="1305433"/>
                  </a:lnTo>
                  <a:lnTo>
                    <a:pt x="152400" y="1305433"/>
                  </a:lnTo>
                  <a:lnTo>
                    <a:pt x="76200" y="1305433"/>
                  </a:lnTo>
                  <a:lnTo>
                    <a:pt x="0" y="1305433"/>
                  </a:lnTo>
                  <a:moveTo>
                    <a:pt x="152527" y="1305433"/>
                  </a:moveTo>
                  <a:cubicBezTo>
                    <a:pt x="152527" y="1347597"/>
                    <a:pt x="118364" y="1381633"/>
                    <a:pt x="76327" y="1381633"/>
                  </a:cubicBezTo>
                  <a:cubicBezTo>
                    <a:pt x="34290" y="1381633"/>
                    <a:pt x="127" y="1347470"/>
                    <a:pt x="127" y="1305433"/>
                  </a:cubicBezTo>
                  <a:cubicBezTo>
                    <a:pt x="127" y="1263396"/>
                    <a:pt x="34290" y="1229233"/>
                    <a:pt x="76327" y="1229233"/>
                  </a:cubicBezTo>
                  <a:cubicBezTo>
                    <a:pt x="118364" y="1229233"/>
                    <a:pt x="152527" y="1263396"/>
                    <a:pt x="152527" y="1305433"/>
                  </a:cubicBezTo>
                  <a:cubicBezTo>
                    <a:pt x="152527" y="1942211"/>
                    <a:pt x="668655" y="2458339"/>
                    <a:pt x="1305433" y="2458339"/>
                  </a:cubicBezTo>
                  <a:cubicBezTo>
                    <a:pt x="1942211" y="2458339"/>
                    <a:pt x="2458339" y="1942211"/>
                    <a:pt x="2458339" y="1305433"/>
                  </a:cubicBezTo>
                  <a:cubicBezTo>
                    <a:pt x="2458339" y="668655"/>
                    <a:pt x="1942211" y="152527"/>
                    <a:pt x="1305433" y="152527"/>
                  </a:cubicBezTo>
                  <a:lnTo>
                    <a:pt x="1305433" y="76200"/>
                  </a:lnTo>
                  <a:lnTo>
                    <a:pt x="1305433" y="152400"/>
                  </a:lnTo>
                  <a:cubicBezTo>
                    <a:pt x="668655" y="152400"/>
                    <a:pt x="152527" y="668528"/>
                    <a:pt x="152527" y="1305306"/>
                  </a:cubicBez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10" name="Group 10"/>
          <p:cNvGrpSpPr/>
          <p:nvPr/>
        </p:nvGrpSpPr>
        <p:grpSpPr>
          <a:xfrm rot="-5400000">
            <a:off x="15028517" y="3697369"/>
            <a:ext cx="1104113" cy="2333273"/>
            <a:chOff x="0" y="0"/>
            <a:chExt cx="1472150" cy="3111030"/>
          </a:xfrm>
        </p:grpSpPr>
        <p:sp>
          <p:nvSpPr>
            <p:cNvPr id="11" name="Freeform 11"/>
            <p:cNvSpPr/>
            <p:nvPr/>
          </p:nvSpPr>
          <p:spPr>
            <a:xfrm>
              <a:off x="0" y="127"/>
              <a:ext cx="1474724" cy="3149219"/>
            </a:xfrm>
            <a:custGeom>
              <a:avLst/>
              <a:gdLst/>
              <a:ahLst/>
              <a:cxnLst/>
              <a:rect l="l" t="t" r="r" b="b"/>
              <a:pathLst>
                <a:path w="1474724" h="3149219">
                  <a:moveTo>
                    <a:pt x="1298702" y="3102229"/>
                  </a:moveTo>
                  <a:cubicBezTo>
                    <a:pt x="1272921" y="3099308"/>
                    <a:pt x="1247394" y="3095752"/>
                    <a:pt x="1222121" y="3091307"/>
                  </a:cubicBezTo>
                  <a:lnTo>
                    <a:pt x="1228598" y="3053715"/>
                  </a:lnTo>
                  <a:cubicBezTo>
                    <a:pt x="1253236" y="3057906"/>
                    <a:pt x="1278001" y="3061462"/>
                    <a:pt x="1303020" y="3064256"/>
                  </a:cubicBezTo>
                  <a:close/>
                  <a:moveTo>
                    <a:pt x="1150620" y="3038221"/>
                  </a:moveTo>
                  <a:cubicBezTo>
                    <a:pt x="1125474" y="3032379"/>
                    <a:pt x="1100455" y="3025902"/>
                    <a:pt x="1075817" y="3018790"/>
                  </a:cubicBezTo>
                  <a:lnTo>
                    <a:pt x="1086485" y="2982214"/>
                  </a:lnTo>
                  <a:cubicBezTo>
                    <a:pt x="1110488" y="2989199"/>
                    <a:pt x="1134745" y="2995549"/>
                    <a:pt x="1159256" y="3001137"/>
                  </a:cubicBezTo>
                  <a:close/>
                  <a:moveTo>
                    <a:pt x="1010793" y="2957957"/>
                  </a:moveTo>
                  <a:cubicBezTo>
                    <a:pt x="986409" y="2949321"/>
                    <a:pt x="962406" y="2940050"/>
                    <a:pt x="938657" y="2930144"/>
                  </a:cubicBezTo>
                  <a:lnTo>
                    <a:pt x="953389" y="2894965"/>
                  </a:lnTo>
                  <a:cubicBezTo>
                    <a:pt x="976503" y="2904617"/>
                    <a:pt x="999871" y="2913634"/>
                    <a:pt x="1023493" y="2922016"/>
                  </a:cubicBezTo>
                  <a:close/>
                  <a:moveTo>
                    <a:pt x="880872" y="2862580"/>
                  </a:moveTo>
                  <a:cubicBezTo>
                    <a:pt x="857631" y="2851404"/>
                    <a:pt x="834771" y="2839466"/>
                    <a:pt x="812292" y="2827020"/>
                  </a:cubicBezTo>
                  <a:lnTo>
                    <a:pt x="830707" y="2793619"/>
                  </a:lnTo>
                  <a:cubicBezTo>
                    <a:pt x="852678" y="2805811"/>
                    <a:pt x="874903" y="2817241"/>
                    <a:pt x="897509" y="2828163"/>
                  </a:cubicBezTo>
                  <a:close/>
                  <a:moveTo>
                    <a:pt x="720090" y="2898775"/>
                  </a:moveTo>
                  <a:cubicBezTo>
                    <a:pt x="698246" y="2885059"/>
                    <a:pt x="676783" y="2870835"/>
                    <a:pt x="655701" y="2855976"/>
                  </a:cubicBezTo>
                  <a:lnTo>
                    <a:pt x="677672" y="2824734"/>
                  </a:lnTo>
                  <a:cubicBezTo>
                    <a:pt x="698246" y="2839212"/>
                    <a:pt x="719074" y="2853055"/>
                    <a:pt x="740283" y="2866390"/>
                  </a:cubicBezTo>
                  <a:close/>
                  <a:moveTo>
                    <a:pt x="614045" y="2777490"/>
                  </a:moveTo>
                  <a:cubicBezTo>
                    <a:pt x="593852" y="2761615"/>
                    <a:pt x="573913" y="2745105"/>
                    <a:pt x="554609" y="2728087"/>
                  </a:cubicBezTo>
                  <a:lnTo>
                    <a:pt x="579755" y="2699385"/>
                  </a:lnTo>
                  <a:cubicBezTo>
                    <a:pt x="598678" y="2715895"/>
                    <a:pt x="617982" y="2732024"/>
                    <a:pt x="637667" y="2747518"/>
                  </a:cubicBezTo>
                  <a:close/>
                  <a:moveTo>
                    <a:pt x="521462" y="2645918"/>
                  </a:moveTo>
                  <a:cubicBezTo>
                    <a:pt x="503047" y="2628011"/>
                    <a:pt x="485013" y="2609596"/>
                    <a:pt x="467360" y="2590673"/>
                  </a:cubicBezTo>
                  <a:lnTo>
                    <a:pt x="495300" y="2564765"/>
                  </a:lnTo>
                  <a:cubicBezTo>
                    <a:pt x="512445" y="2583180"/>
                    <a:pt x="529971" y="2601214"/>
                    <a:pt x="548005" y="2618613"/>
                  </a:cubicBezTo>
                  <a:close/>
                  <a:moveTo>
                    <a:pt x="442849" y="2505583"/>
                  </a:moveTo>
                  <a:cubicBezTo>
                    <a:pt x="426339" y="2485898"/>
                    <a:pt x="410210" y="2465705"/>
                    <a:pt x="394589" y="2445131"/>
                  </a:cubicBezTo>
                  <a:lnTo>
                    <a:pt x="424942" y="2422144"/>
                  </a:lnTo>
                  <a:cubicBezTo>
                    <a:pt x="440182" y="2442210"/>
                    <a:pt x="455803" y="2461895"/>
                    <a:pt x="471932" y="2481072"/>
                  </a:cubicBezTo>
                  <a:close/>
                  <a:moveTo>
                    <a:pt x="378714" y="2358136"/>
                  </a:moveTo>
                  <a:cubicBezTo>
                    <a:pt x="364236" y="2336927"/>
                    <a:pt x="350266" y="2315337"/>
                    <a:pt x="336804" y="2293239"/>
                  </a:cubicBezTo>
                  <a:lnTo>
                    <a:pt x="269621" y="2387473"/>
                  </a:lnTo>
                  <a:cubicBezTo>
                    <a:pt x="282829" y="2408936"/>
                    <a:pt x="296418" y="2430018"/>
                    <a:pt x="310515" y="2450719"/>
                  </a:cubicBezTo>
                  <a:close/>
                  <a:moveTo>
                    <a:pt x="229870" y="2319147"/>
                  </a:moveTo>
                  <a:cubicBezTo>
                    <a:pt x="217551" y="2296668"/>
                    <a:pt x="205740" y="2273808"/>
                    <a:pt x="194437" y="2250567"/>
                  </a:cubicBezTo>
                  <a:lnTo>
                    <a:pt x="228727" y="2233930"/>
                  </a:lnTo>
                  <a:cubicBezTo>
                    <a:pt x="239776" y="2256536"/>
                    <a:pt x="251206" y="2278888"/>
                    <a:pt x="263271" y="2300859"/>
                  </a:cubicBezTo>
                  <a:close/>
                  <a:moveTo>
                    <a:pt x="195834" y="2162048"/>
                  </a:moveTo>
                  <a:cubicBezTo>
                    <a:pt x="185801" y="2138426"/>
                    <a:pt x="176149" y="2114550"/>
                    <a:pt x="167259" y="2090420"/>
                  </a:cubicBezTo>
                  <a:lnTo>
                    <a:pt x="202946" y="2077085"/>
                  </a:lnTo>
                  <a:cubicBezTo>
                    <a:pt x="211709" y="2100707"/>
                    <a:pt x="221107" y="2124075"/>
                    <a:pt x="230886" y="2147062"/>
                  </a:cubicBezTo>
                  <a:close/>
                  <a:moveTo>
                    <a:pt x="77343" y="2057273"/>
                  </a:moveTo>
                  <a:cubicBezTo>
                    <a:pt x="69596" y="2032889"/>
                    <a:pt x="62357" y="2008124"/>
                    <a:pt x="55753" y="1983232"/>
                  </a:cubicBezTo>
                  <a:lnTo>
                    <a:pt x="92583" y="1973453"/>
                  </a:lnTo>
                  <a:cubicBezTo>
                    <a:pt x="99060" y="1997837"/>
                    <a:pt x="106172" y="2021967"/>
                    <a:pt x="113665" y="2045716"/>
                  </a:cubicBezTo>
                  <a:close/>
                  <a:moveTo>
                    <a:pt x="37592" y="1908302"/>
                  </a:moveTo>
                  <a:cubicBezTo>
                    <a:pt x="32131" y="1883283"/>
                    <a:pt x="27305" y="1858010"/>
                    <a:pt x="22987" y="1832610"/>
                  </a:cubicBezTo>
                  <a:lnTo>
                    <a:pt x="60579" y="1826260"/>
                  </a:lnTo>
                  <a:cubicBezTo>
                    <a:pt x="64770" y="1851152"/>
                    <a:pt x="69469" y="1875790"/>
                    <a:pt x="74803" y="1900301"/>
                  </a:cubicBezTo>
                  <a:close/>
                  <a:moveTo>
                    <a:pt x="12065" y="1756283"/>
                  </a:moveTo>
                  <a:cubicBezTo>
                    <a:pt x="9017" y="1730883"/>
                    <a:pt x="6477" y="1705229"/>
                    <a:pt x="4572" y="1679575"/>
                  </a:cubicBezTo>
                  <a:lnTo>
                    <a:pt x="42545" y="1676781"/>
                  </a:lnTo>
                  <a:cubicBezTo>
                    <a:pt x="44450" y="1701927"/>
                    <a:pt x="46863" y="1726946"/>
                    <a:pt x="49784" y="1751838"/>
                  </a:cubicBezTo>
                  <a:close/>
                  <a:moveTo>
                    <a:pt x="38481" y="1598168"/>
                  </a:moveTo>
                  <a:cubicBezTo>
                    <a:pt x="38100" y="1582547"/>
                    <a:pt x="37846" y="1566799"/>
                    <a:pt x="37846" y="1551051"/>
                  </a:cubicBezTo>
                  <a:lnTo>
                    <a:pt x="19050" y="1551051"/>
                  </a:lnTo>
                  <a:lnTo>
                    <a:pt x="0" y="1551051"/>
                  </a:lnTo>
                  <a:cubicBezTo>
                    <a:pt x="0" y="1540764"/>
                    <a:pt x="127" y="1530604"/>
                    <a:pt x="254" y="1520444"/>
                  </a:cubicBezTo>
                  <a:lnTo>
                    <a:pt x="38354" y="1521079"/>
                  </a:lnTo>
                  <a:cubicBezTo>
                    <a:pt x="38227" y="1530985"/>
                    <a:pt x="38100" y="1541018"/>
                    <a:pt x="38100" y="1551051"/>
                  </a:cubicBezTo>
                  <a:lnTo>
                    <a:pt x="19050" y="1551051"/>
                  </a:lnTo>
                  <a:lnTo>
                    <a:pt x="38100" y="1551051"/>
                  </a:lnTo>
                  <a:cubicBezTo>
                    <a:pt x="38100" y="1566418"/>
                    <a:pt x="38354" y="1581785"/>
                    <a:pt x="38735" y="1597152"/>
                  </a:cubicBezTo>
                  <a:close/>
                  <a:moveTo>
                    <a:pt x="41529" y="1442212"/>
                  </a:moveTo>
                  <a:cubicBezTo>
                    <a:pt x="43180" y="1416431"/>
                    <a:pt x="45466" y="1390904"/>
                    <a:pt x="48260" y="1365504"/>
                  </a:cubicBezTo>
                  <a:lnTo>
                    <a:pt x="86106" y="1369695"/>
                  </a:lnTo>
                  <a:cubicBezTo>
                    <a:pt x="83312" y="1394460"/>
                    <a:pt x="81153" y="1419479"/>
                    <a:pt x="79629" y="1444625"/>
                  </a:cubicBezTo>
                  <a:close/>
                  <a:moveTo>
                    <a:pt x="20320" y="1294384"/>
                  </a:moveTo>
                  <a:cubicBezTo>
                    <a:pt x="24384" y="1268984"/>
                    <a:pt x="28956" y="1243711"/>
                    <a:pt x="34036" y="1218692"/>
                  </a:cubicBezTo>
                  <a:lnTo>
                    <a:pt x="71374" y="1226439"/>
                  </a:lnTo>
                  <a:cubicBezTo>
                    <a:pt x="66294" y="1250823"/>
                    <a:pt x="61849" y="1275588"/>
                    <a:pt x="57912" y="1300480"/>
                  </a:cubicBezTo>
                  <a:close/>
                  <a:moveTo>
                    <a:pt x="51562" y="1143254"/>
                  </a:moveTo>
                  <a:cubicBezTo>
                    <a:pt x="57912" y="1118235"/>
                    <a:pt x="64897" y="1093597"/>
                    <a:pt x="72390" y="1069086"/>
                  </a:cubicBezTo>
                  <a:lnTo>
                    <a:pt x="108839" y="1080262"/>
                  </a:lnTo>
                  <a:cubicBezTo>
                    <a:pt x="101473" y="1104138"/>
                    <a:pt x="94742" y="1128268"/>
                    <a:pt x="88519" y="1152652"/>
                  </a:cubicBezTo>
                  <a:close/>
                  <a:moveTo>
                    <a:pt x="96774" y="995934"/>
                  </a:moveTo>
                  <a:cubicBezTo>
                    <a:pt x="105537" y="971677"/>
                    <a:pt x="114808" y="947674"/>
                    <a:pt x="124587" y="924052"/>
                  </a:cubicBezTo>
                  <a:lnTo>
                    <a:pt x="159766" y="938657"/>
                  </a:lnTo>
                  <a:cubicBezTo>
                    <a:pt x="150114" y="961771"/>
                    <a:pt x="141097" y="985139"/>
                    <a:pt x="132588" y="1008888"/>
                  </a:cubicBezTo>
                  <a:close/>
                  <a:moveTo>
                    <a:pt x="191770" y="866394"/>
                  </a:moveTo>
                  <a:cubicBezTo>
                    <a:pt x="202819" y="843026"/>
                    <a:pt x="214376" y="820166"/>
                    <a:pt x="226441" y="797433"/>
                  </a:cubicBezTo>
                  <a:lnTo>
                    <a:pt x="260096" y="815340"/>
                  </a:lnTo>
                  <a:cubicBezTo>
                    <a:pt x="248285" y="837438"/>
                    <a:pt x="236982" y="859790"/>
                    <a:pt x="226314" y="882650"/>
                  </a:cubicBezTo>
                  <a:close/>
                  <a:moveTo>
                    <a:pt x="228727" y="717423"/>
                  </a:moveTo>
                  <a:cubicBezTo>
                    <a:pt x="241935" y="695325"/>
                    <a:pt x="255778" y="673481"/>
                    <a:pt x="270002" y="652145"/>
                  </a:cubicBezTo>
                  <a:lnTo>
                    <a:pt x="301752" y="673354"/>
                  </a:lnTo>
                  <a:cubicBezTo>
                    <a:pt x="287909" y="694182"/>
                    <a:pt x="274447" y="715391"/>
                    <a:pt x="261493" y="736981"/>
                  </a:cubicBezTo>
                  <a:close/>
                  <a:moveTo>
                    <a:pt x="347091" y="608584"/>
                  </a:moveTo>
                  <a:cubicBezTo>
                    <a:pt x="362458" y="587883"/>
                    <a:pt x="378333" y="567563"/>
                    <a:pt x="394589" y="547751"/>
                  </a:cubicBezTo>
                  <a:lnTo>
                    <a:pt x="424053" y="572008"/>
                  </a:lnTo>
                  <a:cubicBezTo>
                    <a:pt x="408178" y="591312"/>
                    <a:pt x="392684" y="611124"/>
                    <a:pt x="377698" y="631317"/>
                  </a:cubicBezTo>
                  <a:close/>
                  <a:moveTo>
                    <a:pt x="412369" y="469773"/>
                  </a:moveTo>
                  <a:cubicBezTo>
                    <a:pt x="429768" y="450723"/>
                    <a:pt x="447548" y="432054"/>
                    <a:pt x="465836" y="414020"/>
                  </a:cubicBezTo>
                  <a:lnTo>
                    <a:pt x="492633" y="441071"/>
                  </a:lnTo>
                  <a:cubicBezTo>
                    <a:pt x="474853" y="458724"/>
                    <a:pt x="457454" y="476885"/>
                    <a:pt x="440563" y="495427"/>
                  </a:cubicBezTo>
                  <a:close/>
                  <a:moveTo>
                    <a:pt x="550164" y="386715"/>
                  </a:moveTo>
                  <a:cubicBezTo>
                    <a:pt x="569341" y="369570"/>
                    <a:pt x="589026" y="352806"/>
                    <a:pt x="609092" y="336677"/>
                  </a:cubicBezTo>
                  <a:lnTo>
                    <a:pt x="632968" y="366395"/>
                  </a:lnTo>
                  <a:cubicBezTo>
                    <a:pt x="613410" y="382143"/>
                    <a:pt x="594233" y="398399"/>
                    <a:pt x="575564" y="415163"/>
                  </a:cubicBezTo>
                  <a:close/>
                  <a:moveTo>
                    <a:pt x="695833" y="318389"/>
                  </a:moveTo>
                  <a:cubicBezTo>
                    <a:pt x="716788" y="303276"/>
                    <a:pt x="737997" y="288798"/>
                    <a:pt x="759714" y="274828"/>
                  </a:cubicBezTo>
                  <a:lnTo>
                    <a:pt x="780288" y="306959"/>
                  </a:lnTo>
                  <a:cubicBezTo>
                    <a:pt x="759206" y="320548"/>
                    <a:pt x="738505" y="334645"/>
                    <a:pt x="718058" y="349377"/>
                  </a:cubicBezTo>
                  <a:close/>
                  <a:moveTo>
                    <a:pt x="847979" y="265811"/>
                  </a:moveTo>
                  <a:cubicBezTo>
                    <a:pt x="870331" y="253111"/>
                    <a:pt x="893064" y="240919"/>
                    <a:pt x="916178" y="229489"/>
                  </a:cubicBezTo>
                  <a:lnTo>
                    <a:pt x="933196" y="263652"/>
                  </a:lnTo>
                  <a:cubicBezTo>
                    <a:pt x="910717" y="274828"/>
                    <a:pt x="888619" y="286639"/>
                    <a:pt x="866902" y="299085"/>
                  </a:cubicBezTo>
                  <a:close/>
                  <a:moveTo>
                    <a:pt x="910590" y="111887"/>
                  </a:moveTo>
                  <a:cubicBezTo>
                    <a:pt x="934212" y="101727"/>
                    <a:pt x="958215" y="92202"/>
                    <a:pt x="982345" y="83312"/>
                  </a:cubicBezTo>
                  <a:lnTo>
                    <a:pt x="995426" y="119126"/>
                  </a:lnTo>
                  <a:cubicBezTo>
                    <a:pt x="971804" y="127762"/>
                    <a:pt x="948563" y="137033"/>
                    <a:pt x="925576" y="146939"/>
                  </a:cubicBezTo>
                  <a:close/>
                  <a:moveTo>
                    <a:pt x="1055751" y="58801"/>
                  </a:moveTo>
                  <a:cubicBezTo>
                    <a:pt x="1080389" y="51308"/>
                    <a:pt x="1105281" y="44577"/>
                    <a:pt x="1130300" y="38481"/>
                  </a:cubicBezTo>
                  <a:lnTo>
                    <a:pt x="1139317" y="75565"/>
                  </a:lnTo>
                  <a:cubicBezTo>
                    <a:pt x="1114933" y="81534"/>
                    <a:pt x="1090676" y="88138"/>
                    <a:pt x="1066800" y="95377"/>
                  </a:cubicBezTo>
                  <a:close/>
                  <a:moveTo>
                    <a:pt x="1205992" y="22225"/>
                  </a:moveTo>
                  <a:cubicBezTo>
                    <a:pt x="1231265" y="17653"/>
                    <a:pt x="1256792" y="13716"/>
                    <a:pt x="1282446" y="10414"/>
                  </a:cubicBezTo>
                  <a:lnTo>
                    <a:pt x="1287145" y="48260"/>
                  </a:lnTo>
                  <a:cubicBezTo>
                    <a:pt x="1262126" y="51435"/>
                    <a:pt x="1237361" y="55245"/>
                    <a:pt x="1212850" y="59690"/>
                  </a:cubicBezTo>
                  <a:close/>
                  <a:moveTo>
                    <a:pt x="1359281" y="3048"/>
                  </a:moveTo>
                  <a:cubicBezTo>
                    <a:pt x="1384808" y="1270"/>
                    <a:pt x="1410589" y="254"/>
                    <a:pt x="1436497" y="0"/>
                  </a:cubicBezTo>
                  <a:lnTo>
                    <a:pt x="1437005" y="38100"/>
                  </a:lnTo>
                  <a:cubicBezTo>
                    <a:pt x="1411859" y="38354"/>
                    <a:pt x="1386713" y="39370"/>
                    <a:pt x="1361948" y="41148"/>
                  </a:cubicBezTo>
                  <a:close/>
                  <a:moveTo>
                    <a:pt x="1474724" y="117094"/>
                  </a:moveTo>
                  <a:lnTo>
                    <a:pt x="1474724" y="193294"/>
                  </a:lnTo>
                  <a:lnTo>
                    <a:pt x="1436624" y="193294"/>
                  </a:lnTo>
                  <a:lnTo>
                    <a:pt x="1436624" y="117094"/>
                  </a:lnTo>
                  <a:close/>
                  <a:moveTo>
                    <a:pt x="1436624" y="269621"/>
                  </a:moveTo>
                  <a:lnTo>
                    <a:pt x="1436624" y="345821"/>
                  </a:lnTo>
                  <a:lnTo>
                    <a:pt x="1398524" y="345821"/>
                  </a:lnTo>
                  <a:lnTo>
                    <a:pt x="1398524" y="269621"/>
                  </a:lnTo>
                  <a:close/>
                  <a:moveTo>
                    <a:pt x="1398524" y="422148"/>
                  </a:moveTo>
                  <a:lnTo>
                    <a:pt x="1398524" y="498348"/>
                  </a:lnTo>
                  <a:lnTo>
                    <a:pt x="1360424" y="498348"/>
                  </a:lnTo>
                  <a:lnTo>
                    <a:pt x="1360424" y="422148"/>
                  </a:lnTo>
                  <a:close/>
                  <a:moveTo>
                    <a:pt x="1360424" y="574675"/>
                  </a:moveTo>
                  <a:lnTo>
                    <a:pt x="1360424" y="650875"/>
                  </a:lnTo>
                  <a:lnTo>
                    <a:pt x="1322324" y="650875"/>
                  </a:lnTo>
                  <a:lnTo>
                    <a:pt x="1322324" y="574675"/>
                  </a:lnTo>
                  <a:close/>
                  <a:moveTo>
                    <a:pt x="1322324" y="727202"/>
                  </a:moveTo>
                  <a:lnTo>
                    <a:pt x="1322324" y="803402"/>
                  </a:lnTo>
                  <a:lnTo>
                    <a:pt x="1284224" y="803402"/>
                  </a:lnTo>
                  <a:lnTo>
                    <a:pt x="1284224" y="727202"/>
                  </a:lnTo>
                  <a:close/>
                  <a:moveTo>
                    <a:pt x="1284224" y="879729"/>
                  </a:moveTo>
                  <a:lnTo>
                    <a:pt x="1284224" y="955929"/>
                  </a:lnTo>
                  <a:lnTo>
                    <a:pt x="1246124" y="955929"/>
                  </a:lnTo>
                  <a:lnTo>
                    <a:pt x="1246124" y="879729"/>
                  </a:lnTo>
                  <a:close/>
                  <a:moveTo>
                    <a:pt x="1246124" y="1032256"/>
                  </a:moveTo>
                  <a:lnTo>
                    <a:pt x="1246124" y="1108456"/>
                  </a:lnTo>
                  <a:lnTo>
                    <a:pt x="1208024" y="1108456"/>
                  </a:lnTo>
                  <a:lnTo>
                    <a:pt x="1208024" y="1032256"/>
                  </a:lnTo>
                  <a:close/>
                  <a:moveTo>
                    <a:pt x="1208024" y="1184783"/>
                  </a:moveTo>
                  <a:lnTo>
                    <a:pt x="1208024" y="1260983"/>
                  </a:lnTo>
                  <a:lnTo>
                    <a:pt x="1169924" y="1260983"/>
                  </a:lnTo>
                  <a:lnTo>
                    <a:pt x="1169924" y="1184783"/>
                  </a:lnTo>
                  <a:close/>
                  <a:moveTo>
                    <a:pt x="1169924" y="1337310"/>
                  </a:moveTo>
                  <a:lnTo>
                    <a:pt x="1169924" y="1413510"/>
                  </a:lnTo>
                  <a:lnTo>
                    <a:pt x="1131824" y="1413510"/>
                  </a:lnTo>
                  <a:lnTo>
                    <a:pt x="1131824" y="1337310"/>
                  </a:lnTo>
                  <a:close/>
                  <a:moveTo>
                    <a:pt x="1131824" y="1489837"/>
                  </a:moveTo>
                  <a:lnTo>
                    <a:pt x="1131824" y="1566037"/>
                  </a:lnTo>
                  <a:lnTo>
                    <a:pt x="1093724" y="1566037"/>
                  </a:lnTo>
                  <a:lnTo>
                    <a:pt x="1093724" y="1489837"/>
                  </a:lnTo>
                  <a:close/>
                  <a:moveTo>
                    <a:pt x="1093724" y="1642364"/>
                  </a:moveTo>
                  <a:lnTo>
                    <a:pt x="1093724" y="1718564"/>
                  </a:lnTo>
                  <a:lnTo>
                    <a:pt x="1055624" y="1718564"/>
                  </a:lnTo>
                  <a:lnTo>
                    <a:pt x="1055624" y="1642364"/>
                  </a:lnTo>
                  <a:close/>
                  <a:moveTo>
                    <a:pt x="1055624" y="1794891"/>
                  </a:moveTo>
                  <a:lnTo>
                    <a:pt x="1055624" y="1871091"/>
                  </a:lnTo>
                  <a:lnTo>
                    <a:pt x="1017524" y="1871091"/>
                  </a:lnTo>
                  <a:lnTo>
                    <a:pt x="1017524" y="1794891"/>
                  </a:lnTo>
                  <a:close/>
                  <a:moveTo>
                    <a:pt x="1017524" y="1947418"/>
                  </a:moveTo>
                  <a:lnTo>
                    <a:pt x="1017524" y="2023618"/>
                  </a:lnTo>
                  <a:lnTo>
                    <a:pt x="979424" y="2023618"/>
                  </a:lnTo>
                  <a:lnTo>
                    <a:pt x="979424" y="1947418"/>
                  </a:lnTo>
                  <a:close/>
                  <a:moveTo>
                    <a:pt x="979424" y="2099945"/>
                  </a:moveTo>
                  <a:lnTo>
                    <a:pt x="979424" y="2176145"/>
                  </a:lnTo>
                  <a:lnTo>
                    <a:pt x="941324" y="2176145"/>
                  </a:lnTo>
                  <a:lnTo>
                    <a:pt x="941324" y="2099945"/>
                  </a:lnTo>
                  <a:close/>
                  <a:moveTo>
                    <a:pt x="941324" y="2252472"/>
                  </a:moveTo>
                  <a:lnTo>
                    <a:pt x="941324" y="2328672"/>
                  </a:lnTo>
                  <a:lnTo>
                    <a:pt x="903224" y="2328672"/>
                  </a:lnTo>
                  <a:lnTo>
                    <a:pt x="903224" y="2252472"/>
                  </a:lnTo>
                  <a:close/>
                  <a:moveTo>
                    <a:pt x="903224" y="2404999"/>
                  </a:moveTo>
                  <a:lnTo>
                    <a:pt x="903224" y="2481199"/>
                  </a:lnTo>
                  <a:lnTo>
                    <a:pt x="865124" y="2481199"/>
                  </a:lnTo>
                  <a:lnTo>
                    <a:pt x="865124" y="2404999"/>
                  </a:lnTo>
                  <a:close/>
                  <a:moveTo>
                    <a:pt x="865124" y="2557526"/>
                  </a:moveTo>
                  <a:lnTo>
                    <a:pt x="865124" y="2633726"/>
                  </a:lnTo>
                  <a:lnTo>
                    <a:pt x="827024" y="2633726"/>
                  </a:lnTo>
                  <a:lnTo>
                    <a:pt x="827024" y="2557526"/>
                  </a:lnTo>
                  <a:close/>
                  <a:moveTo>
                    <a:pt x="827024" y="2710053"/>
                  </a:moveTo>
                  <a:lnTo>
                    <a:pt x="827024" y="2786253"/>
                  </a:lnTo>
                  <a:lnTo>
                    <a:pt x="788924" y="2786253"/>
                  </a:lnTo>
                  <a:lnTo>
                    <a:pt x="788924" y="2710053"/>
                  </a:lnTo>
                  <a:close/>
                  <a:moveTo>
                    <a:pt x="788924" y="2862580"/>
                  </a:moveTo>
                  <a:lnTo>
                    <a:pt x="788924" y="2938780"/>
                  </a:lnTo>
                  <a:lnTo>
                    <a:pt x="750824" y="2938780"/>
                  </a:lnTo>
                  <a:lnTo>
                    <a:pt x="750824" y="2862580"/>
                  </a:lnTo>
                  <a:close/>
                  <a:moveTo>
                    <a:pt x="750824" y="3015107"/>
                  </a:moveTo>
                  <a:lnTo>
                    <a:pt x="750824" y="3091307"/>
                  </a:lnTo>
                  <a:lnTo>
                    <a:pt x="712724" y="3091307"/>
                  </a:lnTo>
                  <a:lnTo>
                    <a:pt x="712724" y="3015107"/>
                  </a:lnTo>
                  <a:close/>
                  <a:moveTo>
                    <a:pt x="693674" y="3149219"/>
                  </a:moveTo>
                  <a:cubicBezTo>
                    <a:pt x="667766" y="3149219"/>
                    <a:pt x="641985" y="3148457"/>
                    <a:pt x="616331" y="3147060"/>
                  </a:cubicBezTo>
                  <a:lnTo>
                    <a:pt x="618490" y="3108960"/>
                  </a:lnTo>
                  <a:cubicBezTo>
                    <a:pt x="643382" y="3110357"/>
                    <a:pt x="668401" y="3111119"/>
                    <a:pt x="693674" y="3111119"/>
                  </a:cubicBezTo>
                  <a:close/>
                </a:path>
              </a:pathLst>
            </a:custGeom>
            <a:solidFill>
              <a:srgbClr val="808080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127"/>
              <a:ext cx="1455674" cy="3148965"/>
            </a:xfrm>
            <a:custGeom>
              <a:avLst/>
              <a:gdLst/>
              <a:ahLst/>
              <a:cxnLst/>
              <a:rect l="l" t="t" r="r" b="b"/>
              <a:pathLst>
                <a:path w="1455674" h="3148965">
                  <a:moveTo>
                    <a:pt x="1298702" y="3102229"/>
                  </a:moveTo>
                  <a:cubicBezTo>
                    <a:pt x="1272921" y="3099308"/>
                    <a:pt x="1247394" y="3095752"/>
                    <a:pt x="1222121" y="3091307"/>
                  </a:cubicBezTo>
                  <a:lnTo>
                    <a:pt x="1228598" y="3053715"/>
                  </a:lnTo>
                  <a:cubicBezTo>
                    <a:pt x="1253236" y="3057906"/>
                    <a:pt x="1278001" y="3061462"/>
                    <a:pt x="1303020" y="3064256"/>
                  </a:cubicBezTo>
                  <a:close/>
                  <a:moveTo>
                    <a:pt x="1150620" y="3038221"/>
                  </a:moveTo>
                  <a:cubicBezTo>
                    <a:pt x="1125474" y="3032379"/>
                    <a:pt x="1100455" y="3025902"/>
                    <a:pt x="1075817" y="3018790"/>
                  </a:cubicBezTo>
                  <a:lnTo>
                    <a:pt x="1086485" y="2982214"/>
                  </a:lnTo>
                  <a:cubicBezTo>
                    <a:pt x="1110488" y="2989199"/>
                    <a:pt x="1134745" y="2995549"/>
                    <a:pt x="1159256" y="3001137"/>
                  </a:cubicBezTo>
                  <a:close/>
                  <a:moveTo>
                    <a:pt x="1010793" y="2957957"/>
                  </a:moveTo>
                  <a:cubicBezTo>
                    <a:pt x="986409" y="2949321"/>
                    <a:pt x="962406" y="2940050"/>
                    <a:pt x="938657" y="2930144"/>
                  </a:cubicBezTo>
                  <a:lnTo>
                    <a:pt x="953389" y="2894965"/>
                  </a:lnTo>
                  <a:cubicBezTo>
                    <a:pt x="976503" y="2904617"/>
                    <a:pt x="999871" y="2913634"/>
                    <a:pt x="1023493" y="2922016"/>
                  </a:cubicBezTo>
                  <a:close/>
                  <a:moveTo>
                    <a:pt x="880872" y="2862580"/>
                  </a:moveTo>
                  <a:cubicBezTo>
                    <a:pt x="857631" y="2851404"/>
                    <a:pt x="834771" y="2839466"/>
                    <a:pt x="812292" y="2827020"/>
                  </a:cubicBezTo>
                  <a:lnTo>
                    <a:pt x="830707" y="2793619"/>
                  </a:lnTo>
                  <a:cubicBezTo>
                    <a:pt x="852678" y="2805811"/>
                    <a:pt x="874903" y="2817241"/>
                    <a:pt x="897509" y="2828163"/>
                  </a:cubicBezTo>
                  <a:close/>
                  <a:moveTo>
                    <a:pt x="720090" y="2898775"/>
                  </a:moveTo>
                  <a:cubicBezTo>
                    <a:pt x="698246" y="2885059"/>
                    <a:pt x="676783" y="2870835"/>
                    <a:pt x="655701" y="2855976"/>
                  </a:cubicBezTo>
                  <a:lnTo>
                    <a:pt x="677672" y="2824734"/>
                  </a:lnTo>
                  <a:cubicBezTo>
                    <a:pt x="698246" y="2839212"/>
                    <a:pt x="719074" y="2853055"/>
                    <a:pt x="740283" y="2866390"/>
                  </a:cubicBezTo>
                  <a:close/>
                  <a:moveTo>
                    <a:pt x="614045" y="2777490"/>
                  </a:moveTo>
                  <a:cubicBezTo>
                    <a:pt x="593852" y="2761615"/>
                    <a:pt x="573913" y="2745105"/>
                    <a:pt x="554609" y="2728087"/>
                  </a:cubicBezTo>
                  <a:lnTo>
                    <a:pt x="579755" y="2699385"/>
                  </a:lnTo>
                  <a:cubicBezTo>
                    <a:pt x="598678" y="2715895"/>
                    <a:pt x="617982" y="2732024"/>
                    <a:pt x="637667" y="2747518"/>
                  </a:cubicBezTo>
                  <a:close/>
                  <a:moveTo>
                    <a:pt x="521462" y="2645918"/>
                  </a:moveTo>
                  <a:cubicBezTo>
                    <a:pt x="503047" y="2628011"/>
                    <a:pt x="485013" y="2609596"/>
                    <a:pt x="467360" y="2590673"/>
                  </a:cubicBezTo>
                  <a:lnTo>
                    <a:pt x="495300" y="2564765"/>
                  </a:lnTo>
                  <a:cubicBezTo>
                    <a:pt x="512445" y="2583180"/>
                    <a:pt x="529971" y="2601214"/>
                    <a:pt x="548005" y="2618613"/>
                  </a:cubicBezTo>
                  <a:close/>
                  <a:moveTo>
                    <a:pt x="442849" y="2505583"/>
                  </a:moveTo>
                  <a:cubicBezTo>
                    <a:pt x="426339" y="2485898"/>
                    <a:pt x="410210" y="2465705"/>
                    <a:pt x="394589" y="2445131"/>
                  </a:cubicBezTo>
                  <a:lnTo>
                    <a:pt x="424942" y="2422144"/>
                  </a:lnTo>
                  <a:cubicBezTo>
                    <a:pt x="440182" y="2442210"/>
                    <a:pt x="455803" y="2461895"/>
                    <a:pt x="471932" y="2481072"/>
                  </a:cubicBezTo>
                  <a:close/>
                  <a:moveTo>
                    <a:pt x="378714" y="2358136"/>
                  </a:moveTo>
                  <a:cubicBezTo>
                    <a:pt x="364236" y="2336927"/>
                    <a:pt x="350266" y="2315337"/>
                    <a:pt x="336804" y="2293239"/>
                  </a:cubicBezTo>
                  <a:lnTo>
                    <a:pt x="269621" y="2387473"/>
                  </a:lnTo>
                  <a:cubicBezTo>
                    <a:pt x="282829" y="2408936"/>
                    <a:pt x="296418" y="2430018"/>
                    <a:pt x="310515" y="2450719"/>
                  </a:cubicBezTo>
                  <a:close/>
                  <a:moveTo>
                    <a:pt x="229870" y="2319147"/>
                  </a:moveTo>
                  <a:cubicBezTo>
                    <a:pt x="217551" y="2296668"/>
                    <a:pt x="205740" y="2273808"/>
                    <a:pt x="194437" y="2250567"/>
                  </a:cubicBezTo>
                  <a:lnTo>
                    <a:pt x="228727" y="2233930"/>
                  </a:lnTo>
                  <a:cubicBezTo>
                    <a:pt x="239776" y="2256536"/>
                    <a:pt x="251206" y="2278888"/>
                    <a:pt x="263271" y="2300859"/>
                  </a:cubicBezTo>
                  <a:close/>
                  <a:moveTo>
                    <a:pt x="195834" y="2162048"/>
                  </a:moveTo>
                  <a:cubicBezTo>
                    <a:pt x="185801" y="2138426"/>
                    <a:pt x="176149" y="2114550"/>
                    <a:pt x="167259" y="2090420"/>
                  </a:cubicBezTo>
                  <a:lnTo>
                    <a:pt x="202946" y="2077085"/>
                  </a:lnTo>
                  <a:cubicBezTo>
                    <a:pt x="211709" y="2100707"/>
                    <a:pt x="221107" y="2124075"/>
                    <a:pt x="230886" y="2147062"/>
                  </a:cubicBezTo>
                  <a:close/>
                  <a:moveTo>
                    <a:pt x="77343" y="2057273"/>
                  </a:moveTo>
                  <a:cubicBezTo>
                    <a:pt x="69596" y="2032889"/>
                    <a:pt x="62357" y="2008124"/>
                    <a:pt x="55753" y="1983232"/>
                  </a:cubicBezTo>
                  <a:lnTo>
                    <a:pt x="92583" y="1973453"/>
                  </a:lnTo>
                  <a:cubicBezTo>
                    <a:pt x="99060" y="1997837"/>
                    <a:pt x="106172" y="2021967"/>
                    <a:pt x="113665" y="2045716"/>
                  </a:cubicBezTo>
                  <a:close/>
                  <a:moveTo>
                    <a:pt x="37592" y="1908302"/>
                  </a:moveTo>
                  <a:cubicBezTo>
                    <a:pt x="32131" y="1883283"/>
                    <a:pt x="27305" y="1858010"/>
                    <a:pt x="22987" y="1832610"/>
                  </a:cubicBezTo>
                  <a:lnTo>
                    <a:pt x="60579" y="1826260"/>
                  </a:lnTo>
                  <a:cubicBezTo>
                    <a:pt x="64770" y="1851152"/>
                    <a:pt x="69469" y="1875790"/>
                    <a:pt x="74803" y="1900301"/>
                  </a:cubicBezTo>
                  <a:close/>
                  <a:moveTo>
                    <a:pt x="12065" y="1756283"/>
                  </a:moveTo>
                  <a:cubicBezTo>
                    <a:pt x="9017" y="1730883"/>
                    <a:pt x="6477" y="1705229"/>
                    <a:pt x="4572" y="1679575"/>
                  </a:cubicBezTo>
                  <a:lnTo>
                    <a:pt x="42545" y="1676781"/>
                  </a:lnTo>
                  <a:cubicBezTo>
                    <a:pt x="44450" y="1701927"/>
                    <a:pt x="46863" y="1726946"/>
                    <a:pt x="49784" y="1751838"/>
                  </a:cubicBezTo>
                  <a:close/>
                  <a:moveTo>
                    <a:pt x="38481" y="1598168"/>
                  </a:moveTo>
                  <a:cubicBezTo>
                    <a:pt x="38100" y="1582547"/>
                    <a:pt x="37846" y="1566799"/>
                    <a:pt x="37846" y="1551051"/>
                  </a:cubicBezTo>
                  <a:lnTo>
                    <a:pt x="19050" y="1551051"/>
                  </a:lnTo>
                  <a:lnTo>
                    <a:pt x="0" y="1551051"/>
                  </a:lnTo>
                  <a:cubicBezTo>
                    <a:pt x="0" y="1540764"/>
                    <a:pt x="127" y="1530604"/>
                    <a:pt x="254" y="1520444"/>
                  </a:cubicBezTo>
                  <a:lnTo>
                    <a:pt x="38354" y="1521079"/>
                  </a:lnTo>
                  <a:cubicBezTo>
                    <a:pt x="38227" y="1530985"/>
                    <a:pt x="38100" y="1541018"/>
                    <a:pt x="38100" y="1551051"/>
                  </a:cubicBezTo>
                  <a:lnTo>
                    <a:pt x="19050" y="1551051"/>
                  </a:lnTo>
                  <a:lnTo>
                    <a:pt x="38100" y="1551051"/>
                  </a:lnTo>
                  <a:cubicBezTo>
                    <a:pt x="38100" y="1566418"/>
                    <a:pt x="38354" y="1581785"/>
                    <a:pt x="38735" y="1597152"/>
                  </a:cubicBezTo>
                  <a:close/>
                  <a:moveTo>
                    <a:pt x="41529" y="1442212"/>
                  </a:moveTo>
                  <a:cubicBezTo>
                    <a:pt x="43180" y="1416431"/>
                    <a:pt x="45466" y="1390904"/>
                    <a:pt x="48260" y="1365504"/>
                  </a:cubicBezTo>
                  <a:lnTo>
                    <a:pt x="86106" y="1369695"/>
                  </a:lnTo>
                  <a:cubicBezTo>
                    <a:pt x="83312" y="1394460"/>
                    <a:pt x="81153" y="1419479"/>
                    <a:pt x="79629" y="1444625"/>
                  </a:cubicBezTo>
                  <a:close/>
                  <a:moveTo>
                    <a:pt x="20320" y="1294384"/>
                  </a:moveTo>
                  <a:cubicBezTo>
                    <a:pt x="24384" y="1268984"/>
                    <a:pt x="28956" y="1243711"/>
                    <a:pt x="34036" y="1218692"/>
                  </a:cubicBezTo>
                  <a:lnTo>
                    <a:pt x="71374" y="1226439"/>
                  </a:lnTo>
                  <a:cubicBezTo>
                    <a:pt x="66294" y="1250823"/>
                    <a:pt x="61849" y="1275588"/>
                    <a:pt x="57912" y="1300480"/>
                  </a:cubicBezTo>
                  <a:close/>
                  <a:moveTo>
                    <a:pt x="51562" y="1143254"/>
                  </a:moveTo>
                  <a:cubicBezTo>
                    <a:pt x="57912" y="1118235"/>
                    <a:pt x="64897" y="1093597"/>
                    <a:pt x="72390" y="1069086"/>
                  </a:cubicBezTo>
                  <a:lnTo>
                    <a:pt x="108839" y="1080262"/>
                  </a:lnTo>
                  <a:cubicBezTo>
                    <a:pt x="101473" y="1104138"/>
                    <a:pt x="94742" y="1128268"/>
                    <a:pt x="88519" y="1152652"/>
                  </a:cubicBezTo>
                  <a:close/>
                  <a:moveTo>
                    <a:pt x="96774" y="995934"/>
                  </a:moveTo>
                  <a:cubicBezTo>
                    <a:pt x="105537" y="971677"/>
                    <a:pt x="114808" y="947674"/>
                    <a:pt x="124587" y="924052"/>
                  </a:cubicBezTo>
                  <a:lnTo>
                    <a:pt x="159766" y="938657"/>
                  </a:lnTo>
                  <a:cubicBezTo>
                    <a:pt x="150114" y="961771"/>
                    <a:pt x="141097" y="985139"/>
                    <a:pt x="132588" y="1008888"/>
                  </a:cubicBezTo>
                  <a:close/>
                  <a:moveTo>
                    <a:pt x="191770" y="866394"/>
                  </a:moveTo>
                  <a:cubicBezTo>
                    <a:pt x="202819" y="843026"/>
                    <a:pt x="214376" y="820166"/>
                    <a:pt x="226441" y="797433"/>
                  </a:cubicBezTo>
                  <a:lnTo>
                    <a:pt x="260096" y="815340"/>
                  </a:lnTo>
                  <a:cubicBezTo>
                    <a:pt x="248285" y="837438"/>
                    <a:pt x="236982" y="859790"/>
                    <a:pt x="226314" y="882650"/>
                  </a:cubicBezTo>
                  <a:close/>
                  <a:moveTo>
                    <a:pt x="228727" y="717423"/>
                  </a:moveTo>
                  <a:cubicBezTo>
                    <a:pt x="241935" y="695325"/>
                    <a:pt x="255778" y="673481"/>
                    <a:pt x="270002" y="652145"/>
                  </a:cubicBezTo>
                  <a:lnTo>
                    <a:pt x="301752" y="673354"/>
                  </a:lnTo>
                  <a:cubicBezTo>
                    <a:pt x="287909" y="694182"/>
                    <a:pt x="274447" y="715391"/>
                    <a:pt x="261493" y="736981"/>
                  </a:cubicBezTo>
                  <a:close/>
                  <a:moveTo>
                    <a:pt x="347091" y="608584"/>
                  </a:moveTo>
                  <a:cubicBezTo>
                    <a:pt x="362458" y="587883"/>
                    <a:pt x="378333" y="567563"/>
                    <a:pt x="394589" y="547751"/>
                  </a:cubicBezTo>
                  <a:lnTo>
                    <a:pt x="424053" y="572008"/>
                  </a:lnTo>
                  <a:cubicBezTo>
                    <a:pt x="408178" y="591312"/>
                    <a:pt x="392684" y="611124"/>
                    <a:pt x="377698" y="631317"/>
                  </a:cubicBezTo>
                  <a:close/>
                  <a:moveTo>
                    <a:pt x="412369" y="469773"/>
                  </a:moveTo>
                  <a:cubicBezTo>
                    <a:pt x="429768" y="450723"/>
                    <a:pt x="447548" y="432054"/>
                    <a:pt x="465836" y="414020"/>
                  </a:cubicBezTo>
                  <a:lnTo>
                    <a:pt x="492633" y="441071"/>
                  </a:lnTo>
                  <a:cubicBezTo>
                    <a:pt x="474853" y="458724"/>
                    <a:pt x="457454" y="476885"/>
                    <a:pt x="440563" y="495427"/>
                  </a:cubicBezTo>
                  <a:close/>
                  <a:moveTo>
                    <a:pt x="550164" y="386715"/>
                  </a:moveTo>
                  <a:cubicBezTo>
                    <a:pt x="569341" y="369570"/>
                    <a:pt x="589026" y="352806"/>
                    <a:pt x="609092" y="336677"/>
                  </a:cubicBezTo>
                  <a:lnTo>
                    <a:pt x="632968" y="366395"/>
                  </a:lnTo>
                  <a:cubicBezTo>
                    <a:pt x="613410" y="382143"/>
                    <a:pt x="594233" y="398399"/>
                    <a:pt x="575564" y="415163"/>
                  </a:cubicBezTo>
                  <a:close/>
                  <a:moveTo>
                    <a:pt x="695833" y="318389"/>
                  </a:moveTo>
                  <a:cubicBezTo>
                    <a:pt x="716788" y="303276"/>
                    <a:pt x="737997" y="288798"/>
                    <a:pt x="759714" y="274828"/>
                  </a:cubicBezTo>
                  <a:lnTo>
                    <a:pt x="780288" y="306959"/>
                  </a:lnTo>
                  <a:cubicBezTo>
                    <a:pt x="759206" y="320548"/>
                    <a:pt x="738505" y="334645"/>
                    <a:pt x="718058" y="349377"/>
                  </a:cubicBezTo>
                  <a:close/>
                  <a:moveTo>
                    <a:pt x="847979" y="265811"/>
                  </a:moveTo>
                  <a:cubicBezTo>
                    <a:pt x="870331" y="253111"/>
                    <a:pt x="893064" y="240919"/>
                    <a:pt x="916178" y="229489"/>
                  </a:cubicBezTo>
                  <a:lnTo>
                    <a:pt x="933196" y="263652"/>
                  </a:lnTo>
                  <a:cubicBezTo>
                    <a:pt x="910717" y="274828"/>
                    <a:pt x="888619" y="286639"/>
                    <a:pt x="866902" y="299085"/>
                  </a:cubicBezTo>
                  <a:close/>
                  <a:moveTo>
                    <a:pt x="910590" y="111887"/>
                  </a:moveTo>
                  <a:cubicBezTo>
                    <a:pt x="934212" y="101727"/>
                    <a:pt x="958215" y="92202"/>
                    <a:pt x="982345" y="83312"/>
                  </a:cubicBezTo>
                  <a:lnTo>
                    <a:pt x="995426" y="119126"/>
                  </a:lnTo>
                  <a:cubicBezTo>
                    <a:pt x="971804" y="127762"/>
                    <a:pt x="948563" y="137033"/>
                    <a:pt x="925576" y="146939"/>
                  </a:cubicBezTo>
                  <a:close/>
                  <a:moveTo>
                    <a:pt x="1055751" y="58801"/>
                  </a:moveTo>
                  <a:cubicBezTo>
                    <a:pt x="1080389" y="51308"/>
                    <a:pt x="1105281" y="44577"/>
                    <a:pt x="1130300" y="38481"/>
                  </a:cubicBezTo>
                  <a:lnTo>
                    <a:pt x="1139317" y="75565"/>
                  </a:lnTo>
                  <a:cubicBezTo>
                    <a:pt x="1114933" y="81534"/>
                    <a:pt x="1090676" y="88138"/>
                    <a:pt x="1066800" y="95377"/>
                  </a:cubicBezTo>
                  <a:close/>
                  <a:moveTo>
                    <a:pt x="1205992" y="22225"/>
                  </a:moveTo>
                  <a:cubicBezTo>
                    <a:pt x="1231265" y="17653"/>
                    <a:pt x="1256792" y="13716"/>
                    <a:pt x="1282446" y="10414"/>
                  </a:cubicBezTo>
                  <a:lnTo>
                    <a:pt x="1287145" y="48260"/>
                  </a:lnTo>
                  <a:cubicBezTo>
                    <a:pt x="1262126" y="51435"/>
                    <a:pt x="1237361" y="55245"/>
                    <a:pt x="1212850" y="59690"/>
                  </a:cubicBezTo>
                  <a:close/>
                  <a:moveTo>
                    <a:pt x="1359281" y="3048"/>
                  </a:moveTo>
                  <a:cubicBezTo>
                    <a:pt x="1384808" y="1270"/>
                    <a:pt x="1410589" y="254"/>
                    <a:pt x="1436497" y="0"/>
                  </a:cubicBezTo>
                  <a:lnTo>
                    <a:pt x="1437005" y="38100"/>
                  </a:lnTo>
                  <a:cubicBezTo>
                    <a:pt x="1411859" y="38354"/>
                    <a:pt x="1386713" y="39370"/>
                    <a:pt x="1361948" y="41148"/>
                  </a:cubicBezTo>
                  <a:close/>
                  <a:moveTo>
                    <a:pt x="1455674" y="3148965"/>
                  </a:moveTo>
                  <a:cubicBezTo>
                    <a:pt x="1429766" y="3148965"/>
                    <a:pt x="1403985" y="3148203"/>
                    <a:pt x="1378331" y="3146806"/>
                  </a:cubicBezTo>
                  <a:lnTo>
                    <a:pt x="1380490" y="3108706"/>
                  </a:lnTo>
                  <a:cubicBezTo>
                    <a:pt x="1405382" y="3110103"/>
                    <a:pt x="1430401" y="3110865"/>
                    <a:pt x="1455674" y="3110865"/>
                  </a:cubicBezTo>
                  <a:close/>
                </a:path>
              </a:pathLst>
            </a:custGeom>
            <a:solidFill>
              <a:srgbClr val="808080"/>
            </a:solidFill>
          </p:spPr>
        </p:sp>
      </p:grpSp>
      <p:grpSp>
        <p:nvGrpSpPr>
          <p:cNvPr id="13" name="Group 13"/>
          <p:cNvGrpSpPr/>
          <p:nvPr/>
        </p:nvGrpSpPr>
        <p:grpSpPr>
          <a:xfrm rot="-5400000">
            <a:off x="6200300" y="3758625"/>
            <a:ext cx="1104113" cy="2333273"/>
            <a:chOff x="0" y="0"/>
            <a:chExt cx="1472150" cy="3111030"/>
          </a:xfrm>
        </p:grpSpPr>
        <p:sp>
          <p:nvSpPr>
            <p:cNvPr id="14" name="Freeform 14"/>
            <p:cNvSpPr/>
            <p:nvPr/>
          </p:nvSpPr>
          <p:spPr>
            <a:xfrm>
              <a:off x="0" y="127"/>
              <a:ext cx="1474724" cy="3149219"/>
            </a:xfrm>
            <a:custGeom>
              <a:avLst/>
              <a:gdLst/>
              <a:ahLst/>
              <a:cxnLst/>
              <a:rect l="l" t="t" r="r" b="b"/>
              <a:pathLst>
                <a:path w="1474724" h="3149219">
                  <a:moveTo>
                    <a:pt x="1298702" y="3102229"/>
                  </a:moveTo>
                  <a:cubicBezTo>
                    <a:pt x="1272921" y="3099308"/>
                    <a:pt x="1247394" y="3095752"/>
                    <a:pt x="1222121" y="3091307"/>
                  </a:cubicBezTo>
                  <a:lnTo>
                    <a:pt x="1228598" y="3053715"/>
                  </a:lnTo>
                  <a:cubicBezTo>
                    <a:pt x="1253236" y="3057906"/>
                    <a:pt x="1278001" y="3061462"/>
                    <a:pt x="1303020" y="3064256"/>
                  </a:cubicBezTo>
                  <a:close/>
                  <a:moveTo>
                    <a:pt x="1150620" y="3038221"/>
                  </a:moveTo>
                  <a:cubicBezTo>
                    <a:pt x="1125474" y="3032379"/>
                    <a:pt x="1100455" y="3025902"/>
                    <a:pt x="1075817" y="3018790"/>
                  </a:cubicBezTo>
                  <a:lnTo>
                    <a:pt x="1086485" y="2982214"/>
                  </a:lnTo>
                  <a:cubicBezTo>
                    <a:pt x="1110488" y="2989199"/>
                    <a:pt x="1134745" y="2995549"/>
                    <a:pt x="1159256" y="3001137"/>
                  </a:cubicBezTo>
                  <a:close/>
                  <a:moveTo>
                    <a:pt x="1010793" y="2957957"/>
                  </a:moveTo>
                  <a:cubicBezTo>
                    <a:pt x="986409" y="2949321"/>
                    <a:pt x="962406" y="2940050"/>
                    <a:pt x="938657" y="2930144"/>
                  </a:cubicBezTo>
                  <a:lnTo>
                    <a:pt x="953389" y="2894965"/>
                  </a:lnTo>
                  <a:cubicBezTo>
                    <a:pt x="976503" y="2904617"/>
                    <a:pt x="999871" y="2913634"/>
                    <a:pt x="1023493" y="2922016"/>
                  </a:cubicBezTo>
                  <a:close/>
                  <a:moveTo>
                    <a:pt x="880872" y="2862580"/>
                  </a:moveTo>
                  <a:cubicBezTo>
                    <a:pt x="857631" y="2851404"/>
                    <a:pt x="834771" y="2839466"/>
                    <a:pt x="812292" y="2827020"/>
                  </a:cubicBezTo>
                  <a:lnTo>
                    <a:pt x="830707" y="2793619"/>
                  </a:lnTo>
                  <a:cubicBezTo>
                    <a:pt x="852678" y="2805811"/>
                    <a:pt x="874903" y="2817241"/>
                    <a:pt x="897509" y="2828163"/>
                  </a:cubicBezTo>
                  <a:close/>
                  <a:moveTo>
                    <a:pt x="720090" y="2898775"/>
                  </a:moveTo>
                  <a:cubicBezTo>
                    <a:pt x="698246" y="2885059"/>
                    <a:pt x="676783" y="2870835"/>
                    <a:pt x="655701" y="2855976"/>
                  </a:cubicBezTo>
                  <a:lnTo>
                    <a:pt x="677672" y="2824734"/>
                  </a:lnTo>
                  <a:cubicBezTo>
                    <a:pt x="698246" y="2839212"/>
                    <a:pt x="719074" y="2853055"/>
                    <a:pt x="740283" y="2866390"/>
                  </a:cubicBezTo>
                  <a:close/>
                  <a:moveTo>
                    <a:pt x="614045" y="2777490"/>
                  </a:moveTo>
                  <a:cubicBezTo>
                    <a:pt x="593852" y="2761615"/>
                    <a:pt x="573913" y="2745105"/>
                    <a:pt x="554609" y="2728087"/>
                  </a:cubicBezTo>
                  <a:lnTo>
                    <a:pt x="579755" y="2699385"/>
                  </a:lnTo>
                  <a:cubicBezTo>
                    <a:pt x="598678" y="2715895"/>
                    <a:pt x="617982" y="2732024"/>
                    <a:pt x="637667" y="2747518"/>
                  </a:cubicBezTo>
                  <a:close/>
                  <a:moveTo>
                    <a:pt x="521462" y="2645918"/>
                  </a:moveTo>
                  <a:cubicBezTo>
                    <a:pt x="503047" y="2628011"/>
                    <a:pt x="485013" y="2609596"/>
                    <a:pt x="467360" y="2590673"/>
                  </a:cubicBezTo>
                  <a:lnTo>
                    <a:pt x="495300" y="2564765"/>
                  </a:lnTo>
                  <a:cubicBezTo>
                    <a:pt x="512445" y="2583180"/>
                    <a:pt x="529971" y="2601214"/>
                    <a:pt x="548005" y="2618613"/>
                  </a:cubicBezTo>
                  <a:close/>
                  <a:moveTo>
                    <a:pt x="442849" y="2505583"/>
                  </a:moveTo>
                  <a:cubicBezTo>
                    <a:pt x="426339" y="2485898"/>
                    <a:pt x="410210" y="2465705"/>
                    <a:pt x="394589" y="2445131"/>
                  </a:cubicBezTo>
                  <a:lnTo>
                    <a:pt x="424942" y="2422144"/>
                  </a:lnTo>
                  <a:cubicBezTo>
                    <a:pt x="440182" y="2442210"/>
                    <a:pt x="455803" y="2461895"/>
                    <a:pt x="471932" y="2481072"/>
                  </a:cubicBezTo>
                  <a:close/>
                  <a:moveTo>
                    <a:pt x="378714" y="2358136"/>
                  </a:moveTo>
                  <a:cubicBezTo>
                    <a:pt x="364236" y="2336927"/>
                    <a:pt x="350266" y="2315337"/>
                    <a:pt x="336804" y="2293239"/>
                  </a:cubicBezTo>
                  <a:lnTo>
                    <a:pt x="269621" y="2387473"/>
                  </a:lnTo>
                  <a:cubicBezTo>
                    <a:pt x="282829" y="2408936"/>
                    <a:pt x="296418" y="2430018"/>
                    <a:pt x="310515" y="2450719"/>
                  </a:cubicBezTo>
                  <a:close/>
                  <a:moveTo>
                    <a:pt x="229870" y="2319147"/>
                  </a:moveTo>
                  <a:cubicBezTo>
                    <a:pt x="217551" y="2296668"/>
                    <a:pt x="205740" y="2273808"/>
                    <a:pt x="194437" y="2250567"/>
                  </a:cubicBezTo>
                  <a:lnTo>
                    <a:pt x="228727" y="2233930"/>
                  </a:lnTo>
                  <a:cubicBezTo>
                    <a:pt x="239776" y="2256536"/>
                    <a:pt x="251206" y="2278888"/>
                    <a:pt x="263271" y="2300859"/>
                  </a:cubicBezTo>
                  <a:close/>
                  <a:moveTo>
                    <a:pt x="195834" y="2162048"/>
                  </a:moveTo>
                  <a:cubicBezTo>
                    <a:pt x="185801" y="2138426"/>
                    <a:pt x="176149" y="2114550"/>
                    <a:pt x="167259" y="2090420"/>
                  </a:cubicBezTo>
                  <a:lnTo>
                    <a:pt x="202946" y="2077085"/>
                  </a:lnTo>
                  <a:cubicBezTo>
                    <a:pt x="211709" y="2100707"/>
                    <a:pt x="221107" y="2124075"/>
                    <a:pt x="230886" y="2147062"/>
                  </a:cubicBezTo>
                  <a:close/>
                  <a:moveTo>
                    <a:pt x="77343" y="2057273"/>
                  </a:moveTo>
                  <a:cubicBezTo>
                    <a:pt x="69596" y="2032889"/>
                    <a:pt x="62357" y="2008124"/>
                    <a:pt x="55753" y="1983232"/>
                  </a:cubicBezTo>
                  <a:lnTo>
                    <a:pt x="92583" y="1973453"/>
                  </a:lnTo>
                  <a:cubicBezTo>
                    <a:pt x="99060" y="1997837"/>
                    <a:pt x="106172" y="2021967"/>
                    <a:pt x="113665" y="2045716"/>
                  </a:cubicBezTo>
                  <a:close/>
                  <a:moveTo>
                    <a:pt x="37592" y="1908302"/>
                  </a:moveTo>
                  <a:cubicBezTo>
                    <a:pt x="32131" y="1883283"/>
                    <a:pt x="27305" y="1858010"/>
                    <a:pt x="22987" y="1832610"/>
                  </a:cubicBezTo>
                  <a:lnTo>
                    <a:pt x="60579" y="1826260"/>
                  </a:lnTo>
                  <a:cubicBezTo>
                    <a:pt x="64770" y="1851152"/>
                    <a:pt x="69469" y="1875790"/>
                    <a:pt x="74803" y="1900301"/>
                  </a:cubicBezTo>
                  <a:close/>
                  <a:moveTo>
                    <a:pt x="12065" y="1756283"/>
                  </a:moveTo>
                  <a:cubicBezTo>
                    <a:pt x="9017" y="1730883"/>
                    <a:pt x="6477" y="1705229"/>
                    <a:pt x="4572" y="1679575"/>
                  </a:cubicBezTo>
                  <a:lnTo>
                    <a:pt x="42545" y="1676781"/>
                  </a:lnTo>
                  <a:cubicBezTo>
                    <a:pt x="44450" y="1701927"/>
                    <a:pt x="46863" y="1726946"/>
                    <a:pt x="49784" y="1751838"/>
                  </a:cubicBezTo>
                  <a:close/>
                  <a:moveTo>
                    <a:pt x="38481" y="1598168"/>
                  </a:moveTo>
                  <a:cubicBezTo>
                    <a:pt x="38100" y="1582547"/>
                    <a:pt x="37846" y="1566799"/>
                    <a:pt x="37846" y="1551051"/>
                  </a:cubicBezTo>
                  <a:lnTo>
                    <a:pt x="19050" y="1551051"/>
                  </a:lnTo>
                  <a:lnTo>
                    <a:pt x="0" y="1551051"/>
                  </a:lnTo>
                  <a:cubicBezTo>
                    <a:pt x="0" y="1540764"/>
                    <a:pt x="127" y="1530604"/>
                    <a:pt x="254" y="1520444"/>
                  </a:cubicBezTo>
                  <a:lnTo>
                    <a:pt x="38354" y="1521079"/>
                  </a:lnTo>
                  <a:cubicBezTo>
                    <a:pt x="38227" y="1530985"/>
                    <a:pt x="38100" y="1541018"/>
                    <a:pt x="38100" y="1551051"/>
                  </a:cubicBezTo>
                  <a:lnTo>
                    <a:pt x="19050" y="1551051"/>
                  </a:lnTo>
                  <a:lnTo>
                    <a:pt x="38100" y="1551051"/>
                  </a:lnTo>
                  <a:cubicBezTo>
                    <a:pt x="38100" y="1566418"/>
                    <a:pt x="38354" y="1581785"/>
                    <a:pt x="38735" y="1597152"/>
                  </a:cubicBezTo>
                  <a:close/>
                  <a:moveTo>
                    <a:pt x="41529" y="1442212"/>
                  </a:moveTo>
                  <a:cubicBezTo>
                    <a:pt x="43180" y="1416431"/>
                    <a:pt x="45466" y="1390904"/>
                    <a:pt x="48260" y="1365504"/>
                  </a:cubicBezTo>
                  <a:lnTo>
                    <a:pt x="86106" y="1369695"/>
                  </a:lnTo>
                  <a:cubicBezTo>
                    <a:pt x="83312" y="1394460"/>
                    <a:pt x="81153" y="1419479"/>
                    <a:pt x="79629" y="1444625"/>
                  </a:cubicBezTo>
                  <a:close/>
                  <a:moveTo>
                    <a:pt x="20320" y="1294384"/>
                  </a:moveTo>
                  <a:cubicBezTo>
                    <a:pt x="24384" y="1268984"/>
                    <a:pt x="28956" y="1243711"/>
                    <a:pt x="34036" y="1218692"/>
                  </a:cubicBezTo>
                  <a:lnTo>
                    <a:pt x="71374" y="1226439"/>
                  </a:lnTo>
                  <a:cubicBezTo>
                    <a:pt x="66294" y="1250823"/>
                    <a:pt x="61849" y="1275588"/>
                    <a:pt x="57912" y="1300480"/>
                  </a:cubicBezTo>
                  <a:close/>
                  <a:moveTo>
                    <a:pt x="51562" y="1143254"/>
                  </a:moveTo>
                  <a:cubicBezTo>
                    <a:pt x="57912" y="1118235"/>
                    <a:pt x="64897" y="1093597"/>
                    <a:pt x="72390" y="1069086"/>
                  </a:cubicBezTo>
                  <a:lnTo>
                    <a:pt x="108839" y="1080262"/>
                  </a:lnTo>
                  <a:cubicBezTo>
                    <a:pt x="101473" y="1104138"/>
                    <a:pt x="94742" y="1128268"/>
                    <a:pt x="88519" y="1152652"/>
                  </a:cubicBezTo>
                  <a:close/>
                  <a:moveTo>
                    <a:pt x="96774" y="995934"/>
                  </a:moveTo>
                  <a:cubicBezTo>
                    <a:pt x="105537" y="971677"/>
                    <a:pt x="114808" y="947674"/>
                    <a:pt x="124587" y="924052"/>
                  </a:cubicBezTo>
                  <a:lnTo>
                    <a:pt x="159766" y="938657"/>
                  </a:lnTo>
                  <a:cubicBezTo>
                    <a:pt x="150114" y="961771"/>
                    <a:pt x="141097" y="985139"/>
                    <a:pt x="132588" y="1008888"/>
                  </a:cubicBezTo>
                  <a:close/>
                  <a:moveTo>
                    <a:pt x="191770" y="866394"/>
                  </a:moveTo>
                  <a:cubicBezTo>
                    <a:pt x="202819" y="843026"/>
                    <a:pt x="214376" y="820166"/>
                    <a:pt x="226441" y="797433"/>
                  </a:cubicBezTo>
                  <a:lnTo>
                    <a:pt x="260096" y="815340"/>
                  </a:lnTo>
                  <a:cubicBezTo>
                    <a:pt x="248285" y="837438"/>
                    <a:pt x="236982" y="859790"/>
                    <a:pt x="226314" y="882650"/>
                  </a:cubicBezTo>
                  <a:close/>
                  <a:moveTo>
                    <a:pt x="228727" y="717423"/>
                  </a:moveTo>
                  <a:cubicBezTo>
                    <a:pt x="241935" y="695325"/>
                    <a:pt x="255778" y="673481"/>
                    <a:pt x="270002" y="652145"/>
                  </a:cubicBezTo>
                  <a:lnTo>
                    <a:pt x="301752" y="673354"/>
                  </a:lnTo>
                  <a:cubicBezTo>
                    <a:pt x="287909" y="694182"/>
                    <a:pt x="274447" y="715391"/>
                    <a:pt x="261493" y="736981"/>
                  </a:cubicBezTo>
                  <a:close/>
                  <a:moveTo>
                    <a:pt x="347091" y="608584"/>
                  </a:moveTo>
                  <a:cubicBezTo>
                    <a:pt x="362458" y="587883"/>
                    <a:pt x="378333" y="567563"/>
                    <a:pt x="394589" y="547751"/>
                  </a:cubicBezTo>
                  <a:lnTo>
                    <a:pt x="424053" y="572008"/>
                  </a:lnTo>
                  <a:cubicBezTo>
                    <a:pt x="408178" y="591312"/>
                    <a:pt x="392684" y="611124"/>
                    <a:pt x="377698" y="631317"/>
                  </a:cubicBezTo>
                  <a:close/>
                  <a:moveTo>
                    <a:pt x="412369" y="469773"/>
                  </a:moveTo>
                  <a:cubicBezTo>
                    <a:pt x="429768" y="450723"/>
                    <a:pt x="447548" y="432054"/>
                    <a:pt x="465836" y="414020"/>
                  </a:cubicBezTo>
                  <a:lnTo>
                    <a:pt x="492633" y="441071"/>
                  </a:lnTo>
                  <a:cubicBezTo>
                    <a:pt x="474853" y="458724"/>
                    <a:pt x="457454" y="476885"/>
                    <a:pt x="440563" y="495427"/>
                  </a:cubicBezTo>
                  <a:close/>
                  <a:moveTo>
                    <a:pt x="550164" y="386715"/>
                  </a:moveTo>
                  <a:cubicBezTo>
                    <a:pt x="569341" y="369570"/>
                    <a:pt x="589026" y="352806"/>
                    <a:pt x="609092" y="336677"/>
                  </a:cubicBezTo>
                  <a:lnTo>
                    <a:pt x="632968" y="366395"/>
                  </a:lnTo>
                  <a:cubicBezTo>
                    <a:pt x="613410" y="382143"/>
                    <a:pt x="594233" y="398399"/>
                    <a:pt x="575564" y="415163"/>
                  </a:cubicBezTo>
                  <a:close/>
                  <a:moveTo>
                    <a:pt x="695833" y="318389"/>
                  </a:moveTo>
                  <a:cubicBezTo>
                    <a:pt x="716788" y="303276"/>
                    <a:pt x="737997" y="288798"/>
                    <a:pt x="759714" y="274828"/>
                  </a:cubicBezTo>
                  <a:lnTo>
                    <a:pt x="780288" y="306959"/>
                  </a:lnTo>
                  <a:cubicBezTo>
                    <a:pt x="759206" y="320548"/>
                    <a:pt x="738505" y="334645"/>
                    <a:pt x="718058" y="349377"/>
                  </a:cubicBezTo>
                  <a:close/>
                  <a:moveTo>
                    <a:pt x="847979" y="265811"/>
                  </a:moveTo>
                  <a:cubicBezTo>
                    <a:pt x="870331" y="253111"/>
                    <a:pt x="893064" y="240919"/>
                    <a:pt x="916178" y="229489"/>
                  </a:cubicBezTo>
                  <a:lnTo>
                    <a:pt x="933196" y="263652"/>
                  </a:lnTo>
                  <a:cubicBezTo>
                    <a:pt x="910717" y="274828"/>
                    <a:pt x="888619" y="286639"/>
                    <a:pt x="866902" y="299085"/>
                  </a:cubicBezTo>
                  <a:close/>
                  <a:moveTo>
                    <a:pt x="910590" y="111887"/>
                  </a:moveTo>
                  <a:cubicBezTo>
                    <a:pt x="934212" y="101727"/>
                    <a:pt x="958215" y="92202"/>
                    <a:pt x="982345" y="83312"/>
                  </a:cubicBezTo>
                  <a:lnTo>
                    <a:pt x="995426" y="119126"/>
                  </a:lnTo>
                  <a:cubicBezTo>
                    <a:pt x="971804" y="127762"/>
                    <a:pt x="948563" y="137033"/>
                    <a:pt x="925576" y="146939"/>
                  </a:cubicBezTo>
                  <a:close/>
                  <a:moveTo>
                    <a:pt x="1055751" y="58801"/>
                  </a:moveTo>
                  <a:cubicBezTo>
                    <a:pt x="1080389" y="51308"/>
                    <a:pt x="1105281" y="44577"/>
                    <a:pt x="1130300" y="38481"/>
                  </a:cubicBezTo>
                  <a:lnTo>
                    <a:pt x="1139317" y="75565"/>
                  </a:lnTo>
                  <a:cubicBezTo>
                    <a:pt x="1114933" y="81534"/>
                    <a:pt x="1090676" y="88138"/>
                    <a:pt x="1066800" y="95377"/>
                  </a:cubicBezTo>
                  <a:close/>
                  <a:moveTo>
                    <a:pt x="1205992" y="22225"/>
                  </a:moveTo>
                  <a:cubicBezTo>
                    <a:pt x="1231265" y="17653"/>
                    <a:pt x="1256792" y="13716"/>
                    <a:pt x="1282446" y="10414"/>
                  </a:cubicBezTo>
                  <a:lnTo>
                    <a:pt x="1287145" y="48260"/>
                  </a:lnTo>
                  <a:cubicBezTo>
                    <a:pt x="1262126" y="51435"/>
                    <a:pt x="1237361" y="55245"/>
                    <a:pt x="1212850" y="59690"/>
                  </a:cubicBezTo>
                  <a:close/>
                  <a:moveTo>
                    <a:pt x="1359281" y="3048"/>
                  </a:moveTo>
                  <a:cubicBezTo>
                    <a:pt x="1384808" y="1270"/>
                    <a:pt x="1410589" y="254"/>
                    <a:pt x="1436497" y="0"/>
                  </a:cubicBezTo>
                  <a:lnTo>
                    <a:pt x="1437005" y="38100"/>
                  </a:lnTo>
                  <a:cubicBezTo>
                    <a:pt x="1411859" y="38354"/>
                    <a:pt x="1386713" y="39370"/>
                    <a:pt x="1361948" y="41148"/>
                  </a:cubicBezTo>
                  <a:close/>
                  <a:moveTo>
                    <a:pt x="1474724" y="117094"/>
                  </a:moveTo>
                  <a:lnTo>
                    <a:pt x="1474724" y="193294"/>
                  </a:lnTo>
                  <a:lnTo>
                    <a:pt x="1436624" y="193294"/>
                  </a:lnTo>
                  <a:lnTo>
                    <a:pt x="1436624" y="117094"/>
                  </a:lnTo>
                  <a:close/>
                  <a:moveTo>
                    <a:pt x="1436624" y="269621"/>
                  </a:moveTo>
                  <a:lnTo>
                    <a:pt x="1436624" y="345821"/>
                  </a:lnTo>
                  <a:lnTo>
                    <a:pt x="1398524" y="345821"/>
                  </a:lnTo>
                  <a:lnTo>
                    <a:pt x="1398524" y="269621"/>
                  </a:lnTo>
                  <a:close/>
                  <a:moveTo>
                    <a:pt x="1398524" y="422148"/>
                  </a:moveTo>
                  <a:lnTo>
                    <a:pt x="1398524" y="498348"/>
                  </a:lnTo>
                  <a:lnTo>
                    <a:pt x="1360424" y="498348"/>
                  </a:lnTo>
                  <a:lnTo>
                    <a:pt x="1360424" y="422148"/>
                  </a:lnTo>
                  <a:close/>
                  <a:moveTo>
                    <a:pt x="1360424" y="574675"/>
                  </a:moveTo>
                  <a:lnTo>
                    <a:pt x="1360424" y="650875"/>
                  </a:lnTo>
                  <a:lnTo>
                    <a:pt x="1322324" y="650875"/>
                  </a:lnTo>
                  <a:lnTo>
                    <a:pt x="1322324" y="574675"/>
                  </a:lnTo>
                  <a:close/>
                  <a:moveTo>
                    <a:pt x="1322324" y="727202"/>
                  </a:moveTo>
                  <a:lnTo>
                    <a:pt x="1322324" y="803402"/>
                  </a:lnTo>
                  <a:lnTo>
                    <a:pt x="1284224" y="803402"/>
                  </a:lnTo>
                  <a:lnTo>
                    <a:pt x="1284224" y="727202"/>
                  </a:lnTo>
                  <a:close/>
                  <a:moveTo>
                    <a:pt x="1284224" y="879729"/>
                  </a:moveTo>
                  <a:lnTo>
                    <a:pt x="1284224" y="955929"/>
                  </a:lnTo>
                  <a:lnTo>
                    <a:pt x="1246124" y="955929"/>
                  </a:lnTo>
                  <a:lnTo>
                    <a:pt x="1246124" y="879729"/>
                  </a:lnTo>
                  <a:close/>
                  <a:moveTo>
                    <a:pt x="1246124" y="1032256"/>
                  </a:moveTo>
                  <a:lnTo>
                    <a:pt x="1246124" y="1108456"/>
                  </a:lnTo>
                  <a:lnTo>
                    <a:pt x="1208024" y="1108456"/>
                  </a:lnTo>
                  <a:lnTo>
                    <a:pt x="1208024" y="1032256"/>
                  </a:lnTo>
                  <a:close/>
                  <a:moveTo>
                    <a:pt x="1208024" y="1184783"/>
                  </a:moveTo>
                  <a:lnTo>
                    <a:pt x="1208024" y="1260983"/>
                  </a:lnTo>
                  <a:lnTo>
                    <a:pt x="1169924" y="1260983"/>
                  </a:lnTo>
                  <a:lnTo>
                    <a:pt x="1169924" y="1184783"/>
                  </a:lnTo>
                  <a:close/>
                  <a:moveTo>
                    <a:pt x="1169924" y="1337310"/>
                  </a:moveTo>
                  <a:lnTo>
                    <a:pt x="1169924" y="1413510"/>
                  </a:lnTo>
                  <a:lnTo>
                    <a:pt x="1131824" y="1413510"/>
                  </a:lnTo>
                  <a:lnTo>
                    <a:pt x="1131824" y="1337310"/>
                  </a:lnTo>
                  <a:close/>
                  <a:moveTo>
                    <a:pt x="1131824" y="1489837"/>
                  </a:moveTo>
                  <a:lnTo>
                    <a:pt x="1131824" y="1566037"/>
                  </a:lnTo>
                  <a:lnTo>
                    <a:pt x="1093724" y="1566037"/>
                  </a:lnTo>
                  <a:lnTo>
                    <a:pt x="1093724" y="1489837"/>
                  </a:lnTo>
                  <a:close/>
                  <a:moveTo>
                    <a:pt x="1093724" y="1642364"/>
                  </a:moveTo>
                  <a:lnTo>
                    <a:pt x="1093724" y="1718564"/>
                  </a:lnTo>
                  <a:lnTo>
                    <a:pt x="1055624" y="1718564"/>
                  </a:lnTo>
                  <a:lnTo>
                    <a:pt x="1055624" y="1642364"/>
                  </a:lnTo>
                  <a:close/>
                  <a:moveTo>
                    <a:pt x="1055624" y="1794891"/>
                  </a:moveTo>
                  <a:lnTo>
                    <a:pt x="1055624" y="1871091"/>
                  </a:lnTo>
                  <a:lnTo>
                    <a:pt x="1017524" y="1871091"/>
                  </a:lnTo>
                  <a:lnTo>
                    <a:pt x="1017524" y="1794891"/>
                  </a:lnTo>
                  <a:close/>
                  <a:moveTo>
                    <a:pt x="1017524" y="1947418"/>
                  </a:moveTo>
                  <a:lnTo>
                    <a:pt x="1017524" y="2023618"/>
                  </a:lnTo>
                  <a:lnTo>
                    <a:pt x="979424" y="2023618"/>
                  </a:lnTo>
                  <a:lnTo>
                    <a:pt x="979424" y="1947418"/>
                  </a:lnTo>
                  <a:close/>
                  <a:moveTo>
                    <a:pt x="979424" y="2099945"/>
                  </a:moveTo>
                  <a:lnTo>
                    <a:pt x="979424" y="2176145"/>
                  </a:lnTo>
                  <a:lnTo>
                    <a:pt x="941324" y="2176145"/>
                  </a:lnTo>
                  <a:lnTo>
                    <a:pt x="941324" y="2099945"/>
                  </a:lnTo>
                  <a:close/>
                  <a:moveTo>
                    <a:pt x="941324" y="2252472"/>
                  </a:moveTo>
                  <a:lnTo>
                    <a:pt x="941324" y="2328672"/>
                  </a:lnTo>
                  <a:lnTo>
                    <a:pt x="903224" y="2328672"/>
                  </a:lnTo>
                  <a:lnTo>
                    <a:pt x="903224" y="2252472"/>
                  </a:lnTo>
                  <a:close/>
                  <a:moveTo>
                    <a:pt x="903224" y="2404999"/>
                  </a:moveTo>
                  <a:lnTo>
                    <a:pt x="903224" y="2481199"/>
                  </a:lnTo>
                  <a:lnTo>
                    <a:pt x="865124" y="2481199"/>
                  </a:lnTo>
                  <a:lnTo>
                    <a:pt x="865124" y="2404999"/>
                  </a:lnTo>
                  <a:close/>
                  <a:moveTo>
                    <a:pt x="865124" y="2557526"/>
                  </a:moveTo>
                  <a:lnTo>
                    <a:pt x="865124" y="2633726"/>
                  </a:lnTo>
                  <a:lnTo>
                    <a:pt x="827024" y="2633726"/>
                  </a:lnTo>
                  <a:lnTo>
                    <a:pt x="827024" y="2557526"/>
                  </a:lnTo>
                  <a:close/>
                  <a:moveTo>
                    <a:pt x="827024" y="2710053"/>
                  </a:moveTo>
                  <a:lnTo>
                    <a:pt x="827024" y="2786253"/>
                  </a:lnTo>
                  <a:lnTo>
                    <a:pt x="788924" y="2786253"/>
                  </a:lnTo>
                  <a:lnTo>
                    <a:pt x="788924" y="2710053"/>
                  </a:lnTo>
                  <a:close/>
                  <a:moveTo>
                    <a:pt x="788924" y="2862580"/>
                  </a:moveTo>
                  <a:lnTo>
                    <a:pt x="788924" y="2938780"/>
                  </a:lnTo>
                  <a:lnTo>
                    <a:pt x="750824" y="2938780"/>
                  </a:lnTo>
                  <a:lnTo>
                    <a:pt x="750824" y="2862580"/>
                  </a:lnTo>
                  <a:close/>
                  <a:moveTo>
                    <a:pt x="750824" y="3015107"/>
                  </a:moveTo>
                  <a:lnTo>
                    <a:pt x="750824" y="3091307"/>
                  </a:lnTo>
                  <a:lnTo>
                    <a:pt x="712724" y="3091307"/>
                  </a:lnTo>
                  <a:lnTo>
                    <a:pt x="712724" y="3015107"/>
                  </a:lnTo>
                  <a:close/>
                  <a:moveTo>
                    <a:pt x="693674" y="3149219"/>
                  </a:moveTo>
                  <a:cubicBezTo>
                    <a:pt x="667766" y="3149219"/>
                    <a:pt x="641985" y="3148457"/>
                    <a:pt x="616331" y="3147060"/>
                  </a:cubicBezTo>
                  <a:lnTo>
                    <a:pt x="618490" y="3108960"/>
                  </a:lnTo>
                  <a:cubicBezTo>
                    <a:pt x="643382" y="3110357"/>
                    <a:pt x="668401" y="3111119"/>
                    <a:pt x="693674" y="3111119"/>
                  </a:cubicBezTo>
                  <a:close/>
                </a:path>
              </a:pathLst>
            </a:custGeom>
            <a:solidFill>
              <a:srgbClr val="808080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127"/>
              <a:ext cx="1455674" cy="3148965"/>
            </a:xfrm>
            <a:custGeom>
              <a:avLst/>
              <a:gdLst/>
              <a:ahLst/>
              <a:cxnLst/>
              <a:rect l="l" t="t" r="r" b="b"/>
              <a:pathLst>
                <a:path w="1455674" h="3148965">
                  <a:moveTo>
                    <a:pt x="1298702" y="3102229"/>
                  </a:moveTo>
                  <a:cubicBezTo>
                    <a:pt x="1272921" y="3099308"/>
                    <a:pt x="1247394" y="3095752"/>
                    <a:pt x="1222121" y="3091307"/>
                  </a:cubicBezTo>
                  <a:lnTo>
                    <a:pt x="1228598" y="3053715"/>
                  </a:lnTo>
                  <a:cubicBezTo>
                    <a:pt x="1253236" y="3057906"/>
                    <a:pt x="1278001" y="3061462"/>
                    <a:pt x="1303020" y="3064256"/>
                  </a:cubicBezTo>
                  <a:close/>
                  <a:moveTo>
                    <a:pt x="1150620" y="3038221"/>
                  </a:moveTo>
                  <a:cubicBezTo>
                    <a:pt x="1125474" y="3032379"/>
                    <a:pt x="1100455" y="3025902"/>
                    <a:pt x="1075817" y="3018790"/>
                  </a:cubicBezTo>
                  <a:lnTo>
                    <a:pt x="1086485" y="2982214"/>
                  </a:lnTo>
                  <a:cubicBezTo>
                    <a:pt x="1110488" y="2989199"/>
                    <a:pt x="1134745" y="2995549"/>
                    <a:pt x="1159256" y="3001137"/>
                  </a:cubicBezTo>
                  <a:close/>
                  <a:moveTo>
                    <a:pt x="1010793" y="2957957"/>
                  </a:moveTo>
                  <a:cubicBezTo>
                    <a:pt x="986409" y="2949321"/>
                    <a:pt x="962406" y="2940050"/>
                    <a:pt x="938657" y="2930144"/>
                  </a:cubicBezTo>
                  <a:lnTo>
                    <a:pt x="953389" y="2894965"/>
                  </a:lnTo>
                  <a:cubicBezTo>
                    <a:pt x="976503" y="2904617"/>
                    <a:pt x="999871" y="2913634"/>
                    <a:pt x="1023493" y="2922016"/>
                  </a:cubicBezTo>
                  <a:close/>
                  <a:moveTo>
                    <a:pt x="880872" y="2862580"/>
                  </a:moveTo>
                  <a:cubicBezTo>
                    <a:pt x="857631" y="2851404"/>
                    <a:pt x="834771" y="2839466"/>
                    <a:pt x="812292" y="2827020"/>
                  </a:cubicBezTo>
                  <a:lnTo>
                    <a:pt x="830707" y="2793619"/>
                  </a:lnTo>
                  <a:cubicBezTo>
                    <a:pt x="852678" y="2805811"/>
                    <a:pt x="874903" y="2817241"/>
                    <a:pt x="897509" y="2828163"/>
                  </a:cubicBezTo>
                  <a:close/>
                  <a:moveTo>
                    <a:pt x="720090" y="2898775"/>
                  </a:moveTo>
                  <a:cubicBezTo>
                    <a:pt x="698246" y="2885059"/>
                    <a:pt x="676783" y="2870835"/>
                    <a:pt x="655701" y="2855976"/>
                  </a:cubicBezTo>
                  <a:lnTo>
                    <a:pt x="677672" y="2824734"/>
                  </a:lnTo>
                  <a:cubicBezTo>
                    <a:pt x="698246" y="2839212"/>
                    <a:pt x="719074" y="2853055"/>
                    <a:pt x="740283" y="2866390"/>
                  </a:cubicBezTo>
                  <a:close/>
                  <a:moveTo>
                    <a:pt x="614045" y="2777490"/>
                  </a:moveTo>
                  <a:cubicBezTo>
                    <a:pt x="593852" y="2761615"/>
                    <a:pt x="573913" y="2745105"/>
                    <a:pt x="554609" y="2728087"/>
                  </a:cubicBezTo>
                  <a:lnTo>
                    <a:pt x="579755" y="2699385"/>
                  </a:lnTo>
                  <a:cubicBezTo>
                    <a:pt x="598678" y="2715895"/>
                    <a:pt x="617982" y="2732024"/>
                    <a:pt x="637667" y="2747518"/>
                  </a:cubicBezTo>
                  <a:close/>
                  <a:moveTo>
                    <a:pt x="521462" y="2645918"/>
                  </a:moveTo>
                  <a:cubicBezTo>
                    <a:pt x="503047" y="2628011"/>
                    <a:pt x="485013" y="2609596"/>
                    <a:pt x="467360" y="2590673"/>
                  </a:cubicBezTo>
                  <a:lnTo>
                    <a:pt x="495300" y="2564765"/>
                  </a:lnTo>
                  <a:cubicBezTo>
                    <a:pt x="512445" y="2583180"/>
                    <a:pt x="529971" y="2601214"/>
                    <a:pt x="548005" y="2618613"/>
                  </a:cubicBezTo>
                  <a:close/>
                  <a:moveTo>
                    <a:pt x="442849" y="2505583"/>
                  </a:moveTo>
                  <a:cubicBezTo>
                    <a:pt x="426339" y="2485898"/>
                    <a:pt x="410210" y="2465705"/>
                    <a:pt x="394589" y="2445131"/>
                  </a:cubicBezTo>
                  <a:lnTo>
                    <a:pt x="424942" y="2422144"/>
                  </a:lnTo>
                  <a:cubicBezTo>
                    <a:pt x="440182" y="2442210"/>
                    <a:pt x="455803" y="2461895"/>
                    <a:pt x="471932" y="2481072"/>
                  </a:cubicBezTo>
                  <a:close/>
                  <a:moveTo>
                    <a:pt x="378714" y="2358136"/>
                  </a:moveTo>
                  <a:cubicBezTo>
                    <a:pt x="364236" y="2336927"/>
                    <a:pt x="350266" y="2315337"/>
                    <a:pt x="336804" y="2293239"/>
                  </a:cubicBezTo>
                  <a:lnTo>
                    <a:pt x="269621" y="2387473"/>
                  </a:lnTo>
                  <a:cubicBezTo>
                    <a:pt x="282829" y="2408936"/>
                    <a:pt x="296418" y="2430018"/>
                    <a:pt x="310515" y="2450719"/>
                  </a:cubicBezTo>
                  <a:close/>
                  <a:moveTo>
                    <a:pt x="229870" y="2319147"/>
                  </a:moveTo>
                  <a:cubicBezTo>
                    <a:pt x="217551" y="2296668"/>
                    <a:pt x="205740" y="2273808"/>
                    <a:pt x="194437" y="2250567"/>
                  </a:cubicBezTo>
                  <a:lnTo>
                    <a:pt x="228727" y="2233930"/>
                  </a:lnTo>
                  <a:cubicBezTo>
                    <a:pt x="239776" y="2256536"/>
                    <a:pt x="251206" y="2278888"/>
                    <a:pt x="263271" y="2300859"/>
                  </a:cubicBezTo>
                  <a:close/>
                  <a:moveTo>
                    <a:pt x="195834" y="2162048"/>
                  </a:moveTo>
                  <a:cubicBezTo>
                    <a:pt x="185801" y="2138426"/>
                    <a:pt x="176149" y="2114550"/>
                    <a:pt x="167259" y="2090420"/>
                  </a:cubicBezTo>
                  <a:lnTo>
                    <a:pt x="202946" y="2077085"/>
                  </a:lnTo>
                  <a:cubicBezTo>
                    <a:pt x="211709" y="2100707"/>
                    <a:pt x="221107" y="2124075"/>
                    <a:pt x="230886" y="2147062"/>
                  </a:cubicBezTo>
                  <a:close/>
                  <a:moveTo>
                    <a:pt x="77343" y="2057273"/>
                  </a:moveTo>
                  <a:cubicBezTo>
                    <a:pt x="69596" y="2032889"/>
                    <a:pt x="62357" y="2008124"/>
                    <a:pt x="55753" y="1983232"/>
                  </a:cubicBezTo>
                  <a:lnTo>
                    <a:pt x="92583" y="1973453"/>
                  </a:lnTo>
                  <a:cubicBezTo>
                    <a:pt x="99060" y="1997837"/>
                    <a:pt x="106172" y="2021967"/>
                    <a:pt x="113665" y="2045716"/>
                  </a:cubicBezTo>
                  <a:close/>
                  <a:moveTo>
                    <a:pt x="37592" y="1908302"/>
                  </a:moveTo>
                  <a:cubicBezTo>
                    <a:pt x="32131" y="1883283"/>
                    <a:pt x="27305" y="1858010"/>
                    <a:pt x="22987" y="1832610"/>
                  </a:cubicBezTo>
                  <a:lnTo>
                    <a:pt x="60579" y="1826260"/>
                  </a:lnTo>
                  <a:cubicBezTo>
                    <a:pt x="64770" y="1851152"/>
                    <a:pt x="69469" y="1875790"/>
                    <a:pt x="74803" y="1900301"/>
                  </a:cubicBezTo>
                  <a:close/>
                  <a:moveTo>
                    <a:pt x="12065" y="1756283"/>
                  </a:moveTo>
                  <a:cubicBezTo>
                    <a:pt x="9017" y="1730883"/>
                    <a:pt x="6477" y="1705229"/>
                    <a:pt x="4572" y="1679575"/>
                  </a:cubicBezTo>
                  <a:lnTo>
                    <a:pt x="42545" y="1676781"/>
                  </a:lnTo>
                  <a:cubicBezTo>
                    <a:pt x="44450" y="1701927"/>
                    <a:pt x="46863" y="1726946"/>
                    <a:pt x="49784" y="1751838"/>
                  </a:cubicBezTo>
                  <a:close/>
                  <a:moveTo>
                    <a:pt x="38481" y="1598168"/>
                  </a:moveTo>
                  <a:cubicBezTo>
                    <a:pt x="38100" y="1582547"/>
                    <a:pt x="37846" y="1566799"/>
                    <a:pt x="37846" y="1551051"/>
                  </a:cubicBezTo>
                  <a:lnTo>
                    <a:pt x="19050" y="1551051"/>
                  </a:lnTo>
                  <a:lnTo>
                    <a:pt x="0" y="1551051"/>
                  </a:lnTo>
                  <a:cubicBezTo>
                    <a:pt x="0" y="1540764"/>
                    <a:pt x="127" y="1530604"/>
                    <a:pt x="254" y="1520444"/>
                  </a:cubicBezTo>
                  <a:lnTo>
                    <a:pt x="38354" y="1521079"/>
                  </a:lnTo>
                  <a:cubicBezTo>
                    <a:pt x="38227" y="1530985"/>
                    <a:pt x="38100" y="1541018"/>
                    <a:pt x="38100" y="1551051"/>
                  </a:cubicBezTo>
                  <a:lnTo>
                    <a:pt x="19050" y="1551051"/>
                  </a:lnTo>
                  <a:lnTo>
                    <a:pt x="38100" y="1551051"/>
                  </a:lnTo>
                  <a:cubicBezTo>
                    <a:pt x="38100" y="1566418"/>
                    <a:pt x="38354" y="1581785"/>
                    <a:pt x="38735" y="1597152"/>
                  </a:cubicBezTo>
                  <a:close/>
                  <a:moveTo>
                    <a:pt x="41529" y="1442212"/>
                  </a:moveTo>
                  <a:cubicBezTo>
                    <a:pt x="43180" y="1416431"/>
                    <a:pt x="45466" y="1390904"/>
                    <a:pt x="48260" y="1365504"/>
                  </a:cubicBezTo>
                  <a:lnTo>
                    <a:pt x="86106" y="1369695"/>
                  </a:lnTo>
                  <a:cubicBezTo>
                    <a:pt x="83312" y="1394460"/>
                    <a:pt x="81153" y="1419479"/>
                    <a:pt x="79629" y="1444625"/>
                  </a:cubicBezTo>
                  <a:close/>
                  <a:moveTo>
                    <a:pt x="20320" y="1294384"/>
                  </a:moveTo>
                  <a:cubicBezTo>
                    <a:pt x="24384" y="1268984"/>
                    <a:pt x="28956" y="1243711"/>
                    <a:pt x="34036" y="1218692"/>
                  </a:cubicBezTo>
                  <a:lnTo>
                    <a:pt x="71374" y="1226439"/>
                  </a:lnTo>
                  <a:cubicBezTo>
                    <a:pt x="66294" y="1250823"/>
                    <a:pt x="61849" y="1275588"/>
                    <a:pt x="57912" y="1300480"/>
                  </a:cubicBezTo>
                  <a:close/>
                  <a:moveTo>
                    <a:pt x="51562" y="1143254"/>
                  </a:moveTo>
                  <a:cubicBezTo>
                    <a:pt x="57912" y="1118235"/>
                    <a:pt x="64897" y="1093597"/>
                    <a:pt x="72390" y="1069086"/>
                  </a:cubicBezTo>
                  <a:lnTo>
                    <a:pt x="108839" y="1080262"/>
                  </a:lnTo>
                  <a:cubicBezTo>
                    <a:pt x="101473" y="1104138"/>
                    <a:pt x="94742" y="1128268"/>
                    <a:pt x="88519" y="1152652"/>
                  </a:cubicBezTo>
                  <a:close/>
                  <a:moveTo>
                    <a:pt x="96774" y="995934"/>
                  </a:moveTo>
                  <a:cubicBezTo>
                    <a:pt x="105537" y="971677"/>
                    <a:pt x="114808" y="947674"/>
                    <a:pt x="124587" y="924052"/>
                  </a:cubicBezTo>
                  <a:lnTo>
                    <a:pt x="159766" y="938657"/>
                  </a:lnTo>
                  <a:cubicBezTo>
                    <a:pt x="150114" y="961771"/>
                    <a:pt x="141097" y="985139"/>
                    <a:pt x="132588" y="1008888"/>
                  </a:cubicBezTo>
                  <a:close/>
                  <a:moveTo>
                    <a:pt x="191770" y="866394"/>
                  </a:moveTo>
                  <a:cubicBezTo>
                    <a:pt x="202819" y="843026"/>
                    <a:pt x="214376" y="820166"/>
                    <a:pt x="226441" y="797433"/>
                  </a:cubicBezTo>
                  <a:lnTo>
                    <a:pt x="260096" y="815340"/>
                  </a:lnTo>
                  <a:cubicBezTo>
                    <a:pt x="248285" y="837438"/>
                    <a:pt x="236982" y="859790"/>
                    <a:pt x="226314" y="882650"/>
                  </a:cubicBezTo>
                  <a:close/>
                  <a:moveTo>
                    <a:pt x="228727" y="717423"/>
                  </a:moveTo>
                  <a:cubicBezTo>
                    <a:pt x="241935" y="695325"/>
                    <a:pt x="255778" y="673481"/>
                    <a:pt x="270002" y="652145"/>
                  </a:cubicBezTo>
                  <a:lnTo>
                    <a:pt x="301752" y="673354"/>
                  </a:lnTo>
                  <a:cubicBezTo>
                    <a:pt x="287909" y="694182"/>
                    <a:pt x="274447" y="715391"/>
                    <a:pt x="261493" y="736981"/>
                  </a:cubicBezTo>
                  <a:close/>
                  <a:moveTo>
                    <a:pt x="347091" y="608584"/>
                  </a:moveTo>
                  <a:cubicBezTo>
                    <a:pt x="362458" y="587883"/>
                    <a:pt x="378333" y="567563"/>
                    <a:pt x="394589" y="547751"/>
                  </a:cubicBezTo>
                  <a:lnTo>
                    <a:pt x="424053" y="572008"/>
                  </a:lnTo>
                  <a:cubicBezTo>
                    <a:pt x="408178" y="591312"/>
                    <a:pt x="392684" y="611124"/>
                    <a:pt x="377698" y="631317"/>
                  </a:cubicBezTo>
                  <a:close/>
                  <a:moveTo>
                    <a:pt x="412369" y="469773"/>
                  </a:moveTo>
                  <a:cubicBezTo>
                    <a:pt x="429768" y="450723"/>
                    <a:pt x="447548" y="432054"/>
                    <a:pt x="465836" y="414020"/>
                  </a:cubicBezTo>
                  <a:lnTo>
                    <a:pt x="492633" y="441071"/>
                  </a:lnTo>
                  <a:cubicBezTo>
                    <a:pt x="474853" y="458724"/>
                    <a:pt x="457454" y="476885"/>
                    <a:pt x="440563" y="495427"/>
                  </a:cubicBezTo>
                  <a:close/>
                  <a:moveTo>
                    <a:pt x="550164" y="386715"/>
                  </a:moveTo>
                  <a:cubicBezTo>
                    <a:pt x="569341" y="369570"/>
                    <a:pt x="589026" y="352806"/>
                    <a:pt x="609092" y="336677"/>
                  </a:cubicBezTo>
                  <a:lnTo>
                    <a:pt x="632968" y="366395"/>
                  </a:lnTo>
                  <a:cubicBezTo>
                    <a:pt x="613410" y="382143"/>
                    <a:pt x="594233" y="398399"/>
                    <a:pt x="575564" y="415163"/>
                  </a:cubicBezTo>
                  <a:close/>
                  <a:moveTo>
                    <a:pt x="695833" y="318389"/>
                  </a:moveTo>
                  <a:cubicBezTo>
                    <a:pt x="716788" y="303276"/>
                    <a:pt x="737997" y="288798"/>
                    <a:pt x="759714" y="274828"/>
                  </a:cubicBezTo>
                  <a:lnTo>
                    <a:pt x="780288" y="306959"/>
                  </a:lnTo>
                  <a:cubicBezTo>
                    <a:pt x="759206" y="320548"/>
                    <a:pt x="738505" y="334645"/>
                    <a:pt x="718058" y="349377"/>
                  </a:cubicBezTo>
                  <a:close/>
                  <a:moveTo>
                    <a:pt x="847979" y="265811"/>
                  </a:moveTo>
                  <a:cubicBezTo>
                    <a:pt x="870331" y="253111"/>
                    <a:pt x="893064" y="240919"/>
                    <a:pt x="916178" y="229489"/>
                  </a:cubicBezTo>
                  <a:lnTo>
                    <a:pt x="933196" y="263652"/>
                  </a:lnTo>
                  <a:cubicBezTo>
                    <a:pt x="910717" y="274828"/>
                    <a:pt x="888619" y="286639"/>
                    <a:pt x="866902" y="299085"/>
                  </a:cubicBezTo>
                  <a:close/>
                  <a:moveTo>
                    <a:pt x="910590" y="111887"/>
                  </a:moveTo>
                  <a:cubicBezTo>
                    <a:pt x="934212" y="101727"/>
                    <a:pt x="958215" y="92202"/>
                    <a:pt x="982345" y="83312"/>
                  </a:cubicBezTo>
                  <a:lnTo>
                    <a:pt x="995426" y="119126"/>
                  </a:lnTo>
                  <a:cubicBezTo>
                    <a:pt x="971804" y="127762"/>
                    <a:pt x="948563" y="137033"/>
                    <a:pt x="925576" y="146939"/>
                  </a:cubicBezTo>
                  <a:close/>
                  <a:moveTo>
                    <a:pt x="1055751" y="58801"/>
                  </a:moveTo>
                  <a:cubicBezTo>
                    <a:pt x="1080389" y="51308"/>
                    <a:pt x="1105281" y="44577"/>
                    <a:pt x="1130300" y="38481"/>
                  </a:cubicBezTo>
                  <a:lnTo>
                    <a:pt x="1139317" y="75565"/>
                  </a:lnTo>
                  <a:cubicBezTo>
                    <a:pt x="1114933" y="81534"/>
                    <a:pt x="1090676" y="88138"/>
                    <a:pt x="1066800" y="95377"/>
                  </a:cubicBezTo>
                  <a:close/>
                  <a:moveTo>
                    <a:pt x="1205992" y="22225"/>
                  </a:moveTo>
                  <a:cubicBezTo>
                    <a:pt x="1231265" y="17653"/>
                    <a:pt x="1256792" y="13716"/>
                    <a:pt x="1282446" y="10414"/>
                  </a:cubicBezTo>
                  <a:lnTo>
                    <a:pt x="1287145" y="48260"/>
                  </a:lnTo>
                  <a:cubicBezTo>
                    <a:pt x="1262126" y="51435"/>
                    <a:pt x="1237361" y="55245"/>
                    <a:pt x="1212850" y="59690"/>
                  </a:cubicBezTo>
                  <a:close/>
                  <a:moveTo>
                    <a:pt x="1359281" y="3048"/>
                  </a:moveTo>
                  <a:cubicBezTo>
                    <a:pt x="1384808" y="1270"/>
                    <a:pt x="1410589" y="254"/>
                    <a:pt x="1436497" y="0"/>
                  </a:cubicBezTo>
                  <a:lnTo>
                    <a:pt x="1437005" y="38100"/>
                  </a:lnTo>
                  <a:cubicBezTo>
                    <a:pt x="1411859" y="38354"/>
                    <a:pt x="1386713" y="39370"/>
                    <a:pt x="1361948" y="41148"/>
                  </a:cubicBezTo>
                  <a:close/>
                  <a:moveTo>
                    <a:pt x="1455674" y="3148965"/>
                  </a:moveTo>
                  <a:cubicBezTo>
                    <a:pt x="1429766" y="3148965"/>
                    <a:pt x="1403985" y="3148203"/>
                    <a:pt x="1378331" y="3146806"/>
                  </a:cubicBezTo>
                  <a:lnTo>
                    <a:pt x="1380490" y="3108706"/>
                  </a:lnTo>
                  <a:cubicBezTo>
                    <a:pt x="1405382" y="3110103"/>
                    <a:pt x="1430401" y="3110865"/>
                    <a:pt x="1455674" y="3110865"/>
                  </a:cubicBezTo>
                  <a:close/>
                </a:path>
              </a:pathLst>
            </a:custGeom>
            <a:solidFill>
              <a:srgbClr val="808080"/>
            </a:solidFill>
          </p:spPr>
        </p:sp>
      </p:grpSp>
      <p:grpSp>
        <p:nvGrpSpPr>
          <p:cNvPr id="16" name="Group 16"/>
          <p:cNvGrpSpPr/>
          <p:nvPr/>
        </p:nvGrpSpPr>
        <p:grpSpPr>
          <a:xfrm rot="-5400000">
            <a:off x="1857439" y="3758625"/>
            <a:ext cx="1104113" cy="2333273"/>
            <a:chOff x="0" y="0"/>
            <a:chExt cx="1472150" cy="3111030"/>
          </a:xfrm>
        </p:grpSpPr>
        <p:sp>
          <p:nvSpPr>
            <p:cNvPr id="17" name="Freeform 17"/>
            <p:cNvSpPr/>
            <p:nvPr/>
          </p:nvSpPr>
          <p:spPr>
            <a:xfrm>
              <a:off x="0" y="127"/>
              <a:ext cx="1474724" cy="3149219"/>
            </a:xfrm>
            <a:custGeom>
              <a:avLst/>
              <a:gdLst/>
              <a:ahLst/>
              <a:cxnLst/>
              <a:rect l="l" t="t" r="r" b="b"/>
              <a:pathLst>
                <a:path w="1474724" h="3149219">
                  <a:moveTo>
                    <a:pt x="1298702" y="3102229"/>
                  </a:moveTo>
                  <a:cubicBezTo>
                    <a:pt x="1272921" y="3099308"/>
                    <a:pt x="1247394" y="3095752"/>
                    <a:pt x="1222121" y="3091307"/>
                  </a:cubicBezTo>
                  <a:lnTo>
                    <a:pt x="1228598" y="3053715"/>
                  </a:lnTo>
                  <a:cubicBezTo>
                    <a:pt x="1253236" y="3057906"/>
                    <a:pt x="1278001" y="3061462"/>
                    <a:pt x="1303020" y="3064256"/>
                  </a:cubicBezTo>
                  <a:close/>
                  <a:moveTo>
                    <a:pt x="1150620" y="3038221"/>
                  </a:moveTo>
                  <a:cubicBezTo>
                    <a:pt x="1125474" y="3032379"/>
                    <a:pt x="1100455" y="3025902"/>
                    <a:pt x="1075817" y="3018790"/>
                  </a:cubicBezTo>
                  <a:lnTo>
                    <a:pt x="1086485" y="2982214"/>
                  </a:lnTo>
                  <a:cubicBezTo>
                    <a:pt x="1110488" y="2989199"/>
                    <a:pt x="1134745" y="2995549"/>
                    <a:pt x="1159256" y="3001137"/>
                  </a:cubicBezTo>
                  <a:close/>
                  <a:moveTo>
                    <a:pt x="1010793" y="2957957"/>
                  </a:moveTo>
                  <a:cubicBezTo>
                    <a:pt x="986409" y="2949321"/>
                    <a:pt x="962406" y="2940050"/>
                    <a:pt x="938657" y="2930144"/>
                  </a:cubicBezTo>
                  <a:lnTo>
                    <a:pt x="953389" y="2894965"/>
                  </a:lnTo>
                  <a:cubicBezTo>
                    <a:pt x="976503" y="2904617"/>
                    <a:pt x="999871" y="2913634"/>
                    <a:pt x="1023493" y="2922016"/>
                  </a:cubicBezTo>
                  <a:close/>
                  <a:moveTo>
                    <a:pt x="880872" y="2862580"/>
                  </a:moveTo>
                  <a:cubicBezTo>
                    <a:pt x="857631" y="2851404"/>
                    <a:pt x="834771" y="2839466"/>
                    <a:pt x="812292" y="2827020"/>
                  </a:cubicBezTo>
                  <a:lnTo>
                    <a:pt x="830707" y="2793619"/>
                  </a:lnTo>
                  <a:cubicBezTo>
                    <a:pt x="852678" y="2805811"/>
                    <a:pt x="874903" y="2817241"/>
                    <a:pt x="897509" y="2828163"/>
                  </a:cubicBezTo>
                  <a:close/>
                  <a:moveTo>
                    <a:pt x="720090" y="2898775"/>
                  </a:moveTo>
                  <a:cubicBezTo>
                    <a:pt x="698246" y="2885059"/>
                    <a:pt x="676783" y="2870835"/>
                    <a:pt x="655701" y="2855976"/>
                  </a:cubicBezTo>
                  <a:lnTo>
                    <a:pt x="677672" y="2824734"/>
                  </a:lnTo>
                  <a:cubicBezTo>
                    <a:pt x="698246" y="2839212"/>
                    <a:pt x="719074" y="2853055"/>
                    <a:pt x="740283" y="2866390"/>
                  </a:cubicBezTo>
                  <a:close/>
                  <a:moveTo>
                    <a:pt x="614045" y="2777490"/>
                  </a:moveTo>
                  <a:cubicBezTo>
                    <a:pt x="593852" y="2761615"/>
                    <a:pt x="573913" y="2745105"/>
                    <a:pt x="554609" y="2728087"/>
                  </a:cubicBezTo>
                  <a:lnTo>
                    <a:pt x="579755" y="2699385"/>
                  </a:lnTo>
                  <a:cubicBezTo>
                    <a:pt x="598678" y="2715895"/>
                    <a:pt x="617982" y="2732024"/>
                    <a:pt x="637667" y="2747518"/>
                  </a:cubicBezTo>
                  <a:close/>
                  <a:moveTo>
                    <a:pt x="521462" y="2645918"/>
                  </a:moveTo>
                  <a:cubicBezTo>
                    <a:pt x="503047" y="2628011"/>
                    <a:pt x="485013" y="2609596"/>
                    <a:pt x="467360" y="2590673"/>
                  </a:cubicBezTo>
                  <a:lnTo>
                    <a:pt x="495300" y="2564765"/>
                  </a:lnTo>
                  <a:cubicBezTo>
                    <a:pt x="512445" y="2583180"/>
                    <a:pt x="529971" y="2601214"/>
                    <a:pt x="548005" y="2618613"/>
                  </a:cubicBezTo>
                  <a:close/>
                  <a:moveTo>
                    <a:pt x="442849" y="2505583"/>
                  </a:moveTo>
                  <a:cubicBezTo>
                    <a:pt x="426339" y="2485898"/>
                    <a:pt x="410210" y="2465705"/>
                    <a:pt x="394589" y="2445131"/>
                  </a:cubicBezTo>
                  <a:lnTo>
                    <a:pt x="424942" y="2422144"/>
                  </a:lnTo>
                  <a:cubicBezTo>
                    <a:pt x="440182" y="2442210"/>
                    <a:pt x="455803" y="2461895"/>
                    <a:pt x="471932" y="2481072"/>
                  </a:cubicBezTo>
                  <a:close/>
                  <a:moveTo>
                    <a:pt x="378714" y="2358136"/>
                  </a:moveTo>
                  <a:cubicBezTo>
                    <a:pt x="364236" y="2336927"/>
                    <a:pt x="350266" y="2315337"/>
                    <a:pt x="336804" y="2293239"/>
                  </a:cubicBezTo>
                  <a:lnTo>
                    <a:pt x="269621" y="2387473"/>
                  </a:lnTo>
                  <a:cubicBezTo>
                    <a:pt x="282829" y="2408936"/>
                    <a:pt x="296418" y="2430018"/>
                    <a:pt x="310515" y="2450719"/>
                  </a:cubicBezTo>
                  <a:close/>
                  <a:moveTo>
                    <a:pt x="229870" y="2319147"/>
                  </a:moveTo>
                  <a:cubicBezTo>
                    <a:pt x="217551" y="2296668"/>
                    <a:pt x="205740" y="2273808"/>
                    <a:pt x="194437" y="2250567"/>
                  </a:cubicBezTo>
                  <a:lnTo>
                    <a:pt x="228727" y="2233930"/>
                  </a:lnTo>
                  <a:cubicBezTo>
                    <a:pt x="239776" y="2256536"/>
                    <a:pt x="251206" y="2278888"/>
                    <a:pt x="263271" y="2300859"/>
                  </a:cubicBezTo>
                  <a:close/>
                  <a:moveTo>
                    <a:pt x="195834" y="2162048"/>
                  </a:moveTo>
                  <a:cubicBezTo>
                    <a:pt x="185801" y="2138426"/>
                    <a:pt x="176149" y="2114550"/>
                    <a:pt x="167259" y="2090420"/>
                  </a:cubicBezTo>
                  <a:lnTo>
                    <a:pt x="202946" y="2077085"/>
                  </a:lnTo>
                  <a:cubicBezTo>
                    <a:pt x="211709" y="2100707"/>
                    <a:pt x="221107" y="2124075"/>
                    <a:pt x="230886" y="2147062"/>
                  </a:cubicBezTo>
                  <a:close/>
                  <a:moveTo>
                    <a:pt x="77343" y="2057273"/>
                  </a:moveTo>
                  <a:cubicBezTo>
                    <a:pt x="69596" y="2032889"/>
                    <a:pt x="62357" y="2008124"/>
                    <a:pt x="55753" y="1983232"/>
                  </a:cubicBezTo>
                  <a:lnTo>
                    <a:pt x="92583" y="1973453"/>
                  </a:lnTo>
                  <a:cubicBezTo>
                    <a:pt x="99060" y="1997837"/>
                    <a:pt x="106172" y="2021967"/>
                    <a:pt x="113665" y="2045716"/>
                  </a:cubicBezTo>
                  <a:close/>
                  <a:moveTo>
                    <a:pt x="37592" y="1908302"/>
                  </a:moveTo>
                  <a:cubicBezTo>
                    <a:pt x="32131" y="1883283"/>
                    <a:pt x="27305" y="1858010"/>
                    <a:pt x="22987" y="1832610"/>
                  </a:cubicBezTo>
                  <a:lnTo>
                    <a:pt x="60579" y="1826260"/>
                  </a:lnTo>
                  <a:cubicBezTo>
                    <a:pt x="64770" y="1851152"/>
                    <a:pt x="69469" y="1875790"/>
                    <a:pt x="74803" y="1900301"/>
                  </a:cubicBezTo>
                  <a:close/>
                  <a:moveTo>
                    <a:pt x="12065" y="1756283"/>
                  </a:moveTo>
                  <a:cubicBezTo>
                    <a:pt x="9017" y="1730883"/>
                    <a:pt x="6477" y="1705229"/>
                    <a:pt x="4572" y="1679575"/>
                  </a:cubicBezTo>
                  <a:lnTo>
                    <a:pt x="42545" y="1676781"/>
                  </a:lnTo>
                  <a:cubicBezTo>
                    <a:pt x="44450" y="1701927"/>
                    <a:pt x="46863" y="1726946"/>
                    <a:pt x="49784" y="1751838"/>
                  </a:cubicBezTo>
                  <a:close/>
                  <a:moveTo>
                    <a:pt x="38481" y="1598168"/>
                  </a:moveTo>
                  <a:cubicBezTo>
                    <a:pt x="38100" y="1582547"/>
                    <a:pt x="37846" y="1566799"/>
                    <a:pt x="37846" y="1551051"/>
                  </a:cubicBezTo>
                  <a:lnTo>
                    <a:pt x="19050" y="1551051"/>
                  </a:lnTo>
                  <a:lnTo>
                    <a:pt x="0" y="1551051"/>
                  </a:lnTo>
                  <a:cubicBezTo>
                    <a:pt x="0" y="1540764"/>
                    <a:pt x="127" y="1530604"/>
                    <a:pt x="254" y="1520444"/>
                  </a:cubicBezTo>
                  <a:lnTo>
                    <a:pt x="38354" y="1521079"/>
                  </a:lnTo>
                  <a:cubicBezTo>
                    <a:pt x="38227" y="1530985"/>
                    <a:pt x="38100" y="1541018"/>
                    <a:pt x="38100" y="1551051"/>
                  </a:cubicBezTo>
                  <a:lnTo>
                    <a:pt x="19050" y="1551051"/>
                  </a:lnTo>
                  <a:lnTo>
                    <a:pt x="38100" y="1551051"/>
                  </a:lnTo>
                  <a:cubicBezTo>
                    <a:pt x="38100" y="1566418"/>
                    <a:pt x="38354" y="1581785"/>
                    <a:pt x="38735" y="1597152"/>
                  </a:cubicBezTo>
                  <a:close/>
                  <a:moveTo>
                    <a:pt x="41529" y="1442212"/>
                  </a:moveTo>
                  <a:cubicBezTo>
                    <a:pt x="43180" y="1416431"/>
                    <a:pt x="45466" y="1390904"/>
                    <a:pt x="48260" y="1365504"/>
                  </a:cubicBezTo>
                  <a:lnTo>
                    <a:pt x="86106" y="1369695"/>
                  </a:lnTo>
                  <a:cubicBezTo>
                    <a:pt x="83312" y="1394460"/>
                    <a:pt x="81153" y="1419479"/>
                    <a:pt x="79629" y="1444625"/>
                  </a:cubicBezTo>
                  <a:close/>
                  <a:moveTo>
                    <a:pt x="20320" y="1294384"/>
                  </a:moveTo>
                  <a:cubicBezTo>
                    <a:pt x="24384" y="1268984"/>
                    <a:pt x="28956" y="1243711"/>
                    <a:pt x="34036" y="1218692"/>
                  </a:cubicBezTo>
                  <a:lnTo>
                    <a:pt x="71374" y="1226439"/>
                  </a:lnTo>
                  <a:cubicBezTo>
                    <a:pt x="66294" y="1250823"/>
                    <a:pt x="61849" y="1275588"/>
                    <a:pt x="57912" y="1300480"/>
                  </a:cubicBezTo>
                  <a:close/>
                  <a:moveTo>
                    <a:pt x="51562" y="1143254"/>
                  </a:moveTo>
                  <a:cubicBezTo>
                    <a:pt x="57912" y="1118235"/>
                    <a:pt x="64897" y="1093597"/>
                    <a:pt x="72390" y="1069086"/>
                  </a:cubicBezTo>
                  <a:lnTo>
                    <a:pt x="108839" y="1080262"/>
                  </a:lnTo>
                  <a:cubicBezTo>
                    <a:pt x="101473" y="1104138"/>
                    <a:pt x="94742" y="1128268"/>
                    <a:pt x="88519" y="1152652"/>
                  </a:cubicBezTo>
                  <a:close/>
                  <a:moveTo>
                    <a:pt x="96774" y="995934"/>
                  </a:moveTo>
                  <a:cubicBezTo>
                    <a:pt x="105537" y="971677"/>
                    <a:pt x="114808" y="947674"/>
                    <a:pt x="124587" y="924052"/>
                  </a:cubicBezTo>
                  <a:lnTo>
                    <a:pt x="159766" y="938657"/>
                  </a:lnTo>
                  <a:cubicBezTo>
                    <a:pt x="150114" y="961771"/>
                    <a:pt x="141097" y="985139"/>
                    <a:pt x="132588" y="1008888"/>
                  </a:cubicBezTo>
                  <a:close/>
                  <a:moveTo>
                    <a:pt x="191770" y="866394"/>
                  </a:moveTo>
                  <a:cubicBezTo>
                    <a:pt x="202819" y="843026"/>
                    <a:pt x="214376" y="820166"/>
                    <a:pt x="226441" y="797433"/>
                  </a:cubicBezTo>
                  <a:lnTo>
                    <a:pt x="260096" y="815340"/>
                  </a:lnTo>
                  <a:cubicBezTo>
                    <a:pt x="248285" y="837438"/>
                    <a:pt x="236982" y="859790"/>
                    <a:pt x="226314" y="882650"/>
                  </a:cubicBezTo>
                  <a:close/>
                  <a:moveTo>
                    <a:pt x="228727" y="717423"/>
                  </a:moveTo>
                  <a:cubicBezTo>
                    <a:pt x="241935" y="695325"/>
                    <a:pt x="255778" y="673481"/>
                    <a:pt x="270002" y="652145"/>
                  </a:cubicBezTo>
                  <a:lnTo>
                    <a:pt x="301752" y="673354"/>
                  </a:lnTo>
                  <a:cubicBezTo>
                    <a:pt x="287909" y="694182"/>
                    <a:pt x="274447" y="715391"/>
                    <a:pt x="261493" y="736981"/>
                  </a:cubicBezTo>
                  <a:close/>
                  <a:moveTo>
                    <a:pt x="347091" y="608584"/>
                  </a:moveTo>
                  <a:cubicBezTo>
                    <a:pt x="362458" y="587883"/>
                    <a:pt x="378333" y="567563"/>
                    <a:pt x="394589" y="547751"/>
                  </a:cubicBezTo>
                  <a:lnTo>
                    <a:pt x="424053" y="572008"/>
                  </a:lnTo>
                  <a:cubicBezTo>
                    <a:pt x="408178" y="591312"/>
                    <a:pt x="392684" y="611124"/>
                    <a:pt x="377698" y="631317"/>
                  </a:cubicBezTo>
                  <a:close/>
                  <a:moveTo>
                    <a:pt x="412369" y="469773"/>
                  </a:moveTo>
                  <a:cubicBezTo>
                    <a:pt x="429768" y="450723"/>
                    <a:pt x="447548" y="432054"/>
                    <a:pt x="465836" y="414020"/>
                  </a:cubicBezTo>
                  <a:lnTo>
                    <a:pt x="492633" y="441071"/>
                  </a:lnTo>
                  <a:cubicBezTo>
                    <a:pt x="474853" y="458724"/>
                    <a:pt x="457454" y="476885"/>
                    <a:pt x="440563" y="495427"/>
                  </a:cubicBezTo>
                  <a:close/>
                  <a:moveTo>
                    <a:pt x="550164" y="386715"/>
                  </a:moveTo>
                  <a:cubicBezTo>
                    <a:pt x="569341" y="369570"/>
                    <a:pt x="589026" y="352806"/>
                    <a:pt x="609092" y="336677"/>
                  </a:cubicBezTo>
                  <a:lnTo>
                    <a:pt x="632968" y="366395"/>
                  </a:lnTo>
                  <a:cubicBezTo>
                    <a:pt x="613410" y="382143"/>
                    <a:pt x="594233" y="398399"/>
                    <a:pt x="575564" y="415163"/>
                  </a:cubicBezTo>
                  <a:close/>
                  <a:moveTo>
                    <a:pt x="695833" y="318389"/>
                  </a:moveTo>
                  <a:cubicBezTo>
                    <a:pt x="716788" y="303276"/>
                    <a:pt x="737997" y="288798"/>
                    <a:pt x="759714" y="274828"/>
                  </a:cubicBezTo>
                  <a:lnTo>
                    <a:pt x="780288" y="306959"/>
                  </a:lnTo>
                  <a:cubicBezTo>
                    <a:pt x="759206" y="320548"/>
                    <a:pt x="738505" y="334645"/>
                    <a:pt x="718058" y="349377"/>
                  </a:cubicBezTo>
                  <a:close/>
                  <a:moveTo>
                    <a:pt x="847979" y="265811"/>
                  </a:moveTo>
                  <a:cubicBezTo>
                    <a:pt x="870331" y="253111"/>
                    <a:pt x="893064" y="240919"/>
                    <a:pt x="916178" y="229489"/>
                  </a:cubicBezTo>
                  <a:lnTo>
                    <a:pt x="933196" y="263652"/>
                  </a:lnTo>
                  <a:cubicBezTo>
                    <a:pt x="910717" y="274828"/>
                    <a:pt x="888619" y="286639"/>
                    <a:pt x="866902" y="299085"/>
                  </a:cubicBezTo>
                  <a:close/>
                  <a:moveTo>
                    <a:pt x="910590" y="111887"/>
                  </a:moveTo>
                  <a:cubicBezTo>
                    <a:pt x="934212" y="101727"/>
                    <a:pt x="958215" y="92202"/>
                    <a:pt x="982345" y="83312"/>
                  </a:cubicBezTo>
                  <a:lnTo>
                    <a:pt x="995426" y="119126"/>
                  </a:lnTo>
                  <a:cubicBezTo>
                    <a:pt x="971804" y="127762"/>
                    <a:pt x="948563" y="137033"/>
                    <a:pt x="925576" y="146939"/>
                  </a:cubicBezTo>
                  <a:close/>
                  <a:moveTo>
                    <a:pt x="1055751" y="58801"/>
                  </a:moveTo>
                  <a:cubicBezTo>
                    <a:pt x="1080389" y="51308"/>
                    <a:pt x="1105281" y="44577"/>
                    <a:pt x="1130300" y="38481"/>
                  </a:cubicBezTo>
                  <a:lnTo>
                    <a:pt x="1139317" y="75565"/>
                  </a:lnTo>
                  <a:cubicBezTo>
                    <a:pt x="1114933" y="81534"/>
                    <a:pt x="1090676" y="88138"/>
                    <a:pt x="1066800" y="95377"/>
                  </a:cubicBezTo>
                  <a:close/>
                  <a:moveTo>
                    <a:pt x="1205992" y="22225"/>
                  </a:moveTo>
                  <a:cubicBezTo>
                    <a:pt x="1231265" y="17653"/>
                    <a:pt x="1256792" y="13716"/>
                    <a:pt x="1282446" y="10414"/>
                  </a:cubicBezTo>
                  <a:lnTo>
                    <a:pt x="1287145" y="48260"/>
                  </a:lnTo>
                  <a:cubicBezTo>
                    <a:pt x="1262126" y="51435"/>
                    <a:pt x="1237361" y="55245"/>
                    <a:pt x="1212850" y="59690"/>
                  </a:cubicBezTo>
                  <a:close/>
                  <a:moveTo>
                    <a:pt x="1359281" y="3048"/>
                  </a:moveTo>
                  <a:cubicBezTo>
                    <a:pt x="1384808" y="1270"/>
                    <a:pt x="1410589" y="254"/>
                    <a:pt x="1436497" y="0"/>
                  </a:cubicBezTo>
                  <a:lnTo>
                    <a:pt x="1437005" y="38100"/>
                  </a:lnTo>
                  <a:cubicBezTo>
                    <a:pt x="1411859" y="38354"/>
                    <a:pt x="1386713" y="39370"/>
                    <a:pt x="1361948" y="41148"/>
                  </a:cubicBezTo>
                  <a:close/>
                  <a:moveTo>
                    <a:pt x="1474724" y="117094"/>
                  </a:moveTo>
                  <a:lnTo>
                    <a:pt x="1474724" y="193294"/>
                  </a:lnTo>
                  <a:lnTo>
                    <a:pt x="1436624" y="193294"/>
                  </a:lnTo>
                  <a:lnTo>
                    <a:pt x="1436624" y="117094"/>
                  </a:lnTo>
                  <a:close/>
                  <a:moveTo>
                    <a:pt x="1436624" y="269621"/>
                  </a:moveTo>
                  <a:lnTo>
                    <a:pt x="1436624" y="345821"/>
                  </a:lnTo>
                  <a:lnTo>
                    <a:pt x="1398524" y="345821"/>
                  </a:lnTo>
                  <a:lnTo>
                    <a:pt x="1398524" y="269621"/>
                  </a:lnTo>
                  <a:close/>
                  <a:moveTo>
                    <a:pt x="1398524" y="422148"/>
                  </a:moveTo>
                  <a:lnTo>
                    <a:pt x="1398524" y="498348"/>
                  </a:lnTo>
                  <a:lnTo>
                    <a:pt x="1360424" y="498348"/>
                  </a:lnTo>
                  <a:lnTo>
                    <a:pt x="1360424" y="422148"/>
                  </a:lnTo>
                  <a:close/>
                  <a:moveTo>
                    <a:pt x="1360424" y="574675"/>
                  </a:moveTo>
                  <a:lnTo>
                    <a:pt x="1360424" y="650875"/>
                  </a:lnTo>
                  <a:lnTo>
                    <a:pt x="1322324" y="650875"/>
                  </a:lnTo>
                  <a:lnTo>
                    <a:pt x="1322324" y="574675"/>
                  </a:lnTo>
                  <a:close/>
                  <a:moveTo>
                    <a:pt x="1322324" y="727202"/>
                  </a:moveTo>
                  <a:lnTo>
                    <a:pt x="1322324" y="803402"/>
                  </a:lnTo>
                  <a:lnTo>
                    <a:pt x="1284224" y="803402"/>
                  </a:lnTo>
                  <a:lnTo>
                    <a:pt x="1284224" y="727202"/>
                  </a:lnTo>
                  <a:close/>
                  <a:moveTo>
                    <a:pt x="1284224" y="879729"/>
                  </a:moveTo>
                  <a:lnTo>
                    <a:pt x="1284224" y="955929"/>
                  </a:lnTo>
                  <a:lnTo>
                    <a:pt x="1246124" y="955929"/>
                  </a:lnTo>
                  <a:lnTo>
                    <a:pt x="1246124" y="879729"/>
                  </a:lnTo>
                  <a:close/>
                  <a:moveTo>
                    <a:pt x="1246124" y="1032256"/>
                  </a:moveTo>
                  <a:lnTo>
                    <a:pt x="1246124" y="1108456"/>
                  </a:lnTo>
                  <a:lnTo>
                    <a:pt x="1208024" y="1108456"/>
                  </a:lnTo>
                  <a:lnTo>
                    <a:pt x="1208024" y="1032256"/>
                  </a:lnTo>
                  <a:close/>
                  <a:moveTo>
                    <a:pt x="1208024" y="1184783"/>
                  </a:moveTo>
                  <a:lnTo>
                    <a:pt x="1208024" y="1260983"/>
                  </a:lnTo>
                  <a:lnTo>
                    <a:pt x="1169924" y="1260983"/>
                  </a:lnTo>
                  <a:lnTo>
                    <a:pt x="1169924" y="1184783"/>
                  </a:lnTo>
                  <a:close/>
                  <a:moveTo>
                    <a:pt x="1169924" y="1337310"/>
                  </a:moveTo>
                  <a:lnTo>
                    <a:pt x="1169924" y="1413510"/>
                  </a:lnTo>
                  <a:lnTo>
                    <a:pt x="1131824" y="1413510"/>
                  </a:lnTo>
                  <a:lnTo>
                    <a:pt x="1131824" y="1337310"/>
                  </a:lnTo>
                  <a:close/>
                  <a:moveTo>
                    <a:pt x="1131824" y="1489837"/>
                  </a:moveTo>
                  <a:lnTo>
                    <a:pt x="1131824" y="1566037"/>
                  </a:lnTo>
                  <a:lnTo>
                    <a:pt x="1093724" y="1566037"/>
                  </a:lnTo>
                  <a:lnTo>
                    <a:pt x="1093724" y="1489837"/>
                  </a:lnTo>
                  <a:close/>
                  <a:moveTo>
                    <a:pt x="1093724" y="1642364"/>
                  </a:moveTo>
                  <a:lnTo>
                    <a:pt x="1093724" y="1718564"/>
                  </a:lnTo>
                  <a:lnTo>
                    <a:pt x="1055624" y="1718564"/>
                  </a:lnTo>
                  <a:lnTo>
                    <a:pt x="1055624" y="1642364"/>
                  </a:lnTo>
                  <a:close/>
                  <a:moveTo>
                    <a:pt x="1055624" y="1794891"/>
                  </a:moveTo>
                  <a:lnTo>
                    <a:pt x="1055624" y="1871091"/>
                  </a:lnTo>
                  <a:lnTo>
                    <a:pt x="1017524" y="1871091"/>
                  </a:lnTo>
                  <a:lnTo>
                    <a:pt x="1017524" y="1794891"/>
                  </a:lnTo>
                  <a:close/>
                  <a:moveTo>
                    <a:pt x="1017524" y="1947418"/>
                  </a:moveTo>
                  <a:lnTo>
                    <a:pt x="1017524" y="2023618"/>
                  </a:lnTo>
                  <a:lnTo>
                    <a:pt x="979424" y="2023618"/>
                  </a:lnTo>
                  <a:lnTo>
                    <a:pt x="979424" y="1947418"/>
                  </a:lnTo>
                  <a:close/>
                  <a:moveTo>
                    <a:pt x="979424" y="2099945"/>
                  </a:moveTo>
                  <a:lnTo>
                    <a:pt x="979424" y="2176145"/>
                  </a:lnTo>
                  <a:lnTo>
                    <a:pt x="941324" y="2176145"/>
                  </a:lnTo>
                  <a:lnTo>
                    <a:pt x="941324" y="2099945"/>
                  </a:lnTo>
                  <a:close/>
                  <a:moveTo>
                    <a:pt x="941324" y="2252472"/>
                  </a:moveTo>
                  <a:lnTo>
                    <a:pt x="941324" y="2328672"/>
                  </a:lnTo>
                  <a:lnTo>
                    <a:pt x="903224" y="2328672"/>
                  </a:lnTo>
                  <a:lnTo>
                    <a:pt x="903224" y="2252472"/>
                  </a:lnTo>
                  <a:close/>
                  <a:moveTo>
                    <a:pt x="903224" y="2404999"/>
                  </a:moveTo>
                  <a:lnTo>
                    <a:pt x="903224" y="2481199"/>
                  </a:lnTo>
                  <a:lnTo>
                    <a:pt x="865124" y="2481199"/>
                  </a:lnTo>
                  <a:lnTo>
                    <a:pt x="865124" y="2404999"/>
                  </a:lnTo>
                  <a:close/>
                  <a:moveTo>
                    <a:pt x="865124" y="2557526"/>
                  </a:moveTo>
                  <a:lnTo>
                    <a:pt x="865124" y="2633726"/>
                  </a:lnTo>
                  <a:lnTo>
                    <a:pt x="827024" y="2633726"/>
                  </a:lnTo>
                  <a:lnTo>
                    <a:pt x="827024" y="2557526"/>
                  </a:lnTo>
                  <a:close/>
                  <a:moveTo>
                    <a:pt x="827024" y="2710053"/>
                  </a:moveTo>
                  <a:lnTo>
                    <a:pt x="827024" y="2786253"/>
                  </a:lnTo>
                  <a:lnTo>
                    <a:pt x="788924" y="2786253"/>
                  </a:lnTo>
                  <a:lnTo>
                    <a:pt x="788924" y="2710053"/>
                  </a:lnTo>
                  <a:close/>
                  <a:moveTo>
                    <a:pt x="788924" y="2862580"/>
                  </a:moveTo>
                  <a:lnTo>
                    <a:pt x="788924" y="2938780"/>
                  </a:lnTo>
                  <a:lnTo>
                    <a:pt x="750824" y="2938780"/>
                  </a:lnTo>
                  <a:lnTo>
                    <a:pt x="750824" y="2862580"/>
                  </a:lnTo>
                  <a:close/>
                  <a:moveTo>
                    <a:pt x="750824" y="3015107"/>
                  </a:moveTo>
                  <a:lnTo>
                    <a:pt x="750824" y="3091307"/>
                  </a:lnTo>
                  <a:lnTo>
                    <a:pt x="712724" y="3091307"/>
                  </a:lnTo>
                  <a:lnTo>
                    <a:pt x="712724" y="3015107"/>
                  </a:lnTo>
                  <a:close/>
                  <a:moveTo>
                    <a:pt x="693674" y="3149219"/>
                  </a:moveTo>
                  <a:cubicBezTo>
                    <a:pt x="667766" y="3149219"/>
                    <a:pt x="641985" y="3148457"/>
                    <a:pt x="616331" y="3147060"/>
                  </a:cubicBezTo>
                  <a:lnTo>
                    <a:pt x="618490" y="3108960"/>
                  </a:lnTo>
                  <a:cubicBezTo>
                    <a:pt x="643382" y="3110357"/>
                    <a:pt x="668401" y="3111119"/>
                    <a:pt x="693674" y="3111119"/>
                  </a:cubicBezTo>
                  <a:close/>
                </a:path>
              </a:pathLst>
            </a:custGeom>
            <a:solidFill>
              <a:srgbClr val="808080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127"/>
              <a:ext cx="1455674" cy="3148965"/>
            </a:xfrm>
            <a:custGeom>
              <a:avLst/>
              <a:gdLst/>
              <a:ahLst/>
              <a:cxnLst/>
              <a:rect l="l" t="t" r="r" b="b"/>
              <a:pathLst>
                <a:path w="1455674" h="3148965">
                  <a:moveTo>
                    <a:pt x="1298702" y="3102229"/>
                  </a:moveTo>
                  <a:cubicBezTo>
                    <a:pt x="1272921" y="3099308"/>
                    <a:pt x="1247394" y="3095752"/>
                    <a:pt x="1222121" y="3091307"/>
                  </a:cubicBezTo>
                  <a:lnTo>
                    <a:pt x="1228598" y="3053715"/>
                  </a:lnTo>
                  <a:cubicBezTo>
                    <a:pt x="1253236" y="3057906"/>
                    <a:pt x="1278001" y="3061462"/>
                    <a:pt x="1303020" y="3064256"/>
                  </a:cubicBezTo>
                  <a:close/>
                  <a:moveTo>
                    <a:pt x="1150620" y="3038221"/>
                  </a:moveTo>
                  <a:cubicBezTo>
                    <a:pt x="1125474" y="3032379"/>
                    <a:pt x="1100455" y="3025902"/>
                    <a:pt x="1075817" y="3018790"/>
                  </a:cubicBezTo>
                  <a:lnTo>
                    <a:pt x="1086485" y="2982214"/>
                  </a:lnTo>
                  <a:cubicBezTo>
                    <a:pt x="1110488" y="2989199"/>
                    <a:pt x="1134745" y="2995549"/>
                    <a:pt x="1159256" y="3001137"/>
                  </a:cubicBezTo>
                  <a:close/>
                  <a:moveTo>
                    <a:pt x="1010793" y="2957957"/>
                  </a:moveTo>
                  <a:cubicBezTo>
                    <a:pt x="986409" y="2949321"/>
                    <a:pt x="962406" y="2940050"/>
                    <a:pt x="938657" y="2930144"/>
                  </a:cubicBezTo>
                  <a:lnTo>
                    <a:pt x="953389" y="2894965"/>
                  </a:lnTo>
                  <a:cubicBezTo>
                    <a:pt x="976503" y="2904617"/>
                    <a:pt x="999871" y="2913634"/>
                    <a:pt x="1023493" y="2922016"/>
                  </a:cubicBezTo>
                  <a:close/>
                  <a:moveTo>
                    <a:pt x="880872" y="2862580"/>
                  </a:moveTo>
                  <a:cubicBezTo>
                    <a:pt x="857631" y="2851404"/>
                    <a:pt x="834771" y="2839466"/>
                    <a:pt x="812292" y="2827020"/>
                  </a:cubicBezTo>
                  <a:lnTo>
                    <a:pt x="830707" y="2793619"/>
                  </a:lnTo>
                  <a:cubicBezTo>
                    <a:pt x="852678" y="2805811"/>
                    <a:pt x="874903" y="2817241"/>
                    <a:pt x="897509" y="2828163"/>
                  </a:cubicBezTo>
                  <a:close/>
                  <a:moveTo>
                    <a:pt x="720090" y="2898775"/>
                  </a:moveTo>
                  <a:cubicBezTo>
                    <a:pt x="698246" y="2885059"/>
                    <a:pt x="676783" y="2870835"/>
                    <a:pt x="655701" y="2855976"/>
                  </a:cubicBezTo>
                  <a:lnTo>
                    <a:pt x="677672" y="2824734"/>
                  </a:lnTo>
                  <a:cubicBezTo>
                    <a:pt x="698246" y="2839212"/>
                    <a:pt x="719074" y="2853055"/>
                    <a:pt x="740283" y="2866390"/>
                  </a:cubicBezTo>
                  <a:close/>
                  <a:moveTo>
                    <a:pt x="614045" y="2777490"/>
                  </a:moveTo>
                  <a:cubicBezTo>
                    <a:pt x="593852" y="2761615"/>
                    <a:pt x="573913" y="2745105"/>
                    <a:pt x="554609" y="2728087"/>
                  </a:cubicBezTo>
                  <a:lnTo>
                    <a:pt x="579755" y="2699385"/>
                  </a:lnTo>
                  <a:cubicBezTo>
                    <a:pt x="598678" y="2715895"/>
                    <a:pt x="617982" y="2732024"/>
                    <a:pt x="637667" y="2747518"/>
                  </a:cubicBezTo>
                  <a:close/>
                  <a:moveTo>
                    <a:pt x="521462" y="2645918"/>
                  </a:moveTo>
                  <a:cubicBezTo>
                    <a:pt x="503047" y="2628011"/>
                    <a:pt x="485013" y="2609596"/>
                    <a:pt x="467360" y="2590673"/>
                  </a:cubicBezTo>
                  <a:lnTo>
                    <a:pt x="495300" y="2564765"/>
                  </a:lnTo>
                  <a:cubicBezTo>
                    <a:pt x="512445" y="2583180"/>
                    <a:pt x="529971" y="2601214"/>
                    <a:pt x="548005" y="2618613"/>
                  </a:cubicBezTo>
                  <a:close/>
                  <a:moveTo>
                    <a:pt x="442849" y="2505583"/>
                  </a:moveTo>
                  <a:cubicBezTo>
                    <a:pt x="426339" y="2485898"/>
                    <a:pt x="410210" y="2465705"/>
                    <a:pt x="394589" y="2445131"/>
                  </a:cubicBezTo>
                  <a:lnTo>
                    <a:pt x="424942" y="2422144"/>
                  </a:lnTo>
                  <a:cubicBezTo>
                    <a:pt x="440182" y="2442210"/>
                    <a:pt x="455803" y="2461895"/>
                    <a:pt x="471932" y="2481072"/>
                  </a:cubicBezTo>
                  <a:close/>
                  <a:moveTo>
                    <a:pt x="378714" y="2358136"/>
                  </a:moveTo>
                  <a:cubicBezTo>
                    <a:pt x="364236" y="2336927"/>
                    <a:pt x="350266" y="2315337"/>
                    <a:pt x="336804" y="2293239"/>
                  </a:cubicBezTo>
                  <a:lnTo>
                    <a:pt x="269621" y="2387473"/>
                  </a:lnTo>
                  <a:cubicBezTo>
                    <a:pt x="282829" y="2408936"/>
                    <a:pt x="296418" y="2430018"/>
                    <a:pt x="310515" y="2450719"/>
                  </a:cubicBezTo>
                  <a:close/>
                  <a:moveTo>
                    <a:pt x="229870" y="2319147"/>
                  </a:moveTo>
                  <a:cubicBezTo>
                    <a:pt x="217551" y="2296668"/>
                    <a:pt x="205740" y="2273808"/>
                    <a:pt x="194437" y="2250567"/>
                  </a:cubicBezTo>
                  <a:lnTo>
                    <a:pt x="228727" y="2233930"/>
                  </a:lnTo>
                  <a:cubicBezTo>
                    <a:pt x="239776" y="2256536"/>
                    <a:pt x="251206" y="2278888"/>
                    <a:pt x="263271" y="2300859"/>
                  </a:cubicBezTo>
                  <a:close/>
                  <a:moveTo>
                    <a:pt x="195834" y="2162048"/>
                  </a:moveTo>
                  <a:cubicBezTo>
                    <a:pt x="185801" y="2138426"/>
                    <a:pt x="176149" y="2114550"/>
                    <a:pt x="167259" y="2090420"/>
                  </a:cubicBezTo>
                  <a:lnTo>
                    <a:pt x="202946" y="2077085"/>
                  </a:lnTo>
                  <a:cubicBezTo>
                    <a:pt x="211709" y="2100707"/>
                    <a:pt x="221107" y="2124075"/>
                    <a:pt x="230886" y="2147062"/>
                  </a:cubicBezTo>
                  <a:close/>
                  <a:moveTo>
                    <a:pt x="77343" y="2057273"/>
                  </a:moveTo>
                  <a:cubicBezTo>
                    <a:pt x="69596" y="2032889"/>
                    <a:pt x="62357" y="2008124"/>
                    <a:pt x="55753" y="1983232"/>
                  </a:cubicBezTo>
                  <a:lnTo>
                    <a:pt x="92583" y="1973453"/>
                  </a:lnTo>
                  <a:cubicBezTo>
                    <a:pt x="99060" y="1997837"/>
                    <a:pt x="106172" y="2021967"/>
                    <a:pt x="113665" y="2045716"/>
                  </a:cubicBezTo>
                  <a:close/>
                  <a:moveTo>
                    <a:pt x="37592" y="1908302"/>
                  </a:moveTo>
                  <a:cubicBezTo>
                    <a:pt x="32131" y="1883283"/>
                    <a:pt x="27305" y="1858010"/>
                    <a:pt x="22987" y="1832610"/>
                  </a:cubicBezTo>
                  <a:lnTo>
                    <a:pt x="60579" y="1826260"/>
                  </a:lnTo>
                  <a:cubicBezTo>
                    <a:pt x="64770" y="1851152"/>
                    <a:pt x="69469" y="1875790"/>
                    <a:pt x="74803" y="1900301"/>
                  </a:cubicBezTo>
                  <a:close/>
                  <a:moveTo>
                    <a:pt x="12065" y="1756283"/>
                  </a:moveTo>
                  <a:cubicBezTo>
                    <a:pt x="9017" y="1730883"/>
                    <a:pt x="6477" y="1705229"/>
                    <a:pt x="4572" y="1679575"/>
                  </a:cubicBezTo>
                  <a:lnTo>
                    <a:pt x="42545" y="1676781"/>
                  </a:lnTo>
                  <a:cubicBezTo>
                    <a:pt x="44450" y="1701927"/>
                    <a:pt x="46863" y="1726946"/>
                    <a:pt x="49784" y="1751838"/>
                  </a:cubicBezTo>
                  <a:close/>
                  <a:moveTo>
                    <a:pt x="38481" y="1598168"/>
                  </a:moveTo>
                  <a:cubicBezTo>
                    <a:pt x="38100" y="1582547"/>
                    <a:pt x="37846" y="1566799"/>
                    <a:pt x="37846" y="1551051"/>
                  </a:cubicBezTo>
                  <a:lnTo>
                    <a:pt x="19050" y="1551051"/>
                  </a:lnTo>
                  <a:lnTo>
                    <a:pt x="0" y="1551051"/>
                  </a:lnTo>
                  <a:cubicBezTo>
                    <a:pt x="0" y="1540764"/>
                    <a:pt x="127" y="1530604"/>
                    <a:pt x="254" y="1520444"/>
                  </a:cubicBezTo>
                  <a:lnTo>
                    <a:pt x="38354" y="1521079"/>
                  </a:lnTo>
                  <a:cubicBezTo>
                    <a:pt x="38227" y="1530985"/>
                    <a:pt x="38100" y="1541018"/>
                    <a:pt x="38100" y="1551051"/>
                  </a:cubicBezTo>
                  <a:lnTo>
                    <a:pt x="19050" y="1551051"/>
                  </a:lnTo>
                  <a:lnTo>
                    <a:pt x="38100" y="1551051"/>
                  </a:lnTo>
                  <a:cubicBezTo>
                    <a:pt x="38100" y="1566418"/>
                    <a:pt x="38354" y="1581785"/>
                    <a:pt x="38735" y="1597152"/>
                  </a:cubicBezTo>
                  <a:close/>
                  <a:moveTo>
                    <a:pt x="41529" y="1442212"/>
                  </a:moveTo>
                  <a:cubicBezTo>
                    <a:pt x="43180" y="1416431"/>
                    <a:pt x="45466" y="1390904"/>
                    <a:pt x="48260" y="1365504"/>
                  </a:cubicBezTo>
                  <a:lnTo>
                    <a:pt x="86106" y="1369695"/>
                  </a:lnTo>
                  <a:cubicBezTo>
                    <a:pt x="83312" y="1394460"/>
                    <a:pt x="81153" y="1419479"/>
                    <a:pt x="79629" y="1444625"/>
                  </a:cubicBezTo>
                  <a:close/>
                  <a:moveTo>
                    <a:pt x="20320" y="1294384"/>
                  </a:moveTo>
                  <a:cubicBezTo>
                    <a:pt x="24384" y="1268984"/>
                    <a:pt x="28956" y="1243711"/>
                    <a:pt x="34036" y="1218692"/>
                  </a:cubicBezTo>
                  <a:lnTo>
                    <a:pt x="71374" y="1226439"/>
                  </a:lnTo>
                  <a:cubicBezTo>
                    <a:pt x="66294" y="1250823"/>
                    <a:pt x="61849" y="1275588"/>
                    <a:pt x="57912" y="1300480"/>
                  </a:cubicBezTo>
                  <a:close/>
                  <a:moveTo>
                    <a:pt x="51562" y="1143254"/>
                  </a:moveTo>
                  <a:cubicBezTo>
                    <a:pt x="57912" y="1118235"/>
                    <a:pt x="64897" y="1093597"/>
                    <a:pt x="72390" y="1069086"/>
                  </a:cubicBezTo>
                  <a:lnTo>
                    <a:pt x="108839" y="1080262"/>
                  </a:lnTo>
                  <a:cubicBezTo>
                    <a:pt x="101473" y="1104138"/>
                    <a:pt x="94742" y="1128268"/>
                    <a:pt x="88519" y="1152652"/>
                  </a:cubicBezTo>
                  <a:close/>
                  <a:moveTo>
                    <a:pt x="96774" y="995934"/>
                  </a:moveTo>
                  <a:cubicBezTo>
                    <a:pt x="105537" y="971677"/>
                    <a:pt x="114808" y="947674"/>
                    <a:pt x="124587" y="924052"/>
                  </a:cubicBezTo>
                  <a:lnTo>
                    <a:pt x="159766" y="938657"/>
                  </a:lnTo>
                  <a:cubicBezTo>
                    <a:pt x="150114" y="961771"/>
                    <a:pt x="141097" y="985139"/>
                    <a:pt x="132588" y="1008888"/>
                  </a:cubicBezTo>
                  <a:close/>
                  <a:moveTo>
                    <a:pt x="191770" y="866394"/>
                  </a:moveTo>
                  <a:cubicBezTo>
                    <a:pt x="202819" y="843026"/>
                    <a:pt x="214376" y="820166"/>
                    <a:pt x="226441" y="797433"/>
                  </a:cubicBezTo>
                  <a:lnTo>
                    <a:pt x="260096" y="815340"/>
                  </a:lnTo>
                  <a:cubicBezTo>
                    <a:pt x="248285" y="837438"/>
                    <a:pt x="236982" y="859790"/>
                    <a:pt x="226314" y="882650"/>
                  </a:cubicBezTo>
                  <a:close/>
                  <a:moveTo>
                    <a:pt x="228727" y="717423"/>
                  </a:moveTo>
                  <a:cubicBezTo>
                    <a:pt x="241935" y="695325"/>
                    <a:pt x="255778" y="673481"/>
                    <a:pt x="270002" y="652145"/>
                  </a:cubicBezTo>
                  <a:lnTo>
                    <a:pt x="301752" y="673354"/>
                  </a:lnTo>
                  <a:cubicBezTo>
                    <a:pt x="287909" y="694182"/>
                    <a:pt x="274447" y="715391"/>
                    <a:pt x="261493" y="736981"/>
                  </a:cubicBezTo>
                  <a:close/>
                  <a:moveTo>
                    <a:pt x="347091" y="608584"/>
                  </a:moveTo>
                  <a:cubicBezTo>
                    <a:pt x="362458" y="587883"/>
                    <a:pt x="378333" y="567563"/>
                    <a:pt x="394589" y="547751"/>
                  </a:cubicBezTo>
                  <a:lnTo>
                    <a:pt x="424053" y="572008"/>
                  </a:lnTo>
                  <a:cubicBezTo>
                    <a:pt x="408178" y="591312"/>
                    <a:pt x="392684" y="611124"/>
                    <a:pt x="377698" y="631317"/>
                  </a:cubicBezTo>
                  <a:close/>
                  <a:moveTo>
                    <a:pt x="412369" y="469773"/>
                  </a:moveTo>
                  <a:cubicBezTo>
                    <a:pt x="429768" y="450723"/>
                    <a:pt x="447548" y="432054"/>
                    <a:pt x="465836" y="414020"/>
                  </a:cubicBezTo>
                  <a:lnTo>
                    <a:pt x="492633" y="441071"/>
                  </a:lnTo>
                  <a:cubicBezTo>
                    <a:pt x="474853" y="458724"/>
                    <a:pt x="457454" y="476885"/>
                    <a:pt x="440563" y="495427"/>
                  </a:cubicBezTo>
                  <a:close/>
                  <a:moveTo>
                    <a:pt x="550164" y="386715"/>
                  </a:moveTo>
                  <a:cubicBezTo>
                    <a:pt x="569341" y="369570"/>
                    <a:pt x="589026" y="352806"/>
                    <a:pt x="609092" y="336677"/>
                  </a:cubicBezTo>
                  <a:lnTo>
                    <a:pt x="632968" y="366395"/>
                  </a:lnTo>
                  <a:cubicBezTo>
                    <a:pt x="613410" y="382143"/>
                    <a:pt x="594233" y="398399"/>
                    <a:pt x="575564" y="415163"/>
                  </a:cubicBezTo>
                  <a:close/>
                  <a:moveTo>
                    <a:pt x="695833" y="318389"/>
                  </a:moveTo>
                  <a:cubicBezTo>
                    <a:pt x="716788" y="303276"/>
                    <a:pt x="737997" y="288798"/>
                    <a:pt x="759714" y="274828"/>
                  </a:cubicBezTo>
                  <a:lnTo>
                    <a:pt x="780288" y="306959"/>
                  </a:lnTo>
                  <a:cubicBezTo>
                    <a:pt x="759206" y="320548"/>
                    <a:pt x="738505" y="334645"/>
                    <a:pt x="718058" y="349377"/>
                  </a:cubicBezTo>
                  <a:close/>
                  <a:moveTo>
                    <a:pt x="847979" y="265811"/>
                  </a:moveTo>
                  <a:cubicBezTo>
                    <a:pt x="870331" y="253111"/>
                    <a:pt x="893064" y="240919"/>
                    <a:pt x="916178" y="229489"/>
                  </a:cubicBezTo>
                  <a:lnTo>
                    <a:pt x="933196" y="263652"/>
                  </a:lnTo>
                  <a:cubicBezTo>
                    <a:pt x="910717" y="274828"/>
                    <a:pt x="888619" y="286639"/>
                    <a:pt x="866902" y="299085"/>
                  </a:cubicBezTo>
                  <a:close/>
                  <a:moveTo>
                    <a:pt x="910590" y="111887"/>
                  </a:moveTo>
                  <a:cubicBezTo>
                    <a:pt x="934212" y="101727"/>
                    <a:pt x="958215" y="92202"/>
                    <a:pt x="982345" y="83312"/>
                  </a:cubicBezTo>
                  <a:lnTo>
                    <a:pt x="995426" y="119126"/>
                  </a:lnTo>
                  <a:cubicBezTo>
                    <a:pt x="971804" y="127762"/>
                    <a:pt x="948563" y="137033"/>
                    <a:pt x="925576" y="146939"/>
                  </a:cubicBezTo>
                  <a:close/>
                  <a:moveTo>
                    <a:pt x="1055751" y="58801"/>
                  </a:moveTo>
                  <a:cubicBezTo>
                    <a:pt x="1080389" y="51308"/>
                    <a:pt x="1105281" y="44577"/>
                    <a:pt x="1130300" y="38481"/>
                  </a:cubicBezTo>
                  <a:lnTo>
                    <a:pt x="1139317" y="75565"/>
                  </a:lnTo>
                  <a:cubicBezTo>
                    <a:pt x="1114933" y="81534"/>
                    <a:pt x="1090676" y="88138"/>
                    <a:pt x="1066800" y="95377"/>
                  </a:cubicBezTo>
                  <a:close/>
                  <a:moveTo>
                    <a:pt x="1205992" y="22225"/>
                  </a:moveTo>
                  <a:cubicBezTo>
                    <a:pt x="1231265" y="17653"/>
                    <a:pt x="1256792" y="13716"/>
                    <a:pt x="1282446" y="10414"/>
                  </a:cubicBezTo>
                  <a:lnTo>
                    <a:pt x="1287145" y="48260"/>
                  </a:lnTo>
                  <a:cubicBezTo>
                    <a:pt x="1262126" y="51435"/>
                    <a:pt x="1237361" y="55245"/>
                    <a:pt x="1212850" y="59690"/>
                  </a:cubicBezTo>
                  <a:close/>
                  <a:moveTo>
                    <a:pt x="1359281" y="3048"/>
                  </a:moveTo>
                  <a:cubicBezTo>
                    <a:pt x="1384808" y="1270"/>
                    <a:pt x="1410589" y="254"/>
                    <a:pt x="1436497" y="0"/>
                  </a:cubicBezTo>
                  <a:lnTo>
                    <a:pt x="1437005" y="38100"/>
                  </a:lnTo>
                  <a:cubicBezTo>
                    <a:pt x="1411859" y="38354"/>
                    <a:pt x="1386713" y="39370"/>
                    <a:pt x="1361948" y="41148"/>
                  </a:cubicBezTo>
                  <a:close/>
                  <a:moveTo>
                    <a:pt x="1455674" y="3148965"/>
                  </a:moveTo>
                  <a:cubicBezTo>
                    <a:pt x="1429766" y="3148965"/>
                    <a:pt x="1403985" y="3148203"/>
                    <a:pt x="1378331" y="3146806"/>
                  </a:cubicBezTo>
                  <a:lnTo>
                    <a:pt x="1380490" y="3108706"/>
                  </a:lnTo>
                  <a:cubicBezTo>
                    <a:pt x="1405382" y="3110103"/>
                    <a:pt x="1430401" y="3110865"/>
                    <a:pt x="1455674" y="3110865"/>
                  </a:cubicBezTo>
                  <a:close/>
                </a:path>
              </a:pathLst>
            </a:custGeom>
            <a:solidFill>
              <a:srgbClr val="808080"/>
            </a:solidFill>
          </p:spPr>
        </p:sp>
      </p:grpSp>
      <p:grpSp>
        <p:nvGrpSpPr>
          <p:cNvPr id="19" name="Group 19"/>
          <p:cNvGrpSpPr/>
          <p:nvPr/>
        </p:nvGrpSpPr>
        <p:grpSpPr>
          <a:xfrm rot="-5400000">
            <a:off x="10733848" y="3758625"/>
            <a:ext cx="1104113" cy="2333273"/>
            <a:chOff x="0" y="0"/>
            <a:chExt cx="1472150" cy="3111030"/>
          </a:xfrm>
        </p:grpSpPr>
        <p:sp>
          <p:nvSpPr>
            <p:cNvPr id="20" name="Freeform 20"/>
            <p:cNvSpPr/>
            <p:nvPr/>
          </p:nvSpPr>
          <p:spPr>
            <a:xfrm>
              <a:off x="0" y="127"/>
              <a:ext cx="1474724" cy="3149219"/>
            </a:xfrm>
            <a:custGeom>
              <a:avLst/>
              <a:gdLst/>
              <a:ahLst/>
              <a:cxnLst/>
              <a:rect l="l" t="t" r="r" b="b"/>
              <a:pathLst>
                <a:path w="1474724" h="3149219">
                  <a:moveTo>
                    <a:pt x="1298702" y="3102229"/>
                  </a:moveTo>
                  <a:cubicBezTo>
                    <a:pt x="1272921" y="3099308"/>
                    <a:pt x="1247394" y="3095752"/>
                    <a:pt x="1222121" y="3091307"/>
                  </a:cubicBezTo>
                  <a:lnTo>
                    <a:pt x="1228598" y="3053715"/>
                  </a:lnTo>
                  <a:cubicBezTo>
                    <a:pt x="1253236" y="3057906"/>
                    <a:pt x="1278001" y="3061462"/>
                    <a:pt x="1303020" y="3064256"/>
                  </a:cubicBezTo>
                  <a:close/>
                  <a:moveTo>
                    <a:pt x="1150620" y="3038221"/>
                  </a:moveTo>
                  <a:cubicBezTo>
                    <a:pt x="1125474" y="3032379"/>
                    <a:pt x="1100455" y="3025902"/>
                    <a:pt x="1075817" y="3018790"/>
                  </a:cubicBezTo>
                  <a:lnTo>
                    <a:pt x="1086485" y="2982214"/>
                  </a:lnTo>
                  <a:cubicBezTo>
                    <a:pt x="1110488" y="2989199"/>
                    <a:pt x="1134745" y="2995549"/>
                    <a:pt x="1159256" y="3001137"/>
                  </a:cubicBezTo>
                  <a:close/>
                  <a:moveTo>
                    <a:pt x="1010793" y="2957957"/>
                  </a:moveTo>
                  <a:cubicBezTo>
                    <a:pt x="986409" y="2949321"/>
                    <a:pt x="962406" y="2940050"/>
                    <a:pt x="938657" y="2930144"/>
                  </a:cubicBezTo>
                  <a:lnTo>
                    <a:pt x="953389" y="2894965"/>
                  </a:lnTo>
                  <a:cubicBezTo>
                    <a:pt x="976503" y="2904617"/>
                    <a:pt x="999871" y="2913634"/>
                    <a:pt x="1023493" y="2922016"/>
                  </a:cubicBezTo>
                  <a:close/>
                  <a:moveTo>
                    <a:pt x="880872" y="2862580"/>
                  </a:moveTo>
                  <a:cubicBezTo>
                    <a:pt x="857631" y="2851404"/>
                    <a:pt x="834771" y="2839466"/>
                    <a:pt x="812292" y="2827020"/>
                  </a:cubicBezTo>
                  <a:lnTo>
                    <a:pt x="830707" y="2793619"/>
                  </a:lnTo>
                  <a:cubicBezTo>
                    <a:pt x="852678" y="2805811"/>
                    <a:pt x="874903" y="2817241"/>
                    <a:pt x="897509" y="2828163"/>
                  </a:cubicBezTo>
                  <a:close/>
                  <a:moveTo>
                    <a:pt x="720090" y="2898775"/>
                  </a:moveTo>
                  <a:cubicBezTo>
                    <a:pt x="698246" y="2885059"/>
                    <a:pt x="676783" y="2870835"/>
                    <a:pt x="655701" y="2855976"/>
                  </a:cubicBezTo>
                  <a:lnTo>
                    <a:pt x="677672" y="2824734"/>
                  </a:lnTo>
                  <a:cubicBezTo>
                    <a:pt x="698246" y="2839212"/>
                    <a:pt x="719074" y="2853055"/>
                    <a:pt x="740283" y="2866390"/>
                  </a:cubicBezTo>
                  <a:close/>
                  <a:moveTo>
                    <a:pt x="614045" y="2777490"/>
                  </a:moveTo>
                  <a:cubicBezTo>
                    <a:pt x="593852" y="2761615"/>
                    <a:pt x="573913" y="2745105"/>
                    <a:pt x="554609" y="2728087"/>
                  </a:cubicBezTo>
                  <a:lnTo>
                    <a:pt x="579755" y="2699385"/>
                  </a:lnTo>
                  <a:cubicBezTo>
                    <a:pt x="598678" y="2715895"/>
                    <a:pt x="617982" y="2732024"/>
                    <a:pt x="637667" y="2747518"/>
                  </a:cubicBezTo>
                  <a:close/>
                  <a:moveTo>
                    <a:pt x="521462" y="2645918"/>
                  </a:moveTo>
                  <a:cubicBezTo>
                    <a:pt x="503047" y="2628011"/>
                    <a:pt x="485013" y="2609596"/>
                    <a:pt x="467360" y="2590673"/>
                  </a:cubicBezTo>
                  <a:lnTo>
                    <a:pt x="495300" y="2564765"/>
                  </a:lnTo>
                  <a:cubicBezTo>
                    <a:pt x="512445" y="2583180"/>
                    <a:pt x="529971" y="2601214"/>
                    <a:pt x="548005" y="2618613"/>
                  </a:cubicBezTo>
                  <a:close/>
                  <a:moveTo>
                    <a:pt x="442849" y="2505583"/>
                  </a:moveTo>
                  <a:cubicBezTo>
                    <a:pt x="426339" y="2485898"/>
                    <a:pt x="410210" y="2465705"/>
                    <a:pt x="394589" y="2445131"/>
                  </a:cubicBezTo>
                  <a:lnTo>
                    <a:pt x="424942" y="2422144"/>
                  </a:lnTo>
                  <a:cubicBezTo>
                    <a:pt x="440182" y="2442210"/>
                    <a:pt x="455803" y="2461895"/>
                    <a:pt x="471932" y="2481072"/>
                  </a:cubicBezTo>
                  <a:close/>
                  <a:moveTo>
                    <a:pt x="378714" y="2358136"/>
                  </a:moveTo>
                  <a:cubicBezTo>
                    <a:pt x="364236" y="2336927"/>
                    <a:pt x="350266" y="2315337"/>
                    <a:pt x="336804" y="2293239"/>
                  </a:cubicBezTo>
                  <a:lnTo>
                    <a:pt x="269621" y="2387473"/>
                  </a:lnTo>
                  <a:cubicBezTo>
                    <a:pt x="282829" y="2408936"/>
                    <a:pt x="296418" y="2430018"/>
                    <a:pt x="310515" y="2450719"/>
                  </a:cubicBezTo>
                  <a:close/>
                  <a:moveTo>
                    <a:pt x="229870" y="2319147"/>
                  </a:moveTo>
                  <a:cubicBezTo>
                    <a:pt x="217551" y="2296668"/>
                    <a:pt x="205740" y="2273808"/>
                    <a:pt x="194437" y="2250567"/>
                  </a:cubicBezTo>
                  <a:lnTo>
                    <a:pt x="228727" y="2233930"/>
                  </a:lnTo>
                  <a:cubicBezTo>
                    <a:pt x="239776" y="2256536"/>
                    <a:pt x="251206" y="2278888"/>
                    <a:pt x="263271" y="2300859"/>
                  </a:cubicBezTo>
                  <a:close/>
                  <a:moveTo>
                    <a:pt x="195834" y="2162048"/>
                  </a:moveTo>
                  <a:cubicBezTo>
                    <a:pt x="185801" y="2138426"/>
                    <a:pt x="176149" y="2114550"/>
                    <a:pt x="167259" y="2090420"/>
                  </a:cubicBezTo>
                  <a:lnTo>
                    <a:pt x="202946" y="2077085"/>
                  </a:lnTo>
                  <a:cubicBezTo>
                    <a:pt x="211709" y="2100707"/>
                    <a:pt x="221107" y="2124075"/>
                    <a:pt x="230886" y="2147062"/>
                  </a:cubicBezTo>
                  <a:close/>
                  <a:moveTo>
                    <a:pt x="77343" y="2057273"/>
                  </a:moveTo>
                  <a:cubicBezTo>
                    <a:pt x="69596" y="2032889"/>
                    <a:pt x="62357" y="2008124"/>
                    <a:pt x="55753" y="1983232"/>
                  </a:cubicBezTo>
                  <a:lnTo>
                    <a:pt x="92583" y="1973453"/>
                  </a:lnTo>
                  <a:cubicBezTo>
                    <a:pt x="99060" y="1997837"/>
                    <a:pt x="106172" y="2021967"/>
                    <a:pt x="113665" y="2045716"/>
                  </a:cubicBezTo>
                  <a:close/>
                  <a:moveTo>
                    <a:pt x="37592" y="1908302"/>
                  </a:moveTo>
                  <a:cubicBezTo>
                    <a:pt x="32131" y="1883283"/>
                    <a:pt x="27305" y="1858010"/>
                    <a:pt x="22987" y="1832610"/>
                  </a:cubicBezTo>
                  <a:lnTo>
                    <a:pt x="60579" y="1826260"/>
                  </a:lnTo>
                  <a:cubicBezTo>
                    <a:pt x="64770" y="1851152"/>
                    <a:pt x="69469" y="1875790"/>
                    <a:pt x="74803" y="1900301"/>
                  </a:cubicBezTo>
                  <a:close/>
                  <a:moveTo>
                    <a:pt x="12065" y="1756283"/>
                  </a:moveTo>
                  <a:cubicBezTo>
                    <a:pt x="9017" y="1730883"/>
                    <a:pt x="6477" y="1705229"/>
                    <a:pt x="4572" y="1679575"/>
                  </a:cubicBezTo>
                  <a:lnTo>
                    <a:pt x="42545" y="1676781"/>
                  </a:lnTo>
                  <a:cubicBezTo>
                    <a:pt x="44450" y="1701927"/>
                    <a:pt x="46863" y="1726946"/>
                    <a:pt x="49784" y="1751838"/>
                  </a:cubicBezTo>
                  <a:close/>
                  <a:moveTo>
                    <a:pt x="38481" y="1598168"/>
                  </a:moveTo>
                  <a:cubicBezTo>
                    <a:pt x="38100" y="1582547"/>
                    <a:pt x="37846" y="1566799"/>
                    <a:pt x="37846" y="1551051"/>
                  </a:cubicBezTo>
                  <a:lnTo>
                    <a:pt x="19050" y="1551051"/>
                  </a:lnTo>
                  <a:lnTo>
                    <a:pt x="0" y="1551051"/>
                  </a:lnTo>
                  <a:cubicBezTo>
                    <a:pt x="0" y="1540764"/>
                    <a:pt x="127" y="1530604"/>
                    <a:pt x="254" y="1520444"/>
                  </a:cubicBezTo>
                  <a:lnTo>
                    <a:pt x="38354" y="1521079"/>
                  </a:lnTo>
                  <a:cubicBezTo>
                    <a:pt x="38227" y="1530985"/>
                    <a:pt x="38100" y="1541018"/>
                    <a:pt x="38100" y="1551051"/>
                  </a:cubicBezTo>
                  <a:lnTo>
                    <a:pt x="19050" y="1551051"/>
                  </a:lnTo>
                  <a:lnTo>
                    <a:pt x="38100" y="1551051"/>
                  </a:lnTo>
                  <a:cubicBezTo>
                    <a:pt x="38100" y="1566418"/>
                    <a:pt x="38354" y="1581785"/>
                    <a:pt x="38735" y="1597152"/>
                  </a:cubicBezTo>
                  <a:close/>
                  <a:moveTo>
                    <a:pt x="41529" y="1442212"/>
                  </a:moveTo>
                  <a:cubicBezTo>
                    <a:pt x="43180" y="1416431"/>
                    <a:pt x="45466" y="1390904"/>
                    <a:pt x="48260" y="1365504"/>
                  </a:cubicBezTo>
                  <a:lnTo>
                    <a:pt x="86106" y="1369695"/>
                  </a:lnTo>
                  <a:cubicBezTo>
                    <a:pt x="83312" y="1394460"/>
                    <a:pt x="81153" y="1419479"/>
                    <a:pt x="79629" y="1444625"/>
                  </a:cubicBezTo>
                  <a:close/>
                  <a:moveTo>
                    <a:pt x="20320" y="1294384"/>
                  </a:moveTo>
                  <a:cubicBezTo>
                    <a:pt x="24384" y="1268984"/>
                    <a:pt x="28956" y="1243711"/>
                    <a:pt x="34036" y="1218692"/>
                  </a:cubicBezTo>
                  <a:lnTo>
                    <a:pt x="71374" y="1226439"/>
                  </a:lnTo>
                  <a:cubicBezTo>
                    <a:pt x="66294" y="1250823"/>
                    <a:pt x="61849" y="1275588"/>
                    <a:pt x="57912" y="1300480"/>
                  </a:cubicBezTo>
                  <a:close/>
                  <a:moveTo>
                    <a:pt x="51562" y="1143254"/>
                  </a:moveTo>
                  <a:cubicBezTo>
                    <a:pt x="57912" y="1118235"/>
                    <a:pt x="64897" y="1093597"/>
                    <a:pt x="72390" y="1069086"/>
                  </a:cubicBezTo>
                  <a:lnTo>
                    <a:pt x="108839" y="1080262"/>
                  </a:lnTo>
                  <a:cubicBezTo>
                    <a:pt x="101473" y="1104138"/>
                    <a:pt x="94742" y="1128268"/>
                    <a:pt x="88519" y="1152652"/>
                  </a:cubicBezTo>
                  <a:close/>
                  <a:moveTo>
                    <a:pt x="96774" y="995934"/>
                  </a:moveTo>
                  <a:cubicBezTo>
                    <a:pt x="105537" y="971677"/>
                    <a:pt x="114808" y="947674"/>
                    <a:pt x="124587" y="924052"/>
                  </a:cubicBezTo>
                  <a:lnTo>
                    <a:pt x="159766" y="938657"/>
                  </a:lnTo>
                  <a:cubicBezTo>
                    <a:pt x="150114" y="961771"/>
                    <a:pt x="141097" y="985139"/>
                    <a:pt x="132588" y="1008888"/>
                  </a:cubicBezTo>
                  <a:close/>
                  <a:moveTo>
                    <a:pt x="191770" y="866394"/>
                  </a:moveTo>
                  <a:cubicBezTo>
                    <a:pt x="202819" y="843026"/>
                    <a:pt x="214376" y="820166"/>
                    <a:pt x="226441" y="797433"/>
                  </a:cubicBezTo>
                  <a:lnTo>
                    <a:pt x="260096" y="815340"/>
                  </a:lnTo>
                  <a:cubicBezTo>
                    <a:pt x="248285" y="837438"/>
                    <a:pt x="236982" y="859790"/>
                    <a:pt x="226314" y="882650"/>
                  </a:cubicBezTo>
                  <a:close/>
                  <a:moveTo>
                    <a:pt x="228727" y="717423"/>
                  </a:moveTo>
                  <a:cubicBezTo>
                    <a:pt x="241935" y="695325"/>
                    <a:pt x="255778" y="673481"/>
                    <a:pt x="270002" y="652145"/>
                  </a:cubicBezTo>
                  <a:lnTo>
                    <a:pt x="301752" y="673354"/>
                  </a:lnTo>
                  <a:cubicBezTo>
                    <a:pt x="287909" y="694182"/>
                    <a:pt x="274447" y="715391"/>
                    <a:pt x="261493" y="736981"/>
                  </a:cubicBezTo>
                  <a:close/>
                  <a:moveTo>
                    <a:pt x="347091" y="608584"/>
                  </a:moveTo>
                  <a:cubicBezTo>
                    <a:pt x="362458" y="587883"/>
                    <a:pt x="378333" y="567563"/>
                    <a:pt x="394589" y="547751"/>
                  </a:cubicBezTo>
                  <a:lnTo>
                    <a:pt x="424053" y="572008"/>
                  </a:lnTo>
                  <a:cubicBezTo>
                    <a:pt x="408178" y="591312"/>
                    <a:pt x="392684" y="611124"/>
                    <a:pt x="377698" y="631317"/>
                  </a:cubicBezTo>
                  <a:close/>
                  <a:moveTo>
                    <a:pt x="412369" y="469773"/>
                  </a:moveTo>
                  <a:cubicBezTo>
                    <a:pt x="429768" y="450723"/>
                    <a:pt x="447548" y="432054"/>
                    <a:pt x="465836" y="414020"/>
                  </a:cubicBezTo>
                  <a:lnTo>
                    <a:pt x="492633" y="441071"/>
                  </a:lnTo>
                  <a:cubicBezTo>
                    <a:pt x="474853" y="458724"/>
                    <a:pt x="457454" y="476885"/>
                    <a:pt x="440563" y="495427"/>
                  </a:cubicBezTo>
                  <a:close/>
                  <a:moveTo>
                    <a:pt x="550164" y="386715"/>
                  </a:moveTo>
                  <a:cubicBezTo>
                    <a:pt x="569341" y="369570"/>
                    <a:pt x="589026" y="352806"/>
                    <a:pt x="609092" y="336677"/>
                  </a:cubicBezTo>
                  <a:lnTo>
                    <a:pt x="632968" y="366395"/>
                  </a:lnTo>
                  <a:cubicBezTo>
                    <a:pt x="613410" y="382143"/>
                    <a:pt x="594233" y="398399"/>
                    <a:pt x="575564" y="415163"/>
                  </a:cubicBezTo>
                  <a:close/>
                  <a:moveTo>
                    <a:pt x="695833" y="318389"/>
                  </a:moveTo>
                  <a:cubicBezTo>
                    <a:pt x="716788" y="303276"/>
                    <a:pt x="737997" y="288798"/>
                    <a:pt x="759714" y="274828"/>
                  </a:cubicBezTo>
                  <a:lnTo>
                    <a:pt x="780288" y="306959"/>
                  </a:lnTo>
                  <a:cubicBezTo>
                    <a:pt x="759206" y="320548"/>
                    <a:pt x="738505" y="334645"/>
                    <a:pt x="718058" y="349377"/>
                  </a:cubicBezTo>
                  <a:close/>
                  <a:moveTo>
                    <a:pt x="847979" y="265811"/>
                  </a:moveTo>
                  <a:cubicBezTo>
                    <a:pt x="870331" y="253111"/>
                    <a:pt x="893064" y="240919"/>
                    <a:pt x="916178" y="229489"/>
                  </a:cubicBezTo>
                  <a:lnTo>
                    <a:pt x="933196" y="263652"/>
                  </a:lnTo>
                  <a:cubicBezTo>
                    <a:pt x="910717" y="274828"/>
                    <a:pt x="888619" y="286639"/>
                    <a:pt x="866902" y="299085"/>
                  </a:cubicBezTo>
                  <a:close/>
                  <a:moveTo>
                    <a:pt x="910590" y="111887"/>
                  </a:moveTo>
                  <a:cubicBezTo>
                    <a:pt x="934212" y="101727"/>
                    <a:pt x="958215" y="92202"/>
                    <a:pt x="982345" y="83312"/>
                  </a:cubicBezTo>
                  <a:lnTo>
                    <a:pt x="995426" y="119126"/>
                  </a:lnTo>
                  <a:cubicBezTo>
                    <a:pt x="971804" y="127762"/>
                    <a:pt x="948563" y="137033"/>
                    <a:pt x="925576" y="146939"/>
                  </a:cubicBezTo>
                  <a:close/>
                  <a:moveTo>
                    <a:pt x="1055751" y="58801"/>
                  </a:moveTo>
                  <a:cubicBezTo>
                    <a:pt x="1080389" y="51308"/>
                    <a:pt x="1105281" y="44577"/>
                    <a:pt x="1130300" y="38481"/>
                  </a:cubicBezTo>
                  <a:lnTo>
                    <a:pt x="1139317" y="75565"/>
                  </a:lnTo>
                  <a:cubicBezTo>
                    <a:pt x="1114933" y="81534"/>
                    <a:pt x="1090676" y="88138"/>
                    <a:pt x="1066800" y="95377"/>
                  </a:cubicBezTo>
                  <a:close/>
                  <a:moveTo>
                    <a:pt x="1205992" y="22225"/>
                  </a:moveTo>
                  <a:cubicBezTo>
                    <a:pt x="1231265" y="17653"/>
                    <a:pt x="1256792" y="13716"/>
                    <a:pt x="1282446" y="10414"/>
                  </a:cubicBezTo>
                  <a:lnTo>
                    <a:pt x="1287145" y="48260"/>
                  </a:lnTo>
                  <a:cubicBezTo>
                    <a:pt x="1262126" y="51435"/>
                    <a:pt x="1237361" y="55245"/>
                    <a:pt x="1212850" y="59690"/>
                  </a:cubicBezTo>
                  <a:close/>
                  <a:moveTo>
                    <a:pt x="1359281" y="3048"/>
                  </a:moveTo>
                  <a:cubicBezTo>
                    <a:pt x="1384808" y="1270"/>
                    <a:pt x="1410589" y="254"/>
                    <a:pt x="1436497" y="0"/>
                  </a:cubicBezTo>
                  <a:lnTo>
                    <a:pt x="1437005" y="38100"/>
                  </a:lnTo>
                  <a:cubicBezTo>
                    <a:pt x="1411859" y="38354"/>
                    <a:pt x="1386713" y="39370"/>
                    <a:pt x="1361948" y="41148"/>
                  </a:cubicBezTo>
                  <a:close/>
                  <a:moveTo>
                    <a:pt x="1474724" y="117094"/>
                  </a:moveTo>
                  <a:lnTo>
                    <a:pt x="1474724" y="193294"/>
                  </a:lnTo>
                  <a:lnTo>
                    <a:pt x="1436624" y="193294"/>
                  </a:lnTo>
                  <a:lnTo>
                    <a:pt x="1436624" y="117094"/>
                  </a:lnTo>
                  <a:close/>
                  <a:moveTo>
                    <a:pt x="1436624" y="269621"/>
                  </a:moveTo>
                  <a:lnTo>
                    <a:pt x="1436624" y="345821"/>
                  </a:lnTo>
                  <a:lnTo>
                    <a:pt x="1398524" y="345821"/>
                  </a:lnTo>
                  <a:lnTo>
                    <a:pt x="1398524" y="269621"/>
                  </a:lnTo>
                  <a:close/>
                  <a:moveTo>
                    <a:pt x="1398524" y="422148"/>
                  </a:moveTo>
                  <a:lnTo>
                    <a:pt x="1398524" y="498348"/>
                  </a:lnTo>
                  <a:lnTo>
                    <a:pt x="1360424" y="498348"/>
                  </a:lnTo>
                  <a:lnTo>
                    <a:pt x="1360424" y="422148"/>
                  </a:lnTo>
                  <a:close/>
                  <a:moveTo>
                    <a:pt x="1360424" y="574675"/>
                  </a:moveTo>
                  <a:lnTo>
                    <a:pt x="1360424" y="650875"/>
                  </a:lnTo>
                  <a:lnTo>
                    <a:pt x="1322324" y="650875"/>
                  </a:lnTo>
                  <a:lnTo>
                    <a:pt x="1322324" y="574675"/>
                  </a:lnTo>
                  <a:close/>
                  <a:moveTo>
                    <a:pt x="1322324" y="727202"/>
                  </a:moveTo>
                  <a:lnTo>
                    <a:pt x="1322324" y="803402"/>
                  </a:lnTo>
                  <a:lnTo>
                    <a:pt x="1284224" y="803402"/>
                  </a:lnTo>
                  <a:lnTo>
                    <a:pt x="1284224" y="727202"/>
                  </a:lnTo>
                  <a:close/>
                  <a:moveTo>
                    <a:pt x="1284224" y="879729"/>
                  </a:moveTo>
                  <a:lnTo>
                    <a:pt x="1284224" y="955929"/>
                  </a:lnTo>
                  <a:lnTo>
                    <a:pt x="1246124" y="955929"/>
                  </a:lnTo>
                  <a:lnTo>
                    <a:pt x="1246124" y="879729"/>
                  </a:lnTo>
                  <a:close/>
                  <a:moveTo>
                    <a:pt x="1246124" y="1032256"/>
                  </a:moveTo>
                  <a:lnTo>
                    <a:pt x="1246124" y="1108456"/>
                  </a:lnTo>
                  <a:lnTo>
                    <a:pt x="1208024" y="1108456"/>
                  </a:lnTo>
                  <a:lnTo>
                    <a:pt x="1208024" y="1032256"/>
                  </a:lnTo>
                  <a:close/>
                  <a:moveTo>
                    <a:pt x="1208024" y="1184783"/>
                  </a:moveTo>
                  <a:lnTo>
                    <a:pt x="1208024" y="1260983"/>
                  </a:lnTo>
                  <a:lnTo>
                    <a:pt x="1169924" y="1260983"/>
                  </a:lnTo>
                  <a:lnTo>
                    <a:pt x="1169924" y="1184783"/>
                  </a:lnTo>
                  <a:close/>
                  <a:moveTo>
                    <a:pt x="1169924" y="1337310"/>
                  </a:moveTo>
                  <a:lnTo>
                    <a:pt x="1169924" y="1413510"/>
                  </a:lnTo>
                  <a:lnTo>
                    <a:pt x="1131824" y="1413510"/>
                  </a:lnTo>
                  <a:lnTo>
                    <a:pt x="1131824" y="1337310"/>
                  </a:lnTo>
                  <a:close/>
                  <a:moveTo>
                    <a:pt x="1131824" y="1489837"/>
                  </a:moveTo>
                  <a:lnTo>
                    <a:pt x="1131824" y="1566037"/>
                  </a:lnTo>
                  <a:lnTo>
                    <a:pt x="1093724" y="1566037"/>
                  </a:lnTo>
                  <a:lnTo>
                    <a:pt x="1093724" y="1489837"/>
                  </a:lnTo>
                  <a:close/>
                  <a:moveTo>
                    <a:pt x="1093724" y="1642364"/>
                  </a:moveTo>
                  <a:lnTo>
                    <a:pt x="1093724" y="1718564"/>
                  </a:lnTo>
                  <a:lnTo>
                    <a:pt x="1055624" y="1718564"/>
                  </a:lnTo>
                  <a:lnTo>
                    <a:pt x="1055624" y="1642364"/>
                  </a:lnTo>
                  <a:close/>
                  <a:moveTo>
                    <a:pt x="1055624" y="1794891"/>
                  </a:moveTo>
                  <a:lnTo>
                    <a:pt x="1055624" y="1871091"/>
                  </a:lnTo>
                  <a:lnTo>
                    <a:pt x="1017524" y="1871091"/>
                  </a:lnTo>
                  <a:lnTo>
                    <a:pt x="1017524" y="1794891"/>
                  </a:lnTo>
                  <a:close/>
                  <a:moveTo>
                    <a:pt x="1017524" y="1947418"/>
                  </a:moveTo>
                  <a:lnTo>
                    <a:pt x="1017524" y="2023618"/>
                  </a:lnTo>
                  <a:lnTo>
                    <a:pt x="979424" y="2023618"/>
                  </a:lnTo>
                  <a:lnTo>
                    <a:pt x="979424" y="1947418"/>
                  </a:lnTo>
                  <a:close/>
                  <a:moveTo>
                    <a:pt x="979424" y="2099945"/>
                  </a:moveTo>
                  <a:lnTo>
                    <a:pt x="979424" y="2176145"/>
                  </a:lnTo>
                  <a:lnTo>
                    <a:pt x="941324" y="2176145"/>
                  </a:lnTo>
                  <a:lnTo>
                    <a:pt x="941324" y="2099945"/>
                  </a:lnTo>
                  <a:close/>
                  <a:moveTo>
                    <a:pt x="941324" y="2252472"/>
                  </a:moveTo>
                  <a:lnTo>
                    <a:pt x="941324" y="2328672"/>
                  </a:lnTo>
                  <a:lnTo>
                    <a:pt x="903224" y="2328672"/>
                  </a:lnTo>
                  <a:lnTo>
                    <a:pt x="903224" y="2252472"/>
                  </a:lnTo>
                  <a:close/>
                  <a:moveTo>
                    <a:pt x="903224" y="2404999"/>
                  </a:moveTo>
                  <a:lnTo>
                    <a:pt x="903224" y="2481199"/>
                  </a:lnTo>
                  <a:lnTo>
                    <a:pt x="865124" y="2481199"/>
                  </a:lnTo>
                  <a:lnTo>
                    <a:pt x="865124" y="2404999"/>
                  </a:lnTo>
                  <a:close/>
                  <a:moveTo>
                    <a:pt x="865124" y="2557526"/>
                  </a:moveTo>
                  <a:lnTo>
                    <a:pt x="865124" y="2633726"/>
                  </a:lnTo>
                  <a:lnTo>
                    <a:pt x="827024" y="2633726"/>
                  </a:lnTo>
                  <a:lnTo>
                    <a:pt x="827024" y="2557526"/>
                  </a:lnTo>
                  <a:close/>
                  <a:moveTo>
                    <a:pt x="827024" y="2710053"/>
                  </a:moveTo>
                  <a:lnTo>
                    <a:pt x="827024" y="2786253"/>
                  </a:lnTo>
                  <a:lnTo>
                    <a:pt x="788924" y="2786253"/>
                  </a:lnTo>
                  <a:lnTo>
                    <a:pt x="788924" y="2710053"/>
                  </a:lnTo>
                  <a:close/>
                  <a:moveTo>
                    <a:pt x="788924" y="2862580"/>
                  </a:moveTo>
                  <a:lnTo>
                    <a:pt x="788924" y="2938780"/>
                  </a:lnTo>
                  <a:lnTo>
                    <a:pt x="750824" y="2938780"/>
                  </a:lnTo>
                  <a:lnTo>
                    <a:pt x="750824" y="2862580"/>
                  </a:lnTo>
                  <a:close/>
                  <a:moveTo>
                    <a:pt x="750824" y="3015107"/>
                  </a:moveTo>
                  <a:lnTo>
                    <a:pt x="750824" y="3091307"/>
                  </a:lnTo>
                  <a:lnTo>
                    <a:pt x="712724" y="3091307"/>
                  </a:lnTo>
                  <a:lnTo>
                    <a:pt x="712724" y="3015107"/>
                  </a:lnTo>
                  <a:close/>
                  <a:moveTo>
                    <a:pt x="693674" y="3149219"/>
                  </a:moveTo>
                  <a:cubicBezTo>
                    <a:pt x="667766" y="3149219"/>
                    <a:pt x="641985" y="3148457"/>
                    <a:pt x="616331" y="3147060"/>
                  </a:cubicBezTo>
                  <a:lnTo>
                    <a:pt x="618490" y="3108960"/>
                  </a:lnTo>
                  <a:cubicBezTo>
                    <a:pt x="643382" y="3110357"/>
                    <a:pt x="668401" y="3111119"/>
                    <a:pt x="693674" y="3111119"/>
                  </a:cubicBezTo>
                  <a:close/>
                </a:path>
              </a:pathLst>
            </a:custGeom>
            <a:solidFill>
              <a:srgbClr val="808080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127"/>
              <a:ext cx="1455674" cy="3148965"/>
            </a:xfrm>
            <a:custGeom>
              <a:avLst/>
              <a:gdLst/>
              <a:ahLst/>
              <a:cxnLst/>
              <a:rect l="l" t="t" r="r" b="b"/>
              <a:pathLst>
                <a:path w="1455674" h="3148965">
                  <a:moveTo>
                    <a:pt x="1298702" y="3102229"/>
                  </a:moveTo>
                  <a:cubicBezTo>
                    <a:pt x="1272921" y="3099308"/>
                    <a:pt x="1247394" y="3095752"/>
                    <a:pt x="1222121" y="3091307"/>
                  </a:cubicBezTo>
                  <a:lnTo>
                    <a:pt x="1228598" y="3053715"/>
                  </a:lnTo>
                  <a:cubicBezTo>
                    <a:pt x="1253236" y="3057906"/>
                    <a:pt x="1278001" y="3061462"/>
                    <a:pt x="1303020" y="3064256"/>
                  </a:cubicBezTo>
                  <a:close/>
                  <a:moveTo>
                    <a:pt x="1150620" y="3038221"/>
                  </a:moveTo>
                  <a:cubicBezTo>
                    <a:pt x="1125474" y="3032379"/>
                    <a:pt x="1100455" y="3025902"/>
                    <a:pt x="1075817" y="3018790"/>
                  </a:cubicBezTo>
                  <a:lnTo>
                    <a:pt x="1086485" y="2982214"/>
                  </a:lnTo>
                  <a:cubicBezTo>
                    <a:pt x="1110488" y="2989199"/>
                    <a:pt x="1134745" y="2995549"/>
                    <a:pt x="1159256" y="3001137"/>
                  </a:cubicBezTo>
                  <a:close/>
                  <a:moveTo>
                    <a:pt x="1010793" y="2957957"/>
                  </a:moveTo>
                  <a:cubicBezTo>
                    <a:pt x="986409" y="2949321"/>
                    <a:pt x="962406" y="2940050"/>
                    <a:pt x="938657" y="2930144"/>
                  </a:cubicBezTo>
                  <a:lnTo>
                    <a:pt x="953389" y="2894965"/>
                  </a:lnTo>
                  <a:cubicBezTo>
                    <a:pt x="976503" y="2904617"/>
                    <a:pt x="999871" y="2913634"/>
                    <a:pt x="1023493" y="2922016"/>
                  </a:cubicBezTo>
                  <a:close/>
                  <a:moveTo>
                    <a:pt x="880872" y="2862580"/>
                  </a:moveTo>
                  <a:cubicBezTo>
                    <a:pt x="857631" y="2851404"/>
                    <a:pt x="834771" y="2839466"/>
                    <a:pt x="812292" y="2827020"/>
                  </a:cubicBezTo>
                  <a:lnTo>
                    <a:pt x="830707" y="2793619"/>
                  </a:lnTo>
                  <a:cubicBezTo>
                    <a:pt x="852678" y="2805811"/>
                    <a:pt x="874903" y="2817241"/>
                    <a:pt x="897509" y="2828163"/>
                  </a:cubicBezTo>
                  <a:close/>
                  <a:moveTo>
                    <a:pt x="720090" y="2898775"/>
                  </a:moveTo>
                  <a:cubicBezTo>
                    <a:pt x="698246" y="2885059"/>
                    <a:pt x="676783" y="2870835"/>
                    <a:pt x="655701" y="2855976"/>
                  </a:cubicBezTo>
                  <a:lnTo>
                    <a:pt x="677672" y="2824734"/>
                  </a:lnTo>
                  <a:cubicBezTo>
                    <a:pt x="698246" y="2839212"/>
                    <a:pt x="719074" y="2853055"/>
                    <a:pt x="740283" y="2866390"/>
                  </a:cubicBezTo>
                  <a:close/>
                  <a:moveTo>
                    <a:pt x="614045" y="2777490"/>
                  </a:moveTo>
                  <a:cubicBezTo>
                    <a:pt x="593852" y="2761615"/>
                    <a:pt x="573913" y="2745105"/>
                    <a:pt x="554609" y="2728087"/>
                  </a:cubicBezTo>
                  <a:lnTo>
                    <a:pt x="579755" y="2699385"/>
                  </a:lnTo>
                  <a:cubicBezTo>
                    <a:pt x="598678" y="2715895"/>
                    <a:pt x="617982" y="2732024"/>
                    <a:pt x="637667" y="2747518"/>
                  </a:cubicBezTo>
                  <a:close/>
                  <a:moveTo>
                    <a:pt x="521462" y="2645918"/>
                  </a:moveTo>
                  <a:cubicBezTo>
                    <a:pt x="503047" y="2628011"/>
                    <a:pt x="485013" y="2609596"/>
                    <a:pt x="467360" y="2590673"/>
                  </a:cubicBezTo>
                  <a:lnTo>
                    <a:pt x="495300" y="2564765"/>
                  </a:lnTo>
                  <a:cubicBezTo>
                    <a:pt x="512445" y="2583180"/>
                    <a:pt x="529971" y="2601214"/>
                    <a:pt x="548005" y="2618613"/>
                  </a:cubicBezTo>
                  <a:close/>
                  <a:moveTo>
                    <a:pt x="442849" y="2505583"/>
                  </a:moveTo>
                  <a:cubicBezTo>
                    <a:pt x="426339" y="2485898"/>
                    <a:pt x="410210" y="2465705"/>
                    <a:pt x="394589" y="2445131"/>
                  </a:cubicBezTo>
                  <a:lnTo>
                    <a:pt x="424942" y="2422144"/>
                  </a:lnTo>
                  <a:cubicBezTo>
                    <a:pt x="440182" y="2442210"/>
                    <a:pt x="455803" y="2461895"/>
                    <a:pt x="471932" y="2481072"/>
                  </a:cubicBezTo>
                  <a:close/>
                  <a:moveTo>
                    <a:pt x="378714" y="2358136"/>
                  </a:moveTo>
                  <a:cubicBezTo>
                    <a:pt x="364236" y="2336927"/>
                    <a:pt x="350266" y="2315337"/>
                    <a:pt x="336804" y="2293239"/>
                  </a:cubicBezTo>
                  <a:lnTo>
                    <a:pt x="269621" y="2387473"/>
                  </a:lnTo>
                  <a:cubicBezTo>
                    <a:pt x="282829" y="2408936"/>
                    <a:pt x="296418" y="2430018"/>
                    <a:pt x="310515" y="2450719"/>
                  </a:cubicBezTo>
                  <a:close/>
                  <a:moveTo>
                    <a:pt x="229870" y="2319147"/>
                  </a:moveTo>
                  <a:cubicBezTo>
                    <a:pt x="217551" y="2296668"/>
                    <a:pt x="205740" y="2273808"/>
                    <a:pt x="194437" y="2250567"/>
                  </a:cubicBezTo>
                  <a:lnTo>
                    <a:pt x="228727" y="2233930"/>
                  </a:lnTo>
                  <a:cubicBezTo>
                    <a:pt x="239776" y="2256536"/>
                    <a:pt x="251206" y="2278888"/>
                    <a:pt x="263271" y="2300859"/>
                  </a:cubicBezTo>
                  <a:close/>
                  <a:moveTo>
                    <a:pt x="195834" y="2162048"/>
                  </a:moveTo>
                  <a:cubicBezTo>
                    <a:pt x="185801" y="2138426"/>
                    <a:pt x="176149" y="2114550"/>
                    <a:pt x="167259" y="2090420"/>
                  </a:cubicBezTo>
                  <a:lnTo>
                    <a:pt x="202946" y="2077085"/>
                  </a:lnTo>
                  <a:cubicBezTo>
                    <a:pt x="211709" y="2100707"/>
                    <a:pt x="221107" y="2124075"/>
                    <a:pt x="230886" y="2147062"/>
                  </a:cubicBezTo>
                  <a:close/>
                  <a:moveTo>
                    <a:pt x="77343" y="2057273"/>
                  </a:moveTo>
                  <a:cubicBezTo>
                    <a:pt x="69596" y="2032889"/>
                    <a:pt x="62357" y="2008124"/>
                    <a:pt x="55753" y="1983232"/>
                  </a:cubicBezTo>
                  <a:lnTo>
                    <a:pt x="92583" y="1973453"/>
                  </a:lnTo>
                  <a:cubicBezTo>
                    <a:pt x="99060" y="1997837"/>
                    <a:pt x="106172" y="2021967"/>
                    <a:pt x="113665" y="2045716"/>
                  </a:cubicBezTo>
                  <a:close/>
                  <a:moveTo>
                    <a:pt x="37592" y="1908302"/>
                  </a:moveTo>
                  <a:cubicBezTo>
                    <a:pt x="32131" y="1883283"/>
                    <a:pt x="27305" y="1858010"/>
                    <a:pt x="22987" y="1832610"/>
                  </a:cubicBezTo>
                  <a:lnTo>
                    <a:pt x="60579" y="1826260"/>
                  </a:lnTo>
                  <a:cubicBezTo>
                    <a:pt x="64770" y="1851152"/>
                    <a:pt x="69469" y="1875790"/>
                    <a:pt x="74803" y="1900301"/>
                  </a:cubicBezTo>
                  <a:close/>
                  <a:moveTo>
                    <a:pt x="12065" y="1756283"/>
                  </a:moveTo>
                  <a:cubicBezTo>
                    <a:pt x="9017" y="1730883"/>
                    <a:pt x="6477" y="1705229"/>
                    <a:pt x="4572" y="1679575"/>
                  </a:cubicBezTo>
                  <a:lnTo>
                    <a:pt x="42545" y="1676781"/>
                  </a:lnTo>
                  <a:cubicBezTo>
                    <a:pt x="44450" y="1701927"/>
                    <a:pt x="46863" y="1726946"/>
                    <a:pt x="49784" y="1751838"/>
                  </a:cubicBezTo>
                  <a:close/>
                  <a:moveTo>
                    <a:pt x="38481" y="1598168"/>
                  </a:moveTo>
                  <a:cubicBezTo>
                    <a:pt x="38100" y="1582547"/>
                    <a:pt x="37846" y="1566799"/>
                    <a:pt x="37846" y="1551051"/>
                  </a:cubicBezTo>
                  <a:lnTo>
                    <a:pt x="19050" y="1551051"/>
                  </a:lnTo>
                  <a:lnTo>
                    <a:pt x="0" y="1551051"/>
                  </a:lnTo>
                  <a:cubicBezTo>
                    <a:pt x="0" y="1540764"/>
                    <a:pt x="127" y="1530604"/>
                    <a:pt x="254" y="1520444"/>
                  </a:cubicBezTo>
                  <a:lnTo>
                    <a:pt x="38354" y="1521079"/>
                  </a:lnTo>
                  <a:cubicBezTo>
                    <a:pt x="38227" y="1530985"/>
                    <a:pt x="38100" y="1541018"/>
                    <a:pt x="38100" y="1551051"/>
                  </a:cubicBezTo>
                  <a:lnTo>
                    <a:pt x="19050" y="1551051"/>
                  </a:lnTo>
                  <a:lnTo>
                    <a:pt x="38100" y="1551051"/>
                  </a:lnTo>
                  <a:cubicBezTo>
                    <a:pt x="38100" y="1566418"/>
                    <a:pt x="38354" y="1581785"/>
                    <a:pt x="38735" y="1597152"/>
                  </a:cubicBezTo>
                  <a:close/>
                  <a:moveTo>
                    <a:pt x="41529" y="1442212"/>
                  </a:moveTo>
                  <a:cubicBezTo>
                    <a:pt x="43180" y="1416431"/>
                    <a:pt x="45466" y="1390904"/>
                    <a:pt x="48260" y="1365504"/>
                  </a:cubicBezTo>
                  <a:lnTo>
                    <a:pt x="86106" y="1369695"/>
                  </a:lnTo>
                  <a:cubicBezTo>
                    <a:pt x="83312" y="1394460"/>
                    <a:pt x="81153" y="1419479"/>
                    <a:pt x="79629" y="1444625"/>
                  </a:cubicBezTo>
                  <a:close/>
                  <a:moveTo>
                    <a:pt x="20320" y="1294384"/>
                  </a:moveTo>
                  <a:cubicBezTo>
                    <a:pt x="24384" y="1268984"/>
                    <a:pt x="28956" y="1243711"/>
                    <a:pt x="34036" y="1218692"/>
                  </a:cubicBezTo>
                  <a:lnTo>
                    <a:pt x="71374" y="1226439"/>
                  </a:lnTo>
                  <a:cubicBezTo>
                    <a:pt x="66294" y="1250823"/>
                    <a:pt x="61849" y="1275588"/>
                    <a:pt x="57912" y="1300480"/>
                  </a:cubicBezTo>
                  <a:close/>
                  <a:moveTo>
                    <a:pt x="51562" y="1143254"/>
                  </a:moveTo>
                  <a:cubicBezTo>
                    <a:pt x="57912" y="1118235"/>
                    <a:pt x="64897" y="1093597"/>
                    <a:pt x="72390" y="1069086"/>
                  </a:cubicBezTo>
                  <a:lnTo>
                    <a:pt x="108839" y="1080262"/>
                  </a:lnTo>
                  <a:cubicBezTo>
                    <a:pt x="101473" y="1104138"/>
                    <a:pt x="94742" y="1128268"/>
                    <a:pt x="88519" y="1152652"/>
                  </a:cubicBezTo>
                  <a:close/>
                  <a:moveTo>
                    <a:pt x="96774" y="995934"/>
                  </a:moveTo>
                  <a:cubicBezTo>
                    <a:pt x="105537" y="971677"/>
                    <a:pt x="114808" y="947674"/>
                    <a:pt x="124587" y="924052"/>
                  </a:cubicBezTo>
                  <a:lnTo>
                    <a:pt x="159766" y="938657"/>
                  </a:lnTo>
                  <a:cubicBezTo>
                    <a:pt x="150114" y="961771"/>
                    <a:pt x="141097" y="985139"/>
                    <a:pt x="132588" y="1008888"/>
                  </a:cubicBezTo>
                  <a:close/>
                  <a:moveTo>
                    <a:pt x="191770" y="866394"/>
                  </a:moveTo>
                  <a:cubicBezTo>
                    <a:pt x="202819" y="843026"/>
                    <a:pt x="214376" y="820166"/>
                    <a:pt x="226441" y="797433"/>
                  </a:cubicBezTo>
                  <a:lnTo>
                    <a:pt x="260096" y="815340"/>
                  </a:lnTo>
                  <a:cubicBezTo>
                    <a:pt x="248285" y="837438"/>
                    <a:pt x="236982" y="859790"/>
                    <a:pt x="226314" y="882650"/>
                  </a:cubicBezTo>
                  <a:close/>
                  <a:moveTo>
                    <a:pt x="228727" y="717423"/>
                  </a:moveTo>
                  <a:cubicBezTo>
                    <a:pt x="241935" y="695325"/>
                    <a:pt x="255778" y="673481"/>
                    <a:pt x="270002" y="652145"/>
                  </a:cubicBezTo>
                  <a:lnTo>
                    <a:pt x="301752" y="673354"/>
                  </a:lnTo>
                  <a:cubicBezTo>
                    <a:pt x="287909" y="694182"/>
                    <a:pt x="274447" y="715391"/>
                    <a:pt x="261493" y="736981"/>
                  </a:cubicBezTo>
                  <a:close/>
                  <a:moveTo>
                    <a:pt x="347091" y="608584"/>
                  </a:moveTo>
                  <a:cubicBezTo>
                    <a:pt x="362458" y="587883"/>
                    <a:pt x="378333" y="567563"/>
                    <a:pt x="394589" y="547751"/>
                  </a:cubicBezTo>
                  <a:lnTo>
                    <a:pt x="424053" y="572008"/>
                  </a:lnTo>
                  <a:cubicBezTo>
                    <a:pt x="408178" y="591312"/>
                    <a:pt x="392684" y="611124"/>
                    <a:pt x="377698" y="631317"/>
                  </a:cubicBezTo>
                  <a:close/>
                  <a:moveTo>
                    <a:pt x="412369" y="469773"/>
                  </a:moveTo>
                  <a:cubicBezTo>
                    <a:pt x="429768" y="450723"/>
                    <a:pt x="447548" y="432054"/>
                    <a:pt x="465836" y="414020"/>
                  </a:cubicBezTo>
                  <a:lnTo>
                    <a:pt x="492633" y="441071"/>
                  </a:lnTo>
                  <a:cubicBezTo>
                    <a:pt x="474853" y="458724"/>
                    <a:pt x="457454" y="476885"/>
                    <a:pt x="440563" y="495427"/>
                  </a:cubicBezTo>
                  <a:close/>
                  <a:moveTo>
                    <a:pt x="550164" y="386715"/>
                  </a:moveTo>
                  <a:cubicBezTo>
                    <a:pt x="569341" y="369570"/>
                    <a:pt x="589026" y="352806"/>
                    <a:pt x="609092" y="336677"/>
                  </a:cubicBezTo>
                  <a:lnTo>
                    <a:pt x="632968" y="366395"/>
                  </a:lnTo>
                  <a:cubicBezTo>
                    <a:pt x="613410" y="382143"/>
                    <a:pt x="594233" y="398399"/>
                    <a:pt x="575564" y="415163"/>
                  </a:cubicBezTo>
                  <a:close/>
                  <a:moveTo>
                    <a:pt x="695833" y="318389"/>
                  </a:moveTo>
                  <a:cubicBezTo>
                    <a:pt x="716788" y="303276"/>
                    <a:pt x="737997" y="288798"/>
                    <a:pt x="759714" y="274828"/>
                  </a:cubicBezTo>
                  <a:lnTo>
                    <a:pt x="780288" y="306959"/>
                  </a:lnTo>
                  <a:cubicBezTo>
                    <a:pt x="759206" y="320548"/>
                    <a:pt x="738505" y="334645"/>
                    <a:pt x="718058" y="349377"/>
                  </a:cubicBezTo>
                  <a:close/>
                  <a:moveTo>
                    <a:pt x="847979" y="265811"/>
                  </a:moveTo>
                  <a:cubicBezTo>
                    <a:pt x="870331" y="253111"/>
                    <a:pt x="893064" y="240919"/>
                    <a:pt x="916178" y="229489"/>
                  </a:cubicBezTo>
                  <a:lnTo>
                    <a:pt x="933196" y="263652"/>
                  </a:lnTo>
                  <a:cubicBezTo>
                    <a:pt x="910717" y="274828"/>
                    <a:pt x="888619" y="286639"/>
                    <a:pt x="866902" y="299085"/>
                  </a:cubicBezTo>
                  <a:close/>
                  <a:moveTo>
                    <a:pt x="910590" y="111887"/>
                  </a:moveTo>
                  <a:cubicBezTo>
                    <a:pt x="934212" y="101727"/>
                    <a:pt x="958215" y="92202"/>
                    <a:pt x="982345" y="83312"/>
                  </a:cubicBezTo>
                  <a:lnTo>
                    <a:pt x="995426" y="119126"/>
                  </a:lnTo>
                  <a:cubicBezTo>
                    <a:pt x="971804" y="127762"/>
                    <a:pt x="948563" y="137033"/>
                    <a:pt x="925576" y="146939"/>
                  </a:cubicBezTo>
                  <a:close/>
                  <a:moveTo>
                    <a:pt x="1055751" y="58801"/>
                  </a:moveTo>
                  <a:cubicBezTo>
                    <a:pt x="1080389" y="51308"/>
                    <a:pt x="1105281" y="44577"/>
                    <a:pt x="1130300" y="38481"/>
                  </a:cubicBezTo>
                  <a:lnTo>
                    <a:pt x="1139317" y="75565"/>
                  </a:lnTo>
                  <a:cubicBezTo>
                    <a:pt x="1114933" y="81534"/>
                    <a:pt x="1090676" y="88138"/>
                    <a:pt x="1066800" y="95377"/>
                  </a:cubicBezTo>
                  <a:close/>
                  <a:moveTo>
                    <a:pt x="1205992" y="22225"/>
                  </a:moveTo>
                  <a:cubicBezTo>
                    <a:pt x="1231265" y="17653"/>
                    <a:pt x="1256792" y="13716"/>
                    <a:pt x="1282446" y="10414"/>
                  </a:cubicBezTo>
                  <a:lnTo>
                    <a:pt x="1287145" y="48260"/>
                  </a:lnTo>
                  <a:cubicBezTo>
                    <a:pt x="1262126" y="51435"/>
                    <a:pt x="1237361" y="55245"/>
                    <a:pt x="1212850" y="59690"/>
                  </a:cubicBezTo>
                  <a:close/>
                  <a:moveTo>
                    <a:pt x="1359281" y="3048"/>
                  </a:moveTo>
                  <a:cubicBezTo>
                    <a:pt x="1384808" y="1270"/>
                    <a:pt x="1410589" y="254"/>
                    <a:pt x="1436497" y="0"/>
                  </a:cubicBezTo>
                  <a:lnTo>
                    <a:pt x="1437005" y="38100"/>
                  </a:lnTo>
                  <a:cubicBezTo>
                    <a:pt x="1411859" y="38354"/>
                    <a:pt x="1386713" y="39370"/>
                    <a:pt x="1361948" y="41148"/>
                  </a:cubicBezTo>
                  <a:close/>
                  <a:moveTo>
                    <a:pt x="1455674" y="3148965"/>
                  </a:moveTo>
                  <a:cubicBezTo>
                    <a:pt x="1429766" y="3148965"/>
                    <a:pt x="1403985" y="3148203"/>
                    <a:pt x="1378331" y="3146806"/>
                  </a:cubicBezTo>
                  <a:lnTo>
                    <a:pt x="1380490" y="3108706"/>
                  </a:lnTo>
                  <a:cubicBezTo>
                    <a:pt x="1405382" y="3110103"/>
                    <a:pt x="1430401" y="3110865"/>
                    <a:pt x="1455674" y="3110865"/>
                  </a:cubicBezTo>
                  <a:close/>
                </a:path>
              </a:pathLst>
            </a:custGeom>
            <a:solidFill>
              <a:srgbClr val="808080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456366" y="6090939"/>
            <a:ext cx="4162894" cy="2910574"/>
            <a:chOff x="0" y="0"/>
            <a:chExt cx="5550526" cy="388076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550454" cy="3880733"/>
            </a:xfrm>
            <a:custGeom>
              <a:avLst/>
              <a:gdLst/>
              <a:ahLst/>
              <a:cxnLst/>
              <a:rect l="l" t="t" r="r" b="b"/>
              <a:pathLst>
                <a:path w="5550454" h="3880733">
                  <a:moveTo>
                    <a:pt x="0" y="0"/>
                  </a:moveTo>
                  <a:lnTo>
                    <a:pt x="5550454" y="0"/>
                  </a:lnTo>
                  <a:lnTo>
                    <a:pt x="5550454" y="3880733"/>
                  </a:lnTo>
                  <a:lnTo>
                    <a:pt x="0" y="3880733"/>
                  </a:lnTo>
                  <a:close/>
                </a:path>
              </a:pathLst>
            </a:custGeom>
            <a:solidFill>
              <a:srgbClr val="DCE6F2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19050"/>
              <a:ext cx="5550526" cy="3899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1"/>
                </a:lnSpc>
              </a:pPr>
              <a:r>
                <a:rPr lang="ru-RU" sz="2501" dirty="0">
                  <a:solidFill>
                    <a:srgbClr val="002060"/>
                  </a:solidFill>
                  <a:latin typeface="Arimo Bold"/>
                </a:rPr>
                <a:t>ҚОҒАМДЫҚ </a:t>
              </a:r>
              <a:r>
                <a:rPr lang="ru-RU" sz="2501" dirty="0" smtClean="0">
                  <a:solidFill>
                    <a:srgbClr val="002060"/>
                  </a:solidFill>
                  <a:latin typeface="Arimo Bold"/>
                </a:rPr>
                <a:t>БАҚЫЛАУ</a:t>
              </a:r>
            </a:p>
            <a:p>
              <a:pPr algn="just">
                <a:lnSpc>
                  <a:spcPts val="3001"/>
                </a:lnSpc>
              </a:pPr>
              <a:endParaRPr lang="en-US" sz="2501" dirty="0">
                <a:solidFill>
                  <a:srgbClr val="002060"/>
                </a:solidFill>
                <a:latin typeface="Arimo Bold"/>
              </a:endParaRPr>
            </a:p>
            <a:p>
              <a:pPr algn="just">
                <a:lnSpc>
                  <a:spcPts val="2521"/>
                </a:lnSpc>
              </a:pPr>
              <a:r>
                <a:rPr lang="ru-RU" sz="2101" dirty="0" smtClean="0">
                  <a:solidFill>
                    <a:srgbClr val="002060"/>
                  </a:solidFill>
                  <a:latin typeface="Arimo Italics"/>
                </a:rPr>
                <a:t>ҚАЛА ҚҰРЫЛЫСЫ ЖОБАЛАРЫН ӘЗІРЛЕУ КЕЗІНДЕ ХАЛЫҚТЫҢ ПІКІРІН ЕСКЕРУГЕ МҮМКІНДІК БЕРЕДІ</a:t>
              </a:r>
              <a:endParaRPr lang="en-US" sz="2101" dirty="0">
                <a:solidFill>
                  <a:srgbClr val="002060"/>
                </a:solidFill>
                <a:latin typeface="Arimo Italics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4803952" y="6090939"/>
            <a:ext cx="4162894" cy="2977224"/>
            <a:chOff x="0" y="0"/>
            <a:chExt cx="5550526" cy="379709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550454" cy="3797067"/>
            </a:xfrm>
            <a:custGeom>
              <a:avLst/>
              <a:gdLst/>
              <a:ahLst/>
              <a:cxnLst/>
              <a:rect l="l" t="t" r="r" b="b"/>
              <a:pathLst>
                <a:path w="5550454" h="3797067">
                  <a:moveTo>
                    <a:pt x="0" y="0"/>
                  </a:moveTo>
                  <a:lnTo>
                    <a:pt x="5550454" y="0"/>
                  </a:lnTo>
                  <a:lnTo>
                    <a:pt x="5550454" y="3797067"/>
                  </a:lnTo>
                  <a:lnTo>
                    <a:pt x="0" y="3797067"/>
                  </a:lnTo>
                  <a:close/>
                </a:path>
              </a:pathLst>
            </a:custGeom>
            <a:solidFill>
              <a:srgbClr val="DCE6F2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19050"/>
              <a:ext cx="5550526" cy="38161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1"/>
                </a:lnSpc>
              </a:pPr>
              <a:r>
                <a:rPr lang="ru-RU" sz="2501" dirty="0">
                  <a:solidFill>
                    <a:srgbClr val="002060"/>
                  </a:solidFill>
                  <a:latin typeface="Arimo Bold"/>
                </a:rPr>
                <a:t>ЕРЕКШЕ </a:t>
              </a:r>
              <a:r>
                <a:rPr lang="ru-RU" sz="2501" dirty="0" smtClean="0">
                  <a:solidFill>
                    <a:srgbClr val="002060"/>
                  </a:solidFill>
                  <a:latin typeface="Arimo Bold"/>
                </a:rPr>
                <a:t>РЕТТЕУ</a:t>
              </a:r>
            </a:p>
            <a:p>
              <a:pPr algn="just">
                <a:lnSpc>
                  <a:spcPts val="3001"/>
                </a:lnSpc>
              </a:pPr>
              <a:endParaRPr lang="en-US" sz="2501" dirty="0">
                <a:solidFill>
                  <a:srgbClr val="002060"/>
                </a:solidFill>
                <a:latin typeface="Arimo Bold"/>
              </a:endParaRPr>
            </a:p>
            <a:p>
              <a:pPr algn="just">
                <a:lnSpc>
                  <a:spcPts val="2521"/>
                </a:lnSpc>
              </a:pPr>
              <a:r>
                <a:rPr lang="ru-RU" sz="2101" dirty="0">
                  <a:solidFill>
                    <a:srgbClr val="002060"/>
                  </a:solidFill>
                  <a:latin typeface="Arimo Italics"/>
                </a:rPr>
                <a:t>ЕРЕКШЕ ҚОРҒАЛАТЫН </a:t>
              </a:r>
              <a:r>
                <a:rPr lang="ru-RU" sz="2101" dirty="0" smtClean="0">
                  <a:solidFill>
                    <a:srgbClr val="002060"/>
                  </a:solidFill>
                  <a:latin typeface="Arimo Italics"/>
                </a:rPr>
                <a:t>АУМАҚТАРДЫҢ </a:t>
              </a:r>
              <a:r>
                <a:rPr lang="ru-RU" sz="2101" dirty="0">
                  <a:solidFill>
                    <a:srgbClr val="002060"/>
                  </a:solidFill>
                  <a:latin typeface="Arimo Italics"/>
                </a:rPr>
                <a:t>ЖЕРЛЕРІНДЕ ҚҰРЫЛЫС ЕРЕКШЕЛІКТЕРІ</a:t>
              </a:r>
              <a:endParaRPr lang="en-US" sz="2101" dirty="0">
                <a:solidFill>
                  <a:srgbClr val="002060"/>
                </a:solidFill>
                <a:latin typeface="Arimo Italics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9151539" y="6090938"/>
            <a:ext cx="4162894" cy="2977199"/>
            <a:chOff x="0" y="0"/>
            <a:chExt cx="5550526" cy="3797099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5550454" cy="3797067"/>
            </a:xfrm>
            <a:custGeom>
              <a:avLst/>
              <a:gdLst/>
              <a:ahLst/>
              <a:cxnLst/>
              <a:rect l="l" t="t" r="r" b="b"/>
              <a:pathLst>
                <a:path w="5550454" h="3797067">
                  <a:moveTo>
                    <a:pt x="0" y="0"/>
                  </a:moveTo>
                  <a:lnTo>
                    <a:pt x="5550454" y="0"/>
                  </a:lnTo>
                  <a:lnTo>
                    <a:pt x="5550454" y="3797067"/>
                  </a:lnTo>
                  <a:lnTo>
                    <a:pt x="0" y="3797067"/>
                  </a:lnTo>
                  <a:close/>
                </a:path>
              </a:pathLst>
            </a:custGeom>
            <a:solidFill>
              <a:srgbClr val="DCE6F2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19050"/>
              <a:ext cx="5550526" cy="38161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1"/>
                </a:lnSpc>
              </a:pPr>
              <a:r>
                <a:rPr lang="ru-RU" sz="2501" dirty="0">
                  <a:solidFill>
                    <a:srgbClr val="002060"/>
                  </a:solidFill>
                  <a:latin typeface="Arimo Bold"/>
                </a:rPr>
                <a:t>АУМАҚТАРДЫ КЕШЕНДІ </a:t>
              </a:r>
              <a:r>
                <a:rPr lang="ru-RU" sz="2501" dirty="0" smtClean="0">
                  <a:solidFill>
                    <a:srgbClr val="002060"/>
                  </a:solidFill>
                  <a:latin typeface="Arimo Bold"/>
                </a:rPr>
                <a:t>ДАМЫТУ</a:t>
              </a:r>
            </a:p>
            <a:p>
              <a:pPr algn="just">
                <a:lnSpc>
                  <a:spcPts val="3001"/>
                </a:lnSpc>
              </a:pPr>
              <a:endParaRPr lang="en-US" sz="2501" dirty="0">
                <a:solidFill>
                  <a:srgbClr val="002060"/>
                </a:solidFill>
                <a:latin typeface="Arimo Bold"/>
              </a:endParaRPr>
            </a:p>
            <a:p>
              <a:pPr algn="just">
                <a:lnSpc>
                  <a:spcPts val="2521"/>
                </a:lnSpc>
              </a:pPr>
              <a:r>
                <a:rPr lang="ru-RU" sz="2101" dirty="0">
                  <a:solidFill>
                    <a:srgbClr val="002060"/>
                  </a:solidFill>
                  <a:latin typeface="Arimo Italics"/>
                </a:rPr>
                <a:t>ӨМІР СҮРУГЕ ЖАҒДАЙ ЖАСАУ ҮШІН ҚҰРЫЛЫСТЫҢ САПАЛЫ ОРНАЛАСУЫ</a:t>
              </a:r>
              <a:endParaRPr lang="en-US" sz="2101" dirty="0">
                <a:solidFill>
                  <a:srgbClr val="002060"/>
                </a:solidFill>
                <a:latin typeface="Arimo Italics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3499126" y="6090939"/>
            <a:ext cx="4333211" cy="2977249"/>
            <a:chOff x="0" y="0"/>
            <a:chExt cx="5777614" cy="3969666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5777540" cy="3969633"/>
            </a:xfrm>
            <a:custGeom>
              <a:avLst/>
              <a:gdLst/>
              <a:ahLst/>
              <a:cxnLst/>
              <a:rect l="l" t="t" r="r" b="b"/>
              <a:pathLst>
                <a:path w="5777540" h="3969633">
                  <a:moveTo>
                    <a:pt x="0" y="0"/>
                  </a:moveTo>
                  <a:lnTo>
                    <a:pt x="5777540" y="0"/>
                  </a:lnTo>
                  <a:lnTo>
                    <a:pt x="5777540" y="3969633"/>
                  </a:lnTo>
                  <a:lnTo>
                    <a:pt x="0" y="3969633"/>
                  </a:lnTo>
                  <a:close/>
                </a:path>
              </a:pathLst>
            </a:custGeom>
            <a:solidFill>
              <a:srgbClr val="DCE6F2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19050"/>
              <a:ext cx="5777614" cy="39887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1"/>
                </a:lnSpc>
              </a:pPr>
              <a:r>
                <a:rPr lang="ru-RU" sz="2501" dirty="0">
                  <a:solidFill>
                    <a:srgbClr val="002060"/>
                  </a:solidFill>
                  <a:latin typeface="Arimo Bold"/>
                </a:rPr>
                <a:t>ҚҰРЫЛЫС ОБЪЕКТІЛЕРІН </a:t>
              </a:r>
              <a:r>
                <a:rPr lang="ru-RU" sz="2501" dirty="0" smtClean="0">
                  <a:solidFill>
                    <a:srgbClr val="002060"/>
                  </a:solidFill>
                  <a:latin typeface="Arimo Bold"/>
                </a:rPr>
                <a:t>ПАЙДАЛАНУ</a:t>
              </a:r>
            </a:p>
            <a:p>
              <a:pPr algn="just">
                <a:lnSpc>
                  <a:spcPts val="3001"/>
                </a:lnSpc>
              </a:pPr>
              <a:endParaRPr lang="en-US" sz="2501" dirty="0">
                <a:solidFill>
                  <a:srgbClr val="002060"/>
                </a:solidFill>
                <a:latin typeface="Arimo Bold"/>
              </a:endParaRPr>
            </a:p>
            <a:p>
              <a:pPr algn="just">
                <a:lnSpc>
                  <a:spcPts val="2521"/>
                </a:lnSpc>
              </a:pPr>
              <a:r>
                <a:rPr lang="ru-RU" sz="2101" dirty="0" smtClean="0">
                  <a:solidFill>
                    <a:srgbClr val="002060"/>
                  </a:solidFill>
                  <a:latin typeface="Arimo Italics"/>
                </a:rPr>
                <a:t>ҚОЛДАНЫҚСА БЕРІЛГЕН </a:t>
              </a:r>
              <a:r>
                <a:rPr lang="ru-RU" sz="2101" dirty="0">
                  <a:solidFill>
                    <a:srgbClr val="002060"/>
                  </a:solidFill>
                  <a:latin typeface="Arimo Italics"/>
                </a:rPr>
                <a:t>ҚҰРЫЛЫС </a:t>
              </a:r>
              <a:r>
                <a:rPr lang="ru-RU" sz="2101" dirty="0" smtClean="0">
                  <a:solidFill>
                    <a:srgbClr val="002060"/>
                  </a:solidFill>
                  <a:latin typeface="Arimo Italics"/>
                </a:rPr>
                <a:t>НЫСАНДАРЫН </a:t>
              </a:r>
              <a:r>
                <a:rPr lang="ru-RU" sz="2101" dirty="0">
                  <a:solidFill>
                    <a:srgbClr val="002060"/>
                  </a:solidFill>
                  <a:latin typeface="Arimo Italics"/>
                </a:rPr>
                <a:t>ПАЙДАЛАНУ ПРАКТИКАСЫН РЕГЛАМЕНТТЕУ ЖӘНЕ ЕНГІЗУ МАҚСАТЫНДА</a:t>
              </a:r>
              <a:endParaRPr lang="en-US" sz="2101" dirty="0">
                <a:solidFill>
                  <a:srgbClr val="002060"/>
                </a:solidFill>
                <a:latin typeface="Arimo Italics"/>
              </a:endParaRPr>
            </a:p>
          </p:txBody>
        </p:sp>
      </p:grpSp>
      <p:sp>
        <p:nvSpPr>
          <p:cNvPr id="34" name="AutoShape 34"/>
          <p:cNvSpPr/>
          <p:nvPr/>
        </p:nvSpPr>
        <p:spPr>
          <a:xfrm>
            <a:off x="2030007" y="5915985"/>
            <a:ext cx="28597" cy="545097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5" name="AutoShape 35"/>
          <p:cNvSpPr/>
          <p:nvPr/>
        </p:nvSpPr>
        <p:spPr>
          <a:xfrm flipH="1">
            <a:off x="5585720" y="5915986"/>
            <a:ext cx="28599" cy="545095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6" name="AutoShape 36"/>
          <p:cNvSpPr/>
          <p:nvPr/>
        </p:nvSpPr>
        <p:spPr>
          <a:xfrm>
            <a:off x="9141432" y="5915986"/>
            <a:ext cx="28597" cy="545098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" name="AutoShape 37"/>
          <p:cNvSpPr/>
          <p:nvPr/>
        </p:nvSpPr>
        <p:spPr>
          <a:xfrm>
            <a:off x="12697145" y="5915986"/>
            <a:ext cx="28597" cy="545095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8" name="Freeform 38"/>
          <p:cNvSpPr/>
          <p:nvPr/>
        </p:nvSpPr>
        <p:spPr>
          <a:xfrm>
            <a:off x="14952699" y="3642887"/>
            <a:ext cx="1255749" cy="1255749"/>
          </a:xfrm>
          <a:custGeom>
            <a:avLst/>
            <a:gdLst/>
            <a:ahLst/>
            <a:cxnLst/>
            <a:rect l="l" t="t" r="r" b="b"/>
            <a:pathLst>
              <a:path w="1255749" h="1255749">
                <a:moveTo>
                  <a:pt x="0" y="0"/>
                </a:moveTo>
                <a:lnTo>
                  <a:pt x="1255749" y="0"/>
                </a:lnTo>
                <a:lnTo>
                  <a:pt x="1255749" y="1255749"/>
                </a:lnTo>
                <a:lnTo>
                  <a:pt x="0" y="12557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9" name="Group 39"/>
          <p:cNvGrpSpPr/>
          <p:nvPr/>
        </p:nvGrpSpPr>
        <p:grpSpPr>
          <a:xfrm>
            <a:off x="456366" y="1003956"/>
            <a:ext cx="114389" cy="1090410"/>
            <a:chOff x="0" y="0"/>
            <a:chExt cx="152519" cy="145388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52527" cy="1453896"/>
            </a:xfrm>
            <a:custGeom>
              <a:avLst/>
              <a:gdLst/>
              <a:ahLst/>
              <a:cxnLst/>
              <a:rect l="l" t="t" r="r" b="b"/>
              <a:pathLst>
                <a:path w="152527" h="1453896">
                  <a:moveTo>
                    <a:pt x="0" y="0"/>
                  </a:moveTo>
                  <a:lnTo>
                    <a:pt x="152527" y="0"/>
                  </a:lnTo>
                  <a:lnTo>
                    <a:pt x="152527" y="1453896"/>
                  </a:lnTo>
                  <a:lnTo>
                    <a:pt x="0" y="1453896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41" name="Freeform 41"/>
          <p:cNvSpPr/>
          <p:nvPr/>
        </p:nvSpPr>
        <p:spPr>
          <a:xfrm>
            <a:off x="1825209" y="3876368"/>
            <a:ext cx="1168573" cy="788786"/>
          </a:xfrm>
          <a:custGeom>
            <a:avLst/>
            <a:gdLst/>
            <a:ahLst/>
            <a:cxnLst/>
            <a:rect l="l" t="t" r="r" b="b"/>
            <a:pathLst>
              <a:path w="1168573" h="788786">
                <a:moveTo>
                  <a:pt x="0" y="0"/>
                </a:moveTo>
                <a:lnTo>
                  <a:pt x="1168573" y="0"/>
                </a:lnTo>
                <a:lnTo>
                  <a:pt x="1168573" y="788786"/>
                </a:lnTo>
                <a:lnTo>
                  <a:pt x="0" y="7887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6109899" y="3628303"/>
            <a:ext cx="1284915" cy="1284915"/>
          </a:xfrm>
          <a:custGeom>
            <a:avLst/>
            <a:gdLst/>
            <a:ahLst/>
            <a:cxnLst/>
            <a:rect l="l" t="t" r="r" b="b"/>
            <a:pathLst>
              <a:path w="1284915" h="1284915">
                <a:moveTo>
                  <a:pt x="0" y="0"/>
                </a:moveTo>
                <a:lnTo>
                  <a:pt x="1284915" y="0"/>
                </a:lnTo>
                <a:lnTo>
                  <a:pt x="1284915" y="1284916"/>
                </a:lnTo>
                <a:lnTo>
                  <a:pt x="0" y="12849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10673512" y="3715781"/>
            <a:ext cx="1224785" cy="1109961"/>
          </a:xfrm>
          <a:custGeom>
            <a:avLst/>
            <a:gdLst/>
            <a:ahLst/>
            <a:cxnLst/>
            <a:rect l="l" t="t" r="r" b="b"/>
            <a:pathLst>
              <a:path w="1224785" h="1109961">
                <a:moveTo>
                  <a:pt x="0" y="0"/>
                </a:moveTo>
                <a:lnTo>
                  <a:pt x="1224784" y="0"/>
                </a:lnTo>
                <a:lnTo>
                  <a:pt x="1224784" y="1109961"/>
                </a:lnTo>
                <a:lnTo>
                  <a:pt x="0" y="11099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44" name="TextBox 44"/>
          <p:cNvSpPr txBox="1"/>
          <p:nvPr/>
        </p:nvSpPr>
        <p:spPr>
          <a:xfrm>
            <a:off x="1069047" y="326451"/>
            <a:ext cx="13532462" cy="2487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27"/>
              </a:lnSpc>
            </a:pPr>
            <a:r>
              <a:rPr lang="ru-RU" sz="8106" spc="-18" dirty="0">
                <a:solidFill>
                  <a:srgbClr val="050A30"/>
                </a:solidFill>
                <a:latin typeface="Montserrat Bold"/>
              </a:rPr>
              <a:t>РЕТТЕУДІҢ ЖАҢА </a:t>
            </a:r>
            <a:r>
              <a:rPr lang="kk-KZ" sz="8106" spc="-18" dirty="0" smtClean="0">
                <a:solidFill>
                  <a:srgbClr val="050A30"/>
                </a:solidFill>
                <a:latin typeface="Montserrat Bold"/>
              </a:rPr>
              <a:t>НЫСАНДАРЫ</a:t>
            </a:r>
            <a:endParaRPr lang="en-US" sz="8106" spc="-18" dirty="0">
              <a:solidFill>
                <a:srgbClr val="050A30"/>
              </a:solidFill>
              <a:latin typeface="Montserrat Bold"/>
            </a:endParaRPr>
          </a:p>
        </p:txBody>
      </p:sp>
    </p:spTree>
    <p:extLst>
      <p:ext uri="{BB962C8B-B14F-4D97-AF65-F5344CB8AC3E}">
        <p14:creationId xmlns:p14="http://schemas.microsoft.com/office/powerpoint/2010/main" val="3056518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401</Words>
  <Application>Microsoft Office PowerPoint</Application>
  <PresentationFormat>Произвольный</PresentationFormat>
  <Paragraphs>93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Montserrat</vt:lpstr>
      <vt:lpstr>Calibri</vt:lpstr>
      <vt:lpstr>Arial</vt:lpstr>
      <vt:lpstr>Arimo Italics</vt:lpstr>
      <vt:lpstr>Montserrat Bold</vt:lpstr>
      <vt:lpstr>Arimo Bold</vt:lpstr>
      <vt:lpstr>Arimo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Строительный кодекс</dc:title>
  <dc:creator>Нурдаулет Егизеков</dc:creator>
  <cp:lastModifiedBy>Нурдаулет Егизеков</cp:lastModifiedBy>
  <cp:revision>24</cp:revision>
  <dcterms:created xsi:type="dcterms:W3CDTF">2006-08-16T00:00:00Z</dcterms:created>
  <dcterms:modified xsi:type="dcterms:W3CDTF">2024-02-03T05:46:21Z</dcterms:modified>
  <dc:identifier>DAF7ivv2zoc</dc:identifier>
</cp:coreProperties>
</file>