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handoutMasterIdLst>
    <p:handoutMasterId r:id="rId16"/>
  </p:handoutMasterIdLst>
  <p:sldIdLst>
    <p:sldId id="469" r:id="rId2"/>
    <p:sldId id="457" r:id="rId3"/>
    <p:sldId id="458" r:id="rId4"/>
    <p:sldId id="439" r:id="rId5"/>
    <p:sldId id="460" r:id="rId6"/>
    <p:sldId id="463" r:id="rId7"/>
    <p:sldId id="464" r:id="rId8"/>
    <p:sldId id="465" r:id="rId9"/>
    <p:sldId id="470" r:id="rId10"/>
    <p:sldId id="471" r:id="rId11"/>
    <p:sldId id="472" r:id="rId12"/>
    <p:sldId id="473" r:id="rId13"/>
    <p:sldId id="474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33CC"/>
    <a:srgbClr val="C9D3FF"/>
    <a:srgbClr val="0066FF"/>
    <a:srgbClr val="ABBBFF"/>
    <a:srgbClr val="008000"/>
    <a:srgbClr val="66FFFF"/>
    <a:srgbClr val="87CD4D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7269" autoAdjust="0"/>
    <p:restoredTop sz="94709" autoAdjust="0"/>
  </p:normalViewPr>
  <p:slideViewPr>
    <p:cSldViewPr>
      <p:cViewPr>
        <p:scale>
          <a:sx n="100" d="100"/>
          <a:sy n="100" d="100"/>
        </p:scale>
        <p:origin x="-114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82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анықтама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беру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рәсімі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оның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қолданылу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аясын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кеңейте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отырып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оңайлатылды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лицензияланатын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түрлері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қысқартылды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Алып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қойылған және жойылған 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ауру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малдар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үшін берілетін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өтемақы тетігі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жетілдірілді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 мөлшері арттырылды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мамандарын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мемлекеттік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әлеуметтік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қолдау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көзделді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80F91EF0-BC15-4C00-BD51-3D12E59F657C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 стандарттарды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 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ХЭБ, ФАО, ЕО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ұсынымдарын ескере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отырып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ветеринариялық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заңнаманы үйлестіру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894D03-5B02-4922-BE32-474FA319F973}" type="parTrans" cxnId="{48779E54-D9F7-4267-B209-FC1214DEF658}">
      <dgm:prSet/>
      <dgm:spPr/>
      <dgm:t>
        <a:bodyPr/>
        <a:lstStyle/>
        <a:p>
          <a:endParaRPr lang="ru-RU"/>
        </a:p>
      </dgm:t>
    </dgm:pt>
    <dgm:pt modelId="{56923451-4BB5-4282-8E18-868ADBD66ACE}" type="sibTrans" cxnId="{48779E54-D9F7-4267-B209-FC1214DEF658}">
      <dgm:prSet/>
      <dgm:spPr/>
      <dgm:t>
        <a:bodyPr/>
        <a:lstStyle/>
        <a:p>
          <a:endParaRPr lang="ru-RU"/>
        </a:p>
      </dgm:t>
    </dgm:pt>
    <dgm:pt modelId="{8BD23191-9A1C-49C1-BE8B-8B18B0220BA9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Мемлекеттік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объектілеріне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қойылатын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талаптар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заңнаманы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бұзғаны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үшін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жауапкершілік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қатаңдату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ұсыныстар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әзірленді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3EAB6B-8BB1-46E3-81F6-7A7465BD3C76}" type="parTrans" cxnId="{F114CCE2-4744-42CE-8064-9F98D20BD2F6}">
      <dgm:prSet/>
      <dgm:spPr/>
      <dgm:t>
        <a:bodyPr/>
        <a:lstStyle/>
        <a:p>
          <a:endParaRPr lang="ru-RU"/>
        </a:p>
      </dgm:t>
    </dgm:pt>
    <dgm:pt modelId="{4C0DB8F4-C137-4B63-814B-C84449BEBA6E}" type="sibTrans" cxnId="{F114CCE2-4744-42CE-8064-9F98D20BD2F6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48518" custLinFactNeighborX="5446" custLinFactNeighborY="12322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5" custScaleX="905489" custScaleY="131754" custLinFactNeighborY="1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1" presStyleCnt="5" custScaleX="905489" custScaleY="131754" custLinFactNeighborY="1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1499F-7A57-45E1-A93A-8717A5E342BE}" type="pres">
      <dgm:prSet presAssocID="{B13EAB6B-8BB1-46E3-81F6-7A7465BD3C7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1DBFFF5-68BF-4DD8-8CC1-7FCD24F1EC24}" type="pres">
      <dgm:prSet presAssocID="{8BD23191-9A1C-49C1-BE8B-8B18B0220BA9}" presName="childText" presStyleLbl="bgAcc1" presStyleIdx="2" presStyleCnt="5" custScaleX="905489" custScaleY="131754" custLinFactNeighborY="1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5" custScaleX="905489" custScaleY="131754" custLinFactNeighborY="1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1021B-9A29-4921-9592-158909760FCB}" type="pres">
      <dgm:prSet presAssocID="{12894D03-5B02-4922-BE32-474FA319F97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9B4979AF-2151-44D7-954B-0D29F355D208}" type="pres">
      <dgm:prSet presAssocID="{80F91EF0-BC15-4C00-BD51-3D12E59F657C}" presName="childText" presStyleLbl="bgAcc1" presStyleIdx="4" presStyleCnt="5" custScaleX="904837" custScaleY="131754" custLinFactNeighborY="6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A112A-5C05-4187-82B7-7AC685E3872A}" type="presOf" srcId="{80F91EF0-BC15-4C00-BD51-3D12E59F657C}" destId="{9B4979AF-2151-44D7-954B-0D29F355D208}" srcOrd="0" destOrd="0" presId="urn:microsoft.com/office/officeart/2005/8/layout/hierarchy3"/>
    <dgm:cxn modelId="{76D1C863-5DF3-4E4A-B562-1D18B808FA6C}" type="presOf" srcId="{706F95B4-4B39-4001-9B57-0474C86853DC}" destId="{40AE9607-DC48-4BA9-B5A6-27074D1428BC}" srcOrd="0" destOrd="0" presId="urn:microsoft.com/office/officeart/2005/8/layout/hierarchy3"/>
    <dgm:cxn modelId="{80284331-8F62-4A82-9E3B-F042AE72E6CD}" type="presOf" srcId="{B979BE21-A938-4FCC-AB88-1578D5AF201B}" destId="{2CAC7615-AA5C-4FD1-8922-E7D6863F5CFF}" srcOrd="0" destOrd="0" presId="urn:microsoft.com/office/officeart/2005/8/layout/hierarchy3"/>
    <dgm:cxn modelId="{F114CCE2-4744-42CE-8064-9F98D20BD2F6}" srcId="{3C3683FA-12F6-43F8-9CA4-507C309B2765}" destId="{8BD23191-9A1C-49C1-BE8B-8B18B0220BA9}" srcOrd="2" destOrd="0" parTransId="{B13EAB6B-8BB1-46E3-81F6-7A7465BD3C76}" sibTransId="{4C0DB8F4-C137-4B63-814B-C84449BEBA6E}"/>
    <dgm:cxn modelId="{D8263E7D-81B0-4862-B0D2-8CF1F2CAAF89}" type="presOf" srcId="{3C3683FA-12F6-43F8-9CA4-507C309B2765}" destId="{30196571-49D2-4EC8-9D23-5EC8E284F241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1" destOrd="0" parTransId="{7F3DA541-7446-46AA-8700-BE35BAF771FD}" sibTransId="{3E73E2B5-6D42-4354-9955-5814D598F46B}"/>
    <dgm:cxn modelId="{1B153BD4-548B-4A59-8568-5718D13BCE1E}" type="presOf" srcId="{EF8E87E1-8DD7-425C-9519-295BE4328D7D}" destId="{5115CAC6-31F0-44C7-B8F3-B6C3D6826FFA}" srcOrd="0" destOrd="0" presId="urn:microsoft.com/office/officeart/2005/8/layout/hierarchy3"/>
    <dgm:cxn modelId="{0011E69C-6695-4C0D-A8BC-BD6937B2A683}" type="presOf" srcId="{12894D03-5B02-4922-BE32-474FA319F973}" destId="{2081021B-9A29-4921-9592-158909760FCB}" srcOrd="0" destOrd="0" presId="urn:microsoft.com/office/officeart/2005/8/layout/hierarchy3"/>
    <dgm:cxn modelId="{43CF05AA-06EA-4C69-84A3-320D185ACC05}" type="presOf" srcId="{C554370E-4D3C-4B7D-B08C-F0A484A62687}" destId="{9C1C0AA1-AD72-40F9-B9AD-5601C1ED59DC}" srcOrd="0" destOrd="0" presId="urn:microsoft.com/office/officeart/2005/8/layout/hierarchy3"/>
    <dgm:cxn modelId="{C9BCEEE3-D1FC-4805-841F-DC69ECA2104E}" type="presOf" srcId="{8BD23191-9A1C-49C1-BE8B-8B18B0220BA9}" destId="{D1DBFFF5-68BF-4DD8-8CC1-7FCD24F1EC24}" srcOrd="0" destOrd="0" presId="urn:microsoft.com/office/officeart/2005/8/layout/hierarchy3"/>
    <dgm:cxn modelId="{1BE32F27-04A0-49F3-BB26-EC93D4C492B8}" type="presOf" srcId="{B13EAB6B-8BB1-46E3-81F6-7A7465BD3C76}" destId="{43B1499F-7A57-45E1-A93A-8717A5E342BE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5B7573C1-E521-4997-9D3F-6AF6EFB5A7B7}" type="presOf" srcId="{D9724723-0C16-4058-9B8B-D2724DE4EDDC}" destId="{E5C63B83-5ED0-4AE5-BD39-3D06E524B0EB}" srcOrd="0" destOrd="0" presId="urn:microsoft.com/office/officeart/2005/8/layout/hierarchy3"/>
    <dgm:cxn modelId="{760B8537-130F-4A0F-ADA5-029409F2D5BB}" type="presOf" srcId="{3C3683FA-12F6-43F8-9CA4-507C309B2765}" destId="{23B98226-CCFC-47C2-885B-9F188F5E9E2C}" srcOrd="1" destOrd="0" presId="urn:microsoft.com/office/officeart/2005/8/layout/hierarchy3"/>
    <dgm:cxn modelId="{7CFAB01A-643F-4CBF-B25E-3E6C7523D169}" type="presOf" srcId="{8682F206-2E4A-4A3D-83C7-7C7A375DD0AF}" destId="{0BBF1037-B14C-4BC3-ACCA-FE1EFA5DCDBF}" srcOrd="0" destOrd="0" presId="urn:microsoft.com/office/officeart/2005/8/layout/hierarchy3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48779E54-D9F7-4267-B209-FC1214DEF658}" srcId="{3C3683FA-12F6-43F8-9CA4-507C309B2765}" destId="{80F91EF0-BC15-4C00-BD51-3D12E59F657C}" srcOrd="4" destOrd="0" parTransId="{12894D03-5B02-4922-BE32-474FA319F973}" sibTransId="{56923451-4BB5-4282-8E18-868ADBD66ACE}"/>
    <dgm:cxn modelId="{B5D88717-7814-4BD1-B00E-C31BDFCF8B8F}" type="presOf" srcId="{7F3DA541-7446-46AA-8700-BE35BAF771FD}" destId="{AF75472C-10C3-444A-AF74-7C52C3BB52D3}" srcOrd="0" destOrd="0" presId="urn:microsoft.com/office/officeart/2005/8/layout/hierarchy3"/>
    <dgm:cxn modelId="{94819053-2576-4762-81D2-83FE31984F82}" type="presParOf" srcId="{5115CAC6-31F0-44C7-B8F3-B6C3D6826FFA}" destId="{E503FE53-D331-4131-9D81-A04733470747}" srcOrd="0" destOrd="0" presId="urn:microsoft.com/office/officeart/2005/8/layout/hierarchy3"/>
    <dgm:cxn modelId="{DB85ECD5-AEE7-46EB-B19E-D8B02BF1B3D5}" type="presParOf" srcId="{E503FE53-D331-4131-9D81-A04733470747}" destId="{9415BD24-371F-4AB6-B8E0-C89567CDBF88}" srcOrd="0" destOrd="0" presId="urn:microsoft.com/office/officeart/2005/8/layout/hierarchy3"/>
    <dgm:cxn modelId="{B6CF3584-C866-4C6C-91C4-7F2EB41FA641}" type="presParOf" srcId="{9415BD24-371F-4AB6-B8E0-C89567CDBF88}" destId="{30196571-49D2-4EC8-9D23-5EC8E284F241}" srcOrd="0" destOrd="0" presId="urn:microsoft.com/office/officeart/2005/8/layout/hierarchy3"/>
    <dgm:cxn modelId="{287FE5D1-3F5D-474D-8678-37FC951CCFE2}" type="presParOf" srcId="{9415BD24-371F-4AB6-B8E0-C89567CDBF88}" destId="{23B98226-CCFC-47C2-885B-9F188F5E9E2C}" srcOrd="1" destOrd="0" presId="urn:microsoft.com/office/officeart/2005/8/layout/hierarchy3"/>
    <dgm:cxn modelId="{EDDDFC69-BA57-4124-98FD-028B90870CC0}" type="presParOf" srcId="{E503FE53-D331-4131-9D81-A04733470747}" destId="{680BC7FB-56F5-4A16-830F-78D930A8677C}" srcOrd="1" destOrd="0" presId="urn:microsoft.com/office/officeart/2005/8/layout/hierarchy3"/>
    <dgm:cxn modelId="{3716A664-D4BD-41D8-ADB5-39D22CC1BC64}" type="presParOf" srcId="{680BC7FB-56F5-4A16-830F-78D930A8677C}" destId="{E5C63B83-5ED0-4AE5-BD39-3D06E524B0EB}" srcOrd="0" destOrd="0" presId="urn:microsoft.com/office/officeart/2005/8/layout/hierarchy3"/>
    <dgm:cxn modelId="{61F70E13-1509-4C86-A20E-DEA0E33451D1}" type="presParOf" srcId="{680BC7FB-56F5-4A16-830F-78D930A8677C}" destId="{40AE9607-DC48-4BA9-B5A6-27074D1428BC}" srcOrd="1" destOrd="0" presId="urn:microsoft.com/office/officeart/2005/8/layout/hierarchy3"/>
    <dgm:cxn modelId="{3A7D06C1-92ED-41A3-B56C-3FA2A689128E}" type="presParOf" srcId="{680BC7FB-56F5-4A16-830F-78D930A8677C}" destId="{AF75472C-10C3-444A-AF74-7C52C3BB52D3}" srcOrd="2" destOrd="0" presId="urn:microsoft.com/office/officeart/2005/8/layout/hierarchy3"/>
    <dgm:cxn modelId="{93DF9D6E-48D4-468E-9D09-2F73B5C9FFA0}" type="presParOf" srcId="{680BC7FB-56F5-4A16-830F-78D930A8677C}" destId="{2CAC7615-AA5C-4FD1-8922-E7D6863F5CFF}" srcOrd="3" destOrd="0" presId="urn:microsoft.com/office/officeart/2005/8/layout/hierarchy3"/>
    <dgm:cxn modelId="{E760FE12-F236-43D5-AC22-6E65EFF934AD}" type="presParOf" srcId="{680BC7FB-56F5-4A16-830F-78D930A8677C}" destId="{43B1499F-7A57-45E1-A93A-8717A5E342BE}" srcOrd="4" destOrd="0" presId="urn:microsoft.com/office/officeart/2005/8/layout/hierarchy3"/>
    <dgm:cxn modelId="{E821CC2D-C16F-4253-A42E-26A56876BCE9}" type="presParOf" srcId="{680BC7FB-56F5-4A16-830F-78D930A8677C}" destId="{D1DBFFF5-68BF-4DD8-8CC1-7FCD24F1EC24}" srcOrd="5" destOrd="0" presId="urn:microsoft.com/office/officeart/2005/8/layout/hierarchy3"/>
    <dgm:cxn modelId="{2F52E5DE-A1FF-4C2C-A476-0FFFE7377F05}" type="presParOf" srcId="{680BC7FB-56F5-4A16-830F-78D930A8677C}" destId="{9C1C0AA1-AD72-40F9-B9AD-5601C1ED59DC}" srcOrd="6" destOrd="0" presId="urn:microsoft.com/office/officeart/2005/8/layout/hierarchy3"/>
    <dgm:cxn modelId="{E1B786D6-C1D5-4330-AFBA-1FA02E26F506}" type="presParOf" srcId="{680BC7FB-56F5-4A16-830F-78D930A8677C}" destId="{0BBF1037-B14C-4BC3-ACCA-FE1EFA5DCDBF}" srcOrd="7" destOrd="0" presId="urn:microsoft.com/office/officeart/2005/8/layout/hierarchy3"/>
    <dgm:cxn modelId="{C7355528-3F51-4C26-9F7D-91A17C511453}" type="presParOf" srcId="{680BC7FB-56F5-4A16-830F-78D930A8677C}" destId="{2081021B-9A29-4921-9592-158909760FCB}" srcOrd="8" destOrd="0" presId="urn:microsoft.com/office/officeart/2005/8/layout/hierarchy3"/>
    <dgm:cxn modelId="{5D6A1E73-4A07-426A-8381-A23939E008DC}" type="presParOf" srcId="{680BC7FB-56F5-4A16-830F-78D930A8677C}" destId="{9B4979AF-2151-44D7-954B-0D29F355D208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қадағалау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комитеті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құрылды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ЖАО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мемлекеттік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ұйымдарын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ауылдық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округтердегі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ветпункттермен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жабдықтау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барлық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жерде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жүргізілуде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1FF72841-20D5-4C50-876A-F3228747FF78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жергілікті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деңгейде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одан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әрі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жетілдіру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39F703-DC50-4FEA-B977-D91ACE8B1CC2}" type="parTrans" cxnId="{735F9F5F-DCB3-44C5-A07D-5256539BCB86}">
      <dgm:prSet/>
      <dgm:spPr/>
      <dgm:t>
        <a:bodyPr/>
        <a:lstStyle/>
        <a:p>
          <a:endParaRPr lang="ru-RU"/>
        </a:p>
      </dgm:t>
    </dgm:pt>
    <dgm:pt modelId="{E0EE8454-244E-4A61-9047-769E2CBB4935}" type="sibTrans" cxnId="{735F9F5F-DCB3-44C5-A07D-5256539BCB86}">
      <dgm:prSet/>
      <dgm:spPr/>
      <dgm:t>
        <a:bodyPr/>
        <a:lstStyle/>
        <a:p>
          <a:endParaRPr lang="ru-RU"/>
        </a:p>
      </dgm:t>
    </dgm:pt>
    <dgm:pt modelId="{BB1C85BD-E412-4F31-881F-CFF4233EE4A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мәселелері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ғылыми-техникалық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кеңес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құрылды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835627-3E6E-4894-A553-836A6A75E8B5}" type="parTrans" cxnId="{DDBEFB39-1FCA-4BBA-A8AA-A6617959080D}">
      <dgm:prSet/>
      <dgm:spPr/>
      <dgm:t>
        <a:bodyPr/>
        <a:lstStyle/>
        <a:p>
          <a:endParaRPr lang="ru-RU"/>
        </a:p>
      </dgm:t>
    </dgm:pt>
    <dgm:pt modelId="{A69572E6-0763-46D6-BFA6-8F8C091B6AA4}" type="sibTrans" cxnId="{DDBEFB39-1FCA-4BBA-A8AA-A6617959080D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23539" custScaleY="78883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1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488AD-8042-4175-8736-270B7328DA80}" type="pres">
      <dgm:prSet presAssocID="{43835627-3E6E-4894-A553-836A6A75E8B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DD2A1F4-4F49-40CD-B2B0-316709EADDB7}" type="pres">
      <dgm:prSet presAssocID="{BB1C85BD-E412-4F31-881F-CFF4233EE4AB}" presName="childText" presStyleLbl="bgAcc1" presStyleIdx="2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FB742-1FA3-46B9-BBB1-D243B3EB8E42}" type="pres">
      <dgm:prSet presAssocID="{EB39F703-DC50-4FEA-B977-D91ACE8B1CC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18296E0-79B7-4AA3-AA59-C2B27BC1602E}" type="pres">
      <dgm:prSet presAssocID="{1FF72841-20D5-4C50-876A-F3228747FF78}" presName="childText" presStyleLbl="bgAcc1" presStyleIdx="3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B3546-1896-404F-8432-4E159D181970}" type="presOf" srcId="{EB39F703-DC50-4FEA-B977-D91ACE8B1CC2}" destId="{0A9FB742-1FA3-46B9-BBB1-D243B3EB8E42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9B647491-F44B-46F3-A42C-BC4184595010}" type="presOf" srcId="{3C3683FA-12F6-43F8-9CA4-507C309B2765}" destId="{23B98226-CCFC-47C2-885B-9F188F5E9E2C}" srcOrd="1" destOrd="0" presId="urn:microsoft.com/office/officeart/2005/8/layout/hierarchy3"/>
    <dgm:cxn modelId="{F0D3588F-B104-4824-821F-529CCDE09114}" type="presOf" srcId="{BB1C85BD-E412-4F31-881F-CFF4233EE4AB}" destId="{5DD2A1F4-4F49-40CD-B2B0-316709EADDB7}" srcOrd="0" destOrd="0" presId="urn:microsoft.com/office/officeart/2005/8/layout/hierarchy3"/>
    <dgm:cxn modelId="{2824631C-894C-4D8E-AD38-93E93C2F307B}" srcId="{3C3683FA-12F6-43F8-9CA4-507C309B2765}" destId="{B979BE21-A938-4FCC-AB88-1578D5AF201B}" srcOrd="1" destOrd="0" parTransId="{7F3DA541-7446-46AA-8700-BE35BAF771FD}" sibTransId="{3E73E2B5-6D42-4354-9955-5814D598F46B}"/>
    <dgm:cxn modelId="{DDBEFB39-1FCA-4BBA-A8AA-A6617959080D}" srcId="{3C3683FA-12F6-43F8-9CA4-507C309B2765}" destId="{BB1C85BD-E412-4F31-881F-CFF4233EE4AB}" srcOrd="2" destOrd="0" parTransId="{43835627-3E6E-4894-A553-836A6A75E8B5}" sibTransId="{A69572E6-0763-46D6-BFA6-8F8C091B6AA4}"/>
    <dgm:cxn modelId="{C11CB7A9-7829-4EAF-8432-309A7A7B1310}" type="presOf" srcId="{43835627-3E6E-4894-A553-836A6A75E8B5}" destId="{4EC488AD-8042-4175-8736-270B7328DA80}" srcOrd="0" destOrd="0" presId="urn:microsoft.com/office/officeart/2005/8/layout/hierarchy3"/>
    <dgm:cxn modelId="{897731F0-C6F3-4D73-AA82-BA3F04E56B95}" type="presOf" srcId="{D9724723-0C16-4058-9B8B-D2724DE4EDDC}" destId="{E5C63B83-5ED0-4AE5-BD39-3D06E524B0EB}" srcOrd="0" destOrd="0" presId="urn:microsoft.com/office/officeart/2005/8/layout/hierarchy3"/>
    <dgm:cxn modelId="{22517931-2F48-4802-A162-5FF600F2B693}" type="presOf" srcId="{1FF72841-20D5-4C50-876A-F3228747FF78}" destId="{618296E0-79B7-4AA3-AA59-C2B27BC1602E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46C8A2F7-4D51-4536-8AC0-63E70C8CEF3F}" type="presOf" srcId="{EF8E87E1-8DD7-425C-9519-295BE4328D7D}" destId="{5115CAC6-31F0-44C7-B8F3-B6C3D6826FFA}" srcOrd="0" destOrd="0" presId="urn:microsoft.com/office/officeart/2005/8/layout/hierarchy3"/>
    <dgm:cxn modelId="{735F9F5F-DCB3-44C5-A07D-5256539BCB86}" srcId="{3C3683FA-12F6-43F8-9CA4-507C309B2765}" destId="{1FF72841-20D5-4C50-876A-F3228747FF78}" srcOrd="3" destOrd="0" parTransId="{EB39F703-DC50-4FEA-B977-D91ACE8B1CC2}" sibTransId="{E0EE8454-244E-4A61-9047-769E2CBB4935}"/>
    <dgm:cxn modelId="{0F9E5453-6F20-42CC-8CDA-DA45CFF5F09A}" type="presOf" srcId="{706F95B4-4B39-4001-9B57-0474C86853DC}" destId="{40AE9607-DC48-4BA9-B5A6-27074D1428BC}" srcOrd="0" destOrd="0" presId="urn:microsoft.com/office/officeart/2005/8/layout/hierarchy3"/>
    <dgm:cxn modelId="{FB4A16F8-57F8-4668-B785-AF6CA2F31A2D}" type="presOf" srcId="{7F3DA541-7446-46AA-8700-BE35BAF771FD}" destId="{AF75472C-10C3-444A-AF74-7C52C3BB52D3}" srcOrd="0" destOrd="0" presId="urn:microsoft.com/office/officeart/2005/8/layout/hierarchy3"/>
    <dgm:cxn modelId="{DFB8B4FD-A299-40B3-ABC3-F9F6171AE169}" type="presOf" srcId="{B979BE21-A938-4FCC-AB88-1578D5AF201B}" destId="{2CAC7615-AA5C-4FD1-8922-E7D6863F5CFF}" srcOrd="0" destOrd="0" presId="urn:microsoft.com/office/officeart/2005/8/layout/hierarchy3"/>
    <dgm:cxn modelId="{0D299DBD-7E28-4389-AB0F-14E3F8644876}" type="presOf" srcId="{3C3683FA-12F6-43F8-9CA4-507C309B2765}" destId="{30196571-49D2-4EC8-9D23-5EC8E284F241}" srcOrd="0" destOrd="0" presId="urn:microsoft.com/office/officeart/2005/8/layout/hierarchy3"/>
    <dgm:cxn modelId="{DBB7D138-6DDB-4AE6-A320-24E3014D16C3}" type="presParOf" srcId="{5115CAC6-31F0-44C7-B8F3-B6C3D6826FFA}" destId="{E503FE53-D331-4131-9D81-A04733470747}" srcOrd="0" destOrd="0" presId="urn:microsoft.com/office/officeart/2005/8/layout/hierarchy3"/>
    <dgm:cxn modelId="{4D55082F-1023-435F-AF20-1AF3089A0D0E}" type="presParOf" srcId="{E503FE53-D331-4131-9D81-A04733470747}" destId="{9415BD24-371F-4AB6-B8E0-C89567CDBF88}" srcOrd="0" destOrd="0" presId="urn:microsoft.com/office/officeart/2005/8/layout/hierarchy3"/>
    <dgm:cxn modelId="{80729398-7E42-4C09-B6F2-944DC765803C}" type="presParOf" srcId="{9415BD24-371F-4AB6-B8E0-C89567CDBF88}" destId="{30196571-49D2-4EC8-9D23-5EC8E284F241}" srcOrd="0" destOrd="0" presId="urn:microsoft.com/office/officeart/2005/8/layout/hierarchy3"/>
    <dgm:cxn modelId="{FBA7B93E-1298-48E4-89C5-9A598B6B5F3F}" type="presParOf" srcId="{9415BD24-371F-4AB6-B8E0-C89567CDBF88}" destId="{23B98226-CCFC-47C2-885B-9F188F5E9E2C}" srcOrd="1" destOrd="0" presId="urn:microsoft.com/office/officeart/2005/8/layout/hierarchy3"/>
    <dgm:cxn modelId="{A8F77DFF-6FD8-4FEB-8E37-72F65556D55D}" type="presParOf" srcId="{E503FE53-D331-4131-9D81-A04733470747}" destId="{680BC7FB-56F5-4A16-830F-78D930A8677C}" srcOrd="1" destOrd="0" presId="urn:microsoft.com/office/officeart/2005/8/layout/hierarchy3"/>
    <dgm:cxn modelId="{DF13AFC5-3077-427C-8971-30EDEDE06456}" type="presParOf" srcId="{680BC7FB-56F5-4A16-830F-78D930A8677C}" destId="{E5C63B83-5ED0-4AE5-BD39-3D06E524B0EB}" srcOrd="0" destOrd="0" presId="urn:microsoft.com/office/officeart/2005/8/layout/hierarchy3"/>
    <dgm:cxn modelId="{D0BFE36A-20EC-4E81-991E-C9FA88012DD8}" type="presParOf" srcId="{680BC7FB-56F5-4A16-830F-78D930A8677C}" destId="{40AE9607-DC48-4BA9-B5A6-27074D1428BC}" srcOrd="1" destOrd="0" presId="urn:microsoft.com/office/officeart/2005/8/layout/hierarchy3"/>
    <dgm:cxn modelId="{0EA8EA86-95E3-48F4-8445-D53ECED1F04A}" type="presParOf" srcId="{680BC7FB-56F5-4A16-830F-78D930A8677C}" destId="{AF75472C-10C3-444A-AF74-7C52C3BB52D3}" srcOrd="2" destOrd="0" presId="urn:microsoft.com/office/officeart/2005/8/layout/hierarchy3"/>
    <dgm:cxn modelId="{1A0B73F1-B703-4AD8-9B16-8633E45941CE}" type="presParOf" srcId="{680BC7FB-56F5-4A16-830F-78D930A8677C}" destId="{2CAC7615-AA5C-4FD1-8922-E7D6863F5CFF}" srcOrd="3" destOrd="0" presId="urn:microsoft.com/office/officeart/2005/8/layout/hierarchy3"/>
    <dgm:cxn modelId="{247E09B6-EF3D-4E1C-905C-11C3AB34DF17}" type="presParOf" srcId="{680BC7FB-56F5-4A16-830F-78D930A8677C}" destId="{4EC488AD-8042-4175-8736-270B7328DA80}" srcOrd="4" destOrd="0" presId="urn:microsoft.com/office/officeart/2005/8/layout/hierarchy3"/>
    <dgm:cxn modelId="{8A31417F-CA1F-4AB6-BC75-519E75752E3A}" type="presParOf" srcId="{680BC7FB-56F5-4A16-830F-78D930A8677C}" destId="{5DD2A1F4-4F49-40CD-B2B0-316709EADDB7}" srcOrd="5" destOrd="0" presId="urn:microsoft.com/office/officeart/2005/8/layout/hierarchy3"/>
    <dgm:cxn modelId="{9938FB3F-165C-4271-BA4E-A6FED5BC9408}" type="presParOf" srcId="{680BC7FB-56F5-4A16-830F-78D930A8677C}" destId="{0A9FB742-1FA3-46B9-BBB1-D243B3EB8E42}" srcOrd="6" destOrd="0" presId="urn:microsoft.com/office/officeart/2005/8/layout/hierarchy3"/>
    <dgm:cxn modelId="{783F6B8E-751F-4B04-B41F-B8F5E822F551}" type="presParOf" srcId="{680BC7FB-56F5-4A16-830F-78D930A8677C}" destId="{618296E0-79B7-4AA3-AA59-C2B27BC1602E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Облыстық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аудандық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зертханаларды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салу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пайдалануға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енгізу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зертханаларды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 стандарттар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аккредитациялау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47EF78A9-7671-432D-BBA7-B8D3662D1ED3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Салынған аудандық ветеринариялық зертханалардағы бос үй-жайларды басқа ветеринариялық ұйымдарға беру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64F710-AFFE-4070-AF94-F1A5C2C3BEDA}" type="parTrans" cxnId="{58B8EEB5-B694-4041-9104-CA6D998A9264}">
      <dgm:prSet/>
      <dgm:spPr/>
      <dgm:t>
        <a:bodyPr/>
        <a:lstStyle/>
        <a:p>
          <a:endParaRPr lang="ru-RU"/>
        </a:p>
      </dgm:t>
    </dgm:pt>
    <dgm:pt modelId="{29A3DA83-663F-42E9-B03D-5E82F27BA9EC}" type="sibTrans" cxnId="{58B8EEB5-B694-4041-9104-CA6D998A9264}">
      <dgm:prSet/>
      <dgm:spPr/>
      <dgm:t>
        <a:bodyPr/>
        <a:lstStyle/>
        <a:p>
          <a:endParaRPr lang="ru-RU"/>
        </a:p>
      </dgm:t>
    </dgm:pt>
    <dgm:pt modelId="{4A966725-1AE6-4AA2-9763-CF923FD7D39D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</a:t>
          </a:r>
          <a:r>
            <a:rPr lang="kk-KZ" sz="1600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зертханаларды материалдық-техникалық </a:t>
          </a:r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жарақтау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44B8BE-3291-4029-A9A9-A941CCF1B1F4}" type="parTrans" cxnId="{B23AB11F-09FA-4F41-865B-69061653CD42}">
      <dgm:prSet/>
      <dgm:spPr/>
      <dgm:t>
        <a:bodyPr/>
        <a:lstStyle/>
        <a:p>
          <a:endParaRPr lang="ru-RU"/>
        </a:p>
      </dgm:t>
    </dgm:pt>
    <dgm:pt modelId="{79BAC196-D925-455C-B43A-7F569F775141}" type="sibTrans" cxnId="{B23AB11F-09FA-4F41-865B-69061653CD42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4ABD-988E-4FD9-9B51-94A82F516282}" type="pres">
      <dgm:prSet presAssocID="{0364F710-AFFE-4070-AF94-F1A5C2C3BED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E88EA55-E7EE-41BC-9AF5-ED7782E5A425}" type="pres">
      <dgm:prSet presAssocID="{47EF78A9-7671-432D-BBA7-B8D3662D1ED3}" presName="childText" presStyleLbl="bgAcc1" presStyleIdx="1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7B3B8-545E-4B3F-A2CB-7D1AD295FF1A}" type="pres">
      <dgm:prSet presAssocID="{8544B8BE-3291-4029-A9A9-A941CCF1B1F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F75FAD7-C8F9-4B34-A0D9-E930DB6A09B8}" type="pres">
      <dgm:prSet presAssocID="{4A966725-1AE6-4AA2-9763-CF923FD7D39D}" presName="childText" presStyleLbl="bgAcc1" presStyleIdx="2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4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7E9B8-D58C-41A1-8390-D54DBF89515C}" type="presOf" srcId="{8544B8BE-3291-4029-A9A9-A941CCF1B1F4}" destId="{5C77B3B8-545E-4B3F-A2CB-7D1AD295FF1A}" srcOrd="0" destOrd="0" presId="urn:microsoft.com/office/officeart/2005/8/layout/hierarchy3"/>
    <dgm:cxn modelId="{E1F3330A-2CC2-4D9A-867C-699C4F83DF2A}" type="presOf" srcId="{3C3683FA-12F6-43F8-9CA4-507C309B2765}" destId="{30196571-49D2-4EC8-9D23-5EC8E284F241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FFA079A3-1407-4849-B924-89B72C0C4715}" type="presOf" srcId="{706F95B4-4B39-4001-9B57-0474C86853DC}" destId="{40AE9607-DC48-4BA9-B5A6-27074D1428BC}" srcOrd="0" destOrd="0" presId="urn:microsoft.com/office/officeart/2005/8/layout/hierarchy3"/>
    <dgm:cxn modelId="{4CA82FB7-8DA9-4287-9939-6998142ACC75}" type="presOf" srcId="{D9724723-0C16-4058-9B8B-D2724DE4EDDC}" destId="{E5C63B83-5ED0-4AE5-BD39-3D06E524B0EB}" srcOrd="0" destOrd="0" presId="urn:microsoft.com/office/officeart/2005/8/layout/hierarchy3"/>
    <dgm:cxn modelId="{F3857996-A709-4CEA-A325-43A0C4FA1436}" type="presOf" srcId="{EF8E87E1-8DD7-425C-9519-295BE4328D7D}" destId="{5115CAC6-31F0-44C7-B8F3-B6C3D6826FFA}" srcOrd="0" destOrd="0" presId="urn:microsoft.com/office/officeart/2005/8/layout/hierarchy3"/>
    <dgm:cxn modelId="{7055A225-DDAD-4E3E-9389-6FB530A59061}" type="presOf" srcId="{8682F206-2E4A-4A3D-83C7-7C7A375DD0AF}" destId="{0BBF1037-B14C-4BC3-ACCA-FE1EFA5DCDBF}" srcOrd="0" destOrd="0" presId="urn:microsoft.com/office/officeart/2005/8/layout/hierarchy3"/>
    <dgm:cxn modelId="{58B8EEB5-B694-4041-9104-CA6D998A9264}" srcId="{3C3683FA-12F6-43F8-9CA4-507C309B2765}" destId="{47EF78A9-7671-432D-BBA7-B8D3662D1ED3}" srcOrd="1" destOrd="0" parTransId="{0364F710-AFFE-4070-AF94-F1A5C2C3BEDA}" sibTransId="{29A3DA83-663F-42E9-B03D-5E82F27BA9EC}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C01B2A95-6316-48F1-923B-2CE9D1758820}" type="presOf" srcId="{0364F710-AFFE-4070-AF94-F1A5C2C3BEDA}" destId="{B13A4ABD-988E-4FD9-9B51-94A82F516282}" srcOrd="0" destOrd="0" presId="urn:microsoft.com/office/officeart/2005/8/layout/hierarchy3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B23AB11F-09FA-4F41-865B-69061653CD42}" srcId="{3C3683FA-12F6-43F8-9CA4-507C309B2765}" destId="{4A966725-1AE6-4AA2-9763-CF923FD7D39D}" srcOrd="2" destOrd="0" parTransId="{8544B8BE-3291-4029-A9A9-A941CCF1B1F4}" sibTransId="{79BAC196-D925-455C-B43A-7F569F775141}"/>
    <dgm:cxn modelId="{8B97CEF9-9433-407C-918A-97BD2F479CBB}" type="presOf" srcId="{C554370E-4D3C-4B7D-B08C-F0A484A62687}" destId="{9C1C0AA1-AD72-40F9-B9AD-5601C1ED59DC}" srcOrd="0" destOrd="0" presId="urn:microsoft.com/office/officeart/2005/8/layout/hierarchy3"/>
    <dgm:cxn modelId="{A8B7EF1C-90C4-4B03-A407-B1D7CAAA5662}" type="presOf" srcId="{47EF78A9-7671-432D-BBA7-B8D3662D1ED3}" destId="{9E88EA55-E7EE-41BC-9AF5-ED7782E5A425}" srcOrd="0" destOrd="0" presId="urn:microsoft.com/office/officeart/2005/8/layout/hierarchy3"/>
    <dgm:cxn modelId="{7929B8C4-88C9-4297-B571-DAC2A45D6F3D}" type="presOf" srcId="{4A966725-1AE6-4AA2-9763-CF923FD7D39D}" destId="{BF75FAD7-C8F9-4B34-A0D9-E930DB6A09B8}" srcOrd="0" destOrd="0" presId="urn:microsoft.com/office/officeart/2005/8/layout/hierarchy3"/>
    <dgm:cxn modelId="{774B4382-BC07-4ECC-8826-B252D289AA0B}" type="presOf" srcId="{3C3683FA-12F6-43F8-9CA4-507C309B2765}" destId="{23B98226-CCFC-47C2-885B-9F188F5E9E2C}" srcOrd="1" destOrd="0" presId="urn:microsoft.com/office/officeart/2005/8/layout/hierarchy3"/>
    <dgm:cxn modelId="{4964D4A2-0B10-43A3-97D2-68CF1ED8274C}" type="presParOf" srcId="{5115CAC6-31F0-44C7-B8F3-B6C3D6826FFA}" destId="{E503FE53-D331-4131-9D81-A04733470747}" srcOrd="0" destOrd="0" presId="urn:microsoft.com/office/officeart/2005/8/layout/hierarchy3"/>
    <dgm:cxn modelId="{DE9E1B83-ED56-40E2-9C2E-7FCB452BCB8F}" type="presParOf" srcId="{E503FE53-D331-4131-9D81-A04733470747}" destId="{9415BD24-371F-4AB6-B8E0-C89567CDBF88}" srcOrd="0" destOrd="0" presId="urn:microsoft.com/office/officeart/2005/8/layout/hierarchy3"/>
    <dgm:cxn modelId="{076C7130-A048-4420-A71B-88C8B0F70724}" type="presParOf" srcId="{9415BD24-371F-4AB6-B8E0-C89567CDBF88}" destId="{30196571-49D2-4EC8-9D23-5EC8E284F241}" srcOrd="0" destOrd="0" presId="urn:microsoft.com/office/officeart/2005/8/layout/hierarchy3"/>
    <dgm:cxn modelId="{9C07CB6C-F740-44D5-8C39-2C4D6DE3686D}" type="presParOf" srcId="{9415BD24-371F-4AB6-B8E0-C89567CDBF88}" destId="{23B98226-CCFC-47C2-885B-9F188F5E9E2C}" srcOrd="1" destOrd="0" presId="urn:microsoft.com/office/officeart/2005/8/layout/hierarchy3"/>
    <dgm:cxn modelId="{C3EA8D74-4490-4C0A-A49B-6692394D8022}" type="presParOf" srcId="{E503FE53-D331-4131-9D81-A04733470747}" destId="{680BC7FB-56F5-4A16-830F-78D930A8677C}" srcOrd="1" destOrd="0" presId="urn:microsoft.com/office/officeart/2005/8/layout/hierarchy3"/>
    <dgm:cxn modelId="{26AFC787-265D-4F4E-A6B7-29739AC9C7DC}" type="presParOf" srcId="{680BC7FB-56F5-4A16-830F-78D930A8677C}" destId="{E5C63B83-5ED0-4AE5-BD39-3D06E524B0EB}" srcOrd="0" destOrd="0" presId="urn:microsoft.com/office/officeart/2005/8/layout/hierarchy3"/>
    <dgm:cxn modelId="{5210C22F-718E-4838-83E4-ACF5A6630AA0}" type="presParOf" srcId="{680BC7FB-56F5-4A16-830F-78D930A8677C}" destId="{40AE9607-DC48-4BA9-B5A6-27074D1428BC}" srcOrd="1" destOrd="0" presId="urn:microsoft.com/office/officeart/2005/8/layout/hierarchy3"/>
    <dgm:cxn modelId="{B780804B-C621-47F2-82FD-616013D83A3D}" type="presParOf" srcId="{680BC7FB-56F5-4A16-830F-78D930A8677C}" destId="{B13A4ABD-988E-4FD9-9B51-94A82F516282}" srcOrd="2" destOrd="0" presId="urn:microsoft.com/office/officeart/2005/8/layout/hierarchy3"/>
    <dgm:cxn modelId="{8A3E51C1-8650-4C3C-97D8-C7FCD81224F8}" type="presParOf" srcId="{680BC7FB-56F5-4A16-830F-78D930A8677C}" destId="{9E88EA55-E7EE-41BC-9AF5-ED7782E5A425}" srcOrd="3" destOrd="0" presId="urn:microsoft.com/office/officeart/2005/8/layout/hierarchy3"/>
    <dgm:cxn modelId="{89951CF8-7D57-4649-B336-88295FBE7FCF}" type="presParOf" srcId="{680BC7FB-56F5-4A16-830F-78D930A8677C}" destId="{5C77B3B8-545E-4B3F-A2CB-7D1AD295FF1A}" srcOrd="4" destOrd="0" presId="urn:microsoft.com/office/officeart/2005/8/layout/hierarchy3"/>
    <dgm:cxn modelId="{38985EA5-B038-4704-8289-55FD90FB090C}" type="presParOf" srcId="{680BC7FB-56F5-4A16-830F-78D930A8677C}" destId="{BF75FAD7-C8F9-4B34-A0D9-E930DB6A09B8}" srcOrd="5" destOrd="0" presId="urn:microsoft.com/office/officeart/2005/8/layout/hierarchy3"/>
    <dgm:cxn modelId="{C0ED873D-7FEF-4E78-8BB7-461D9C4126E8}" type="presParOf" srcId="{680BC7FB-56F5-4A16-830F-78D930A8677C}" destId="{9C1C0AA1-AD72-40F9-B9AD-5601C1ED59DC}" srcOrd="6" destOrd="0" presId="urn:microsoft.com/office/officeart/2005/8/layout/hierarchy3"/>
    <dgm:cxn modelId="{EB0F646D-1A8B-425A-9EE4-E02E963DF788}" type="presParOf" srcId="{680BC7FB-56F5-4A16-830F-78D930A8677C}" destId="{0BBF1037-B14C-4BC3-ACCA-FE1EFA5DCDBF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06F95B4-4B39-4001-9B57-0474C86853DC}">
      <dgm:prSet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іс-шараларды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жүргізу стратегиясы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қайта қаралуда</a:t>
          </a:r>
          <a:endParaRPr lang="ru-RU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79BE21-A938-4FCC-AB88-1578D5AF201B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GMP/GLP*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стандарттарын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кезең-кезеңмен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енгізу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алдыңғы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қатарлы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әлемдік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өндірушілердің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қатысуымен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перспективада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препараттардың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жаңа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өндірістерін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құру</a:t>
          </a:r>
          <a:endParaRPr lang="ru-RU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39E9A57-F5A6-4613-BA42-20F75803CDC0}">
      <dgm:prSet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Орталық 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Азия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аумағында жануарардың 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аса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қауіпті ауруларына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бақылаудың өңірлік бағдарламасын әзірлеу</a:t>
          </a:r>
          <a:endParaRPr lang="ru-RU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392AA6-E484-4C43-BCE1-FEDA2A057D72}" type="parTrans" cxnId="{FE914BBF-3DF0-48B4-A837-66334702243F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7C06093-CD99-4D64-83C6-7680A93E5EDC}" type="sibTrans" cxnId="{FE914BBF-3DF0-48B4-A837-66334702243F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1943342-92D7-4532-9A8E-5DFBA5C98257}">
      <dgm:prSet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ұйымдарды ветеринариялық пункттермен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бірге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материалдық-техникалық жарақтандыру</a:t>
          </a:r>
          <a:endParaRPr lang="ru-RU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4712C16-EB2D-453E-B4E5-BE03B654F67B}" type="parTrans" cxnId="{BB8ED8DE-01A0-414D-A2BD-8F35B5D9439E}">
      <dgm:prSet/>
      <dgm:spPr/>
      <dgm:t>
        <a:bodyPr/>
        <a:lstStyle/>
        <a:p>
          <a:endParaRPr lang="ru-RU"/>
        </a:p>
      </dgm:t>
    </dgm:pt>
    <dgm:pt modelId="{FA8EC58C-08BC-432F-B0CE-97E3555EC75B}" type="sibTrans" cxnId="{BB8ED8DE-01A0-414D-A2BD-8F35B5D9439E}">
      <dgm:prSet/>
      <dgm:spPr/>
      <dgm:t>
        <a:bodyPr/>
        <a:lstStyle/>
        <a:p>
          <a:endParaRPr lang="ru-RU"/>
        </a:p>
      </dgm:t>
    </dgm:pt>
    <dgm:pt modelId="{FE9713F4-D395-469F-A68D-18B79C921ABC}">
      <dgm:prSet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Аумақтарды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аймақтарға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бөлу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сынамалар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үлгілерін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математикалық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дұрыс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іріктеу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енгізу</a:t>
          </a:r>
          <a:endParaRPr lang="ru-RU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5047D9-2F3E-4DCB-80E6-5CF5DBD854BA}" type="parTrans" cxnId="{7029C9EC-F20E-4240-BE8F-BE0D53A70898}">
      <dgm:prSet/>
      <dgm:spPr/>
      <dgm:t>
        <a:bodyPr/>
        <a:lstStyle/>
        <a:p>
          <a:endParaRPr lang="ru-RU"/>
        </a:p>
      </dgm:t>
    </dgm:pt>
    <dgm:pt modelId="{642D6890-2CDF-4EC1-A4D0-A579669672BD}" type="sibTrans" cxnId="{7029C9EC-F20E-4240-BE8F-BE0D53A70898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C5E2656C-F90C-49A2-B33E-88F2845C6993}" type="pres">
      <dgm:prSet presAssocID="{74712C16-EB2D-453E-B4E5-BE03B654F67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B09E05C-DCDE-499F-9EFE-DBBE2B609F72}" type="pres">
      <dgm:prSet presAssocID="{11943342-92D7-4532-9A8E-5DFBA5C98257}" presName="childText" presStyleLbl="bgAcc1" presStyleIdx="0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3B83-5ED0-4AE5-BD39-3D06E524B0EB}" type="pres">
      <dgm:prSet presAssocID="{D9724723-0C16-4058-9B8B-D2724DE4EDD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1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8D3A7-18BA-4D9A-8CD6-437C92E70731}" type="pres">
      <dgm:prSet presAssocID="{8D5047D9-2F3E-4DCB-80E6-5CF5DBD854BA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4EFF2DC-B43D-47B4-AA94-FD0F97F54FF7}" type="pres">
      <dgm:prSet presAssocID="{FE9713F4-D395-469F-A68D-18B79C921ABC}" presName="childText" presStyleLbl="bgAcc1" presStyleIdx="2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3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C22D-9F94-4D5A-B744-DA819528C96E}" type="pres">
      <dgm:prSet presAssocID="{19392AA6-E484-4C43-BCE1-FEDA2A057D7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11909E5-14A1-4287-B23B-D0557EE44308}" type="pres">
      <dgm:prSet presAssocID="{139E9A57-F5A6-4613-BA42-20F75803CDC0}" presName="childText" presStyleLbl="bgAcc1" presStyleIdx="4" presStyleCnt="5" custScaleX="9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5ACEB-722F-4A37-BA67-6948C34EF5D5}" type="presOf" srcId="{8D5047D9-2F3E-4DCB-80E6-5CF5DBD854BA}" destId="{3A18D3A7-18BA-4D9A-8CD6-437C92E70731}" srcOrd="0" destOrd="0" presId="urn:microsoft.com/office/officeart/2005/8/layout/hierarchy3"/>
    <dgm:cxn modelId="{6114DBD1-42B3-48F4-9E21-03FA7A117C6C}" type="presOf" srcId="{7F3DA541-7446-46AA-8700-BE35BAF771FD}" destId="{AF75472C-10C3-444A-AF74-7C52C3BB52D3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E29E5B65-0E0E-45E0-83B4-75D2CBE1805B}" type="presOf" srcId="{706F95B4-4B39-4001-9B57-0474C86853DC}" destId="{40AE9607-DC48-4BA9-B5A6-27074D1428BC}" srcOrd="0" destOrd="0" presId="urn:microsoft.com/office/officeart/2005/8/layout/hierarchy3"/>
    <dgm:cxn modelId="{2824631C-894C-4D8E-AD38-93E93C2F307B}" srcId="{3C3683FA-12F6-43F8-9CA4-507C309B2765}" destId="{B979BE21-A938-4FCC-AB88-1578D5AF201B}" srcOrd="3" destOrd="0" parTransId="{7F3DA541-7446-46AA-8700-BE35BAF771FD}" sibTransId="{3E73E2B5-6D42-4354-9955-5814D598F46B}"/>
    <dgm:cxn modelId="{AC6FD5B9-1B17-4E3F-BA67-FCE48E5AF71C}" type="presOf" srcId="{D9724723-0C16-4058-9B8B-D2724DE4EDDC}" destId="{E5C63B83-5ED0-4AE5-BD39-3D06E524B0EB}" srcOrd="0" destOrd="0" presId="urn:microsoft.com/office/officeart/2005/8/layout/hierarchy3"/>
    <dgm:cxn modelId="{B27D8449-4C68-494C-A428-0F6F77275B1E}" type="presOf" srcId="{3C3683FA-12F6-43F8-9CA4-507C309B2765}" destId="{23B98226-CCFC-47C2-885B-9F188F5E9E2C}" srcOrd="1" destOrd="0" presId="urn:microsoft.com/office/officeart/2005/8/layout/hierarchy3"/>
    <dgm:cxn modelId="{3870B8E1-6F8D-4DD1-B972-7F694D65E132}" type="presOf" srcId="{3C3683FA-12F6-43F8-9CA4-507C309B2765}" destId="{30196571-49D2-4EC8-9D23-5EC8E284F241}" srcOrd="0" destOrd="0" presId="urn:microsoft.com/office/officeart/2005/8/layout/hierarchy3"/>
    <dgm:cxn modelId="{BB8ED8DE-01A0-414D-A2BD-8F35B5D9439E}" srcId="{3C3683FA-12F6-43F8-9CA4-507C309B2765}" destId="{11943342-92D7-4532-9A8E-5DFBA5C98257}" srcOrd="0" destOrd="0" parTransId="{74712C16-EB2D-453E-B4E5-BE03B654F67B}" sibTransId="{FA8EC58C-08BC-432F-B0CE-97E3555EC75B}"/>
    <dgm:cxn modelId="{D6C7A418-1AEA-43F1-AA66-FF182320A915}" type="presOf" srcId="{74712C16-EB2D-453E-B4E5-BE03B654F67B}" destId="{C5E2656C-F90C-49A2-B33E-88F2845C6993}" srcOrd="0" destOrd="0" presId="urn:microsoft.com/office/officeart/2005/8/layout/hierarchy3"/>
    <dgm:cxn modelId="{7029C9EC-F20E-4240-BE8F-BE0D53A70898}" srcId="{3C3683FA-12F6-43F8-9CA4-507C309B2765}" destId="{FE9713F4-D395-469F-A68D-18B79C921ABC}" srcOrd="2" destOrd="0" parTransId="{8D5047D9-2F3E-4DCB-80E6-5CF5DBD854BA}" sibTransId="{642D6890-2CDF-4EC1-A4D0-A579669672BD}"/>
    <dgm:cxn modelId="{EEC4C917-CD38-48C3-BC92-AD0627BB9FD0}" type="presOf" srcId="{19392AA6-E484-4C43-BCE1-FEDA2A057D72}" destId="{4E2BC22D-9F94-4D5A-B744-DA819528C96E}" srcOrd="0" destOrd="0" presId="urn:microsoft.com/office/officeart/2005/8/layout/hierarchy3"/>
    <dgm:cxn modelId="{D0C0B3B4-1FD1-412F-859F-C1CF7BF097E1}" type="presOf" srcId="{11943342-92D7-4532-9A8E-5DFBA5C98257}" destId="{BB09E05C-DCDE-499F-9EFE-DBBE2B609F72}" srcOrd="0" destOrd="0" presId="urn:microsoft.com/office/officeart/2005/8/layout/hierarchy3"/>
    <dgm:cxn modelId="{2D45A86F-7EF5-4E87-8D70-9721FE26120C}" type="presOf" srcId="{EF8E87E1-8DD7-425C-9519-295BE4328D7D}" destId="{5115CAC6-31F0-44C7-B8F3-B6C3D6826FFA}" srcOrd="0" destOrd="0" presId="urn:microsoft.com/office/officeart/2005/8/layout/hierarchy3"/>
    <dgm:cxn modelId="{4998742D-1309-4955-B5AA-F3409E8CBCA9}" srcId="{3C3683FA-12F6-43F8-9CA4-507C309B2765}" destId="{706F95B4-4B39-4001-9B57-0474C86853DC}" srcOrd="1" destOrd="0" parTransId="{D9724723-0C16-4058-9B8B-D2724DE4EDDC}" sibTransId="{F93F924F-0C99-4B6E-B6F6-9CBF534A11FD}"/>
    <dgm:cxn modelId="{F645CED2-8EE8-47CC-9472-0894939F53BA}" type="presOf" srcId="{FE9713F4-D395-469F-A68D-18B79C921ABC}" destId="{94EFF2DC-B43D-47B4-AA94-FD0F97F54FF7}" srcOrd="0" destOrd="0" presId="urn:microsoft.com/office/officeart/2005/8/layout/hierarchy3"/>
    <dgm:cxn modelId="{FE914BBF-3DF0-48B4-A837-66334702243F}" srcId="{3C3683FA-12F6-43F8-9CA4-507C309B2765}" destId="{139E9A57-F5A6-4613-BA42-20F75803CDC0}" srcOrd="4" destOrd="0" parTransId="{19392AA6-E484-4C43-BCE1-FEDA2A057D72}" sibTransId="{E7C06093-CD99-4D64-83C6-7680A93E5EDC}"/>
    <dgm:cxn modelId="{7AF2300C-F975-4DA9-BE3D-791622836540}" type="presOf" srcId="{139E9A57-F5A6-4613-BA42-20F75803CDC0}" destId="{511909E5-14A1-4287-B23B-D0557EE44308}" srcOrd="0" destOrd="0" presId="urn:microsoft.com/office/officeart/2005/8/layout/hierarchy3"/>
    <dgm:cxn modelId="{568FCA34-05A9-4DA1-BFD8-EEB42DB90D84}" type="presOf" srcId="{B979BE21-A938-4FCC-AB88-1578D5AF201B}" destId="{2CAC7615-AA5C-4FD1-8922-E7D6863F5CFF}" srcOrd="0" destOrd="0" presId="urn:microsoft.com/office/officeart/2005/8/layout/hierarchy3"/>
    <dgm:cxn modelId="{FD87FA4E-180F-4A05-A946-9CBF5EA0CDD2}" type="presParOf" srcId="{5115CAC6-31F0-44C7-B8F3-B6C3D6826FFA}" destId="{E503FE53-D331-4131-9D81-A04733470747}" srcOrd="0" destOrd="0" presId="urn:microsoft.com/office/officeart/2005/8/layout/hierarchy3"/>
    <dgm:cxn modelId="{B8106F5E-405D-4DF6-8CAF-654DDB46FA9F}" type="presParOf" srcId="{E503FE53-D331-4131-9D81-A04733470747}" destId="{9415BD24-371F-4AB6-B8E0-C89567CDBF88}" srcOrd="0" destOrd="0" presId="urn:microsoft.com/office/officeart/2005/8/layout/hierarchy3"/>
    <dgm:cxn modelId="{0F43B404-C7AA-4C4C-BA12-8B5F7C02689B}" type="presParOf" srcId="{9415BD24-371F-4AB6-B8E0-C89567CDBF88}" destId="{30196571-49D2-4EC8-9D23-5EC8E284F241}" srcOrd="0" destOrd="0" presId="urn:microsoft.com/office/officeart/2005/8/layout/hierarchy3"/>
    <dgm:cxn modelId="{C1CCA8F6-2BA8-431A-8D1D-F9C996712ECF}" type="presParOf" srcId="{9415BD24-371F-4AB6-B8E0-C89567CDBF88}" destId="{23B98226-CCFC-47C2-885B-9F188F5E9E2C}" srcOrd="1" destOrd="0" presId="urn:microsoft.com/office/officeart/2005/8/layout/hierarchy3"/>
    <dgm:cxn modelId="{45119E6F-2337-423D-9FFA-4F9DB8EB4FFC}" type="presParOf" srcId="{E503FE53-D331-4131-9D81-A04733470747}" destId="{680BC7FB-56F5-4A16-830F-78D930A8677C}" srcOrd="1" destOrd="0" presId="urn:microsoft.com/office/officeart/2005/8/layout/hierarchy3"/>
    <dgm:cxn modelId="{0E7EA09C-5E95-4466-8E4B-653C16960432}" type="presParOf" srcId="{680BC7FB-56F5-4A16-830F-78D930A8677C}" destId="{C5E2656C-F90C-49A2-B33E-88F2845C6993}" srcOrd="0" destOrd="0" presId="urn:microsoft.com/office/officeart/2005/8/layout/hierarchy3"/>
    <dgm:cxn modelId="{FA0A07E1-2D89-404B-A81C-0E18C429AABA}" type="presParOf" srcId="{680BC7FB-56F5-4A16-830F-78D930A8677C}" destId="{BB09E05C-DCDE-499F-9EFE-DBBE2B609F72}" srcOrd="1" destOrd="0" presId="urn:microsoft.com/office/officeart/2005/8/layout/hierarchy3"/>
    <dgm:cxn modelId="{B2C2F803-6B4B-4365-AB23-568E7228AE30}" type="presParOf" srcId="{680BC7FB-56F5-4A16-830F-78D930A8677C}" destId="{E5C63B83-5ED0-4AE5-BD39-3D06E524B0EB}" srcOrd="2" destOrd="0" presId="urn:microsoft.com/office/officeart/2005/8/layout/hierarchy3"/>
    <dgm:cxn modelId="{8D02CA6A-4129-40E1-99B7-A64FDD589CB0}" type="presParOf" srcId="{680BC7FB-56F5-4A16-830F-78D930A8677C}" destId="{40AE9607-DC48-4BA9-B5A6-27074D1428BC}" srcOrd="3" destOrd="0" presId="urn:microsoft.com/office/officeart/2005/8/layout/hierarchy3"/>
    <dgm:cxn modelId="{E696931C-C51C-4E67-8281-53B5455BD7A9}" type="presParOf" srcId="{680BC7FB-56F5-4A16-830F-78D930A8677C}" destId="{3A18D3A7-18BA-4D9A-8CD6-437C92E70731}" srcOrd="4" destOrd="0" presId="urn:microsoft.com/office/officeart/2005/8/layout/hierarchy3"/>
    <dgm:cxn modelId="{9E6569FB-E7C3-4201-A73E-07B7B2BD3988}" type="presParOf" srcId="{680BC7FB-56F5-4A16-830F-78D930A8677C}" destId="{94EFF2DC-B43D-47B4-AA94-FD0F97F54FF7}" srcOrd="5" destOrd="0" presId="urn:microsoft.com/office/officeart/2005/8/layout/hierarchy3"/>
    <dgm:cxn modelId="{56BC8725-00D3-4751-AEDD-02582D52E47C}" type="presParOf" srcId="{680BC7FB-56F5-4A16-830F-78D930A8677C}" destId="{AF75472C-10C3-444A-AF74-7C52C3BB52D3}" srcOrd="6" destOrd="0" presId="urn:microsoft.com/office/officeart/2005/8/layout/hierarchy3"/>
    <dgm:cxn modelId="{BA164186-80B6-4A1E-A1CC-FE08104091D5}" type="presParOf" srcId="{680BC7FB-56F5-4A16-830F-78D930A8677C}" destId="{2CAC7615-AA5C-4FD1-8922-E7D6863F5CFF}" srcOrd="7" destOrd="0" presId="urn:microsoft.com/office/officeart/2005/8/layout/hierarchy3"/>
    <dgm:cxn modelId="{AD3C0D68-3F87-4881-B6E1-F8A3E8CD0062}" type="presParOf" srcId="{680BC7FB-56F5-4A16-830F-78D930A8677C}" destId="{4E2BC22D-9F94-4D5A-B744-DA819528C96E}" srcOrd="8" destOrd="0" presId="urn:microsoft.com/office/officeart/2005/8/layout/hierarchy3"/>
    <dgm:cxn modelId="{1DDBC741-0C8C-48C2-93A9-A60FF6E7ABBA}" type="presParOf" srcId="{680BC7FB-56F5-4A16-830F-78D930A8677C}" destId="{511909E5-14A1-4287-B23B-D0557EE44308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ІҚМ бас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санын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есепке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жүргізіліді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Сырғаларды өндірушілерді міндетті түрде </a:t>
          </a:r>
          <a:r>
            <a:rPr lang="en-US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ICAR </a:t>
          </a:r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тіркеу  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бірдейлендіру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рәсімі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қайта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қаралды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бірдейлендіру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процессингтік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құрылды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139E9A57-F5A6-4613-BA42-20F75803CDC0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Сырғаларды орталықтандырылған сатып алуды және жануарларды бірдейлендіруді тегін негізде жүргізуге көшу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392AA6-E484-4C43-BCE1-FEDA2A057D72}" type="parTrans" cxnId="{FE914BBF-3DF0-48B4-A837-66334702243F}">
      <dgm:prSet/>
      <dgm:spPr/>
      <dgm:t>
        <a:bodyPr/>
        <a:lstStyle/>
        <a:p>
          <a:endParaRPr lang="ru-RU"/>
        </a:p>
      </dgm:t>
    </dgm:pt>
    <dgm:pt modelId="{E7C06093-CD99-4D64-83C6-7680A93E5EDC}" type="sibTrans" cxnId="{FE914BBF-3DF0-48B4-A837-66334702243F}">
      <dgm:prSet/>
      <dgm:spPr/>
      <dgm:t>
        <a:bodyPr/>
        <a:lstStyle/>
        <a:p>
          <a:endParaRPr lang="ru-RU"/>
        </a:p>
      </dgm:t>
    </dgm:pt>
    <dgm:pt modelId="{FFE16AA0-2C5D-4AFE-87CC-DA49E08413D4}">
      <dgm:prSet custT="1"/>
      <dgm:spPr/>
      <dgm:t>
        <a:bodyPr/>
        <a:lstStyle/>
        <a:p>
          <a:r>
            <a:rPr lang="kk-KZ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Жануарларды бірдейлендіру жөніндегі ақпараттық деректер базасын жетілдіру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57B514-4950-422C-AA11-232ABE74D2C4}" type="parTrans" cxnId="{73168E31-B22E-434D-B93C-946191CFFD2F}">
      <dgm:prSet/>
      <dgm:spPr/>
      <dgm:t>
        <a:bodyPr/>
        <a:lstStyle/>
        <a:p>
          <a:endParaRPr lang="ru-RU"/>
        </a:p>
      </dgm:t>
    </dgm:pt>
    <dgm:pt modelId="{F7352FCB-5C34-4F70-B95E-0E3D53FA79F6}" type="sibTrans" cxnId="{73168E31-B22E-434D-B93C-946191CFFD2F}">
      <dgm:prSet/>
      <dgm:spPr/>
      <dgm:t>
        <a:bodyPr/>
        <a:lstStyle/>
        <a:p>
          <a:endParaRPr lang="ru-RU"/>
        </a:p>
      </dgm:t>
    </dgm:pt>
    <dgm:pt modelId="{7B0ECCBC-FCBB-4B0F-8181-CE7F0C44AF7A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Малдың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бас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санын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айқындау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әдістемесі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түзетілуде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8D7718-3075-46B2-A070-EB56288E2CCD}" type="parTrans" cxnId="{1822BBD5-00B6-4B3B-9F69-E5F219E5EC2A}">
      <dgm:prSet/>
      <dgm:spPr/>
      <dgm:t>
        <a:bodyPr/>
        <a:lstStyle/>
        <a:p>
          <a:endParaRPr lang="ru-RU"/>
        </a:p>
      </dgm:t>
    </dgm:pt>
    <dgm:pt modelId="{241E7ADE-6953-4526-93C2-8256100EFBCB}" type="sibTrans" cxnId="{1822BBD5-00B6-4B3B-9F69-E5F219E5EC2A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7AD6E-8FCD-4009-926D-9122DD68524C}" type="pres">
      <dgm:prSet presAssocID="{438D7718-3075-46B2-A070-EB56288E2CCD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B7B6755-9749-4C55-92DF-E66E0600FECF}" type="pres">
      <dgm:prSet presAssocID="{7B0ECCBC-FCBB-4B0F-8181-CE7F0C44AF7A}" presName="childText" presStyleLbl="bgAcc1" presStyleIdx="1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2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C22D-9F94-4D5A-B744-DA819528C96E}" type="pres">
      <dgm:prSet presAssocID="{19392AA6-E484-4C43-BCE1-FEDA2A057D7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11909E5-14A1-4287-B23B-D0557EE44308}" type="pres">
      <dgm:prSet presAssocID="{139E9A57-F5A6-4613-BA42-20F75803CDC0}" presName="childText" presStyleLbl="bgAcc1" presStyleIdx="4" presStyleCnt="6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D6110-AB74-49E0-8075-C521C631A8F1}" type="pres">
      <dgm:prSet presAssocID="{4057B514-4950-422C-AA11-232ABE74D2C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4025F93-F3C8-43C2-99ED-3771F293ECE3}" type="pres">
      <dgm:prSet presAssocID="{FFE16AA0-2C5D-4AFE-87CC-DA49E08413D4}" presName="childText" presStyleLbl="bgAcc1" presStyleIdx="5" presStyleCnt="6" custScaleX="842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0F67D-8520-475B-851F-25E67280796F}" type="presOf" srcId="{438D7718-3075-46B2-A070-EB56288E2CCD}" destId="{04C7AD6E-8FCD-4009-926D-9122DD68524C}" srcOrd="0" destOrd="0" presId="urn:microsoft.com/office/officeart/2005/8/layout/hierarchy3"/>
    <dgm:cxn modelId="{1822BBD5-00B6-4B3B-9F69-E5F219E5EC2A}" srcId="{3C3683FA-12F6-43F8-9CA4-507C309B2765}" destId="{7B0ECCBC-FCBB-4B0F-8181-CE7F0C44AF7A}" srcOrd="1" destOrd="0" parTransId="{438D7718-3075-46B2-A070-EB56288E2CCD}" sibTransId="{241E7ADE-6953-4526-93C2-8256100EFBCB}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5B3F4FC4-32BD-41B3-BDF8-285E0A2BE4A8}" type="presOf" srcId="{7F3DA541-7446-46AA-8700-BE35BAF771FD}" destId="{AF75472C-10C3-444A-AF74-7C52C3BB52D3}" srcOrd="0" destOrd="0" presId="urn:microsoft.com/office/officeart/2005/8/layout/hierarchy3"/>
    <dgm:cxn modelId="{41A9C09D-8BF5-43D4-95E7-E76E5B9CF1E7}" type="presOf" srcId="{C554370E-4D3C-4B7D-B08C-F0A484A62687}" destId="{9C1C0AA1-AD72-40F9-B9AD-5601C1ED59DC}" srcOrd="0" destOrd="0" presId="urn:microsoft.com/office/officeart/2005/8/layout/hierarchy3"/>
    <dgm:cxn modelId="{2824631C-894C-4D8E-AD38-93E93C2F307B}" srcId="{3C3683FA-12F6-43F8-9CA4-507C309B2765}" destId="{B979BE21-A938-4FCC-AB88-1578D5AF201B}" srcOrd="2" destOrd="0" parTransId="{7F3DA541-7446-46AA-8700-BE35BAF771FD}" sibTransId="{3E73E2B5-6D42-4354-9955-5814D598F46B}"/>
    <dgm:cxn modelId="{73168E31-B22E-434D-B93C-946191CFFD2F}" srcId="{3C3683FA-12F6-43F8-9CA4-507C309B2765}" destId="{FFE16AA0-2C5D-4AFE-87CC-DA49E08413D4}" srcOrd="5" destOrd="0" parTransId="{4057B514-4950-422C-AA11-232ABE74D2C4}" sibTransId="{F7352FCB-5C34-4F70-B95E-0E3D53FA79F6}"/>
    <dgm:cxn modelId="{B2B357FC-A264-4C38-81BD-F5F4886AA3F2}" type="presOf" srcId="{7B0ECCBC-FCBB-4B0F-8181-CE7F0C44AF7A}" destId="{9B7B6755-9749-4C55-92DF-E66E0600FECF}" srcOrd="0" destOrd="0" presId="urn:microsoft.com/office/officeart/2005/8/layout/hierarchy3"/>
    <dgm:cxn modelId="{42C74FCF-8ADE-412C-A14F-14D1B44A095C}" type="presOf" srcId="{B979BE21-A938-4FCC-AB88-1578D5AF201B}" destId="{2CAC7615-AA5C-4FD1-8922-E7D6863F5CFF}" srcOrd="0" destOrd="0" presId="urn:microsoft.com/office/officeart/2005/8/layout/hierarchy3"/>
    <dgm:cxn modelId="{B814D6EA-3288-4A95-9B19-200D7269BD67}" type="presOf" srcId="{8682F206-2E4A-4A3D-83C7-7C7A375DD0AF}" destId="{0BBF1037-B14C-4BC3-ACCA-FE1EFA5DCDBF}" srcOrd="0" destOrd="0" presId="urn:microsoft.com/office/officeart/2005/8/layout/hierarchy3"/>
    <dgm:cxn modelId="{6A9447C9-81E2-48D7-A954-35E533BE9F6F}" type="presOf" srcId="{4057B514-4950-422C-AA11-232ABE74D2C4}" destId="{A16D6110-AB74-49E0-8075-C521C631A8F1}" srcOrd="0" destOrd="0" presId="urn:microsoft.com/office/officeart/2005/8/layout/hierarchy3"/>
    <dgm:cxn modelId="{462F92CD-94F5-4DC2-8496-6FE7F65BA0F0}" type="presOf" srcId="{706F95B4-4B39-4001-9B57-0474C86853DC}" destId="{40AE9607-DC48-4BA9-B5A6-27074D1428BC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6309ECE2-4815-481E-BE43-471E7913E1D3}" type="presOf" srcId="{EF8E87E1-8DD7-425C-9519-295BE4328D7D}" destId="{5115CAC6-31F0-44C7-B8F3-B6C3D6826FFA}" srcOrd="0" destOrd="0" presId="urn:microsoft.com/office/officeart/2005/8/layout/hierarchy3"/>
    <dgm:cxn modelId="{FC5A0117-3D80-4DB6-B61D-21DD2BFBC11D}" type="presOf" srcId="{D9724723-0C16-4058-9B8B-D2724DE4EDDC}" destId="{E5C63B83-5ED0-4AE5-BD39-3D06E524B0EB}" srcOrd="0" destOrd="0" presId="urn:microsoft.com/office/officeart/2005/8/layout/hierarchy3"/>
    <dgm:cxn modelId="{8B54D56C-2A74-4FED-8AC7-B0107DA0C907}" type="presOf" srcId="{139E9A57-F5A6-4613-BA42-20F75803CDC0}" destId="{511909E5-14A1-4287-B23B-D0557EE44308}" srcOrd="0" destOrd="0" presId="urn:microsoft.com/office/officeart/2005/8/layout/hierarchy3"/>
    <dgm:cxn modelId="{FE914BBF-3DF0-48B4-A837-66334702243F}" srcId="{3C3683FA-12F6-43F8-9CA4-507C309B2765}" destId="{139E9A57-F5A6-4613-BA42-20F75803CDC0}" srcOrd="4" destOrd="0" parTransId="{19392AA6-E484-4C43-BCE1-FEDA2A057D72}" sibTransId="{E7C06093-CD99-4D64-83C6-7680A93E5EDC}"/>
    <dgm:cxn modelId="{6C20B778-A69F-44C9-A805-5637193C6AF3}" type="presOf" srcId="{3C3683FA-12F6-43F8-9CA4-507C309B2765}" destId="{23B98226-CCFC-47C2-885B-9F188F5E9E2C}" srcOrd="1" destOrd="0" presId="urn:microsoft.com/office/officeart/2005/8/layout/hierarchy3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65640D60-C935-46FC-95D0-8B6CBD3B76BD}" type="presOf" srcId="{19392AA6-E484-4C43-BCE1-FEDA2A057D72}" destId="{4E2BC22D-9F94-4D5A-B744-DA819528C96E}" srcOrd="0" destOrd="0" presId="urn:microsoft.com/office/officeart/2005/8/layout/hierarchy3"/>
    <dgm:cxn modelId="{2999D23C-6141-424B-9042-8FCFC1D0F7AE}" type="presOf" srcId="{FFE16AA0-2C5D-4AFE-87CC-DA49E08413D4}" destId="{C4025F93-F3C8-43C2-99ED-3771F293ECE3}" srcOrd="0" destOrd="0" presId="urn:microsoft.com/office/officeart/2005/8/layout/hierarchy3"/>
    <dgm:cxn modelId="{85BF6D6A-C273-4257-9B5F-59992EBAFED8}" type="presOf" srcId="{3C3683FA-12F6-43F8-9CA4-507C309B2765}" destId="{30196571-49D2-4EC8-9D23-5EC8E284F241}" srcOrd="0" destOrd="0" presId="urn:microsoft.com/office/officeart/2005/8/layout/hierarchy3"/>
    <dgm:cxn modelId="{C0DD323E-E84C-4D0C-82C0-0A8579EB8792}" type="presParOf" srcId="{5115CAC6-31F0-44C7-B8F3-B6C3D6826FFA}" destId="{E503FE53-D331-4131-9D81-A04733470747}" srcOrd="0" destOrd="0" presId="urn:microsoft.com/office/officeart/2005/8/layout/hierarchy3"/>
    <dgm:cxn modelId="{E215F43F-DC3B-449E-8342-11D0B9C21AF5}" type="presParOf" srcId="{E503FE53-D331-4131-9D81-A04733470747}" destId="{9415BD24-371F-4AB6-B8E0-C89567CDBF88}" srcOrd="0" destOrd="0" presId="urn:microsoft.com/office/officeart/2005/8/layout/hierarchy3"/>
    <dgm:cxn modelId="{0BF08AD4-2657-4860-83ED-E004350D0737}" type="presParOf" srcId="{9415BD24-371F-4AB6-B8E0-C89567CDBF88}" destId="{30196571-49D2-4EC8-9D23-5EC8E284F241}" srcOrd="0" destOrd="0" presId="urn:microsoft.com/office/officeart/2005/8/layout/hierarchy3"/>
    <dgm:cxn modelId="{286D57CA-5683-4437-9BCE-65D2C854F68C}" type="presParOf" srcId="{9415BD24-371F-4AB6-B8E0-C89567CDBF88}" destId="{23B98226-CCFC-47C2-885B-9F188F5E9E2C}" srcOrd="1" destOrd="0" presId="urn:microsoft.com/office/officeart/2005/8/layout/hierarchy3"/>
    <dgm:cxn modelId="{990F4EA5-0D74-473C-9386-1830D1EC7C58}" type="presParOf" srcId="{E503FE53-D331-4131-9D81-A04733470747}" destId="{680BC7FB-56F5-4A16-830F-78D930A8677C}" srcOrd="1" destOrd="0" presId="urn:microsoft.com/office/officeart/2005/8/layout/hierarchy3"/>
    <dgm:cxn modelId="{0E8679E3-2AB4-48E4-A24F-12BB1CA206AB}" type="presParOf" srcId="{680BC7FB-56F5-4A16-830F-78D930A8677C}" destId="{E5C63B83-5ED0-4AE5-BD39-3D06E524B0EB}" srcOrd="0" destOrd="0" presId="urn:microsoft.com/office/officeart/2005/8/layout/hierarchy3"/>
    <dgm:cxn modelId="{3367939C-5BAA-4C53-8499-054DD0A1AAB3}" type="presParOf" srcId="{680BC7FB-56F5-4A16-830F-78D930A8677C}" destId="{40AE9607-DC48-4BA9-B5A6-27074D1428BC}" srcOrd="1" destOrd="0" presId="urn:microsoft.com/office/officeart/2005/8/layout/hierarchy3"/>
    <dgm:cxn modelId="{B88CCA03-291F-4C5F-B4EF-2EED4F7C60DF}" type="presParOf" srcId="{680BC7FB-56F5-4A16-830F-78D930A8677C}" destId="{04C7AD6E-8FCD-4009-926D-9122DD68524C}" srcOrd="2" destOrd="0" presId="urn:microsoft.com/office/officeart/2005/8/layout/hierarchy3"/>
    <dgm:cxn modelId="{275D43A5-91D9-4014-B128-CC4B4ED2A34B}" type="presParOf" srcId="{680BC7FB-56F5-4A16-830F-78D930A8677C}" destId="{9B7B6755-9749-4C55-92DF-E66E0600FECF}" srcOrd="3" destOrd="0" presId="urn:microsoft.com/office/officeart/2005/8/layout/hierarchy3"/>
    <dgm:cxn modelId="{50993C48-F55D-4026-B611-9E577FEDADF1}" type="presParOf" srcId="{680BC7FB-56F5-4A16-830F-78D930A8677C}" destId="{AF75472C-10C3-444A-AF74-7C52C3BB52D3}" srcOrd="4" destOrd="0" presId="urn:microsoft.com/office/officeart/2005/8/layout/hierarchy3"/>
    <dgm:cxn modelId="{507A4F36-26CC-4F7D-A42B-CF8A5341AB90}" type="presParOf" srcId="{680BC7FB-56F5-4A16-830F-78D930A8677C}" destId="{2CAC7615-AA5C-4FD1-8922-E7D6863F5CFF}" srcOrd="5" destOrd="0" presId="urn:microsoft.com/office/officeart/2005/8/layout/hierarchy3"/>
    <dgm:cxn modelId="{49BE499D-A120-48B7-B74F-1EE59A1FA50F}" type="presParOf" srcId="{680BC7FB-56F5-4A16-830F-78D930A8677C}" destId="{9C1C0AA1-AD72-40F9-B9AD-5601C1ED59DC}" srcOrd="6" destOrd="0" presId="urn:microsoft.com/office/officeart/2005/8/layout/hierarchy3"/>
    <dgm:cxn modelId="{AA3BC465-CBBB-4E0C-B602-E227D9CB1B84}" type="presParOf" srcId="{680BC7FB-56F5-4A16-830F-78D930A8677C}" destId="{0BBF1037-B14C-4BC3-ACCA-FE1EFA5DCDBF}" srcOrd="7" destOrd="0" presId="urn:microsoft.com/office/officeart/2005/8/layout/hierarchy3"/>
    <dgm:cxn modelId="{7F2603F1-A22B-4C28-BE86-7D5206205308}" type="presParOf" srcId="{680BC7FB-56F5-4A16-830F-78D930A8677C}" destId="{4E2BC22D-9F94-4D5A-B744-DA819528C96E}" srcOrd="8" destOrd="0" presId="urn:microsoft.com/office/officeart/2005/8/layout/hierarchy3"/>
    <dgm:cxn modelId="{E38BE7C4-C3B1-4D67-8896-DF21F50BA0C8}" type="presParOf" srcId="{680BC7FB-56F5-4A16-830F-78D930A8677C}" destId="{511909E5-14A1-4287-B23B-D0557EE44308}" srcOrd="9" destOrd="0" presId="urn:microsoft.com/office/officeart/2005/8/layout/hierarchy3"/>
    <dgm:cxn modelId="{6534ACEC-F476-4DBE-84A9-C3D3B1780337}" type="presParOf" srcId="{680BC7FB-56F5-4A16-830F-78D930A8677C}" destId="{A16D6110-AB74-49E0-8075-C521C631A8F1}" srcOrd="10" destOrd="0" presId="urn:microsoft.com/office/officeart/2005/8/layout/hierarchy3"/>
    <dgm:cxn modelId="{59D899AA-A2DB-4A76-BA52-F2F7EFAA133F}" type="presParOf" srcId="{680BC7FB-56F5-4A16-830F-78D930A8677C}" destId="{C4025F93-F3C8-43C2-99ED-3771F293ECE3}" srcOrd="1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Оқу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орындарының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түлектерін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жұмысқа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орналастыру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соның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ішінде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«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Дипломмен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ауылға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»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жобасы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аясында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жүргізілуде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«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Болашак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»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бағдарламасы бойынша</a:t>
          </a:r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кадрлар</a:t>
          </a:r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даярлау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1FF72841-20D5-4C50-876A-F3228747FF78}">
      <dgm:prSet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қызметтердің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қызметіндегі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қоғамдық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ұйымдардың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рөлін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күшейту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39F703-DC50-4FEA-B977-D91ACE8B1CC2}" type="parTrans" cxnId="{735F9F5F-DCB3-44C5-A07D-5256539BCB86}">
      <dgm:prSet/>
      <dgm:spPr/>
      <dgm:t>
        <a:bodyPr/>
        <a:lstStyle/>
        <a:p>
          <a:endParaRPr lang="ru-RU"/>
        </a:p>
      </dgm:t>
    </dgm:pt>
    <dgm:pt modelId="{E0EE8454-244E-4A61-9047-769E2CBB4935}" type="sibTrans" cxnId="{735F9F5F-DCB3-44C5-A07D-5256539BCB86}">
      <dgm:prSet/>
      <dgm:spPr/>
      <dgm:t>
        <a:bodyPr/>
        <a:lstStyle/>
        <a:p>
          <a:endParaRPr lang="ru-RU"/>
        </a:p>
      </dgm:t>
    </dgm:pt>
    <dgm:pt modelId="{139E9A57-F5A6-4613-BA42-20F75803CDC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мамандарын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оқыту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біліктілігін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көтеру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курстар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392AA6-E484-4C43-BCE1-FEDA2A057D72}" type="parTrans" cxnId="{FE914BBF-3DF0-48B4-A837-66334702243F}">
      <dgm:prSet/>
      <dgm:spPr/>
      <dgm:t>
        <a:bodyPr/>
        <a:lstStyle/>
        <a:p>
          <a:endParaRPr lang="ru-RU"/>
        </a:p>
      </dgm:t>
    </dgm:pt>
    <dgm:pt modelId="{E7C06093-CD99-4D64-83C6-7680A93E5EDC}" type="sibTrans" cxnId="{FE914BBF-3DF0-48B4-A837-66334702243F}">
      <dgm:prSet/>
      <dgm:spPr/>
      <dgm:t>
        <a:bodyPr/>
        <a:lstStyle/>
        <a:p>
          <a:endParaRPr lang="ru-RU"/>
        </a:p>
      </dgm:t>
    </dgm:pt>
    <dgm:pt modelId="{F20C4BAA-E98A-4FBF-A2DE-C2EBF5E31A53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ҚР БҒМ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бірлесіп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 оқыту жоспарлары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қайта қаралды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160AA7B-CE56-4BDB-9F96-A3E3675F0678}" type="parTrans" cxnId="{F6FA01C4-60BD-4FB4-92B2-3E16894732B5}">
      <dgm:prSet/>
      <dgm:spPr/>
      <dgm:t>
        <a:bodyPr/>
        <a:lstStyle/>
        <a:p>
          <a:endParaRPr lang="ru-RU"/>
        </a:p>
      </dgm:t>
    </dgm:pt>
    <dgm:pt modelId="{7C2B2289-B3A1-410D-8065-5A79B9DCB765}" type="sibTrans" cxnId="{F6FA01C4-60BD-4FB4-92B2-3E16894732B5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38206" custScaleY="97524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AF75472C-10C3-444A-AF74-7C52C3BB52D3}" type="pres">
      <dgm:prSet presAssocID="{7F3DA541-7446-46AA-8700-BE35BAF771F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0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1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C444C-3A25-4091-9311-08B5CF04BA2B}" type="pres">
      <dgm:prSet presAssocID="{C160AA7B-CE56-4BDB-9F96-A3E3675F067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DE6C6A1-DAFF-4067-80FF-9E02B20AA2E6}" type="pres">
      <dgm:prSet presAssocID="{F20C4BAA-E98A-4FBF-A2DE-C2EBF5E31A53}" presName="childText" presStyleLbl="bgAcc1" presStyleIdx="2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FB742-1FA3-46B9-BBB1-D243B3EB8E42}" type="pres">
      <dgm:prSet presAssocID="{EB39F703-DC50-4FEA-B977-D91ACE8B1CC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18296E0-79B7-4AA3-AA59-C2B27BC1602E}" type="pres">
      <dgm:prSet presAssocID="{1FF72841-20D5-4C50-876A-F3228747FF78}" presName="childText" presStyleLbl="bgAcc1" presStyleIdx="3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BC22D-9F94-4D5A-B744-DA819528C96E}" type="pres">
      <dgm:prSet presAssocID="{19392AA6-E484-4C43-BCE1-FEDA2A057D7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11909E5-14A1-4287-B23B-D0557EE44308}" type="pres">
      <dgm:prSet presAssocID="{139E9A57-F5A6-4613-BA42-20F75803CDC0}" presName="childText" presStyleLbl="bgAcc1" presStyleIdx="4" presStyleCnt="5" custScaleX="844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9DE2A-7E00-4545-814C-15680F450404}" type="presOf" srcId="{F20C4BAA-E98A-4FBF-A2DE-C2EBF5E31A53}" destId="{4DE6C6A1-DAFF-4067-80FF-9E02B20AA2E6}" srcOrd="0" destOrd="0" presId="urn:microsoft.com/office/officeart/2005/8/layout/hierarchy3"/>
    <dgm:cxn modelId="{089C2448-5D03-4914-A143-4DC678938CCC}" type="presOf" srcId="{139E9A57-F5A6-4613-BA42-20F75803CDC0}" destId="{511909E5-14A1-4287-B23B-D0557EE44308}" srcOrd="0" destOrd="0" presId="urn:microsoft.com/office/officeart/2005/8/layout/hierarchy3"/>
    <dgm:cxn modelId="{B4AA5FAA-9295-4D3B-9CA9-52DCBFD075EE}" type="presOf" srcId="{3C3683FA-12F6-43F8-9CA4-507C309B2765}" destId="{30196571-49D2-4EC8-9D23-5EC8E284F241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0" destOrd="0" parTransId="{7F3DA541-7446-46AA-8700-BE35BAF771FD}" sibTransId="{3E73E2B5-6D42-4354-9955-5814D598F46B}"/>
    <dgm:cxn modelId="{EA29EC8A-C5FF-4FE4-AF8F-12C21E259CB6}" type="presOf" srcId="{EB39F703-DC50-4FEA-B977-D91ACE8B1CC2}" destId="{0A9FB742-1FA3-46B9-BBB1-D243B3EB8E42}" srcOrd="0" destOrd="0" presId="urn:microsoft.com/office/officeart/2005/8/layout/hierarchy3"/>
    <dgm:cxn modelId="{B01BE0D1-2E6F-412C-AE15-B0D0ABF6B481}" type="presOf" srcId="{B979BE21-A938-4FCC-AB88-1578D5AF201B}" destId="{2CAC7615-AA5C-4FD1-8922-E7D6863F5CFF}" srcOrd="0" destOrd="0" presId="urn:microsoft.com/office/officeart/2005/8/layout/hierarchy3"/>
    <dgm:cxn modelId="{9BF1D860-DA24-4CB4-876E-1A6E1300CB1E}" type="presOf" srcId="{C160AA7B-CE56-4BDB-9F96-A3E3675F0678}" destId="{B5EC444C-3A25-4091-9311-08B5CF04BA2B}" srcOrd="0" destOrd="0" presId="urn:microsoft.com/office/officeart/2005/8/layout/hierarchy3"/>
    <dgm:cxn modelId="{77A25FE7-55DF-48D0-A538-5A22BA00B683}" type="presOf" srcId="{8682F206-2E4A-4A3D-83C7-7C7A375DD0AF}" destId="{0BBF1037-B14C-4BC3-ACCA-FE1EFA5DCDBF}" srcOrd="0" destOrd="0" presId="urn:microsoft.com/office/officeart/2005/8/layout/hierarchy3"/>
    <dgm:cxn modelId="{735F9F5F-DCB3-44C5-A07D-5256539BCB86}" srcId="{3C3683FA-12F6-43F8-9CA4-507C309B2765}" destId="{1FF72841-20D5-4C50-876A-F3228747FF78}" srcOrd="3" destOrd="0" parTransId="{EB39F703-DC50-4FEA-B977-D91ACE8B1CC2}" sibTransId="{E0EE8454-244E-4A61-9047-769E2CBB4935}"/>
    <dgm:cxn modelId="{5D5A7F25-4C22-476D-9721-CA9FB48DF468}" type="presOf" srcId="{EF8E87E1-8DD7-425C-9519-295BE4328D7D}" destId="{5115CAC6-31F0-44C7-B8F3-B6C3D6826FFA}" srcOrd="0" destOrd="0" presId="urn:microsoft.com/office/officeart/2005/8/layout/hierarchy3"/>
    <dgm:cxn modelId="{FE914BBF-3DF0-48B4-A837-66334702243F}" srcId="{3C3683FA-12F6-43F8-9CA4-507C309B2765}" destId="{139E9A57-F5A6-4613-BA42-20F75803CDC0}" srcOrd="4" destOrd="0" parTransId="{19392AA6-E484-4C43-BCE1-FEDA2A057D72}" sibTransId="{E7C06093-CD99-4D64-83C6-7680A93E5EDC}"/>
    <dgm:cxn modelId="{54FE51EA-2621-46B4-B096-4B1ED397AB2D}" srcId="{3C3683FA-12F6-43F8-9CA4-507C309B2765}" destId="{8682F206-2E4A-4A3D-83C7-7C7A375DD0AF}" srcOrd="1" destOrd="0" parTransId="{C554370E-4D3C-4B7D-B08C-F0A484A62687}" sibTransId="{A1FB4B60-CD76-476C-A9E9-0134020C4799}"/>
    <dgm:cxn modelId="{F6FA01C4-60BD-4FB4-92B2-3E16894732B5}" srcId="{3C3683FA-12F6-43F8-9CA4-507C309B2765}" destId="{F20C4BAA-E98A-4FBF-A2DE-C2EBF5E31A53}" srcOrd="2" destOrd="0" parTransId="{C160AA7B-CE56-4BDB-9F96-A3E3675F0678}" sibTransId="{7C2B2289-B3A1-410D-8065-5A79B9DCB765}"/>
    <dgm:cxn modelId="{022FC510-3815-42D2-870D-7ACD6E480934}" type="presOf" srcId="{1FF72841-20D5-4C50-876A-F3228747FF78}" destId="{618296E0-79B7-4AA3-AA59-C2B27BC1602E}" srcOrd="0" destOrd="0" presId="urn:microsoft.com/office/officeart/2005/8/layout/hierarchy3"/>
    <dgm:cxn modelId="{697D4C8F-5818-40E6-8014-E904C5636C8F}" type="presOf" srcId="{C554370E-4D3C-4B7D-B08C-F0A484A62687}" destId="{9C1C0AA1-AD72-40F9-B9AD-5601C1ED59DC}" srcOrd="0" destOrd="0" presId="urn:microsoft.com/office/officeart/2005/8/layout/hierarchy3"/>
    <dgm:cxn modelId="{1F571DE3-193B-43A6-BC7F-366C5EC6D89B}" type="presOf" srcId="{7F3DA541-7446-46AA-8700-BE35BAF771FD}" destId="{AF75472C-10C3-444A-AF74-7C52C3BB52D3}" srcOrd="0" destOrd="0" presId="urn:microsoft.com/office/officeart/2005/8/layout/hierarchy3"/>
    <dgm:cxn modelId="{D99E70E6-B3AA-4DEB-AFFE-12FD6C53619F}" type="presOf" srcId="{3C3683FA-12F6-43F8-9CA4-507C309B2765}" destId="{23B98226-CCFC-47C2-885B-9F188F5E9E2C}" srcOrd="1" destOrd="0" presId="urn:microsoft.com/office/officeart/2005/8/layout/hierarchy3"/>
    <dgm:cxn modelId="{5C9AE074-1962-47D5-BC99-0674AAC5D14E}" type="presOf" srcId="{19392AA6-E484-4C43-BCE1-FEDA2A057D72}" destId="{4E2BC22D-9F94-4D5A-B744-DA819528C96E}" srcOrd="0" destOrd="0" presId="urn:microsoft.com/office/officeart/2005/8/layout/hierarchy3"/>
    <dgm:cxn modelId="{63D4642E-DFAA-487E-911C-510737FD79CD}" type="presParOf" srcId="{5115CAC6-31F0-44C7-B8F3-B6C3D6826FFA}" destId="{E503FE53-D331-4131-9D81-A04733470747}" srcOrd="0" destOrd="0" presId="urn:microsoft.com/office/officeart/2005/8/layout/hierarchy3"/>
    <dgm:cxn modelId="{983FE6C7-EB59-4DDF-95EA-EC469E077000}" type="presParOf" srcId="{E503FE53-D331-4131-9D81-A04733470747}" destId="{9415BD24-371F-4AB6-B8E0-C89567CDBF88}" srcOrd="0" destOrd="0" presId="urn:microsoft.com/office/officeart/2005/8/layout/hierarchy3"/>
    <dgm:cxn modelId="{8AE23274-A066-4F23-A1C0-3DD303F9A516}" type="presParOf" srcId="{9415BD24-371F-4AB6-B8E0-C89567CDBF88}" destId="{30196571-49D2-4EC8-9D23-5EC8E284F241}" srcOrd="0" destOrd="0" presId="urn:microsoft.com/office/officeart/2005/8/layout/hierarchy3"/>
    <dgm:cxn modelId="{50A34619-D8F0-4FAD-B933-68ACE6E80788}" type="presParOf" srcId="{9415BD24-371F-4AB6-B8E0-C89567CDBF88}" destId="{23B98226-CCFC-47C2-885B-9F188F5E9E2C}" srcOrd="1" destOrd="0" presId="urn:microsoft.com/office/officeart/2005/8/layout/hierarchy3"/>
    <dgm:cxn modelId="{49D07FA3-36C2-42A9-8A36-0154425C6382}" type="presParOf" srcId="{E503FE53-D331-4131-9D81-A04733470747}" destId="{680BC7FB-56F5-4A16-830F-78D930A8677C}" srcOrd="1" destOrd="0" presId="urn:microsoft.com/office/officeart/2005/8/layout/hierarchy3"/>
    <dgm:cxn modelId="{09A003D0-60A2-489C-A78F-45A78BD3ED49}" type="presParOf" srcId="{680BC7FB-56F5-4A16-830F-78D930A8677C}" destId="{AF75472C-10C3-444A-AF74-7C52C3BB52D3}" srcOrd="0" destOrd="0" presId="urn:microsoft.com/office/officeart/2005/8/layout/hierarchy3"/>
    <dgm:cxn modelId="{DC81C868-41D1-424F-87C5-FCAF69135210}" type="presParOf" srcId="{680BC7FB-56F5-4A16-830F-78D930A8677C}" destId="{2CAC7615-AA5C-4FD1-8922-E7D6863F5CFF}" srcOrd="1" destOrd="0" presId="urn:microsoft.com/office/officeart/2005/8/layout/hierarchy3"/>
    <dgm:cxn modelId="{19124621-59FD-4E1B-84A5-E97C8665A065}" type="presParOf" srcId="{680BC7FB-56F5-4A16-830F-78D930A8677C}" destId="{9C1C0AA1-AD72-40F9-B9AD-5601C1ED59DC}" srcOrd="2" destOrd="0" presId="urn:microsoft.com/office/officeart/2005/8/layout/hierarchy3"/>
    <dgm:cxn modelId="{C1BB63A5-C681-439A-8C9F-C93AF6C28C5F}" type="presParOf" srcId="{680BC7FB-56F5-4A16-830F-78D930A8677C}" destId="{0BBF1037-B14C-4BC3-ACCA-FE1EFA5DCDBF}" srcOrd="3" destOrd="0" presId="urn:microsoft.com/office/officeart/2005/8/layout/hierarchy3"/>
    <dgm:cxn modelId="{2A3B7604-A445-425B-BC66-6D02F2E757FB}" type="presParOf" srcId="{680BC7FB-56F5-4A16-830F-78D930A8677C}" destId="{B5EC444C-3A25-4091-9311-08B5CF04BA2B}" srcOrd="4" destOrd="0" presId="urn:microsoft.com/office/officeart/2005/8/layout/hierarchy3"/>
    <dgm:cxn modelId="{C1994EF8-8F46-4049-BB45-FF22701B6185}" type="presParOf" srcId="{680BC7FB-56F5-4A16-830F-78D930A8677C}" destId="{4DE6C6A1-DAFF-4067-80FF-9E02B20AA2E6}" srcOrd="5" destOrd="0" presId="urn:microsoft.com/office/officeart/2005/8/layout/hierarchy3"/>
    <dgm:cxn modelId="{4FFC98EB-7339-46DA-B112-9E7D99E8A105}" type="presParOf" srcId="{680BC7FB-56F5-4A16-830F-78D930A8677C}" destId="{0A9FB742-1FA3-46B9-BBB1-D243B3EB8E42}" srcOrd="6" destOrd="0" presId="urn:microsoft.com/office/officeart/2005/8/layout/hierarchy3"/>
    <dgm:cxn modelId="{5A548DEE-FF36-4426-B652-BA4930B617CF}" type="presParOf" srcId="{680BC7FB-56F5-4A16-830F-78D930A8677C}" destId="{618296E0-79B7-4AA3-AA59-C2B27BC1602E}" srcOrd="7" destOrd="0" presId="urn:microsoft.com/office/officeart/2005/8/layout/hierarchy3"/>
    <dgm:cxn modelId="{2144FDFE-FD4D-4DD6-91BD-C2A3A9548152}" type="presParOf" srcId="{680BC7FB-56F5-4A16-830F-78D930A8677C}" destId="{4E2BC22D-9F94-4D5A-B744-DA819528C96E}" srcOrd="8" destOrd="0" presId="urn:microsoft.com/office/officeart/2005/8/layout/hierarchy3"/>
    <dgm:cxn modelId="{38586496-EC31-4434-A884-BAED3E9F4AE5}" type="presParOf" srcId="{680BC7FB-56F5-4A16-830F-78D930A8677C}" destId="{511909E5-14A1-4287-B23B-D0557EE44308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8E87E1-8DD7-425C-9519-295BE4328D7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</dgm:pt>
    <dgm:pt modelId="{3C3683FA-12F6-43F8-9CA4-507C309B276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252D33-0C19-4BE6-837F-400D3C2C0A48}" type="parTrans" cxnId="{0E89E8F7-AA35-47A0-BB2C-1F2CB9E74E9B}">
      <dgm:prSet/>
      <dgm:spPr/>
      <dgm:t>
        <a:bodyPr/>
        <a:lstStyle/>
        <a:p>
          <a:endParaRPr lang="ru-RU" sz="2400"/>
        </a:p>
      </dgm:t>
    </dgm:pt>
    <dgm:pt modelId="{BCC40EDD-C96C-4636-A53A-6EE12BF20065}" type="sibTrans" cxnId="{0E89E8F7-AA35-47A0-BB2C-1F2CB9E74E9B}">
      <dgm:prSet/>
      <dgm:spPr/>
      <dgm:t>
        <a:bodyPr/>
        <a:lstStyle/>
        <a:p>
          <a:endParaRPr lang="ru-RU" sz="2400"/>
        </a:p>
      </dgm:t>
    </dgm:pt>
    <dgm:pt modelId="{706F95B4-4B39-4001-9B57-0474C86853D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ХЭБ мен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Үкімет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арасында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Ынтымақастық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туралы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келісімге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қол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қойылды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724723-0C16-4058-9B8B-D2724DE4EDDC}" type="parTrans" cxnId="{4998742D-1309-4955-B5AA-F3409E8CBCA9}">
      <dgm:prSet/>
      <dgm:spPr/>
      <dgm:t>
        <a:bodyPr/>
        <a:lstStyle/>
        <a:p>
          <a:endParaRPr lang="ru-RU"/>
        </a:p>
      </dgm:t>
    </dgm:pt>
    <dgm:pt modelId="{F93F924F-0C99-4B6E-B6F6-9CBF534A11FD}" type="sibTrans" cxnId="{4998742D-1309-4955-B5AA-F3409E8CBCA9}">
      <dgm:prSet/>
      <dgm:spPr/>
      <dgm:t>
        <a:bodyPr/>
        <a:lstStyle/>
        <a:p>
          <a:endParaRPr lang="ru-RU"/>
        </a:p>
      </dgm:t>
    </dgm:pt>
    <dgm:pt modelId="{B979BE21-A938-4FCC-AB88-1578D5AF201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саласында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ұйымдармен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ынтымақтастық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3DA541-7446-46AA-8700-BE35BAF771FD}" type="parTrans" cxnId="{2824631C-894C-4D8E-AD38-93E93C2F307B}">
      <dgm:prSet/>
      <dgm:spPr/>
      <dgm:t>
        <a:bodyPr/>
        <a:lstStyle/>
        <a:p>
          <a:endParaRPr lang="ru-RU"/>
        </a:p>
      </dgm:t>
    </dgm:pt>
    <dgm:pt modelId="{3E73E2B5-6D42-4354-9955-5814D598F46B}" type="sibTrans" cxnId="{2824631C-894C-4D8E-AD38-93E93C2F307B}">
      <dgm:prSet/>
      <dgm:spPr/>
      <dgm:t>
        <a:bodyPr/>
        <a:lstStyle/>
        <a:p>
          <a:endParaRPr lang="ru-RU"/>
        </a:p>
      </dgm:t>
    </dgm:pt>
    <dgm:pt modelId="{8682F206-2E4A-4A3D-83C7-7C7A375DD0A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ҚР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қызметін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жетілдіру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ХЭБ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ұсынымдарын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іске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асыру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54370E-4D3C-4B7D-B08C-F0A484A62687}" type="parTrans" cxnId="{54FE51EA-2621-46B4-B096-4B1ED397AB2D}">
      <dgm:prSet/>
      <dgm:spPr/>
      <dgm:t>
        <a:bodyPr/>
        <a:lstStyle/>
        <a:p>
          <a:endParaRPr lang="ru-RU"/>
        </a:p>
      </dgm:t>
    </dgm:pt>
    <dgm:pt modelId="{A1FB4B60-CD76-476C-A9E9-0134020C4799}" type="sibTrans" cxnId="{54FE51EA-2621-46B4-B096-4B1ED397AB2D}">
      <dgm:prSet/>
      <dgm:spPr/>
      <dgm:t>
        <a:bodyPr/>
        <a:lstStyle/>
        <a:p>
          <a:endParaRPr lang="ru-RU"/>
        </a:p>
      </dgm:t>
    </dgm:pt>
    <dgm:pt modelId="{EA1E0559-AC72-4FEA-969A-5CE771D7495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ХЭБ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Орталық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Азия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өңірінде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аусылды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үйлестіру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орталығын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(Астана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қаласында</a:t>
          </a:r>
          <a:r>
            <a: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r>
            <a:rPr lang="ru-RU" sz="16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құру</a:t>
          </a:r>
          <a:endParaRPr lang="ru-RU" sz="16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3FB2D2-3528-48F8-BEC0-242C7B2A6E9A}" type="parTrans" cxnId="{DDC90E58-8276-4AA5-9B9F-8AC48F19B5EB}">
      <dgm:prSet/>
      <dgm:spPr/>
      <dgm:t>
        <a:bodyPr/>
        <a:lstStyle/>
        <a:p>
          <a:endParaRPr lang="ru-RU"/>
        </a:p>
      </dgm:t>
    </dgm:pt>
    <dgm:pt modelId="{98CBA92B-10B8-436A-A802-6276D4679DAD}" type="sibTrans" cxnId="{DDC90E58-8276-4AA5-9B9F-8AC48F19B5EB}">
      <dgm:prSet/>
      <dgm:spPr/>
      <dgm:t>
        <a:bodyPr/>
        <a:lstStyle/>
        <a:p>
          <a:endParaRPr lang="ru-RU"/>
        </a:p>
      </dgm:t>
    </dgm:pt>
    <dgm:pt modelId="{5115CAC6-31F0-44C7-B8F3-B6C3D6826FFA}" type="pres">
      <dgm:prSet presAssocID="{EF8E87E1-8DD7-425C-9519-295BE4328D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03FE53-D331-4131-9D81-A04733470747}" type="pres">
      <dgm:prSet presAssocID="{3C3683FA-12F6-43F8-9CA4-507C309B2765}" presName="root" presStyleCnt="0"/>
      <dgm:spPr/>
    </dgm:pt>
    <dgm:pt modelId="{9415BD24-371F-4AB6-B8E0-C89567CDBF88}" type="pres">
      <dgm:prSet presAssocID="{3C3683FA-12F6-43F8-9CA4-507C309B2765}" presName="rootComposite" presStyleCnt="0"/>
      <dgm:spPr/>
    </dgm:pt>
    <dgm:pt modelId="{30196571-49D2-4EC8-9D23-5EC8E284F241}" type="pres">
      <dgm:prSet presAssocID="{3C3683FA-12F6-43F8-9CA4-507C309B2765}" presName="rootText" presStyleLbl="node1" presStyleIdx="0" presStyleCnt="1" custScaleX="123539" custScaleY="78883" custLinFactNeighborX="5446"/>
      <dgm:spPr/>
      <dgm:t>
        <a:bodyPr/>
        <a:lstStyle/>
        <a:p>
          <a:endParaRPr lang="ru-RU"/>
        </a:p>
      </dgm:t>
    </dgm:pt>
    <dgm:pt modelId="{23B98226-CCFC-47C2-885B-9F188F5E9E2C}" type="pres">
      <dgm:prSet presAssocID="{3C3683FA-12F6-43F8-9CA4-507C309B276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80BC7FB-56F5-4A16-830F-78D930A8677C}" type="pres">
      <dgm:prSet presAssocID="{3C3683FA-12F6-43F8-9CA4-507C309B2765}" presName="childShape" presStyleCnt="0"/>
      <dgm:spPr/>
    </dgm:pt>
    <dgm:pt modelId="{E5C63B83-5ED0-4AE5-BD39-3D06E524B0EB}" type="pres">
      <dgm:prSet presAssocID="{D9724723-0C16-4058-9B8B-D2724DE4EDD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0AE9607-DC48-4BA9-B5A6-27074D1428BC}" type="pres">
      <dgm:prSet presAssocID="{706F95B4-4B39-4001-9B57-0474C86853DC}" presName="childText" presStyleLbl="bgAcc1" presStyleIdx="0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32BC3-D4C1-40BB-B7B4-51840E814EB2}" type="pres">
      <dgm:prSet presAssocID="{F93FB2D2-3528-48F8-BEC0-242C7B2A6E9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1A24D04-81FD-4FAB-B86C-666ECA497CBE}" type="pres">
      <dgm:prSet presAssocID="{EA1E0559-AC72-4FEA-969A-5CE771D7495B}" presName="childText" presStyleLbl="bgAcc1" presStyleIdx="1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472C-10C3-444A-AF74-7C52C3BB52D3}" type="pres">
      <dgm:prSet presAssocID="{7F3DA541-7446-46AA-8700-BE35BAF771F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CAC7615-AA5C-4FD1-8922-E7D6863F5CFF}" type="pres">
      <dgm:prSet presAssocID="{B979BE21-A938-4FCC-AB88-1578D5AF201B}" presName="childText" presStyleLbl="bgAcc1" presStyleIdx="2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0AA1-AD72-40F9-B9AD-5601C1ED59DC}" type="pres">
      <dgm:prSet presAssocID="{C554370E-4D3C-4B7D-B08C-F0A484A62687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BBF1037-B14C-4BC3-ACCA-FE1EFA5DCDBF}" type="pres">
      <dgm:prSet presAssocID="{8682F206-2E4A-4A3D-83C7-7C7A375DD0AF}" presName="childText" presStyleLbl="bgAcc1" presStyleIdx="3" presStyleCnt="4" custScaleX="720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15AFC-B72A-4D11-BED7-ED2E35BAEEB8}" type="presOf" srcId="{8682F206-2E4A-4A3D-83C7-7C7A375DD0AF}" destId="{0BBF1037-B14C-4BC3-ACCA-FE1EFA5DCDBF}" srcOrd="0" destOrd="0" presId="urn:microsoft.com/office/officeart/2005/8/layout/hierarchy3"/>
    <dgm:cxn modelId="{656F5862-1804-4E35-AC28-54415E5F9659}" type="presOf" srcId="{3C3683FA-12F6-43F8-9CA4-507C309B2765}" destId="{23B98226-CCFC-47C2-885B-9F188F5E9E2C}" srcOrd="1" destOrd="0" presId="urn:microsoft.com/office/officeart/2005/8/layout/hierarchy3"/>
    <dgm:cxn modelId="{DDC90E58-8276-4AA5-9B9F-8AC48F19B5EB}" srcId="{3C3683FA-12F6-43F8-9CA4-507C309B2765}" destId="{EA1E0559-AC72-4FEA-969A-5CE771D7495B}" srcOrd="1" destOrd="0" parTransId="{F93FB2D2-3528-48F8-BEC0-242C7B2A6E9A}" sibTransId="{98CBA92B-10B8-436A-A802-6276D4679DAD}"/>
    <dgm:cxn modelId="{1EAAB918-48D4-45A5-9EEB-789443EAEA36}" type="presOf" srcId="{F93FB2D2-3528-48F8-BEC0-242C7B2A6E9A}" destId="{22B32BC3-D4C1-40BB-B7B4-51840E814EB2}" srcOrd="0" destOrd="0" presId="urn:microsoft.com/office/officeart/2005/8/layout/hierarchy3"/>
    <dgm:cxn modelId="{1B0F9475-19EB-443E-9A6C-0ED55A991B8C}" type="presOf" srcId="{EA1E0559-AC72-4FEA-969A-5CE771D7495B}" destId="{A1A24D04-81FD-4FAB-B86C-666ECA497CBE}" srcOrd="0" destOrd="0" presId="urn:microsoft.com/office/officeart/2005/8/layout/hierarchy3"/>
    <dgm:cxn modelId="{1BB13DF7-65D9-4376-9C5F-6398D039C2F3}" type="presOf" srcId="{B979BE21-A938-4FCC-AB88-1578D5AF201B}" destId="{2CAC7615-AA5C-4FD1-8922-E7D6863F5CFF}" srcOrd="0" destOrd="0" presId="urn:microsoft.com/office/officeart/2005/8/layout/hierarchy3"/>
    <dgm:cxn modelId="{0E89E8F7-AA35-47A0-BB2C-1F2CB9E74E9B}" srcId="{EF8E87E1-8DD7-425C-9519-295BE4328D7D}" destId="{3C3683FA-12F6-43F8-9CA4-507C309B2765}" srcOrd="0" destOrd="0" parTransId="{4E252D33-0C19-4BE6-837F-400D3C2C0A48}" sibTransId="{BCC40EDD-C96C-4636-A53A-6EE12BF20065}"/>
    <dgm:cxn modelId="{2824631C-894C-4D8E-AD38-93E93C2F307B}" srcId="{3C3683FA-12F6-43F8-9CA4-507C309B2765}" destId="{B979BE21-A938-4FCC-AB88-1578D5AF201B}" srcOrd="2" destOrd="0" parTransId="{7F3DA541-7446-46AA-8700-BE35BAF771FD}" sibTransId="{3E73E2B5-6D42-4354-9955-5814D598F46B}"/>
    <dgm:cxn modelId="{C6A0C7D5-CD56-4F90-8CB9-D4254C6A5D30}" type="presOf" srcId="{D9724723-0C16-4058-9B8B-D2724DE4EDDC}" destId="{E5C63B83-5ED0-4AE5-BD39-3D06E524B0EB}" srcOrd="0" destOrd="0" presId="urn:microsoft.com/office/officeart/2005/8/layout/hierarchy3"/>
    <dgm:cxn modelId="{6D6A80D2-97E0-46AF-B22A-A7DC8CB2A960}" type="presOf" srcId="{7F3DA541-7446-46AA-8700-BE35BAF771FD}" destId="{AF75472C-10C3-444A-AF74-7C52C3BB52D3}" srcOrd="0" destOrd="0" presId="urn:microsoft.com/office/officeart/2005/8/layout/hierarchy3"/>
    <dgm:cxn modelId="{6011740F-AD5F-4B64-A1AA-23B8857DBBD7}" type="presOf" srcId="{C554370E-4D3C-4B7D-B08C-F0A484A62687}" destId="{9C1C0AA1-AD72-40F9-B9AD-5601C1ED59DC}" srcOrd="0" destOrd="0" presId="urn:microsoft.com/office/officeart/2005/8/layout/hierarchy3"/>
    <dgm:cxn modelId="{3BB246B2-CA23-4AF1-AF5F-411C8A005A57}" type="presOf" srcId="{3C3683FA-12F6-43F8-9CA4-507C309B2765}" destId="{30196571-49D2-4EC8-9D23-5EC8E284F241}" srcOrd="0" destOrd="0" presId="urn:microsoft.com/office/officeart/2005/8/layout/hierarchy3"/>
    <dgm:cxn modelId="{4998742D-1309-4955-B5AA-F3409E8CBCA9}" srcId="{3C3683FA-12F6-43F8-9CA4-507C309B2765}" destId="{706F95B4-4B39-4001-9B57-0474C86853DC}" srcOrd="0" destOrd="0" parTransId="{D9724723-0C16-4058-9B8B-D2724DE4EDDC}" sibTransId="{F93F924F-0C99-4B6E-B6F6-9CBF534A11FD}"/>
    <dgm:cxn modelId="{90DC9B2F-6AE3-41C4-9F47-B7B4F2E8A2A7}" type="presOf" srcId="{706F95B4-4B39-4001-9B57-0474C86853DC}" destId="{40AE9607-DC48-4BA9-B5A6-27074D1428BC}" srcOrd="0" destOrd="0" presId="urn:microsoft.com/office/officeart/2005/8/layout/hierarchy3"/>
    <dgm:cxn modelId="{54FE51EA-2621-46B4-B096-4B1ED397AB2D}" srcId="{3C3683FA-12F6-43F8-9CA4-507C309B2765}" destId="{8682F206-2E4A-4A3D-83C7-7C7A375DD0AF}" srcOrd="3" destOrd="0" parTransId="{C554370E-4D3C-4B7D-B08C-F0A484A62687}" sibTransId="{A1FB4B60-CD76-476C-A9E9-0134020C4799}"/>
    <dgm:cxn modelId="{94F6A883-554A-4F7E-9930-7B7A1774094C}" type="presOf" srcId="{EF8E87E1-8DD7-425C-9519-295BE4328D7D}" destId="{5115CAC6-31F0-44C7-B8F3-B6C3D6826FFA}" srcOrd="0" destOrd="0" presId="urn:microsoft.com/office/officeart/2005/8/layout/hierarchy3"/>
    <dgm:cxn modelId="{F87AA911-EB4E-4856-BA8D-D517E221C774}" type="presParOf" srcId="{5115CAC6-31F0-44C7-B8F3-B6C3D6826FFA}" destId="{E503FE53-D331-4131-9D81-A04733470747}" srcOrd="0" destOrd="0" presId="urn:microsoft.com/office/officeart/2005/8/layout/hierarchy3"/>
    <dgm:cxn modelId="{5D7BB1FF-3F24-4982-8183-9A42887867E9}" type="presParOf" srcId="{E503FE53-D331-4131-9D81-A04733470747}" destId="{9415BD24-371F-4AB6-B8E0-C89567CDBF88}" srcOrd="0" destOrd="0" presId="urn:microsoft.com/office/officeart/2005/8/layout/hierarchy3"/>
    <dgm:cxn modelId="{AC071DF9-AFBE-4BBC-865C-F9049FE1085B}" type="presParOf" srcId="{9415BD24-371F-4AB6-B8E0-C89567CDBF88}" destId="{30196571-49D2-4EC8-9D23-5EC8E284F241}" srcOrd="0" destOrd="0" presId="urn:microsoft.com/office/officeart/2005/8/layout/hierarchy3"/>
    <dgm:cxn modelId="{A22F9D10-F860-4B1B-9697-51A5BFF7814F}" type="presParOf" srcId="{9415BD24-371F-4AB6-B8E0-C89567CDBF88}" destId="{23B98226-CCFC-47C2-885B-9F188F5E9E2C}" srcOrd="1" destOrd="0" presId="urn:microsoft.com/office/officeart/2005/8/layout/hierarchy3"/>
    <dgm:cxn modelId="{B1A90D4A-54DA-40E8-969C-2E2E9A65AAE3}" type="presParOf" srcId="{E503FE53-D331-4131-9D81-A04733470747}" destId="{680BC7FB-56F5-4A16-830F-78D930A8677C}" srcOrd="1" destOrd="0" presId="urn:microsoft.com/office/officeart/2005/8/layout/hierarchy3"/>
    <dgm:cxn modelId="{FA9E16A1-5F2A-4096-8A3E-0C90054D1B36}" type="presParOf" srcId="{680BC7FB-56F5-4A16-830F-78D930A8677C}" destId="{E5C63B83-5ED0-4AE5-BD39-3D06E524B0EB}" srcOrd="0" destOrd="0" presId="urn:microsoft.com/office/officeart/2005/8/layout/hierarchy3"/>
    <dgm:cxn modelId="{6A4BD3D0-20C4-45D7-A00F-6372D5B62FAF}" type="presParOf" srcId="{680BC7FB-56F5-4A16-830F-78D930A8677C}" destId="{40AE9607-DC48-4BA9-B5A6-27074D1428BC}" srcOrd="1" destOrd="0" presId="urn:microsoft.com/office/officeart/2005/8/layout/hierarchy3"/>
    <dgm:cxn modelId="{DC06F429-698F-489E-AD69-A361972D4A59}" type="presParOf" srcId="{680BC7FB-56F5-4A16-830F-78D930A8677C}" destId="{22B32BC3-D4C1-40BB-B7B4-51840E814EB2}" srcOrd="2" destOrd="0" presId="urn:microsoft.com/office/officeart/2005/8/layout/hierarchy3"/>
    <dgm:cxn modelId="{9E211590-1A2E-40ED-B1DA-6D2F08221245}" type="presParOf" srcId="{680BC7FB-56F5-4A16-830F-78D930A8677C}" destId="{A1A24D04-81FD-4FAB-B86C-666ECA497CBE}" srcOrd="3" destOrd="0" presId="urn:microsoft.com/office/officeart/2005/8/layout/hierarchy3"/>
    <dgm:cxn modelId="{155896E6-A87F-46CE-AF7B-53135EC1137B}" type="presParOf" srcId="{680BC7FB-56F5-4A16-830F-78D930A8677C}" destId="{AF75472C-10C3-444A-AF74-7C52C3BB52D3}" srcOrd="4" destOrd="0" presId="urn:microsoft.com/office/officeart/2005/8/layout/hierarchy3"/>
    <dgm:cxn modelId="{9009630B-E4B8-4F41-94EB-CB77CD9808D2}" type="presParOf" srcId="{680BC7FB-56F5-4A16-830F-78D930A8677C}" destId="{2CAC7615-AA5C-4FD1-8922-E7D6863F5CFF}" srcOrd="5" destOrd="0" presId="urn:microsoft.com/office/officeart/2005/8/layout/hierarchy3"/>
    <dgm:cxn modelId="{2AAE879A-52A0-4F1E-A2FF-79B6111B53EB}" type="presParOf" srcId="{680BC7FB-56F5-4A16-830F-78D930A8677C}" destId="{9C1C0AA1-AD72-40F9-B9AD-5601C1ED59DC}" srcOrd="6" destOrd="0" presId="urn:microsoft.com/office/officeart/2005/8/layout/hierarchy3"/>
    <dgm:cxn modelId="{F4191C4F-4E1A-4CBF-8C21-42202C2614F1}" type="presParOf" srcId="{680BC7FB-56F5-4A16-830F-78D930A8677C}" destId="{0BBF1037-B14C-4BC3-ACCA-FE1EFA5DCDBF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2609AA-563F-45D2-8131-B70E24E2885A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</dgm:pt>
    <dgm:pt modelId="{8E46B4B8-621C-4601-9565-F96141680F57}">
      <dgm:prSet custT="1"/>
      <dgm:spPr/>
      <dgm:t>
        <a:bodyPr anchor="ctr" anchorCtr="0"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ауыл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шаруашылығы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жануарларының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бас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санын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есепке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алу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ретке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келтірілді</a:t>
          </a:r>
          <a:endParaRPr lang="ru-RU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DEA9BE-EF6D-4883-B37A-E6509FAE25F4}" type="parTrans" cxnId="{DAEE0FA8-B778-4309-B736-5B062F095EEC}">
      <dgm:prSet/>
      <dgm:spPr/>
      <dgm:t>
        <a:bodyPr/>
        <a:lstStyle/>
        <a:p>
          <a:endParaRPr lang="ru-RU"/>
        </a:p>
      </dgm:t>
    </dgm:pt>
    <dgm:pt modelId="{7F5713FA-4A56-40C1-95E6-539AFC57808E}" type="sibTrans" cxnId="{DAEE0FA8-B778-4309-B736-5B062F095EEC}">
      <dgm:prSet/>
      <dgm:spPr/>
      <dgm:t>
        <a:bodyPr/>
        <a:lstStyle/>
        <a:p>
          <a:endParaRPr lang="ru-RU"/>
        </a:p>
      </dgm:t>
    </dgm:pt>
    <dgm:pt modelId="{B28D01A0-C9F8-44CA-BB56-7A8A7658C2CF}">
      <dgm:prSet custT="1"/>
      <dgm:spPr/>
      <dgm:t>
        <a:bodyPr anchor="ctr" anchorCtr="0"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іс-шараларды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жүргізу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сапасы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жоғарылады</a:t>
          </a:r>
          <a:endParaRPr lang="ru-RU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1DF422-A8F1-4D6B-8A29-8854A42FF363}" type="parTrans" cxnId="{26E5ADE5-34E4-413B-8F4E-0958C126FE0F}">
      <dgm:prSet/>
      <dgm:spPr/>
      <dgm:t>
        <a:bodyPr/>
        <a:lstStyle/>
        <a:p>
          <a:endParaRPr lang="ru-RU"/>
        </a:p>
      </dgm:t>
    </dgm:pt>
    <dgm:pt modelId="{02F0AD3F-034E-4AF2-BA54-96DFADFF9607}" type="sibTrans" cxnId="{26E5ADE5-34E4-413B-8F4E-0958C126FE0F}">
      <dgm:prSet/>
      <dgm:spPr/>
      <dgm:t>
        <a:bodyPr/>
        <a:lstStyle/>
        <a:p>
          <a:endParaRPr lang="ru-RU"/>
        </a:p>
      </dgm:t>
    </dgm:pt>
    <dgm:pt modelId="{C060076B-197A-4F57-B66B-734752502FB1}">
      <dgm:prSet custT="1"/>
      <dgm:spPr/>
      <dgm:t>
        <a:bodyPr anchor="ctr" anchorCtr="0"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өнімді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өмір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цикілінің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жалпы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тізбегі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endParaRPr lang="ru-RU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D07E61-6C6F-45AB-BD77-544F3C2B0E32}" type="parTrans" cxnId="{FE598D9A-19F3-4DC3-8767-CBC5B2573E59}">
      <dgm:prSet/>
      <dgm:spPr/>
      <dgm:t>
        <a:bodyPr/>
        <a:lstStyle/>
        <a:p>
          <a:endParaRPr lang="ru-RU"/>
        </a:p>
      </dgm:t>
    </dgm:pt>
    <dgm:pt modelId="{ABC1F809-C378-45CA-A119-04FF9E682809}" type="sibTrans" cxnId="{FE598D9A-19F3-4DC3-8767-CBC5B2573E59}">
      <dgm:prSet/>
      <dgm:spPr/>
      <dgm:t>
        <a:bodyPr/>
        <a:lstStyle/>
        <a:p>
          <a:endParaRPr lang="ru-RU"/>
        </a:p>
      </dgm:t>
    </dgm:pt>
    <dgm:pt modelId="{20D423EB-9B8B-4FA1-BA50-44A842CA3727}">
      <dgm:prSet custT="1"/>
      <dgm:spPr/>
      <dgm:t>
        <a:bodyPr anchor="ctr" anchorCtr="0"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білікті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кадрлармен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қамтамасыз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етілу</a:t>
          </a:r>
          <a:endParaRPr lang="ru-RU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EC5474A-215F-4124-8A92-635D7990F55B}" type="parTrans" cxnId="{CA749877-7ADC-42CA-B64F-B5864461E5E9}">
      <dgm:prSet/>
      <dgm:spPr/>
      <dgm:t>
        <a:bodyPr/>
        <a:lstStyle/>
        <a:p>
          <a:endParaRPr lang="ru-RU"/>
        </a:p>
      </dgm:t>
    </dgm:pt>
    <dgm:pt modelId="{F5A599A7-B494-46DA-B4E3-0F741B2D4298}" type="sibTrans" cxnId="{CA749877-7ADC-42CA-B64F-B5864461E5E9}">
      <dgm:prSet/>
      <dgm:spPr/>
      <dgm:t>
        <a:bodyPr/>
        <a:lstStyle/>
        <a:p>
          <a:endParaRPr lang="ru-RU"/>
        </a:p>
      </dgm:t>
    </dgm:pt>
    <dgm:pt modelId="{4ABA8853-8DA9-4FBE-AD8E-A62D7A8E41A2}">
      <dgm:prSet custT="1"/>
      <dgm:spPr/>
      <dgm:t>
        <a:bodyPr anchor="ctr" anchorCtr="0"/>
        <a:lstStyle/>
        <a:p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ынтымақтастық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шеңберінде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ҚР ветеринария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қызметін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күшейту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</a:t>
          </a:r>
          <a:r>
            <a:rPr lang="ru-RU" sz="1400" b="1" i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жемісті</a:t>
          </a:r>
          <a:r>
            <a:rPr lang="ru-RU" sz="1400" b="1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</a:t>
          </a:r>
          <a:r>
            <a:rPr lang="ru-RU" sz="1400" b="1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ынтымақтастық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endParaRPr lang="ru-RU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02CA47-4697-4AD5-B58A-534E1452A78C}" type="parTrans" cxnId="{FC7EAD05-1855-4504-A147-66D6AEE1A362}">
      <dgm:prSet/>
      <dgm:spPr/>
      <dgm:t>
        <a:bodyPr/>
        <a:lstStyle/>
        <a:p>
          <a:endParaRPr lang="ru-RU"/>
        </a:p>
      </dgm:t>
    </dgm:pt>
    <dgm:pt modelId="{A179779D-393A-4BA7-8740-A4E68BACE3E4}" type="sibTrans" cxnId="{FC7EAD05-1855-4504-A147-66D6AEE1A362}">
      <dgm:prSet/>
      <dgm:spPr/>
      <dgm:t>
        <a:bodyPr/>
        <a:lstStyle/>
        <a:p>
          <a:endParaRPr lang="ru-RU"/>
        </a:p>
      </dgm:t>
    </dgm:pt>
    <dgm:pt modelId="{A1697674-4546-4CE1-B189-3AF6A2F992A3}">
      <dgm:prSet phldrT="[Текст]" custT="1"/>
      <dgm:spPr/>
      <dgm:t>
        <a:bodyPr anchor="ctr" anchorCtr="0"/>
        <a:lstStyle/>
        <a:p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саласындағы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нормативтік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құқықтық</a:t>
          </a:r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база </a:t>
          </a:r>
          <a:r>
            <a:rPr lang="ru-RU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үйлестірілді</a:t>
          </a:r>
          <a:endParaRPr lang="ru-RU" sz="1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CFD07B-E352-4243-A8E2-7E9D074D7744}" type="parTrans" cxnId="{0AF681A0-C9D4-4486-8EF2-0936ADE2569B}">
      <dgm:prSet/>
      <dgm:spPr/>
      <dgm:t>
        <a:bodyPr/>
        <a:lstStyle/>
        <a:p>
          <a:endParaRPr lang="ru-RU"/>
        </a:p>
      </dgm:t>
    </dgm:pt>
    <dgm:pt modelId="{D7335465-133E-49BC-897F-393BB7AD0BC5}" type="sibTrans" cxnId="{0AF681A0-C9D4-4486-8EF2-0936ADE2569B}">
      <dgm:prSet/>
      <dgm:spPr/>
      <dgm:t>
        <a:bodyPr/>
        <a:lstStyle/>
        <a:p>
          <a:endParaRPr lang="ru-RU"/>
        </a:p>
      </dgm:t>
    </dgm:pt>
    <dgm:pt modelId="{1828C22A-6B1B-4E6F-ADA2-E93D650970DA}">
      <dgm:prSet phldrT="[Текст]" custT="1"/>
      <dgm:spPr/>
      <dgm:t>
        <a:bodyPr/>
        <a:lstStyle/>
        <a:p>
          <a:endParaRPr lang="ru-RU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B6F6AB-8474-481F-9250-5E198182078D}" type="parTrans" cxnId="{3E0673FD-567F-4599-90DA-981E2947EA34}">
      <dgm:prSet/>
      <dgm:spPr/>
      <dgm:t>
        <a:bodyPr/>
        <a:lstStyle/>
        <a:p>
          <a:endParaRPr lang="ru-RU"/>
        </a:p>
      </dgm:t>
    </dgm:pt>
    <dgm:pt modelId="{F7E5F4C0-356C-4216-B599-990C1930AD6E}" type="sibTrans" cxnId="{3E0673FD-567F-4599-90DA-981E2947EA34}">
      <dgm:prSet/>
      <dgm:spPr/>
      <dgm:t>
        <a:bodyPr/>
        <a:lstStyle/>
        <a:p>
          <a:endParaRPr lang="ru-RU"/>
        </a:p>
      </dgm:t>
    </dgm:pt>
    <dgm:pt modelId="{79760752-AF7D-47EB-996E-BDA0C58CDA66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129FCE-D1E5-4939-AE2A-27B580DC3718}" type="parTrans" cxnId="{99685065-6928-4FF8-AE9D-B7DCBEA51696}">
      <dgm:prSet/>
      <dgm:spPr/>
      <dgm:t>
        <a:bodyPr/>
        <a:lstStyle/>
        <a:p>
          <a:endParaRPr lang="ru-RU"/>
        </a:p>
      </dgm:t>
    </dgm:pt>
    <dgm:pt modelId="{FCB1F25F-9FA0-4EA9-B1A9-AA10AFCF9B2F}" type="sibTrans" cxnId="{99685065-6928-4FF8-AE9D-B7DCBEA51696}">
      <dgm:prSet/>
      <dgm:spPr/>
      <dgm:t>
        <a:bodyPr/>
        <a:lstStyle/>
        <a:p>
          <a:endParaRPr lang="ru-RU"/>
        </a:p>
      </dgm:t>
    </dgm:pt>
    <dgm:pt modelId="{736638E1-1CB6-4997-9424-3DDC960C68D5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9D53DB-196A-4453-BA7F-1E99F4ED4EED}" type="parTrans" cxnId="{898D20ED-318F-4788-8E4D-B3F6C449F447}">
      <dgm:prSet/>
      <dgm:spPr/>
      <dgm:t>
        <a:bodyPr/>
        <a:lstStyle/>
        <a:p>
          <a:endParaRPr lang="ru-RU"/>
        </a:p>
      </dgm:t>
    </dgm:pt>
    <dgm:pt modelId="{878F4CEB-121D-4365-9B2D-1B85ADE3FF34}" type="sibTrans" cxnId="{898D20ED-318F-4788-8E4D-B3F6C449F447}">
      <dgm:prSet/>
      <dgm:spPr/>
      <dgm:t>
        <a:bodyPr/>
        <a:lstStyle/>
        <a:p>
          <a:endParaRPr lang="ru-RU"/>
        </a:p>
      </dgm:t>
    </dgm:pt>
    <dgm:pt modelId="{7A1D59E2-3DA0-46A3-B836-2D4806A2DFE7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0D0060-1930-4C60-80BC-86CD9030BC25}" type="parTrans" cxnId="{A914C933-A276-47F2-825E-A027DB19F26A}">
      <dgm:prSet/>
      <dgm:spPr/>
      <dgm:t>
        <a:bodyPr/>
        <a:lstStyle/>
        <a:p>
          <a:endParaRPr lang="ru-RU"/>
        </a:p>
      </dgm:t>
    </dgm:pt>
    <dgm:pt modelId="{AA15F3F7-80F6-495A-99AA-FEB2D77EEFF6}" type="sibTrans" cxnId="{A914C933-A276-47F2-825E-A027DB19F26A}">
      <dgm:prSet/>
      <dgm:spPr/>
      <dgm:t>
        <a:bodyPr/>
        <a:lstStyle/>
        <a:p>
          <a:endParaRPr lang="ru-RU"/>
        </a:p>
      </dgm:t>
    </dgm:pt>
    <dgm:pt modelId="{79A234C8-E595-4653-A897-891FDB1D308E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7CC202-9BE6-45B5-852C-72A0258FFFE3}" type="parTrans" cxnId="{42111F87-6D8D-4BDB-93A8-B0F7A238198B}">
      <dgm:prSet/>
      <dgm:spPr/>
      <dgm:t>
        <a:bodyPr/>
        <a:lstStyle/>
        <a:p>
          <a:endParaRPr lang="ru-RU"/>
        </a:p>
      </dgm:t>
    </dgm:pt>
    <dgm:pt modelId="{2B35BF4C-5043-4421-BD80-7734347AD669}" type="sibTrans" cxnId="{42111F87-6D8D-4BDB-93A8-B0F7A238198B}">
      <dgm:prSet/>
      <dgm:spPr/>
      <dgm:t>
        <a:bodyPr/>
        <a:lstStyle/>
        <a:p>
          <a:endParaRPr lang="ru-RU"/>
        </a:p>
      </dgm:t>
    </dgm:pt>
    <dgm:pt modelId="{E09BD1F2-FF8D-4549-B56F-E04921EE14D0}">
      <dgm:prSet custT="1"/>
      <dgm:spPr/>
      <dgm:t>
        <a:bodyPr/>
        <a:lstStyle/>
        <a:p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CDC3A8-7B1B-4F66-9331-FAE37F19E772}" type="parTrans" cxnId="{B041263D-32FB-4F9B-A107-69260214DD14}">
      <dgm:prSet/>
      <dgm:spPr/>
      <dgm:t>
        <a:bodyPr/>
        <a:lstStyle/>
        <a:p>
          <a:endParaRPr lang="ru-RU"/>
        </a:p>
      </dgm:t>
    </dgm:pt>
    <dgm:pt modelId="{7C135724-2365-4E35-9C75-543F33AADC0E}" type="sibTrans" cxnId="{B041263D-32FB-4F9B-A107-69260214DD14}">
      <dgm:prSet/>
      <dgm:spPr/>
      <dgm:t>
        <a:bodyPr/>
        <a:lstStyle/>
        <a:p>
          <a:endParaRPr lang="ru-RU"/>
        </a:p>
      </dgm:t>
    </dgm:pt>
    <dgm:pt modelId="{1ED8BC0C-52A0-4F77-834E-95E47488B3D8}" type="pres">
      <dgm:prSet presAssocID="{C82609AA-563F-45D2-8131-B70E24E2885A}" presName="Name0" presStyleCnt="0">
        <dgm:presLayoutVars>
          <dgm:dir/>
          <dgm:animLvl val="lvl"/>
          <dgm:resizeHandles/>
        </dgm:presLayoutVars>
      </dgm:prSet>
      <dgm:spPr/>
    </dgm:pt>
    <dgm:pt modelId="{F2F79977-49DB-405E-874B-674CF32BF08D}" type="pres">
      <dgm:prSet presAssocID="{1828C22A-6B1B-4E6F-ADA2-E93D650970DA}" presName="linNode" presStyleCnt="0"/>
      <dgm:spPr/>
    </dgm:pt>
    <dgm:pt modelId="{9850E6EA-BBB5-4604-9D9C-88C4C28AB4CD}" type="pres">
      <dgm:prSet presAssocID="{1828C22A-6B1B-4E6F-ADA2-E93D650970DA}" presName="parentShp" presStyleLbl="node1" presStyleIdx="0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1CB8-D693-47CA-8315-44604BE750E5}" type="pres">
      <dgm:prSet presAssocID="{1828C22A-6B1B-4E6F-ADA2-E93D650970DA}" presName="childShp" presStyleLbl="bgAccFollowNode1" presStyleIdx="0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FB632-B9F7-437A-9CE1-81A792C8820A}" type="pres">
      <dgm:prSet presAssocID="{F7E5F4C0-356C-4216-B599-990C1930AD6E}" presName="spacing" presStyleCnt="0"/>
      <dgm:spPr/>
    </dgm:pt>
    <dgm:pt modelId="{E8227F37-3E65-46EE-991B-33F5C33AC028}" type="pres">
      <dgm:prSet presAssocID="{79760752-AF7D-47EB-996E-BDA0C58CDA66}" presName="linNode" presStyleCnt="0"/>
      <dgm:spPr/>
    </dgm:pt>
    <dgm:pt modelId="{A2E09E90-71DC-436A-BAE1-9774DD52C006}" type="pres">
      <dgm:prSet presAssocID="{79760752-AF7D-47EB-996E-BDA0C58CDA66}" presName="parentShp" presStyleLbl="node1" presStyleIdx="1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D82F4-C2E8-4391-B160-444FE66E1ACA}" type="pres">
      <dgm:prSet presAssocID="{79760752-AF7D-47EB-996E-BDA0C58CDA66}" presName="childShp" presStyleLbl="bgAccFollowNode1" presStyleIdx="1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B991-9A9C-4769-A8DB-EB825A8CADFA}" type="pres">
      <dgm:prSet presAssocID="{FCB1F25F-9FA0-4EA9-B1A9-AA10AFCF9B2F}" presName="spacing" presStyleCnt="0"/>
      <dgm:spPr/>
    </dgm:pt>
    <dgm:pt modelId="{5E27216C-3BF2-4322-88AC-72FCE951C6C3}" type="pres">
      <dgm:prSet presAssocID="{736638E1-1CB6-4997-9424-3DDC960C68D5}" presName="linNode" presStyleCnt="0"/>
      <dgm:spPr/>
    </dgm:pt>
    <dgm:pt modelId="{7B8FD747-47FC-4578-8DC5-38206562719C}" type="pres">
      <dgm:prSet presAssocID="{736638E1-1CB6-4997-9424-3DDC960C68D5}" presName="parentShp" presStyleLbl="node1" presStyleIdx="2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2D487-EB74-48B6-8C64-719FB9CA0A9F}" type="pres">
      <dgm:prSet presAssocID="{736638E1-1CB6-4997-9424-3DDC960C68D5}" presName="childShp" presStyleLbl="bgAccFollowNode1" presStyleIdx="2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E9587-95AD-499C-84AA-CFF1CAE0FDEC}" type="pres">
      <dgm:prSet presAssocID="{878F4CEB-121D-4365-9B2D-1B85ADE3FF34}" presName="spacing" presStyleCnt="0"/>
      <dgm:spPr/>
    </dgm:pt>
    <dgm:pt modelId="{21554E66-A0FE-40DC-B52E-0A8629874924}" type="pres">
      <dgm:prSet presAssocID="{7A1D59E2-3DA0-46A3-B836-2D4806A2DFE7}" presName="linNode" presStyleCnt="0"/>
      <dgm:spPr/>
    </dgm:pt>
    <dgm:pt modelId="{8B3C59B1-C367-4843-9F97-E03869EA040F}" type="pres">
      <dgm:prSet presAssocID="{7A1D59E2-3DA0-46A3-B836-2D4806A2DFE7}" presName="parentShp" presStyleLbl="node1" presStyleIdx="3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A401F-7FAD-433D-B448-7B15235FFF6E}" type="pres">
      <dgm:prSet presAssocID="{7A1D59E2-3DA0-46A3-B836-2D4806A2DFE7}" presName="childShp" presStyleLbl="bgAccFollowNode1" presStyleIdx="3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BB2D8-7D7F-404F-A542-842AF8CE89AB}" type="pres">
      <dgm:prSet presAssocID="{AA15F3F7-80F6-495A-99AA-FEB2D77EEFF6}" presName="spacing" presStyleCnt="0"/>
      <dgm:spPr/>
    </dgm:pt>
    <dgm:pt modelId="{5D261F39-F7B7-49B4-B4C0-E02840E757A7}" type="pres">
      <dgm:prSet presAssocID="{79A234C8-E595-4653-A897-891FDB1D308E}" presName="linNode" presStyleCnt="0"/>
      <dgm:spPr/>
    </dgm:pt>
    <dgm:pt modelId="{DE991637-D8CA-4C2F-BA9E-7AAFCBA70FDD}" type="pres">
      <dgm:prSet presAssocID="{79A234C8-E595-4653-A897-891FDB1D308E}" presName="parentShp" presStyleLbl="node1" presStyleIdx="4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FEABC-999C-445C-BAD6-5024B8DFDBA2}" type="pres">
      <dgm:prSet presAssocID="{79A234C8-E595-4653-A897-891FDB1D308E}" presName="childShp" presStyleLbl="bgAccFollowNode1" presStyleIdx="4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E0EE3-AAAB-4E7F-A55B-AFFEA7BEC33F}" type="pres">
      <dgm:prSet presAssocID="{2B35BF4C-5043-4421-BD80-7734347AD669}" presName="spacing" presStyleCnt="0"/>
      <dgm:spPr/>
    </dgm:pt>
    <dgm:pt modelId="{57D2633E-C0B3-44FB-B106-A82E702CBE6C}" type="pres">
      <dgm:prSet presAssocID="{E09BD1F2-FF8D-4549-B56F-E04921EE14D0}" presName="linNode" presStyleCnt="0"/>
      <dgm:spPr/>
    </dgm:pt>
    <dgm:pt modelId="{836A3CFB-BF2E-43BE-A060-DBEDE40F2399}" type="pres">
      <dgm:prSet presAssocID="{E09BD1F2-FF8D-4549-B56F-E04921EE14D0}" presName="parentShp" presStyleLbl="node1" presStyleIdx="5" presStyleCnt="6" custScaleX="2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6F97C-2EDB-484C-96E8-95C7F3FDD72D}" type="pres">
      <dgm:prSet presAssocID="{E09BD1F2-FF8D-4549-B56F-E04921EE14D0}" presName="childShp" presStyleLbl="bgAccFollowNode1" presStyleIdx="5" presStyleCnt="6" custScaleX="13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14C933-A276-47F2-825E-A027DB19F26A}" srcId="{C82609AA-563F-45D2-8131-B70E24E2885A}" destId="{7A1D59E2-3DA0-46A3-B836-2D4806A2DFE7}" srcOrd="3" destOrd="0" parTransId="{490D0060-1930-4C60-80BC-86CD9030BC25}" sibTransId="{AA15F3F7-80F6-495A-99AA-FEB2D77EEFF6}"/>
    <dgm:cxn modelId="{EBF036ED-0323-4A3F-8C1C-8BA508BE21DD}" type="presOf" srcId="{8E46B4B8-621C-4601-9565-F96141680F57}" destId="{4CED82F4-C2E8-4391-B160-444FE66E1ACA}" srcOrd="0" destOrd="0" presId="urn:microsoft.com/office/officeart/2005/8/layout/vList6"/>
    <dgm:cxn modelId="{88CD5B9A-0BC0-40F0-B81C-6F6C2F55660C}" type="presOf" srcId="{4ABA8853-8DA9-4FBE-AD8E-A62D7A8E41A2}" destId="{7A96F97C-2EDB-484C-96E8-95C7F3FDD72D}" srcOrd="0" destOrd="0" presId="urn:microsoft.com/office/officeart/2005/8/layout/vList6"/>
    <dgm:cxn modelId="{3E0673FD-567F-4599-90DA-981E2947EA34}" srcId="{C82609AA-563F-45D2-8131-B70E24E2885A}" destId="{1828C22A-6B1B-4E6F-ADA2-E93D650970DA}" srcOrd="0" destOrd="0" parTransId="{6CB6F6AB-8474-481F-9250-5E198182078D}" sibTransId="{F7E5F4C0-356C-4216-B599-990C1930AD6E}"/>
    <dgm:cxn modelId="{42111F87-6D8D-4BDB-93A8-B0F7A238198B}" srcId="{C82609AA-563F-45D2-8131-B70E24E2885A}" destId="{79A234C8-E595-4653-A897-891FDB1D308E}" srcOrd="4" destOrd="0" parTransId="{1E7CC202-9BE6-45B5-852C-72A0258FFFE3}" sibTransId="{2B35BF4C-5043-4421-BD80-7734347AD669}"/>
    <dgm:cxn modelId="{AFEEE9E0-88B6-438C-90B0-44A36338D74E}" type="presOf" srcId="{79A234C8-E595-4653-A897-891FDB1D308E}" destId="{DE991637-D8CA-4C2F-BA9E-7AAFCBA70FDD}" srcOrd="0" destOrd="0" presId="urn:microsoft.com/office/officeart/2005/8/layout/vList6"/>
    <dgm:cxn modelId="{D7163E8C-10BF-42EB-A459-BD1847F9E2AA}" type="presOf" srcId="{736638E1-1CB6-4997-9424-3DDC960C68D5}" destId="{7B8FD747-47FC-4578-8DC5-38206562719C}" srcOrd="0" destOrd="0" presId="urn:microsoft.com/office/officeart/2005/8/layout/vList6"/>
    <dgm:cxn modelId="{26E5ADE5-34E4-413B-8F4E-0958C126FE0F}" srcId="{736638E1-1CB6-4997-9424-3DDC960C68D5}" destId="{B28D01A0-C9F8-44CA-BB56-7A8A7658C2CF}" srcOrd="0" destOrd="0" parTransId="{B21DF422-A8F1-4D6B-8A29-8854A42FF363}" sibTransId="{02F0AD3F-034E-4AF2-BA54-96DFADFF9607}"/>
    <dgm:cxn modelId="{0AF681A0-C9D4-4486-8EF2-0936ADE2569B}" srcId="{1828C22A-6B1B-4E6F-ADA2-E93D650970DA}" destId="{A1697674-4546-4CE1-B189-3AF6A2F992A3}" srcOrd="0" destOrd="0" parTransId="{87CFD07B-E352-4243-A8E2-7E9D074D7744}" sibTransId="{D7335465-133E-49BC-897F-393BB7AD0BC5}"/>
    <dgm:cxn modelId="{DAEE0FA8-B778-4309-B736-5B062F095EEC}" srcId="{79760752-AF7D-47EB-996E-BDA0C58CDA66}" destId="{8E46B4B8-621C-4601-9565-F96141680F57}" srcOrd="0" destOrd="0" parTransId="{85DEA9BE-EF6D-4883-B37A-E6509FAE25F4}" sibTransId="{7F5713FA-4A56-40C1-95E6-539AFC57808E}"/>
    <dgm:cxn modelId="{FE598D9A-19F3-4DC3-8767-CBC5B2573E59}" srcId="{7A1D59E2-3DA0-46A3-B836-2D4806A2DFE7}" destId="{C060076B-197A-4F57-B66B-734752502FB1}" srcOrd="0" destOrd="0" parTransId="{8CD07E61-6C6F-45AB-BD77-544F3C2B0E32}" sibTransId="{ABC1F809-C378-45CA-A119-04FF9E682809}"/>
    <dgm:cxn modelId="{99685065-6928-4FF8-AE9D-B7DCBEA51696}" srcId="{C82609AA-563F-45D2-8131-B70E24E2885A}" destId="{79760752-AF7D-47EB-996E-BDA0C58CDA66}" srcOrd="1" destOrd="0" parTransId="{5E129FCE-D1E5-4939-AE2A-27B580DC3718}" sibTransId="{FCB1F25F-9FA0-4EA9-B1A9-AA10AFCF9B2F}"/>
    <dgm:cxn modelId="{E7B13FAC-4F5A-4F5F-938B-11796F0FD2FF}" type="presOf" srcId="{20D423EB-9B8B-4FA1-BA50-44A842CA3727}" destId="{C1CFEABC-999C-445C-BAD6-5024B8DFDBA2}" srcOrd="0" destOrd="0" presId="urn:microsoft.com/office/officeart/2005/8/layout/vList6"/>
    <dgm:cxn modelId="{280580DF-1BDE-4E67-98CC-C4765249614E}" type="presOf" srcId="{C060076B-197A-4F57-B66B-734752502FB1}" destId="{415A401F-7FAD-433D-B448-7B15235FFF6E}" srcOrd="0" destOrd="0" presId="urn:microsoft.com/office/officeart/2005/8/layout/vList6"/>
    <dgm:cxn modelId="{E297D83A-070C-4EBA-A2AF-242FE9626705}" type="presOf" srcId="{1828C22A-6B1B-4E6F-ADA2-E93D650970DA}" destId="{9850E6EA-BBB5-4604-9D9C-88C4C28AB4CD}" srcOrd="0" destOrd="0" presId="urn:microsoft.com/office/officeart/2005/8/layout/vList6"/>
    <dgm:cxn modelId="{47F10695-0AB8-481C-BCA1-91A4D73743F7}" type="presOf" srcId="{A1697674-4546-4CE1-B189-3AF6A2F992A3}" destId="{AEA91CB8-D693-47CA-8315-44604BE750E5}" srcOrd="0" destOrd="0" presId="urn:microsoft.com/office/officeart/2005/8/layout/vList6"/>
    <dgm:cxn modelId="{5B11A728-3F59-4DAD-93B3-626A163B48B7}" type="presOf" srcId="{C82609AA-563F-45D2-8131-B70E24E2885A}" destId="{1ED8BC0C-52A0-4F77-834E-95E47488B3D8}" srcOrd="0" destOrd="0" presId="urn:microsoft.com/office/officeart/2005/8/layout/vList6"/>
    <dgm:cxn modelId="{CA749877-7ADC-42CA-B64F-B5864461E5E9}" srcId="{79A234C8-E595-4653-A897-891FDB1D308E}" destId="{20D423EB-9B8B-4FA1-BA50-44A842CA3727}" srcOrd="0" destOrd="0" parTransId="{FEC5474A-215F-4124-8A92-635D7990F55B}" sibTransId="{F5A599A7-B494-46DA-B4E3-0F741B2D4298}"/>
    <dgm:cxn modelId="{7D3CF14F-39A6-46B9-8C06-25FC2DA6291D}" type="presOf" srcId="{79760752-AF7D-47EB-996E-BDA0C58CDA66}" destId="{A2E09E90-71DC-436A-BAE1-9774DD52C006}" srcOrd="0" destOrd="0" presId="urn:microsoft.com/office/officeart/2005/8/layout/vList6"/>
    <dgm:cxn modelId="{FD53962D-7EFA-47DE-BFEE-B67380CD39C8}" type="presOf" srcId="{B28D01A0-C9F8-44CA-BB56-7A8A7658C2CF}" destId="{86D2D487-EB74-48B6-8C64-719FB9CA0A9F}" srcOrd="0" destOrd="0" presId="urn:microsoft.com/office/officeart/2005/8/layout/vList6"/>
    <dgm:cxn modelId="{B42ADAA5-4B9A-484C-A3FB-0DF54AE43655}" type="presOf" srcId="{7A1D59E2-3DA0-46A3-B836-2D4806A2DFE7}" destId="{8B3C59B1-C367-4843-9F97-E03869EA040F}" srcOrd="0" destOrd="0" presId="urn:microsoft.com/office/officeart/2005/8/layout/vList6"/>
    <dgm:cxn modelId="{5600A038-F3D6-4C08-9804-540A729D0975}" type="presOf" srcId="{E09BD1F2-FF8D-4549-B56F-E04921EE14D0}" destId="{836A3CFB-BF2E-43BE-A060-DBEDE40F2399}" srcOrd="0" destOrd="0" presId="urn:microsoft.com/office/officeart/2005/8/layout/vList6"/>
    <dgm:cxn modelId="{898D20ED-318F-4788-8E4D-B3F6C449F447}" srcId="{C82609AA-563F-45D2-8131-B70E24E2885A}" destId="{736638E1-1CB6-4997-9424-3DDC960C68D5}" srcOrd="2" destOrd="0" parTransId="{4C9D53DB-196A-4453-BA7F-1E99F4ED4EED}" sibTransId="{878F4CEB-121D-4365-9B2D-1B85ADE3FF34}"/>
    <dgm:cxn modelId="{B041263D-32FB-4F9B-A107-69260214DD14}" srcId="{C82609AA-563F-45D2-8131-B70E24E2885A}" destId="{E09BD1F2-FF8D-4549-B56F-E04921EE14D0}" srcOrd="5" destOrd="0" parTransId="{2ECDC3A8-7B1B-4F66-9331-FAE37F19E772}" sibTransId="{7C135724-2365-4E35-9C75-543F33AADC0E}"/>
    <dgm:cxn modelId="{FC7EAD05-1855-4504-A147-66D6AEE1A362}" srcId="{E09BD1F2-FF8D-4549-B56F-E04921EE14D0}" destId="{4ABA8853-8DA9-4FBE-AD8E-A62D7A8E41A2}" srcOrd="0" destOrd="0" parTransId="{1C02CA47-4697-4AD5-B58A-534E1452A78C}" sibTransId="{A179779D-393A-4BA7-8740-A4E68BACE3E4}"/>
    <dgm:cxn modelId="{4813BF2E-1C03-49AC-8B24-D28700F022C9}" type="presParOf" srcId="{1ED8BC0C-52A0-4F77-834E-95E47488B3D8}" destId="{F2F79977-49DB-405E-874B-674CF32BF08D}" srcOrd="0" destOrd="0" presId="urn:microsoft.com/office/officeart/2005/8/layout/vList6"/>
    <dgm:cxn modelId="{E77621D7-D76D-4B83-A8C7-482086CB5503}" type="presParOf" srcId="{F2F79977-49DB-405E-874B-674CF32BF08D}" destId="{9850E6EA-BBB5-4604-9D9C-88C4C28AB4CD}" srcOrd="0" destOrd="0" presId="urn:microsoft.com/office/officeart/2005/8/layout/vList6"/>
    <dgm:cxn modelId="{529A9860-8EC0-4E79-8059-53229FABE0DD}" type="presParOf" srcId="{F2F79977-49DB-405E-874B-674CF32BF08D}" destId="{AEA91CB8-D693-47CA-8315-44604BE750E5}" srcOrd="1" destOrd="0" presId="urn:microsoft.com/office/officeart/2005/8/layout/vList6"/>
    <dgm:cxn modelId="{68C97AC7-FC55-4B22-AA55-5DD09788786B}" type="presParOf" srcId="{1ED8BC0C-52A0-4F77-834E-95E47488B3D8}" destId="{9FFFB632-B9F7-437A-9CE1-81A792C8820A}" srcOrd="1" destOrd="0" presId="urn:microsoft.com/office/officeart/2005/8/layout/vList6"/>
    <dgm:cxn modelId="{9BFB175D-C81D-4618-B276-F9F5488C9EFF}" type="presParOf" srcId="{1ED8BC0C-52A0-4F77-834E-95E47488B3D8}" destId="{E8227F37-3E65-46EE-991B-33F5C33AC028}" srcOrd="2" destOrd="0" presId="urn:microsoft.com/office/officeart/2005/8/layout/vList6"/>
    <dgm:cxn modelId="{BEE9E17A-6793-4ABD-BF5D-640005AA3209}" type="presParOf" srcId="{E8227F37-3E65-46EE-991B-33F5C33AC028}" destId="{A2E09E90-71DC-436A-BAE1-9774DD52C006}" srcOrd="0" destOrd="0" presId="urn:microsoft.com/office/officeart/2005/8/layout/vList6"/>
    <dgm:cxn modelId="{7C13FED8-C963-4981-B75F-173FBC5D3DDD}" type="presParOf" srcId="{E8227F37-3E65-46EE-991B-33F5C33AC028}" destId="{4CED82F4-C2E8-4391-B160-444FE66E1ACA}" srcOrd="1" destOrd="0" presId="urn:microsoft.com/office/officeart/2005/8/layout/vList6"/>
    <dgm:cxn modelId="{A9D8ED20-86D4-42D3-8D0A-4C2AA96DE74C}" type="presParOf" srcId="{1ED8BC0C-52A0-4F77-834E-95E47488B3D8}" destId="{82D3B991-9A9C-4769-A8DB-EB825A8CADFA}" srcOrd="3" destOrd="0" presId="urn:microsoft.com/office/officeart/2005/8/layout/vList6"/>
    <dgm:cxn modelId="{A7E89C1A-B234-4146-BAF9-C40D4393AE34}" type="presParOf" srcId="{1ED8BC0C-52A0-4F77-834E-95E47488B3D8}" destId="{5E27216C-3BF2-4322-88AC-72FCE951C6C3}" srcOrd="4" destOrd="0" presId="urn:microsoft.com/office/officeart/2005/8/layout/vList6"/>
    <dgm:cxn modelId="{FDF443EB-DC1C-4EEC-B383-9A251C0A2FD8}" type="presParOf" srcId="{5E27216C-3BF2-4322-88AC-72FCE951C6C3}" destId="{7B8FD747-47FC-4578-8DC5-38206562719C}" srcOrd="0" destOrd="0" presId="urn:microsoft.com/office/officeart/2005/8/layout/vList6"/>
    <dgm:cxn modelId="{E4240364-8E25-49C8-915F-D99DC878C8E7}" type="presParOf" srcId="{5E27216C-3BF2-4322-88AC-72FCE951C6C3}" destId="{86D2D487-EB74-48B6-8C64-719FB9CA0A9F}" srcOrd="1" destOrd="0" presId="urn:microsoft.com/office/officeart/2005/8/layout/vList6"/>
    <dgm:cxn modelId="{6FAEFDFE-271B-47A7-BD22-E800B2F06415}" type="presParOf" srcId="{1ED8BC0C-52A0-4F77-834E-95E47488B3D8}" destId="{11FE9587-95AD-499C-84AA-CFF1CAE0FDEC}" srcOrd="5" destOrd="0" presId="urn:microsoft.com/office/officeart/2005/8/layout/vList6"/>
    <dgm:cxn modelId="{DAE32183-8BC1-4CBD-A2A3-EE53D95906FA}" type="presParOf" srcId="{1ED8BC0C-52A0-4F77-834E-95E47488B3D8}" destId="{21554E66-A0FE-40DC-B52E-0A8629874924}" srcOrd="6" destOrd="0" presId="urn:microsoft.com/office/officeart/2005/8/layout/vList6"/>
    <dgm:cxn modelId="{057E2A6C-A028-4CE9-AE5F-2544F70CFE07}" type="presParOf" srcId="{21554E66-A0FE-40DC-B52E-0A8629874924}" destId="{8B3C59B1-C367-4843-9F97-E03869EA040F}" srcOrd="0" destOrd="0" presId="urn:microsoft.com/office/officeart/2005/8/layout/vList6"/>
    <dgm:cxn modelId="{0697D29F-0328-49F2-8DAB-3D64751C4904}" type="presParOf" srcId="{21554E66-A0FE-40DC-B52E-0A8629874924}" destId="{415A401F-7FAD-433D-B448-7B15235FFF6E}" srcOrd="1" destOrd="0" presId="urn:microsoft.com/office/officeart/2005/8/layout/vList6"/>
    <dgm:cxn modelId="{5FCCCA2B-41A3-4ED8-8138-F1E6134A4FB7}" type="presParOf" srcId="{1ED8BC0C-52A0-4F77-834E-95E47488B3D8}" destId="{7F5BB2D8-7D7F-404F-A542-842AF8CE89AB}" srcOrd="7" destOrd="0" presId="urn:microsoft.com/office/officeart/2005/8/layout/vList6"/>
    <dgm:cxn modelId="{25C21176-303C-4F16-84DC-A86BD94F8C93}" type="presParOf" srcId="{1ED8BC0C-52A0-4F77-834E-95E47488B3D8}" destId="{5D261F39-F7B7-49B4-B4C0-E02840E757A7}" srcOrd="8" destOrd="0" presId="urn:microsoft.com/office/officeart/2005/8/layout/vList6"/>
    <dgm:cxn modelId="{8D9FD1B8-BEEC-4C28-BF42-F9A3577A1BAD}" type="presParOf" srcId="{5D261F39-F7B7-49B4-B4C0-E02840E757A7}" destId="{DE991637-D8CA-4C2F-BA9E-7AAFCBA70FDD}" srcOrd="0" destOrd="0" presId="urn:microsoft.com/office/officeart/2005/8/layout/vList6"/>
    <dgm:cxn modelId="{56768CF6-8815-4A5E-9D4C-5279FEF539CD}" type="presParOf" srcId="{5D261F39-F7B7-49B4-B4C0-E02840E757A7}" destId="{C1CFEABC-999C-445C-BAD6-5024B8DFDBA2}" srcOrd="1" destOrd="0" presId="urn:microsoft.com/office/officeart/2005/8/layout/vList6"/>
    <dgm:cxn modelId="{2FE883EC-40AB-463F-95C9-7B15C7CAE50A}" type="presParOf" srcId="{1ED8BC0C-52A0-4F77-834E-95E47488B3D8}" destId="{363E0EE3-AAAB-4E7F-A55B-AFFEA7BEC33F}" srcOrd="9" destOrd="0" presId="urn:microsoft.com/office/officeart/2005/8/layout/vList6"/>
    <dgm:cxn modelId="{708BC963-B6D5-4E06-BAFD-0388BDC6C6A5}" type="presParOf" srcId="{1ED8BC0C-52A0-4F77-834E-95E47488B3D8}" destId="{57D2633E-C0B3-44FB-B106-A82E702CBE6C}" srcOrd="10" destOrd="0" presId="urn:microsoft.com/office/officeart/2005/8/layout/vList6"/>
    <dgm:cxn modelId="{9A0C5088-749B-4294-B074-6B78D1F64352}" type="presParOf" srcId="{57D2633E-C0B3-44FB-B106-A82E702CBE6C}" destId="{836A3CFB-BF2E-43BE-A060-DBEDE40F2399}" srcOrd="0" destOrd="0" presId="urn:microsoft.com/office/officeart/2005/8/layout/vList6"/>
    <dgm:cxn modelId="{C3570E9C-17EF-4EC1-9E7C-1E52B56F0877}" type="presParOf" srcId="{57D2633E-C0B3-44FB-B106-A82E702CBE6C}" destId="{7A96F97C-2EDB-484C-96E8-95C7F3FDD72D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160456" y="73383"/>
          <a:ext cx="1691796" cy="56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0456" y="73383"/>
        <a:ext cx="1691796" cy="569559"/>
      </dsp:txXfrm>
    </dsp:sp>
    <dsp:sp modelId="{E5C63B83-5ED0-4AE5-BD39-3D06E524B0EB}">
      <dsp:nvSpPr>
        <dsp:cNvPr id="0" name=""/>
        <dsp:cNvSpPr/>
      </dsp:nvSpPr>
      <dsp:spPr>
        <a:xfrm>
          <a:off x="329635" y="642943"/>
          <a:ext cx="107143" cy="51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818"/>
              </a:lnTo>
              <a:lnTo>
                <a:pt x="107143" y="51481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E9607-DC48-4BA9-B5A6-27074D1428BC}">
      <dsp:nvSpPr>
        <dsp:cNvPr id="0" name=""/>
        <dsp:cNvSpPr/>
      </dsp:nvSpPr>
      <dsp:spPr>
        <a:xfrm>
          <a:off x="436778" y="782553"/>
          <a:ext cx="8251675" cy="75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анықтама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беру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рәсімі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оның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қолданылу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аясын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кеңейте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отырып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оңайлатылды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лицензияланатын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түрлері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қысқартылды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6778" y="782553"/>
        <a:ext cx="8251675" cy="750417"/>
      </dsp:txXfrm>
    </dsp:sp>
    <dsp:sp modelId="{AF75472C-10C3-444A-AF74-7C52C3BB52D3}">
      <dsp:nvSpPr>
        <dsp:cNvPr id="0" name=""/>
        <dsp:cNvSpPr/>
      </dsp:nvSpPr>
      <dsp:spPr>
        <a:xfrm>
          <a:off x="329635" y="642943"/>
          <a:ext cx="107143" cy="1407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626"/>
              </a:lnTo>
              <a:lnTo>
                <a:pt x="107143" y="140762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7615-AA5C-4FD1-8922-E7D6863F5CFF}">
      <dsp:nvSpPr>
        <dsp:cNvPr id="0" name=""/>
        <dsp:cNvSpPr/>
      </dsp:nvSpPr>
      <dsp:spPr>
        <a:xfrm>
          <a:off x="436778" y="1675360"/>
          <a:ext cx="8251675" cy="75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Алып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қойылған және жойылған 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ауру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малдар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үшін берілетін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өтемақы тетігі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жетілдірілді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 мөлшері арттырылды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6778" y="1675360"/>
        <a:ext cx="8251675" cy="750417"/>
      </dsp:txXfrm>
    </dsp:sp>
    <dsp:sp modelId="{43B1499F-7A57-45E1-A93A-8717A5E342BE}">
      <dsp:nvSpPr>
        <dsp:cNvPr id="0" name=""/>
        <dsp:cNvSpPr/>
      </dsp:nvSpPr>
      <dsp:spPr>
        <a:xfrm>
          <a:off x="329635" y="642943"/>
          <a:ext cx="107143" cy="2300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33"/>
              </a:lnTo>
              <a:lnTo>
                <a:pt x="107143" y="230043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BFFF5-68BF-4DD8-8CC1-7FCD24F1EC24}">
      <dsp:nvSpPr>
        <dsp:cNvPr id="0" name=""/>
        <dsp:cNvSpPr/>
      </dsp:nvSpPr>
      <dsp:spPr>
        <a:xfrm>
          <a:off x="436778" y="2568167"/>
          <a:ext cx="8251675" cy="75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Мемлекеттік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объектілеріне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қойылатын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талаптар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заңнаманы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бұзғаны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үшін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жауапкершілік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қатаңдату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ұсыныстар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әзірленді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6778" y="2568167"/>
        <a:ext cx="8251675" cy="750417"/>
      </dsp:txXfrm>
    </dsp:sp>
    <dsp:sp modelId="{9C1C0AA1-AD72-40F9-B9AD-5601C1ED59DC}">
      <dsp:nvSpPr>
        <dsp:cNvPr id="0" name=""/>
        <dsp:cNvSpPr/>
      </dsp:nvSpPr>
      <dsp:spPr>
        <a:xfrm>
          <a:off x="329635" y="642943"/>
          <a:ext cx="107143" cy="319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40"/>
              </a:lnTo>
              <a:lnTo>
                <a:pt x="107143" y="319324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1037-B14C-4BC3-ACCA-FE1EFA5DCDBF}">
      <dsp:nvSpPr>
        <dsp:cNvPr id="0" name=""/>
        <dsp:cNvSpPr/>
      </dsp:nvSpPr>
      <dsp:spPr>
        <a:xfrm>
          <a:off x="436778" y="3460974"/>
          <a:ext cx="8251675" cy="75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мамандарын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мемлекеттік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әлеуметтік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қолдау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көзделді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6778" y="3460974"/>
        <a:ext cx="8251675" cy="750417"/>
      </dsp:txXfrm>
    </dsp:sp>
    <dsp:sp modelId="{2081021B-9A29-4921-9592-158909760FCB}">
      <dsp:nvSpPr>
        <dsp:cNvPr id="0" name=""/>
        <dsp:cNvSpPr/>
      </dsp:nvSpPr>
      <dsp:spPr>
        <a:xfrm>
          <a:off x="329635" y="642943"/>
          <a:ext cx="107143" cy="4021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848"/>
              </a:lnTo>
              <a:lnTo>
                <a:pt x="107143" y="402184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979AF-2151-44D7-954B-0D29F355D208}">
      <dsp:nvSpPr>
        <dsp:cNvPr id="0" name=""/>
        <dsp:cNvSpPr/>
      </dsp:nvSpPr>
      <dsp:spPr>
        <a:xfrm>
          <a:off x="436778" y="4289582"/>
          <a:ext cx="8245733" cy="7504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 стандарттарды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 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ХЭБ, ФАО, ЕО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ұсынымдарын ескере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отырып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ветеринариялық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заңнаманы үйлестіру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36778" y="4289582"/>
        <a:ext cx="8245733" cy="7504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79674" y="458297"/>
          <a:ext cx="1759945" cy="561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9674" y="458297"/>
        <a:ext cx="1759945" cy="561886"/>
      </dsp:txXfrm>
    </dsp:sp>
    <dsp:sp modelId="{E5C63B83-5ED0-4AE5-BD39-3D06E524B0EB}">
      <dsp:nvSpPr>
        <dsp:cNvPr id="0" name=""/>
        <dsp:cNvSpPr/>
      </dsp:nvSpPr>
      <dsp:spPr>
        <a:xfrm>
          <a:off x="255668" y="1020184"/>
          <a:ext cx="98410" cy="53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227"/>
              </a:lnTo>
              <a:lnTo>
                <a:pt x="98410" y="5342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E9607-DC48-4BA9-B5A6-27074D1428BC}">
      <dsp:nvSpPr>
        <dsp:cNvPr id="0" name=""/>
        <dsp:cNvSpPr/>
      </dsp:nvSpPr>
      <dsp:spPr>
        <a:xfrm>
          <a:off x="354079" y="1198260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қадағалау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комитеті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құрылды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1198260"/>
        <a:ext cx="8212392" cy="712303"/>
      </dsp:txXfrm>
    </dsp:sp>
    <dsp:sp modelId="{AF75472C-10C3-444A-AF74-7C52C3BB52D3}">
      <dsp:nvSpPr>
        <dsp:cNvPr id="0" name=""/>
        <dsp:cNvSpPr/>
      </dsp:nvSpPr>
      <dsp:spPr>
        <a:xfrm>
          <a:off x="255668" y="1020184"/>
          <a:ext cx="98410" cy="142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607"/>
              </a:lnTo>
              <a:lnTo>
                <a:pt x="98410" y="14246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7615-AA5C-4FD1-8922-E7D6863F5CFF}">
      <dsp:nvSpPr>
        <dsp:cNvPr id="0" name=""/>
        <dsp:cNvSpPr/>
      </dsp:nvSpPr>
      <dsp:spPr>
        <a:xfrm>
          <a:off x="354079" y="2088639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ЖАО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мемлекеттік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ұйымдарын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ауылдық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округтердегі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ветпункттермен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жабдықтау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барлық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жерде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жүргізілуде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2088639"/>
        <a:ext cx="8212392" cy="712303"/>
      </dsp:txXfrm>
    </dsp:sp>
    <dsp:sp modelId="{4EC488AD-8042-4175-8736-270B7328DA80}">
      <dsp:nvSpPr>
        <dsp:cNvPr id="0" name=""/>
        <dsp:cNvSpPr/>
      </dsp:nvSpPr>
      <dsp:spPr>
        <a:xfrm>
          <a:off x="255668" y="1020184"/>
          <a:ext cx="98410" cy="231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986"/>
              </a:lnTo>
              <a:lnTo>
                <a:pt x="98410" y="231498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2A1F4-4F49-40CD-B2B0-316709EADDB7}">
      <dsp:nvSpPr>
        <dsp:cNvPr id="0" name=""/>
        <dsp:cNvSpPr/>
      </dsp:nvSpPr>
      <dsp:spPr>
        <a:xfrm>
          <a:off x="354079" y="2979019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мәселелері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ғылыми-техникалық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кеңес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құрылды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2979019"/>
        <a:ext cx="8212392" cy="712303"/>
      </dsp:txXfrm>
    </dsp:sp>
    <dsp:sp modelId="{0A9FB742-1FA3-46B9-BBB1-D243B3EB8E42}">
      <dsp:nvSpPr>
        <dsp:cNvPr id="0" name=""/>
        <dsp:cNvSpPr/>
      </dsp:nvSpPr>
      <dsp:spPr>
        <a:xfrm>
          <a:off x="255668" y="1020184"/>
          <a:ext cx="98410" cy="3205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365"/>
              </a:lnTo>
              <a:lnTo>
                <a:pt x="98410" y="320536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296E0-79B7-4AA3-AA59-C2B27BC1602E}">
      <dsp:nvSpPr>
        <dsp:cNvPr id="0" name=""/>
        <dsp:cNvSpPr/>
      </dsp:nvSpPr>
      <dsp:spPr>
        <a:xfrm>
          <a:off x="354079" y="3869398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жергілікті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деңгейде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одан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әрі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жетілдіру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3869398"/>
        <a:ext cx="8212392" cy="7123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72402" y="654940"/>
          <a:ext cx="1725537" cy="608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402" y="654940"/>
        <a:ext cx="1725537" cy="608806"/>
      </dsp:txXfrm>
    </dsp:sp>
    <dsp:sp modelId="{E5C63B83-5ED0-4AE5-BD39-3D06E524B0EB}">
      <dsp:nvSpPr>
        <dsp:cNvPr id="0" name=""/>
        <dsp:cNvSpPr/>
      </dsp:nvSpPr>
      <dsp:spPr>
        <a:xfrm>
          <a:off x="244956" y="1263746"/>
          <a:ext cx="104559" cy="46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97"/>
              </a:lnTo>
              <a:lnTo>
                <a:pt x="104559" y="4681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E9607-DC48-4BA9-B5A6-27074D1428BC}">
      <dsp:nvSpPr>
        <dsp:cNvPr id="0" name=""/>
        <dsp:cNvSpPr/>
      </dsp:nvSpPr>
      <dsp:spPr>
        <a:xfrm>
          <a:off x="349515" y="1419811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Облыстық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аудандық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зертханаларды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салу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пайдалануға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енгізу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1419811"/>
        <a:ext cx="8432951" cy="624262"/>
      </dsp:txXfrm>
    </dsp:sp>
    <dsp:sp modelId="{B13A4ABD-988E-4FD9-9B51-94A82F516282}">
      <dsp:nvSpPr>
        <dsp:cNvPr id="0" name=""/>
        <dsp:cNvSpPr/>
      </dsp:nvSpPr>
      <dsp:spPr>
        <a:xfrm>
          <a:off x="244956" y="1263746"/>
          <a:ext cx="104559" cy="1248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525"/>
              </a:lnTo>
              <a:lnTo>
                <a:pt x="104559" y="124852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8EA55-E7EE-41BC-9AF5-ED7782E5A425}">
      <dsp:nvSpPr>
        <dsp:cNvPr id="0" name=""/>
        <dsp:cNvSpPr/>
      </dsp:nvSpPr>
      <dsp:spPr>
        <a:xfrm>
          <a:off x="349515" y="2200140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Салынған аудандық ветеринариялық зертханалардағы бос үй-жайларды басқа ветеринариялық ұйымдарға беру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2200140"/>
        <a:ext cx="8432951" cy="624262"/>
      </dsp:txXfrm>
    </dsp:sp>
    <dsp:sp modelId="{5C77B3B8-545E-4B3F-A2CB-7D1AD295FF1A}">
      <dsp:nvSpPr>
        <dsp:cNvPr id="0" name=""/>
        <dsp:cNvSpPr/>
      </dsp:nvSpPr>
      <dsp:spPr>
        <a:xfrm>
          <a:off x="244956" y="1263746"/>
          <a:ext cx="104559" cy="2028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54"/>
              </a:lnTo>
              <a:lnTo>
                <a:pt x="104559" y="202885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5FAD7-C8F9-4B34-A0D9-E930DB6A09B8}">
      <dsp:nvSpPr>
        <dsp:cNvPr id="0" name=""/>
        <dsp:cNvSpPr/>
      </dsp:nvSpPr>
      <dsp:spPr>
        <a:xfrm>
          <a:off x="349515" y="2980468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</a:t>
          </a:r>
          <a:r>
            <a:rPr lang="kk-KZ" sz="1600" b="1" kern="12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зертханаларды материалдық-техникалық </a:t>
          </a: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жарақтау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2980468"/>
        <a:ext cx="8432951" cy="624262"/>
      </dsp:txXfrm>
    </dsp:sp>
    <dsp:sp modelId="{9C1C0AA1-AD72-40F9-B9AD-5601C1ED59DC}">
      <dsp:nvSpPr>
        <dsp:cNvPr id="0" name=""/>
        <dsp:cNvSpPr/>
      </dsp:nvSpPr>
      <dsp:spPr>
        <a:xfrm>
          <a:off x="244956" y="1263746"/>
          <a:ext cx="104559" cy="280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182"/>
              </a:lnTo>
              <a:lnTo>
                <a:pt x="104559" y="280918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1037-B14C-4BC3-ACCA-FE1EFA5DCDBF}">
      <dsp:nvSpPr>
        <dsp:cNvPr id="0" name=""/>
        <dsp:cNvSpPr/>
      </dsp:nvSpPr>
      <dsp:spPr>
        <a:xfrm>
          <a:off x="349515" y="3760797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зертханаларды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 стандарттар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аккредитациялау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</dsp:txBody>
      <dsp:txXfrm>
        <a:off x="349515" y="3760797"/>
        <a:ext cx="8432951" cy="6242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70893" y="247542"/>
          <a:ext cx="1602074" cy="565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0893" y="247542"/>
        <a:ext cx="1602074" cy="565245"/>
      </dsp:txXfrm>
    </dsp:sp>
    <dsp:sp modelId="{C5E2656C-F90C-49A2-B33E-88F2845C6993}">
      <dsp:nvSpPr>
        <dsp:cNvPr id="0" name=""/>
        <dsp:cNvSpPr/>
      </dsp:nvSpPr>
      <dsp:spPr>
        <a:xfrm>
          <a:off x="231100" y="812788"/>
          <a:ext cx="97077" cy="43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697"/>
              </a:lnTo>
              <a:lnTo>
                <a:pt x="97077" y="4346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E05C-DCDE-499F-9EFE-DBBE2B609F72}">
      <dsp:nvSpPr>
        <dsp:cNvPr id="0" name=""/>
        <dsp:cNvSpPr/>
      </dsp:nvSpPr>
      <dsp:spPr>
        <a:xfrm>
          <a:off x="328178" y="957687"/>
          <a:ext cx="8522369" cy="579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ұйымдарды ветеринариялық пункттермен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бірге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материалдық-техникалық жарақтандыру</a:t>
          </a:r>
          <a:endParaRPr lang="ru-RU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178" y="957687"/>
        <a:ext cx="8522369" cy="579596"/>
      </dsp:txXfrm>
    </dsp:sp>
    <dsp:sp modelId="{E5C63B83-5ED0-4AE5-BD39-3D06E524B0EB}">
      <dsp:nvSpPr>
        <dsp:cNvPr id="0" name=""/>
        <dsp:cNvSpPr/>
      </dsp:nvSpPr>
      <dsp:spPr>
        <a:xfrm>
          <a:off x="231100" y="812788"/>
          <a:ext cx="97077" cy="115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193"/>
              </a:lnTo>
              <a:lnTo>
                <a:pt x="97077" y="11591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E9607-DC48-4BA9-B5A6-27074D1428BC}">
      <dsp:nvSpPr>
        <dsp:cNvPr id="0" name=""/>
        <dsp:cNvSpPr/>
      </dsp:nvSpPr>
      <dsp:spPr>
        <a:xfrm>
          <a:off x="328178" y="1682183"/>
          <a:ext cx="8522369" cy="579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 іс-шараларды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жүргізу стратегиясы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қайта қаралуда</a:t>
          </a:r>
          <a:endParaRPr lang="ru-RU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178" y="1682183"/>
        <a:ext cx="8522369" cy="579596"/>
      </dsp:txXfrm>
    </dsp:sp>
    <dsp:sp modelId="{3A18D3A7-18BA-4D9A-8CD6-437C92E70731}">
      <dsp:nvSpPr>
        <dsp:cNvPr id="0" name=""/>
        <dsp:cNvSpPr/>
      </dsp:nvSpPr>
      <dsp:spPr>
        <a:xfrm>
          <a:off x="231100" y="812788"/>
          <a:ext cx="97077" cy="1883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688"/>
              </a:lnTo>
              <a:lnTo>
                <a:pt x="97077" y="188368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FF2DC-B43D-47B4-AA94-FD0F97F54FF7}">
      <dsp:nvSpPr>
        <dsp:cNvPr id="0" name=""/>
        <dsp:cNvSpPr/>
      </dsp:nvSpPr>
      <dsp:spPr>
        <a:xfrm>
          <a:off x="328178" y="2406679"/>
          <a:ext cx="8522369" cy="579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Аумақтарды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аймақтарға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бөлу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сынамалар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үлгілерін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математикалық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дұрыс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іріктеу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енгізу</a:t>
          </a:r>
          <a:endParaRPr lang="ru-RU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178" y="2406679"/>
        <a:ext cx="8522369" cy="579596"/>
      </dsp:txXfrm>
    </dsp:sp>
    <dsp:sp modelId="{AF75472C-10C3-444A-AF74-7C52C3BB52D3}">
      <dsp:nvSpPr>
        <dsp:cNvPr id="0" name=""/>
        <dsp:cNvSpPr/>
      </dsp:nvSpPr>
      <dsp:spPr>
        <a:xfrm>
          <a:off x="231100" y="812788"/>
          <a:ext cx="97077" cy="260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184"/>
              </a:lnTo>
              <a:lnTo>
                <a:pt x="97077" y="260818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7615-AA5C-4FD1-8922-E7D6863F5CFF}">
      <dsp:nvSpPr>
        <dsp:cNvPr id="0" name=""/>
        <dsp:cNvSpPr/>
      </dsp:nvSpPr>
      <dsp:spPr>
        <a:xfrm>
          <a:off x="328178" y="3131174"/>
          <a:ext cx="8522369" cy="579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GMP/GLP*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стандарттарын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кезең-кезеңмен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енгізу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алдыңғы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қатарлы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әлемдік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өндірушілердің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қатысуымен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перспективада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ветеринариялық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препараттардың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жаңа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өндірістерін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құру</a:t>
          </a:r>
          <a:endParaRPr lang="ru-RU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178" y="3131174"/>
        <a:ext cx="8522369" cy="579596"/>
      </dsp:txXfrm>
    </dsp:sp>
    <dsp:sp modelId="{4E2BC22D-9F94-4D5A-B744-DA819528C96E}">
      <dsp:nvSpPr>
        <dsp:cNvPr id="0" name=""/>
        <dsp:cNvSpPr/>
      </dsp:nvSpPr>
      <dsp:spPr>
        <a:xfrm>
          <a:off x="231100" y="812788"/>
          <a:ext cx="97077" cy="3332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2680"/>
              </a:lnTo>
              <a:lnTo>
                <a:pt x="97077" y="333268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909E5-14A1-4287-B23B-D0557EE44308}">
      <dsp:nvSpPr>
        <dsp:cNvPr id="0" name=""/>
        <dsp:cNvSpPr/>
      </dsp:nvSpPr>
      <dsp:spPr>
        <a:xfrm>
          <a:off x="328178" y="3855670"/>
          <a:ext cx="8522369" cy="579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Орталық 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Азия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аумағында жануарардың 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аса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қауіпті ауруларына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бақылаудың өңірлік бағдарламасын әзірлеу</a:t>
          </a:r>
          <a:endParaRPr lang="ru-RU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178" y="3855670"/>
        <a:ext cx="8522369" cy="5795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280287" y="1881"/>
          <a:ext cx="1642521" cy="579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0287" y="1881"/>
        <a:ext cx="1642521" cy="579516"/>
      </dsp:txXfrm>
    </dsp:sp>
    <dsp:sp modelId="{E5C63B83-5ED0-4AE5-BD39-3D06E524B0EB}">
      <dsp:nvSpPr>
        <dsp:cNvPr id="0" name=""/>
        <dsp:cNvSpPr/>
      </dsp:nvSpPr>
      <dsp:spPr>
        <a:xfrm>
          <a:off x="444539" y="581397"/>
          <a:ext cx="99528" cy="445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672"/>
              </a:lnTo>
              <a:lnTo>
                <a:pt x="99528" y="44567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E9607-DC48-4BA9-B5A6-27074D1428BC}">
      <dsp:nvSpPr>
        <dsp:cNvPr id="0" name=""/>
        <dsp:cNvSpPr/>
      </dsp:nvSpPr>
      <dsp:spPr>
        <a:xfrm>
          <a:off x="544068" y="729954"/>
          <a:ext cx="8027242" cy="594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ІҚМ бас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санын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есепке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жүргізіліді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068" y="729954"/>
        <a:ext cx="8027242" cy="594229"/>
      </dsp:txXfrm>
    </dsp:sp>
    <dsp:sp modelId="{04C7AD6E-8FCD-4009-926D-9122DD68524C}">
      <dsp:nvSpPr>
        <dsp:cNvPr id="0" name=""/>
        <dsp:cNvSpPr/>
      </dsp:nvSpPr>
      <dsp:spPr>
        <a:xfrm>
          <a:off x="444539" y="581397"/>
          <a:ext cx="99528" cy="1188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459"/>
              </a:lnTo>
              <a:lnTo>
                <a:pt x="99528" y="11884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6755-9749-4C55-92DF-E66E0600FECF}">
      <dsp:nvSpPr>
        <dsp:cNvPr id="0" name=""/>
        <dsp:cNvSpPr/>
      </dsp:nvSpPr>
      <dsp:spPr>
        <a:xfrm>
          <a:off x="544068" y="1472741"/>
          <a:ext cx="8027242" cy="594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Малдың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бас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санын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айқындау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әдістемесі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түзетілуде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068" y="1472741"/>
        <a:ext cx="8027242" cy="594229"/>
      </dsp:txXfrm>
    </dsp:sp>
    <dsp:sp modelId="{AF75472C-10C3-444A-AF74-7C52C3BB52D3}">
      <dsp:nvSpPr>
        <dsp:cNvPr id="0" name=""/>
        <dsp:cNvSpPr/>
      </dsp:nvSpPr>
      <dsp:spPr>
        <a:xfrm>
          <a:off x="444539" y="581397"/>
          <a:ext cx="99528" cy="1931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245"/>
              </a:lnTo>
              <a:lnTo>
                <a:pt x="99528" y="193124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7615-AA5C-4FD1-8922-E7D6863F5CFF}">
      <dsp:nvSpPr>
        <dsp:cNvPr id="0" name=""/>
        <dsp:cNvSpPr/>
      </dsp:nvSpPr>
      <dsp:spPr>
        <a:xfrm>
          <a:off x="544068" y="2215528"/>
          <a:ext cx="8027242" cy="594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Сырғаларды өндірушілерді міндетті түрде </a:t>
          </a: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ICAR </a:t>
          </a: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тіркеу  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068" y="2215528"/>
        <a:ext cx="8027242" cy="594229"/>
      </dsp:txXfrm>
    </dsp:sp>
    <dsp:sp modelId="{9C1C0AA1-AD72-40F9-B9AD-5601C1ED59DC}">
      <dsp:nvSpPr>
        <dsp:cNvPr id="0" name=""/>
        <dsp:cNvSpPr/>
      </dsp:nvSpPr>
      <dsp:spPr>
        <a:xfrm>
          <a:off x="444539" y="581397"/>
          <a:ext cx="99528" cy="2674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032"/>
              </a:lnTo>
              <a:lnTo>
                <a:pt x="99528" y="267403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1037-B14C-4BC3-ACCA-FE1EFA5DCDBF}">
      <dsp:nvSpPr>
        <dsp:cNvPr id="0" name=""/>
        <dsp:cNvSpPr/>
      </dsp:nvSpPr>
      <dsp:spPr>
        <a:xfrm>
          <a:off x="544068" y="2958315"/>
          <a:ext cx="8027242" cy="594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бірдейлендіру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рәсімі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қайта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қаралды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бірдейлендіру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процессингтік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құрылды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068" y="2958315"/>
        <a:ext cx="8027242" cy="594229"/>
      </dsp:txXfrm>
    </dsp:sp>
    <dsp:sp modelId="{4E2BC22D-9F94-4D5A-B744-DA819528C96E}">
      <dsp:nvSpPr>
        <dsp:cNvPr id="0" name=""/>
        <dsp:cNvSpPr/>
      </dsp:nvSpPr>
      <dsp:spPr>
        <a:xfrm>
          <a:off x="444539" y="581397"/>
          <a:ext cx="99528" cy="341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6819"/>
              </a:lnTo>
              <a:lnTo>
                <a:pt x="99528" y="34168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909E5-14A1-4287-B23B-D0557EE44308}">
      <dsp:nvSpPr>
        <dsp:cNvPr id="0" name=""/>
        <dsp:cNvSpPr/>
      </dsp:nvSpPr>
      <dsp:spPr>
        <a:xfrm>
          <a:off x="544068" y="3701102"/>
          <a:ext cx="8027242" cy="594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Сырғаларды орталықтандырылған сатып алуды және жануарларды бірдейлендіруді тегін негізде жүргізуге көшу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068" y="3701102"/>
        <a:ext cx="8027242" cy="594229"/>
      </dsp:txXfrm>
    </dsp:sp>
    <dsp:sp modelId="{A16D6110-AB74-49E0-8075-C521C631A8F1}">
      <dsp:nvSpPr>
        <dsp:cNvPr id="0" name=""/>
        <dsp:cNvSpPr/>
      </dsp:nvSpPr>
      <dsp:spPr>
        <a:xfrm>
          <a:off x="444539" y="581397"/>
          <a:ext cx="99528" cy="415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9606"/>
              </a:lnTo>
              <a:lnTo>
                <a:pt x="99528" y="415960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5F93-F3C8-43C2-99ED-3771F293ECE3}">
      <dsp:nvSpPr>
        <dsp:cNvPr id="0" name=""/>
        <dsp:cNvSpPr/>
      </dsp:nvSpPr>
      <dsp:spPr>
        <a:xfrm>
          <a:off x="544068" y="4443889"/>
          <a:ext cx="8008806" cy="594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Жануарларды бірдейлендіру жөніндегі ақпараттық деректер базасын жетілдіру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4068" y="4443889"/>
        <a:ext cx="8008806" cy="5942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72402" y="264775"/>
          <a:ext cx="1725537" cy="608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402" y="264775"/>
        <a:ext cx="1725537" cy="608806"/>
      </dsp:txXfrm>
    </dsp:sp>
    <dsp:sp modelId="{AF75472C-10C3-444A-AF74-7C52C3BB52D3}">
      <dsp:nvSpPr>
        <dsp:cNvPr id="0" name=""/>
        <dsp:cNvSpPr/>
      </dsp:nvSpPr>
      <dsp:spPr>
        <a:xfrm>
          <a:off x="244956" y="873581"/>
          <a:ext cx="104559" cy="46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97"/>
              </a:lnTo>
              <a:lnTo>
                <a:pt x="104559" y="46819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7615-AA5C-4FD1-8922-E7D6863F5CFF}">
      <dsp:nvSpPr>
        <dsp:cNvPr id="0" name=""/>
        <dsp:cNvSpPr/>
      </dsp:nvSpPr>
      <dsp:spPr>
        <a:xfrm>
          <a:off x="349515" y="1029647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Оқу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орындарының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түлектерін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жұмысқа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орналастыру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соның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ішінде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«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Дипломмен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ауылға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»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жобасы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аясында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жүргізілуде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1029647"/>
        <a:ext cx="8432951" cy="624262"/>
      </dsp:txXfrm>
    </dsp:sp>
    <dsp:sp modelId="{9C1C0AA1-AD72-40F9-B9AD-5601C1ED59DC}">
      <dsp:nvSpPr>
        <dsp:cNvPr id="0" name=""/>
        <dsp:cNvSpPr/>
      </dsp:nvSpPr>
      <dsp:spPr>
        <a:xfrm>
          <a:off x="244956" y="873581"/>
          <a:ext cx="104559" cy="1248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525"/>
              </a:lnTo>
              <a:lnTo>
                <a:pt x="104559" y="124852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1037-B14C-4BC3-ACCA-FE1EFA5DCDBF}">
      <dsp:nvSpPr>
        <dsp:cNvPr id="0" name=""/>
        <dsp:cNvSpPr/>
      </dsp:nvSpPr>
      <dsp:spPr>
        <a:xfrm>
          <a:off x="349515" y="1809976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«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Болашак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»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бағдарламасы бойынша</a:t>
          </a: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кадрлар</a:t>
          </a: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даярлау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1809976"/>
        <a:ext cx="8432951" cy="624262"/>
      </dsp:txXfrm>
    </dsp:sp>
    <dsp:sp modelId="{B5EC444C-3A25-4091-9311-08B5CF04BA2B}">
      <dsp:nvSpPr>
        <dsp:cNvPr id="0" name=""/>
        <dsp:cNvSpPr/>
      </dsp:nvSpPr>
      <dsp:spPr>
        <a:xfrm>
          <a:off x="244956" y="873581"/>
          <a:ext cx="104559" cy="2028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854"/>
              </a:lnTo>
              <a:lnTo>
                <a:pt x="104559" y="202885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C6A1-DAFF-4067-80FF-9E02B20AA2E6}">
      <dsp:nvSpPr>
        <dsp:cNvPr id="0" name=""/>
        <dsp:cNvSpPr/>
      </dsp:nvSpPr>
      <dsp:spPr>
        <a:xfrm>
          <a:off x="349515" y="2590304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ҚР БҒМ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бірлесіп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жұмыс оқыту жоспарлары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қайта қаралды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2590304"/>
        <a:ext cx="8432951" cy="624262"/>
      </dsp:txXfrm>
    </dsp:sp>
    <dsp:sp modelId="{0A9FB742-1FA3-46B9-BBB1-D243B3EB8E42}">
      <dsp:nvSpPr>
        <dsp:cNvPr id="0" name=""/>
        <dsp:cNvSpPr/>
      </dsp:nvSpPr>
      <dsp:spPr>
        <a:xfrm>
          <a:off x="244956" y="873581"/>
          <a:ext cx="104559" cy="280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182"/>
              </a:lnTo>
              <a:lnTo>
                <a:pt x="104559" y="280918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296E0-79B7-4AA3-AA59-C2B27BC1602E}">
      <dsp:nvSpPr>
        <dsp:cNvPr id="0" name=""/>
        <dsp:cNvSpPr/>
      </dsp:nvSpPr>
      <dsp:spPr>
        <a:xfrm>
          <a:off x="349515" y="3370632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қызметтердің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қызметіндегі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қоғамдық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ұйымдардың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рөлін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күшейту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3370632"/>
        <a:ext cx="8432951" cy="624262"/>
      </dsp:txXfrm>
    </dsp:sp>
    <dsp:sp modelId="{4E2BC22D-9F94-4D5A-B744-DA819528C96E}">
      <dsp:nvSpPr>
        <dsp:cNvPr id="0" name=""/>
        <dsp:cNvSpPr/>
      </dsp:nvSpPr>
      <dsp:spPr>
        <a:xfrm>
          <a:off x="244956" y="873581"/>
          <a:ext cx="104559" cy="358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9510"/>
              </a:lnTo>
              <a:lnTo>
                <a:pt x="104559" y="358951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909E5-14A1-4287-B23B-D0557EE44308}">
      <dsp:nvSpPr>
        <dsp:cNvPr id="0" name=""/>
        <dsp:cNvSpPr/>
      </dsp:nvSpPr>
      <dsp:spPr>
        <a:xfrm>
          <a:off x="349515" y="4150961"/>
          <a:ext cx="8432951" cy="624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мамандарын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оқыту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және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біліктілігін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көтеру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курстар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9515" y="4150961"/>
        <a:ext cx="8432951" cy="6242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96571-49D2-4EC8-9D23-5EC8E284F241}">
      <dsp:nvSpPr>
        <dsp:cNvPr id="0" name=""/>
        <dsp:cNvSpPr/>
      </dsp:nvSpPr>
      <dsp:spPr>
        <a:xfrm>
          <a:off x="79674" y="458297"/>
          <a:ext cx="1759945" cy="561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Шаралар</a:t>
          </a:r>
          <a:endParaRPr lang="ru-RU" sz="200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9674" y="458297"/>
        <a:ext cx="1759945" cy="561886"/>
      </dsp:txXfrm>
    </dsp:sp>
    <dsp:sp modelId="{E5C63B83-5ED0-4AE5-BD39-3D06E524B0EB}">
      <dsp:nvSpPr>
        <dsp:cNvPr id="0" name=""/>
        <dsp:cNvSpPr/>
      </dsp:nvSpPr>
      <dsp:spPr>
        <a:xfrm>
          <a:off x="255668" y="1020184"/>
          <a:ext cx="98410" cy="53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227"/>
              </a:lnTo>
              <a:lnTo>
                <a:pt x="98410" y="53422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E9607-DC48-4BA9-B5A6-27074D1428BC}">
      <dsp:nvSpPr>
        <dsp:cNvPr id="0" name=""/>
        <dsp:cNvSpPr/>
      </dsp:nvSpPr>
      <dsp:spPr>
        <a:xfrm>
          <a:off x="354079" y="1198260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ХЭБ мен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Үкімет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арасында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Ынтымақастық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туралы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келісімге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қол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қойылды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1198260"/>
        <a:ext cx="8212392" cy="712303"/>
      </dsp:txXfrm>
    </dsp:sp>
    <dsp:sp modelId="{22B32BC3-D4C1-40BB-B7B4-51840E814EB2}">
      <dsp:nvSpPr>
        <dsp:cNvPr id="0" name=""/>
        <dsp:cNvSpPr/>
      </dsp:nvSpPr>
      <dsp:spPr>
        <a:xfrm>
          <a:off x="255668" y="1020184"/>
          <a:ext cx="98410" cy="142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607"/>
              </a:lnTo>
              <a:lnTo>
                <a:pt x="98410" y="14246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24D04-81FD-4FAB-B86C-666ECA497CBE}">
      <dsp:nvSpPr>
        <dsp:cNvPr id="0" name=""/>
        <dsp:cNvSpPr/>
      </dsp:nvSpPr>
      <dsp:spPr>
        <a:xfrm>
          <a:off x="354079" y="2088639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ХЭБ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Азия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өңірінде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аусылды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үйлестіру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орталығын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(Астана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қаласында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құру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2088639"/>
        <a:ext cx="8212392" cy="712303"/>
      </dsp:txXfrm>
    </dsp:sp>
    <dsp:sp modelId="{AF75472C-10C3-444A-AF74-7C52C3BB52D3}">
      <dsp:nvSpPr>
        <dsp:cNvPr id="0" name=""/>
        <dsp:cNvSpPr/>
      </dsp:nvSpPr>
      <dsp:spPr>
        <a:xfrm>
          <a:off x="255668" y="1020184"/>
          <a:ext cx="98410" cy="231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986"/>
              </a:lnTo>
              <a:lnTo>
                <a:pt x="98410" y="231498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C7615-AA5C-4FD1-8922-E7D6863F5CFF}">
      <dsp:nvSpPr>
        <dsp:cNvPr id="0" name=""/>
        <dsp:cNvSpPr/>
      </dsp:nvSpPr>
      <dsp:spPr>
        <a:xfrm>
          <a:off x="354079" y="2979019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саласында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ұйымдармен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ынтымақтастық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2979019"/>
        <a:ext cx="8212392" cy="712303"/>
      </dsp:txXfrm>
    </dsp:sp>
    <dsp:sp modelId="{9C1C0AA1-AD72-40F9-B9AD-5601C1ED59DC}">
      <dsp:nvSpPr>
        <dsp:cNvPr id="0" name=""/>
        <dsp:cNvSpPr/>
      </dsp:nvSpPr>
      <dsp:spPr>
        <a:xfrm>
          <a:off x="255668" y="1020184"/>
          <a:ext cx="98410" cy="3205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365"/>
              </a:lnTo>
              <a:lnTo>
                <a:pt x="98410" y="320536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F1037-B14C-4BC3-ACCA-FE1EFA5DCDBF}">
      <dsp:nvSpPr>
        <dsp:cNvPr id="0" name=""/>
        <dsp:cNvSpPr/>
      </dsp:nvSpPr>
      <dsp:spPr>
        <a:xfrm>
          <a:off x="354079" y="3869398"/>
          <a:ext cx="8212392" cy="712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ҚР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қызметін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жетілдіру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жөніндегі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ХЭБ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ұсынымдарын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іске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асыру</a:t>
          </a:r>
          <a:endParaRPr lang="ru-RU" sz="16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079" y="3869398"/>
        <a:ext cx="8212392" cy="71230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91CB8-D693-47CA-8315-44604BE750E5}">
      <dsp:nvSpPr>
        <dsp:cNvPr id="0" name=""/>
        <dsp:cNvSpPr/>
      </dsp:nvSpPr>
      <dsp:spPr>
        <a:xfrm>
          <a:off x="1185852" y="544"/>
          <a:ext cx="7243843" cy="686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саласындағы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нормативтік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құқықтық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база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үйлестірілді</a:t>
          </a:r>
          <a:endParaRPr lang="ru-RU" sz="14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5852" y="544"/>
        <a:ext cx="7243843" cy="686123"/>
      </dsp:txXfrm>
    </dsp:sp>
    <dsp:sp modelId="{9850E6EA-BBB5-4604-9D9C-88C4C28AB4CD}">
      <dsp:nvSpPr>
        <dsp:cNvPr id="0" name=""/>
        <dsp:cNvSpPr/>
      </dsp:nvSpPr>
      <dsp:spPr>
        <a:xfrm>
          <a:off x="214301" y="544"/>
          <a:ext cx="971550" cy="6861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1" y="544"/>
        <a:ext cx="971550" cy="686123"/>
      </dsp:txXfrm>
    </dsp:sp>
    <dsp:sp modelId="{4CED82F4-C2E8-4391-B160-444FE66E1ACA}">
      <dsp:nvSpPr>
        <dsp:cNvPr id="0" name=""/>
        <dsp:cNvSpPr/>
      </dsp:nvSpPr>
      <dsp:spPr>
        <a:xfrm>
          <a:off x="1185852" y="755280"/>
          <a:ext cx="7243843" cy="686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ауыл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шаруашылығы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жануарларының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бас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санын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есепке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алу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ретке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келтірілді</a:t>
          </a:r>
          <a:endParaRPr lang="ru-RU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5852" y="755280"/>
        <a:ext cx="7243843" cy="686123"/>
      </dsp:txXfrm>
    </dsp:sp>
    <dsp:sp modelId="{A2E09E90-71DC-436A-BAE1-9774DD52C006}">
      <dsp:nvSpPr>
        <dsp:cNvPr id="0" name=""/>
        <dsp:cNvSpPr/>
      </dsp:nvSpPr>
      <dsp:spPr>
        <a:xfrm>
          <a:off x="214301" y="755280"/>
          <a:ext cx="971550" cy="686123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1" y="755280"/>
        <a:ext cx="971550" cy="686123"/>
      </dsp:txXfrm>
    </dsp:sp>
    <dsp:sp modelId="{86D2D487-EB74-48B6-8C64-719FB9CA0A9F}">
      <dsp:nvSpPr>
        <dsp:cNvPr id="0" name=""/>
        <dsp:cNvSpPr/>
      </dsp:nvSpPr>
      <dsp:spPr>
        <a:xfrm>
          <a:off x="1185852" y="1510016"/>
          <a:ext cx="7243843" cy="686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ветеринариялық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іс-шараларды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жүргізу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сапасы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жоғарылады</a:t>
          </a:r>
          <a:endParaRPr lang="ru-RU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5852" y="1510016"/>
        <a:ext cx="7243843" cy="686123"/>
      </dsp:txXfrm>
    </dsp:sp>
    <dsp:sp modelId="{7B8FD747-47FC-4578-8DC5-38206562719C}">
      <dsp:nvSpPr>
        <dsp:cNvPr id="0" name=""/>
        <dsp:cNvSpPr/>
      </dsp:nvSpPr>
      <dsp:spPr>
        <a:xfrm>
          <a:off x="214301" y="1510016"/>
          <a:ext cx="971550" cy="686123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1" y="1510016"/>
        <a:ext cx="971550" cy="686123"/>
      </dsp:txXfrm>
    </dsp:sp>
    <dsp:sp modelId="{415A401F-7FAD-433D-B448-7B15235FFF6E}">
      <dsp:nvSpPr>
        <dsp:cNvPr id="0" name=""/>
        <dsp:cNvSpPr/>
      </dsp:nvSpPr>
      <dsp:spPr>
        <a:xfrm>
          <a:off x="1185852" y="2264752"/>
          <a:ext cx="7243843" cy="686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өнімді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өмір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цикілінің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жалпы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тізбегі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бойынша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бақылау</a:t>
          </a:r>
          <a:endParaRPr lang="ru-RU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5852" y="2264752"/>
        <a:ext cx="7243843" cy="686123"/>
      </dsp:txXfrm>
    </dsp:sp>
    <dsp:sp modelId="{8B3C59B1-C367-4843-9F97-E03869EA040F}">
      <dsp:nvSpPr>
        <dsp:cNvPr id="0" name=""/>
        <dsp:cNvSpPr/>
      </dsp:nvSpPr>
      <dsp:spPr>
        <a:xfrm>
          <a:off x="214301" y="2264752"/>
          <a:ext cx="971550" cy="686123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1" y="2264752"/>
        <a:ext cx="971550" cy="686123"/>
      </dsp:txXfrm>
    </dsp:sp>
    <dsp:sp modelId="{C1CFEABC-999C-445C-BAD6-5024B8DFDBA2}">
      <dsp:nvSpPr>
        <dsp:cNvPr id="0" name=""/>
        <dsp:cNvSpPr/>
      </dsp:nvSpPr>
      <dsp:spPr>
        <a:xfrm>
          <a:off x="1185852" y="3019488"/>
          <a:ext cx="7243843" cy="686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білікті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кадрлармен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қамтамасыз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етілу</a:t>
          </a:r>
          <a:endParaRPr lang="ru-RU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5852" y="3019488"/>
        <a:ext cx="7243843" cy="686123"/>
      </dsp:txXfrm>
    </dsp:sp>
    <dsp:sp modelId="{DE991637-D8CA-4C2F-BA9E-7AAFCBA70FDD}">
      <dsp:nvSpPr>
        <dsp:cNvPr id="0" name=""/>
        <dsp:cNvSpPr/>
      </dsp:nvSpPr>
      <dsp:spPr>
        <a:xfrm>
          <a:off x="214301" y="3019488"/>
          <a:ext cx="971550" cy="686123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1" y="3019488"/>
        <a:ext cx="971550" cy="686123"/>
      </dsp:txXfrm>
    </dsp:sp>
    <dsp:sp modelId="{7A96F97C-2EDB-484C-96E8-95C7F3FDD72D}">
      <dsp:nvSpPr>
        <dsp:cNvPr id="0" name=""/>
        <dsp:cNvSpPr/>
      </dsp:nvSpPr>
      <dsp:spPr>
        <a:xfrm>
          <a:off x="1185852" y="3774223"/>
          <a:ext cx="7243843" cy="686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ынтымақтастық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шеңберінде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ҚР ветеринария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қызметін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күшейту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</a:t>
          </a:r>
          <a:r>
            <a:rPr lang="ru-RU" sz="1400" b="1" i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жемісті</a:t>
          </a:r>
          <a:r>
            <a:rPr lang="ru-RU" sz="1400" b="1" i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халықаралық</a:t>
          </a:r>
          <a:r>
            <a:rPr lang="ru-RU" sz="1400" b="1" i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ынтымақтастық</a:t>
          </a:r>
          <a:r>
            <a:rPr lang="ru-RU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</a:t>
          </a:r>
          <a:endParaRPr lang="ru-RU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5852" y="3774223"/>
        <a:ext cx="7243843" cy="686123"/>
      </dsp:txXfrm>
    </dsp:sp>
    <dsp:sp modelId="{836A3CFB-BF2E-43BE-A060-DBEDE40F2399}">
      <dsp:nvSpPr>
        <dsp:cNvPr id="0" name=""/>
        <dsp:cNvSpPr/>
      </dsp:nvSpPr>
      <dsp:spPr>
        <a:xfrm>
          <a:off x="214301" y="3774223"/>
          <a:ext cx="971550" cy="68612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1" y="3774223"/>
        <a:ext cx="971550" cy="686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755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728" y="0"/>
            <a:ext cx="2946351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418FAA6-23EE-4098-A166-7E05CD8FC7FA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30467"/>
            <a:ext cx="2944755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b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3" tIns="45567" rIns="91133" bIns="45567" numCol="1" anchor="b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EED02E-C951-4E39-BECF-3E107371F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7947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t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8132" y="0"/>
            <a:ext cx="2947946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t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6815D3-99EA-4D52-A68A-3736D21B7380}" type="datetimeFigureOut">
              <a:rPr lang="ru-RU"/>
              <a:pPr>
                <a:defRPr/>
              </a:pPr>
              <a:t>17.09.2012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5" tIns="45382" rIns="90765" bIns="4538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332" y="4714441"/>
            <a:ext cx="5441012" cy="446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0467"/>
            <a:ext cx="2947947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b" anchorCtr="0" compatLnSpc="1">
            <a:prstTxWarp prst="textNoShape">
              <a:avLst/>
            </a:prstTxWarp>
          </a:bodyPr>
          <a:lstStyle>
            <a:lvl1pPr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8132" y="9430467"/>
            <a:ext cx="2947946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4" tIns="45536" rIns="91074" bIns="45536" numCol="1" anchor="b" anchorCtr="0" compatLnSpc="1">
            <a:prstTxWarp prst="textNoShape">
              <a:avLst/>
            </a:prstTxWarp>
          </a:bodyPr>
          <a:lstStyle>
            <a:lvl1pPr algn="r" defTabSz="90839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D177CA-104C-4456-8A92-5F96E21AE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F1FC-331A-4F82-AE6A-DC3F7AE1278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 userDrawn="1"/>
        </p:nvSpPr>
        <p:spPr bwMode="auto">
          <a:xfrm>
            <a:off x="285750" y="621506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 userDrawn="1"/>
        </p:nvSpPr>
        <p:spPr bwMode="auto">
          <a:xfrm>
            <a:off x="285750" y="78581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16"/>
          <p:cNvGrpSpPr>
            <a:grpSpLocks/>
          </p:cNvGrpSpPr>
          <p:nvPr userDrawn="1"/>
        </p:nvGrpSpPr>
        <p:grpSpPr bwMode="auto">
          <a:xfrm>
            <a:off x="214313" y="6215063"/>
            <a:ext cx="8713787" cy="571500"/>
            <a:chOff x="214282" y="6143644"/>
            <a:chExt cx="8713788" cy="571508"/>
          </a:xfrm>
        </p:grpSpPr>
        <p:sp>
          <p:nvSpPr>
            <p:cNvPr id="6" name="AutoShape 2"/>
            <p:cNvSpPr>
              <a:spLocks noChangeArrowheads="1"/>
            </p:cNvSpPr>
            <p:nvPr userDrawn="1"/>
          </p:nvSpPr>
          <p:spPr bwMode="auto">
            <a:xfrm>
              <a:off x="214282" y="6143644"/>
              <a:ext cx="8713788" cy="571508"/>
            </a:xfrm>
            <a:prstGeom prst="homePlate">
              <a:avLst>
                <a:gd name="adj" fmla="val 0"/>
              </a:avLst>
            </a:prstGeom>
            <a:noFill/>
            <a:ln w="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357157" y="6367484"/>
              <a:ext cx="6357938" cy="2762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       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8" name="Picture 1" descr="C:\Documents and Settings\Admin\Рабочий стол\sk\gerb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6281708"/>
              <a:ext cx="428628" cy="43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7"/>
            <p:cNvSpPr txBox="1">
              <a:spLocks noChangeArrowheads="1"/>
            </p:cNvSpPr>
            <p:nvPr userDrawn="1"/>
          </p:nvSpPr>
          <p:spPr bwMode="auto">
            <a:xfrm>
              <a:off x="7358033" y="6415110"/>
              <a:ext cx="1500187" cy="2286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900" b="1" smtClean="0">
                  <a:solidFill>
                    <a:srgbClr val="17375E"/>
                  </a:solidFill>
                  <a:latin typeface="Tahoma" pitchFamily="34" charset="0"/>
                </a:rPr>
                <a:t>www. minagri.gov.kz</a:t>
              </a:r>
              <a:endParaRPr lang="ru-RU" sz="900" b="1" smtClean="0">
                <a:solidFill>
                  <a:srgbClr val="17375E"/>
                </a:solidFill>
                <a:latin typeface="Tahoma" pitchFamily="34" charset="0"/>
              </a:endParaRPr>
            </a:p>
          </p:txBody>
        </p:sp>
      </p:grpSp>
      <p:sp>
        <p:nvSpPr>
          <p:cNvPr id="10" name="Номер слайда 11"/>
          <p:cNvSpPr txBox="1">
            <a:spLocks/>
          </p:cNvSpPr>
          <p:nvPr userDrawn="1"/>
        </p:nvSpPr>
        <p:spPr bwMode="auto">
          <a:xfrm>
            <a:off x="8501063" y="404813"/>
            <a:ext cx="534987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62D984-65CD-4EC5-886C-913AE6106545}" type="slidenum">
              <a:rPr lang="ru-RU" smtClean="0">
                <a:solidFill>
                  <a:srgbClr val="7F7F7F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71438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5232.jp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85720" y="1428736"/>
            <a:ext cx="8601718" cy="414340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3" name="Text Box 27"/>
          <p:cNvSpPr txBox="1">
            <a:spLocks noChangeArrowheads="1"/>
          </p:cNvSpPr>
          <p:nvPr userDrawn="1"/>
        </p:nvSpPr>
        <p:spPr bwMode="auto">
          <a:xfrm>
            <a:off x="227694" y="5958341"/>
            <a:ext cx="15001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www. minagri.gov.kz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214313" y="5888036"/>
            <a:ext cx="86439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Астана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7188" y="500063"/>
            <a:ext cx="6357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4F4B4B"/>
                </a:solidFill>
                <a:latin typeface="Tahoma" pitchFamily="34" charset="0"/>
                <a:cs typeface="Tahoma" pitchFamily="34" charset="0"/>
              </a:rPr>
              <a:t>         Министерство сельского хозяйства Республики Казахстан</a:t>
            </a:r>
          </a:p>
        </p:txBody>
      </p:sp>
      <p:pic>
        <p:nvPicPr>
          <p:cNvPr id="7" name="Picture 1" descr="C:\Documents and Settings\Admin\Рабочий стол\sk\ger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4238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 userDrawn="1"/>
        </p:nvSpPr>
        <p:spPr bwMode="auto">
          <a:xfrm>
            <a:off x="285750" y="928688"/>
            <a:ext cx="8642350" cy="71437"/>
          </a:xfrm>
          <a:prstGeom prst="homePlate">
            <a:avLst>
              <a:gd name="adj" fmla="val 45366"/>
            </a:avLst>
          </a:prstGeom>
          <a:solidFill>
            <a:srgbClr val="002060">
              <a:alpha val="86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264220" y="2928934"/>
            <a:ext cx="8640960" cy="1436170"/>
          </a:xfrm>
          <a:prstGeom prst="homePlate">
            <a:avLst>
              <a:gd name="adj" fmla="val 0"/>
            </a:avLst>
          </a:prstGeom>
          <a:solidFill>
            <a:srgbClr val="002060">
              <a:alpha val="7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>
            <a:lvl1pPr>
              <a:defRPr sz="24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MCX_4530\Рабочий стол\флешка БИОБИФ\P1090766.JPG"/>
          <p:cNvPicPr>
            <a:picLocks noChangeAspect="1" noChangeArrowheads="1"/>
          </p:cNvPicPr>
          <p:nvPr/>
        </p:nvPicPr>
        <p:blipFill>
          <a:blip r:embed="rId3" cstate="print"/>
          <a:srcRect t="25467"/>
          <a:stretch>
            <a:fillRect/>
          </a:stretch>
        </p:blipFill>
        <p:spPr bwMode="auto">
          <a:xfrm>
            <a:off x="214282" y="1071547"/>
            <a:ext cx="8715436" cy="47149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350284"/>
            <a:ext cx="8715436" cy="1436170"/>
          </a:xfrm>
          <a:solidFill>
            <a:srgbClr val="7030A0">
              <a:alpha val="78000"/>
            </a:srgbClr>
          </a:solidFill>
        </p:spPr>
        <p:txBody>
          <a:bodyPr/>
          <a:lstStyle/>
          <a:p>
            <a:r>
              <a:rPr lang="ru-RU" b="1" dirty="0" smtClean="0"/>
              <a:t>ҚАЗАҚСТАН РЕСПУБЛИКАСЫНДА</a:t>
            </a:r>
            <a:br>
              <a:rPr lang="ru-RU" b="1" dirty="0" smtClean="0"/>
            </a:br>
            <a:r>
              <a:rPr lang="ru-RU" b="1" dirty="0" smtClean="0"/>
              <a:t>ВЕТЕРИНАРИЯЛЫҚ ҚАУІПСІЗДІК</a:t>
            </a:r>
            <a:br>
              <a:rPr lang="ru-RU" b="1" dirty="0" smtClean="0"/>
            </a:br>
            <a:r>
              <a:rPr lang="ru-RU" b="1" dirty="0" smtClean="0"/>
              <a:t>ЖҮЙЕСІН ЖЕТІЛДІРУ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98624" y="6109062"/>
            <a:ext cx="1224136" cy="3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8913"/>
            <a:ext cx="658813" cy="652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857224" y="457182"/>
            <a:ext cx="8179272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</a:rPr>
              <a:t>Қазақстан Республикасының Ауыл шаруашылығы министрлігі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-32" y="1032206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214282" y="-24"/>
            <a:ext cx="8501090" cy="732061"/>
            <a:chOff x="0" y="3734181"/>
            <a:chExt cx="8501090" cy="732061"/>
          </a:xfrm>
          <a:noFill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734181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3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4"/>
            <p:cNvSpPr/>
            <p:nvPr/>
          </p:nvSpPr>
          <p:spPr>
            <a:xfrm>
              <a:off x="35736" y="3769917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indent="449263" algn="ctr" eaLnBrk="0" hangingPunct="0">
                <a:defRPr/>
              </a:pP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Кадрлармен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қамтамасыз етілмеуі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және ветеринариялық мамандар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біліктілігінің жеткіліксіздігі</a:t>
              </a:r>
              <a:endPara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EC444C-3A25-4091-9311-08B5CF04B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B5EC444C-3A25-4091-9311-08B5CF04B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E6C6A1-DAFF-4067-80FF-9E02B20AA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4DE6C6A1-DAFF-4067-80FF-9E02B20AA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032206"/>
          <a:ext cx="8568562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0" y="0"/>
            <a:ext cx="8644866" cy="732061"/>
            <a:chOff x="-179512" y="4480544"/>
            <a:chExt cx="8644866" cy="732061"/>
          </a:xfrm>
          <a:noFill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79512" y="4480544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6"/>
            <p:cNvSpPr/>
            <p:nvPr/>
          </p:nvSpPr>
          <p:spPr>
            <a:xfrm>
              <a:off x="35736" y="4516280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Халықаралық стандарттарға сәйкессіздігі және халықаралық ұйымдармен әлсіз ықпалдастырылуы  </a:t>
              </a:r>
              <a:endPara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B32BC3-D4C1-40BB-B7B4-51840E814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22B32BC3-D4C1-40BB-B7B4-51840E814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A24D04-81FD-4FAB-B86C-666ECA497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A1A24D04-81FD-4FAB-B86C-666ECA497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764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Күтілетін нәтижелер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71546"/>
          <a:ext cx="8643998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50E6EA-BBB5-4604-9D9C-88C4C28AB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850E6EA-BBB5-4604-9D9C-88C4C28AB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A91CB8-D693-47CA-8315-44604BE75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EA91CB8-D693-47CA-8315-44604BE75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09E90-71DC-436A-BAE1-9774DD52C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2E09E90-71DC-436A-BAE1-9774DD52C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D82F4-C2E8-4391-B160-444FE66E1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CED82F4-C2E8-4391-B160-444FE66E1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FD747-47FC-4578-8DC5-38206562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B8FD747-47FC-4578-8DC5-382065627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2D487-EB74-48B6-8C64-719FB9CA0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6D2D487-EB74-48B6-8C64-719FB9CA0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C59B1-C367-4843-9F97-E03869EA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B3C59B1-C367-4843-9F97-E03869EA0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A401F-7FAD-433D-B448-7B15235FF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15A401F-7FAD-433D-B448-7B15235FF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91637-D8CA-4C2F-BA9E-7AAFCBA70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E991637-D8CA-4C2F-BA9E-7AAFCBA70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CFEABC-999C-445C-BAD6-5024B8DFD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C1CFEABC-999C-445C-BAD6-5024B8DFD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6A3CFB-BF2E-43BE-A060-DBEDE40F2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36A3CFB-BF2E-43BE-A060-DBEDE40F2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6F97C-2EDB-484C-96E8-95C7F3FDD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A96F97C-2EDB-484C-96E8-95C7F3FDD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8"/>
          <p:cNvSpPr>
            <a:spLocks noGrp="1"/>
          </p:cNvSpPr>
          <p:nvPr>
            <p:ph type="title"/>
          </p:nvPr>
        </p:nvSpPr>
        <p:spPr bwMode="auto">
          <a:xfrm>
            <a:off x="357188" y="2786063"/>
            <a:ext cx="85725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chemeClr val="tx2"/>
                </a:solidFill>
              </a:rPr>
              <a:t>НАЗАРЛАРЫҢЫЗҒА РАХМЕТ!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 стрелкой 51"/>
          <p:cNvCxnSpPr/>
          <p:nvPr/>
        </p:nvCxnSpPr>
        <p:spPr>
          <a:xfrm rot="16200000" flipH="1">
            <a:off x="7466488" y="4318466"/>
            <a:ext cx="641378" cy="8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5682450" y="4175938"/>
            <a:ext cx="355626" cy="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5749130" y="5247508"/>
            <a:ext cx="355626" cy="4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4746234" y="182934"/>
            <a:ext cx="857256" cy="52062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8" name="Line 61"/>
          <p:cNvSpPr>
            <a:spLocks noChangeShapeType="1"/>
          </p:cNvSpPr>
          <p:nvPr/>
        </p:nvSpPr>
        <p:spPr bwMode="auto">
          <a:xfrm>
            <a:off x="4286248" y="1500174"/>
            <a:ext cx="2714644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26" name="Line 61"/>
          <p:cNvSpPr>
            <a:spLocks noChangeShapeType="1"/>
          </p:cNvSpPr>
          <p:nvPr/>
        </p:nvSpPr>
        <p:spPr bwMode="auto">
          <a:xfrm flipH="1">
            <a:off x="2143106" y="1500174"/>
            <a:ext cx="2214579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714375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71802" y="928670"/>
            <a:ext cx="2357454" cy="6429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ҚР Ауыл шаруашылығы</a:t>
            </a:r>
          </a:p>
          <a:p>
            <a:pPr algn="ctr">
              <a:defRPr/>
            </a:pPr>
            <a:r>
              <a:rPr lang="kk-KZ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министрлігі</a:t>
            </a:r>
            <a:endParaRPr lang="ru-RU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71736" y="3143248"/>
            <a:ext cx="2143140" cy="85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референттік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ветеринария</a:t>
            </a:r>
            <a:b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орталығы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ММ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72066" y="3143248"/>
            <a:ext cx="1643063" cy="1000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«Республикалық  ветеринариялық зертхана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РМК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000892" y="3214686"/>
            <a:ext cx="1625600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эпизоотияға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қарсы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отряд» ММ</a:t>
            </a:r>
          </a:p>
          <a:p>
            <a:pPr>
              <a:defRPr/>
            </a:pP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018365" y="4643446"/>
            <a:ext cx="1554163" cy="800100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Облыстық</a:t>
            </a: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филиалдар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072077" y="4357694"/>
            <a:ext cx="1571625" cy="857250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Облыстық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algn="ctr">
              <a:defRPr/>
            </a:pPr>
            <a:r>
              <a:rPr lang="kk-KZ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өңірлік филиалдар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5000628" y="5429264"/>
            <a:ext cx="1785950" cy="785818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Аудандық</a:t>
            </a: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диагностикалық</a:t>
            </a: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филиалдар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248398" y="4562677"/>
            <a:ext cx="2071702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Аудандық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облыстық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маңызы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бар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қалалар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аумақтық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инспекциялары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214282" y="3143248"/>
            <a:ext cx="2143125" cy="857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Облыстар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, Астана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және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Алматы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қалалары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аумақтық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инспекциялары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857488" y="4643446"/>
            <a:ext cx="1571636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kk-KZ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Алматы қаласындағы ф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илиалы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6083300" y="3797300"/>
            <a:ext cx="4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22" name="Rectangle 58"/>
          <p:cNvSpPr>
            <a:spLocks noChangeArrowheads="1"/>
          </p:cNvSpPr>
          <p:nvPr/>
        </p:nvSpPr>
        <p:spPr bwMode="auto">
          <a:xfrm>
            <a:off x="500035" y="1928802"/>
            <a:ext cx="3429023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Ветеринариялық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бақылау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қадағалау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комитеті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27" name="Rectangle 58"/>
          <p:cNvSpPr>
            <a:spLocks noChangeArrowheads="1"/>
          </p:cNvSpPr>
          <p:nvPr/>
        </p:nvSpPr>
        <p:spPr bwMode="auto">
          <a:xfrm>
            <a:off x="5143504" y="1928802"/>
            <a:ext cx="349091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Ветеринариялық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тамақ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қауіпсіздігі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басқармасы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1428724" y="2357426"/>
            <a:ext cx="642942" cy="928702"/>
          </a:xfrm>
          <a:prstGeom prst="bentConnector3">
            <a:avLst>
              <a:gd name="adj1" fmla="val 4419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6" idx="0"/>
          </p:cNvCxnSpPr>
          <p:nvPr/>
        </p:nvCxnSpPr>
        <p:spPr>
          <a:xfrm rot="5400000">
            <a:off x="3465505" y="2964653"/>
            <a:ext cx="356396" cy="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109" idx="2"/>
            <a:endCxn id="4108" idx="0"/>
          </p:cNvCxnSpPr>
          <p:nvPr/>
        </p:nvCxnSpPr>
        <p:spPr>
          <a:xfrm rot="5400000">
            <a:off x="1003957" y="4280788"/>
            <a:ext cx="562181" cy="1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5678496" y="2964652"/>
            <a:ext cx="357982" cy="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8" name="Прямоугольник 6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ҚР ветеринариялық қызметінің</a:t>
            </a:r>
            <a:b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 деңгейдегі құрылымы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 стрелкой 26"/>
          <p:cNvCxnSpPr>
            <a:stCxn id="6" idx="2"/>
            <a:endCxn id="18" idx="0"/>
          </p:cNvCxnSpPr>
          <p:nvPr/>
        </p:nvCxnSpPr>
        <p:spPr>
          <a:xfrm rot="5400000">
            <a:off x="3321835" y="4321975"/>
            <a:ext cx="642942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animBg="1"/>
      <p:bldP spid="4126" grpId="0" animBg="1"/>
      <p:bldP spid="409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108" grpId="0" animBg="1"/>
      <p:bldP spid="4109" grpId="0" animBg="1"/>
      <p:bldP spid="18" grpId="0" animBg="1"/>
      <p:bldP spid="4122" grpId="0" animBg="1"/>
      <p:bldP spid="4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ҚР ветеринариялық қызметінің </a:t>
            </a:r>
          </a:p>
          <a:p>
            <a:pPr algn="ctr"/>
            <a:r>
              <a:rPr lang="kk-KZ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 жерлердегі  құрылымы</a:t>
            </a:r>
            <a:endParaRPr lang="ru-RU" sz="20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4" name="Line 39"/>
          <p:cNvSpPr>
            <a:spLocks noChangeShapeType="1"/>
          </p:cNvSpPr>
          <p:nvPr/>
        </p:nvSpPr>
        <p:spPr bwMode="auto">
          <a:xfrm>
            <a:off x="4522788" y="3165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500313" y="2940050"/>
            <a:ext cx="2000250" cy="1285875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Ветеринария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бөлімдері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357438" y="1285875"/>
            <a:ext cx="2571750" cy="1296988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Ауыл шаруашылығы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жанындағы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ветеринария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бөлімдері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428875" y="4583113"/>
            <a:ext cx="2000250" cy="1131887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Ауылдық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округтердің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ветеринариялық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дәрігерлері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Line 46"/>
          <p:cNvSpPr>
            <a:spLocks noChangeShapeType="1"/>
          </p:cNvSpPr>
          <p:nvPr/>
        </p:nvSpPr>
        <p:spPr bwMode="auto">
          <a:xfrm>
            <a:off x="4000500" y="2498725"/>
            <a:ext cx="0" cy="287338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46"/>
          <p:cNvSpPr>
            <a:spLocks noChangeShapeType="1"/>
          </p:cNvSpPr>
          <p:nvPr/>
        </p:nvSpPr>
        <p:spPr bwMode="auto">
          <a:xfrm>
            <a:off x="4052888" y="4094163"/>
            <a:ext cx="0" cy="287337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1"/>
          <p:cNvSpPr>
            <a:spLocks noChangeArrowheads="1"/>
          </p:cNvSpPr>
          <p:nvPr/>
        </p:nvSpPr>
        <p:spPr bwMode="auto">
          <a:xfrm>
            <a:off x="5280025" y="2941638"/>
            <a:ext cx="2720975" cy="1076325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ветеринариялық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ұйымдар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Line 40"/>
          <p:cNvSpPr>
            <a:spLocks noChangeShapeType="1"/>
          </p:cNvSpPr>
          <p:nvPr/>
        </p:nvSpPr>
        <p:spPr bwMode="auto">
          <a:xfrm>
            <a:off x="6850063" y="401955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4919663" y="3373438"/>
            <a:ext cx="2159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AutoShape 11"/>
          <p:cNvSpPr>
            <a:spLocks noChangeArrowheads="1"/>
          </p:cNvSpPr>
          <p:nvPr/>
        </p:nvSpPr>
        <p:spPr bwMode="auto">
          <a:xfrm>
            <a:off x="5286375" y="4378325"/>
            <a:ext cx="2500313" cy="836613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Ветеринариялық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пункттер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142844" y="1500174"/>
            <a:ext cx="2071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Облыстар</a:t>
            </a:r>
            <a:r>
              <a:rPr lang="ru-RU" sz="1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</a:t>
            </a:r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астана</a:t>
            </a:r>
            <a:r>
              <a:rPr lang="ru-RU" sz="1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республикалық </a:t>
            </a:r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маңызы</a:t>
            </a:r>
            <a:r>
              <a:rPr lang="ru-RU" sz="1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</a:t>
            </a:r>
            <a:r>
              <a:rPr lang="ru-RU" sz="1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ЖАО</a:t>
            </a:r>
            <a:endParaRPr lang="ru-RU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6"/>
          <p:cNvSpPr>
            <a:spLocks noChangeArrowheads="1"/>
          </p:cNvSpPr>
          <p:nvPr/>
        </p:nvSpPr>
        <p:spPr bwMode="auto">
          <a:xfrm>
            <a:off x="214282" y="3143237"/>
            <a:ext cx="1928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Аудандар (облыстық маңызы бар қалалар) ЖАО</a:t>
            </a:r>
            <a:endParaRPr lang="ru-RU" sz="140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295244" y="4786299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Ауылдық</a:t>
            </a:r>
            <a:r>
              <a:rPr lang="ru-RU" sz="1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округ </a:t>
            </a:r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әкімінің</a:t>
            </a:r>
            <a:r>
              <a:rPr lang="ru-RU" sz="1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аппаратты</a:t>
            </a:r>
            <a:endParaRPr lang="ru-RU" sz="1400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428625" y="142875"/>
            <a:ext cx="857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Қазақстан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Республикасының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ветеринария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жүйесіндегі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негізгі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проблемалар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928670"/>
            <a:ext cx="8501090" cy="732061"/>
            <a:chOff x="0" y="0"/>
            <a:chExt cx="8501090" cy="73206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5736" y="35736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саласындағы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заңнамалақ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базаның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жетілдірілмегендігі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7158" y="1677400"/>
            <a:ext cx="8501090" cy="732061"/>
            <a:chOff x="0" y="748730"/>
            <a:chExt cx="8501090" cy="73206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748730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3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6"/>
            <p:cNvSpPr/>
            <p:nvPr/>
          </p:nvSpPr>
          <p:spPr>
            <a:xfrm>
              <a:off x="35736" y="784466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жүйесінің институтционалдық жетілдірілмегендігі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158" y="2423763"/>
            <a:ext cx="8501090" cy="732061"/>
            <a:chOff x="0" y="1495093"/>
            <a:chExt cx="8501090" cy="73206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495093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8"/>
            <p:cNvSpPr/>
            <p:nvPr/>
          </p:nvSpPr>
          <p:spPr>
            <a:xfrm>
              <a:off x="35736" y="1530829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Ветеринариялық зертханалық желінің  және 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оны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жарақтаудың жетіспеушілігі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7158" y="3170126"/>
            <a:ext cx="8501090" cy="732061"/>
            <a:chOff x="0" y="2241456"/>
            <a:chExt cx="8501090" cy="73206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2241456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0"/>
            <p:cNvSpPr/>
            <p:nvPr/>
          </p:nvSpPr>
          <p:spPr>
            <a:xfrm>
              <a:off x="35736" y="2277192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Ветеринариялық іс-шараларды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жүргізу сапасының төмендігі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7158" y="3916489"/>
            <a:ext cx="8501090" cy="732061"/>
            <a:chOff x="0" y="2987819"/>
            <a:chExt cx="8501090" cy="73206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987819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2"/>
            <p:cNvSpPr/>
            <p:nvPr/>
          </p:nvSpPr>
          <p:spPr>
            <a:xfrm>
              <a:off x="35736" y="3023555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Жануарларды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бірдейлендіру</a:t>
              </a:r>
              <a:r>
                <a:rPr lang="kk-KZ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ді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жүргізу рәсімінінің кемшіліктері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4662851"/>
            <a:ext cx="8501090" cy="732061"/>
            <a:chOff x="0" y="3734181"/>
            <a:chExt cx="8501090" cy="73206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3734181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3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4"/>
            <p:cNvSpPr/>
            <p:nvPr/>
          </p:nvSpPr>
          <p:spPr>
            <a:xfrm>
              <a:off x="35736" y="3769917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Кадрлармен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қамтамасыз етілмеуі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және </a:t>
              </a:r>
              <a:r>
                <a:rPr lang="ru-RU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 </a:t>
              </a:r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мамандарының біліктілігінің жеткіліксіздігі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8" y="5409214"/>
            <a:ext cx="8501090" cy="732061"/>
            <a:chOff x="0" y="4480544"/>
            <a:chExt cx="8501090" cy="73206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4480544"/>
              <a:ext cx="8501090" cy="73206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6"/>
            <p:cNvSpPr/>
            <p:nvPr/>
          </p:nvSpPr>
          <p:spPr>
            <a:xfrm>
              <a:off x="35736" y="4516280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indent="449263" algn="ctr" eaLnBrk="0" hangingPunct="0"/>
              <a:r>
                <a:rPr lang="ru-RU" sz="20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Халықаралық стандарттарға сәйкессіздігі және халықаралық ұйымдармен әлсіз ықпалдастырылуы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175082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4"/>
          <p:cNvSpPr/>
          <p:nvPr/>
        </p:nvSpPr>
        <p:spPr>
          <a:xfrm>
            <a:off x="178580" y="35712"/>
            <a:ext cx="8429618" cy="6605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indent="539750" algn="ctr" eaLnBrk="0" hangingPunct="0"/>
            <a:r>
              <a:rPr lang="kk-KZ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Ветеринария саласындағы нормативтік құқықтық базаның жетілдірілмеуі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B1499F-7A57-45E1-A93A-8717A5E3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43B1499F-7A57-45E1-A93A-8717A5E3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DBFFF5-68BF-4DD8-8CC1-7FCD24F1E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1DBFFF5-68BF-4DD8-8CC1-7FCD24F1E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81021B-9A29-4921-9592-158909760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2081021B-9A29-4921-9592-158909760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4979AF-2151-44D7-954B-0D29F355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9B4979AF-2151-44D7-954B-0D29F355D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817892"/>
          <a:ext cx="8568562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142844" y="0"/>
            <a:ext cx="8501090" cy="732061"/>
            <a:chOff x="0" y="748730"/>
            <a:chExt cx="8501090" cy="732061"/>
          </a:xfrm>
          <a:noFill/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748730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3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736" y="784466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жүйесінің институционалдық жетілдірілмеуі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C488AD-8042-4175-8736-270B7328D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4EC488AD-8042-4175-8736-270B7328D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D2A1F4-4F49-40CD-B2B0-316709EAD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DD2A1F4-4F49-40CD-B2B0-316709EAD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0A9FB742-1FA3-46B9-BBB1-D243B3EB8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18296E0-79B7-4AA3-AA59-C2B27BC16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14282" y="642918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42844" y="-24"/>
            <a:ext cx="8501090" cy="732061"/>
            <a:chOff x="0" y="1495093"/>
            <a:chExt cx="8501090" cy="73206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495093"/>
              <a:ext cx="8501090" cy="732061"/>
            </a:xfrm>
            <a:prstGeom prst="roundRect">
              <a:avLst/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35736" y="1530829"/>
              <a:ext cx="8429618" cy="660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Ветеринариялық зертханалық желінің және 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оны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жарақтаудың жетіспеушілігі</a:t>
              </a:r>
              <a:endParaRPr lang="ru-RU" sz="20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3A4ABD-988E-4FD9-9B51-94A82F516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B13A4ABD-988E-4FD9-9B51-94A82F516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88EA55-E7EE-41BC-9AF5-ED7782E5A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E88EA55-E7EE-41BC-9AF5-ED7782E5A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77B3B8-545E-4B3F-A2CB-7D1AD29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C77B3B8-545E-4B3F-A2CB-7D1AD295F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75FAD7-C8F9-4B34-A0D9-E930DB6A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BF75FAD7-C8F9-4B34-A0D9-E930DB6A0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000108"/>
          <a:ext cx="8858312" cy="468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14282" y="-24"/>
            <a:ext cx="8501090" cy="732061"/>
            <a:chOff x="0" y="2241456"/>
            <a:chExt cx="8501090" cy="732061"/>
          </a:xfrm>
          <a:noFill/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241456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" name="Скругленный прямоугольник 10"/>
            <p:cNvSpPr/>
            <p:nvPr/>
          </p:nvSpPr>
          <p:spPr>
            <a:xfrm>
              <a:off x="35736" y="2277192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Ветеринариялық  іс-шараларды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жүргізу  сапасының</a:t>
              </a:r>
              <a:endPara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төмендігі</a:t>
              </a:r>
              <a:endPara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Прямоугольник 29"/>
          <p:cNvSpPr>
            <a:spLocks noChangeArrowheads="1"/>
          </p:cNvSpPr>
          <p:nvPr/>
        </p:nvSpPr>
        <p:spPr bwMode="auto">
          <a:xfrm>
            <a:off x="500034" y="5715016"/>
            <a:ext cx="814393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100" b="1" dirty="0" err="1" smtClean="0">
                <a:solidFill>
                  <a:srgbClr val="002060"/>
                </a:solidFill>
                <a:cs typeface="Tahoma" pitchFamily="34" charset="0"/>
              </a:rPr>
              <a:t>Ескертпе</a:t>
            </a:r>
            <a:r>
              <a:rPr lang="ru-RU" sz="1100" b="1" dirty="0" smtClean="0">
                <a:solidFill>
                  <a:srgbClr val="002060"/>
                </a:solidFill>
                <a:cs typeface="Tahoma" pitchFamily="34" charset="0"/>
              </a:rPr>
              <a:t>: * </a:t>
            </a:r>
          </a:p>
          <a:p>
            <a:pPr>
              <a:lnSpc>
                <a:spcPts val="1400"/>
              </a:lnSpc>
              <a:defRPr/>
            </a:pPr>
            <a:r>
              <a:rPr lang="ru-RU" sz="11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100" dirty="0" smtClean="0"/>
              <a:t>«</a:t>
            </a:r>
            <a:r>
              <a:rPr lang="ru-RU" sz="1100" i="1" dirty="0" err="1" smtClean="0"/>
              <a:t>Good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Manufacturing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Practice</a:t>
            </a:r>
            <a:r>
              <a:rPr lang="ru-RU" sz="1100" dirty="0" smtClean="0"/>
              <a:t>» - </a:t>
            </a:r>
            <a:r>
              <a:rPr lang="ru-RU" sz="1100" dirty="0" err="1" smtClean="0"/>
              <a:t>Тиісті</a:t>
            </a:r>
            <a:r>
              <a:rPr lang="ru-RU" sz="1100" dirty="0" smtClean="0"/>
              <a:t> </a:t>
            </a:r>
            <a:r>
              <a:rPr lang="ru-RU" sz="1100" dirty="0" err="1" smtClean="0"/>
              <a:t>өндірістік</a:t>
            </a:r>
            <a:r>
              <a:rPr lang="ru-RU" sz="1100" dirty="0" smtClean="0"/>
              <a:t> практика; «</a:t>
            </a:r>
            <a:r>
              <a:rPr lang="ru-RU" sz="1100" i="1" dirty="0" err="1" smtClean="0"/>
              <a:t>Good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Laboratory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Practice</a:t>
            </a:r>
            <a:r>
              <a:rPr lang="ru-RU" sz="1100" dirty="0" smtClean="0"/>
              <a:t>» - </a:t>
            </a:r>
            <a:r>
              <a:rPr lang="ru-RU" sz="1100" dirty="0" err="1" smtClean="0"/>
              <a:t>тиісті</a:t>
            </a:r>
            <a:r>
              <a:rPr lang="ru-RU" sz="1100" dirty="0" smtClean="0"/>
              <a:t> </a:t>
            </a:r>
            <a:r>
              <a:rPr lang="ru-RU" sz="1100" dirty="0" err="1" smtClean="0"/>
              <a:t>зертханалық</a:t>
            </a:r>
            <a:r>
              <a:rPr lang="ru-RU" sz="1100" dirty="0" smtClean="0"/>
              <a:t> практика</a:t>
            </a:r>
            <a:endParaRPr lang="ru-RU" sz="1100" b="1" dirty="0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E2656C-F90C-49A2-B33E-88F2845C6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C5E2656C-F90C-49A2-B33E-88F2845C6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09E05C-DCDE-499F-9EFE-DBBE2B609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B09E05C-DCDE-499F-9EFE-DBBE2B609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18D3A7-18BA-4D9A-8CD6-437C92E70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3A18D3A7-18BA-4D9A-8CD6-437C92E70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EFF2DC-B43D-47B4-AA94-FD0F97F54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94EFF2DC-B43D-47B4-AA94-FD0F97F54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42844" y="1142984"/>
          <a:ext cx="8786874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214282" y="-24"/>
            <a:ext cx="8501090" cy="732061"/>
            <a:chOff x="0" y="2987819"/>
            <a:chExt cx="8501090" cy="732061"/>
          </a:xfrm>
          <a:noFill/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987819"/>
              <a:ext cx="8501090" cy="732061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2"/>
            <p:cNvSpPr/>
            <p:nvPr/>
          </p:nvSpPr>
          <p:spPr>
            <a:xfrm>
              <a:off x="35736" y="3023555"/>
              <a:ext cx="8429618" cy="660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Жануарларды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бірдейлендіруді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жүргізу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рәсімінің</a:t>
              </a:r>
              <a:r>
                <a:rPr lang="ru-RU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кемшіліктері</a:t>
              </a:r>
              <a:r>
                <a:rPr lang="ru-RU" sz="2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2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endPara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0196571-49D2-4EC8-9D23-5EC8E284F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E5C63B83-5ED0-4AE5-BD39-3D06E524B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0AE9607-DC48-4BA9-B5A6-27074D14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C7AD6E-8FCD-4009-926D-9122DD68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04C7AD6E-8FCD-4009-926D-9122DD685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7B6755-9749-4C55-92DF-E66E0600F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9B7B6755-9749-4C55-92DF-E66E0600F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AF75472C-10C3-444A-AF74-7C52C3BB5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CAC7615-AA5C-4FD1-8922-E7D6863F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C1C0AA1-AD72-40F9-B9AD-5601C1ED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0BBF1037-B14C-4BC3-ACCA-FE1EFA5DC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4E2BC22D-9F94-4D5A-B744-DA819528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511909E5-14A1-4287-B23B-D0557EE4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6D6110-AB74-49E0-8075-C521C631A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A16D6110-AB74-49E0-8075-C521C631A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025F93-F3C8-43C2-99ED-3771F293E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C4025F93-F3C8-43C2-99ED-3771F293E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6325</TotalTime>
  <Words>607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</vt:lpstr>
      <vt:lpstr>ҚАЗАҚСТАН РЕСПУБЛИКАСЫНДА ВЕТЕРИНАРИЯЛЫҚ ҚАУІПСІЗДІК ЖҮЙЕСІН ЖЕТІЛДІРУ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НАЗАРЛАРЫҢЫЗҒА РАХМЕТ!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Возможная модель государственной политики по стимулированию распространения знаний</dc:title>
  <dc:creator>user</dc:creator>
  <cp:lastModifiedBy>taitubaev.m</cp:lastModifiedBy>
  <cp:revision>722</cp:revision>
  <cp:lastPrinted>2011-06-27T04:08:55Z</cp:lastPrinted>
  <dcterms:created xsi:type="dcterms:W3CDTF">2011-03-28T03:55:10Z</dcterms:created>
  <dcterms:modified xsi:type="dcterms:W3CDTF">2012-09-17T01:55:52Z</dcterms:modified>
</cp:coreProperties>
</file>